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2" r:id="rId6"/>
    <p:sldId id="269" r:id="rId7"/>
    <p:sldId id="270" r:id="rId8"/>
    <p:sldId id="271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A18BB-3528-459D-AFB6-2AA6BB3C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247" y="1721021"/>
            <a:ext cx="7357129" cy="1468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HACKATHON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47D9E-5988-46AB-AD35-6E094BA4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0236" y="4146386"/>
            <a:ext cx="3209364" cy="271161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BY </a:t>
            </a:r>
          </a:p>
          <a:p>
            <a:r>
              <a:rPr lang="en-US" sz="4000" dirty="0" err="1">
                <a:latin typeface="Arial Black" panose="020B0A04020102020204" pitchFamily="34" charset="0"/>
              </a:rPr>
              <a:t>P.Siddharth</a:t>
            </a:r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And team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From 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Sri </a:t>
            </a:r>
            <a:r>
              <a:rPr lang="en-US" sz="4000" dirty="0" err="1">
                <a:latin typeface="Arial Black" panose="020B0A04020102020204" pitchFamily="34" charset="0"/>
              </a:rPr>
              <a:t>indu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cse</a:t>
            </a:r>
            <a:endParaRPr lang="en-US" sz="4000" dirty="0">
              <a:latin typeface="Arial Black" panose="020B0A04020102020204" pitchFamily="34" charset="0"/>
            </a:endParaRPr>
          </a:p>
          <a:p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80" cy="6857990"/>
          </a:xfrm>
        </p:spPr>
        <p:txBody>
          <a:bodyPr anchor="ctr">
            <a:noAutofit/>
          </a:bodyPr>
          <a:lstStyle/>
          <a:p>
            <a: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</a:t>
            </a:r>
            <a:b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70E7C-09AB-439F-B8D6-65DADA51B0ED}"/>
              </a:ext>
            </a:extLst>
          </p:cNvPr>
          <p:cNvSpPr txBox="1"/>
          <p:nvPr/>
        </p:nvSpPr>
        <p:spPr>
          <a:xfrm>
            <a:off x="79022" y="0"/>
            <a:ext cx="1108568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 and Registration Form Design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link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rel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"stylesheet"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"style.css"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"login-page"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"register-form"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"username"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"email id"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buttons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Create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buttons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"message"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Already Registered?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"#"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"login-form"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"user name"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"message"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Not Registered?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"#"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Register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640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0C5DC-6A6F-4127-AA5E-C84492BC6F97}"/>
              </a:ext>
            </a:extLst>
          </p:cNvPr>
          <p:cNvSpPr txBox="1"/>
          <p:nvPr/>
        </p:nvSpPr>
        <p:spPr>
          <a:xfrm>
            <a:off x="79022" y="0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"https://code.jquery.com/jquery-3.6.0.min.js"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4FC1FF"/>
                </a:solidFill>
                <a:effectLst/>
                <a:latin typeface="Menlo"/>
              </a:rPr>
              <a:t>$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".message a"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click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4FC1FF"/>
                </a:solidFill>
                <a:effectLst/>
                <a:latin typeface="Menlo"/>
              </a:rPr>
              <a:t>$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"form"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animate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({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height: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"toggle"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opacity: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"toggle"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},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"slow"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});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88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6FCFD-F114-4AA4-8231-A8DB0C536208}"/>
              </a:ext>
            </a:extLst>
          </p:cNvPr>
          <p:cNvSpPr txBox="1"/>
          <p:nvPr/>
        </p:nvSpPr>
        <p:spPr>
          <a:xfrm>
            <a:off x="0" y="101600"/>
            <a:ext cx="94826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background-image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linear-gradient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0.6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)),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pic1.jpg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100vh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cover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background-position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.login-page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360px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position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relative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z-index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139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240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240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360px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0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01940-44BB-4E17-9E74-90BB6DA6A3E9}"/>
              </a:ext>
            </a:extLst>
          </p:cNvPr>
          <p:cNvSpPr txBox="1"/>
          <p:nvPr/>
        </p:nvSpPr>
        <p:spPr>
          <a:xfrm>
            <a:off x="237065" y="246336"/>
            <a:ext cx="861342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"Roboto"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outline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#fbfcf9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box-sizing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border-box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"Roboto"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text-transform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uppercase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outline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#aeb9a3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#050505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14px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15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00C23-FC25-4F8B-969E-00B35A099568}"/>
              </a:ext>
            </a:extLst>
          </p:cNvPr>
          <p:cNvSpPr txBox="1"/>
          <p:nvPr/>
        </p:nvSpPr>
        <p:spPr>
          <a:xfrm>
            <a:off x="0" y="0"/>
            <a:ext cx="93923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D7BA7D"/>
                </a:solidFill>
                <a:effectLst/>
                <a:latin typeface="Menlo"/>
              </a:rPr>
              <a:t>button:hover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D7BA7D"/>
                </a:solidFill>
                <a:effectLst/>
                <a:latin typeface="Menlo"/>
              </a:rPr>
              <a:t>button:active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#379683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.message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128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138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0.863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.message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#040505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text-decoration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.register-form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46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234</TotalTime>
  <Words>597</Words>
  <Application>Microsoft Office PowerPoint</Application>
  <PresentationFormat>Widescreen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Cambria Math</vt:lpstr>
      <vt:lpstr>Century Gothic</vt:lpstr>
      <vt:lpstr>Menlo</vt:lpstr>
      <vt:lpstr>Mesh</vt:lpstr>
      <vt:lpstr>HACKATHON</vt:lpstr>
      <vt:lpstr>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K. Karthik</dc:creator>
  <cp:lastModifiedBy>K. Karthik</cp:lastModifiedBy>
  <cp:revision>2</cp:revision>
  <dcterms:created xsi:type="dcterms:W3CDTF">2021-12-26T02:55:14Z</dcterms:created>
  <dcterms:modified xsi:type="dcterms:W3CDTF">2021-12-26T06:49:26Z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