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Nunito"/>
      <p:regular r:id="rId22"/>
    </p:embeddedFont>
    <p:embeddedFont>
      <p:font typeface="Calibri" panose="020F0502020204030204"/>
      <p:regular r:id="rId23"/>
    </p:embeddedFont>
    <p:embeddedFont>
      <p:font typeface="Comic Sans MS" panose="030F0702030302020204"/>
      <p:regular r:id="rId24"/>
      <p:bold r:id="rId25"/>
      <p:italic r:id="rId26"/>
      <p:boldItalic r:id="rId27"/>
    </p:embeddedFont>
    <p:embeddedFont>
      <p:font typeface="Roboto" panose="02000000000000000000"/>
      <p:regular r:id="rId28"/>
      <p:bold r:id="rId29"/>
      <p:italic r:id="rId30"/>
      <p:bold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12ff230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d12ff2306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12ff230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12ff230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12ff230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12ff230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d12ff230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d12ff230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d12ff230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d12ff230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22678" y="15345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Health Reminder </a:t>
            </a:r>
            <a:r>
              <a:rPr lang="en-GB" dirty="0" smtClean="0"/>
              <a:t>App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1700" y="2662975"/>
            <a:ext cx="85206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100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By- </a:t>
            </a:r>
            <a:endParaRPr sz="2100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700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46055642 Naman Bhandari</a:t>
            </a:r>
            <a:r>
              <a:rPr lang="en-US" altLang="en-GB" sz="1700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(TL)</a:t>
            </a:r>
            <a:endParaRPr lang="en-US" altLang="en-GB" sz="1700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lang="en-GB" sz="1700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700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46055640 Parth Goel</a:t>
            </a:r>
            <a:endParaRPr sz="1700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700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46055645 Shania Vijay Dalal</a:t>
            </a:r>
            <a:endParaRPr sz="1700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700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46055646 Sayantan Das</a:t>
            </a:r>
            <a:endParaRPr sz="1700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700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46055782 Ankit Banerjee</a:t>
            </a:r>
            <a:endParaRPr sz="1700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21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2271000" y="901545"/>
            <a:ext cx="460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32313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Java FS with Node + React DH batch Jan 28th</a:t>
            </a:r>
            <a:endParaRPr sz="16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681" y="120386"/>
            <a:ext cx="7505700" cy="954600"/>
          </a:xfrm>
        </p:spPr>
        <p:txBody>
          <a:bodyPr/>
          <a:lstStyle/>
          <a:p>
            <a:pPr algn="ctr"/>
            <a:r>
              <a:rPr lang="en-US" dirty="0" smtClean="0"/>
              <a:t>Data Flow Diagra</a:t>
            </a:r>
            <a:r>
              <a:rPr lang="en-US" dirty="0"/>
              <a:t>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0" y="851807"/>
            <a:ext cx="8250622" cy="4049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9" y="130897"/>
            <a:ext cx="7505700" cy="954600"/>
          </a:xfrm>
        </p:spPr>
        <p:txBody>
          <a:bodyPr/>
          <a:lstStyle/>
          <a:p>
            <a:pPr algn="ctr"/>
            <a:r>
              <a:rPr lang="en-US" dirty="0" smtClean="0"/>
              <a:t>ER Diagra</a:t>
            </a:r>
            <a:r>
              <a:rPr lang="en-US" dirty="0"/>
              <a:t>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9" y="704193"/>
            <a:ext cx="8009540" cy="41410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88" y="99365"/>
            <a:ext cx="7505700" cy="954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Activity Diagram - Admin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651641"/>
            <a:ext cx="8765627" cy="4305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98" y="120386"/>
            <a:ext cx="7505700" cy="954600"/>
          </a:xfrm>
        </p:spPr>
        <p:txBody>
          <a:bodyPr/>
          <a:lstStyle/>
          <a:p>
            <a:pPr algn="ctr"/>
            <a:r>
              <a:rPr lang="en-US" dirty="0" smtClean="0"/>
              <a:t>Activity Diagram - Doctor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10" y="683172"/>
            <a:ext cx="6106511" cy="41936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191" y="109876"/>
            <a:ext cx="7505700" cy="954600"/>
          </a:xfrm>
        </p:spPr>
        <p:txBody>
          <a:bodyPr/>
          <a:lstStyle/>
          <a:p>
            <a:pPr algn="ctr"/>
            <a:r>
              <a:rPr lang="en-US" dirty="0" smtClean="0"/>
              <a:t>Activity Diagram -Patient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3" y="651641"/>
            <a:ext cx="8253013" cy="4256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68" y="88855"/>
            <a:ext cx="7505700" cy="954600"/>
          </a:xfrm>
        </p:spPr>
        <p:txBody>
          <a:bodyPr/>
          <a:lstStyle/>
          <a:p>
            <a:pPr algn="ctr"/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" y="693683"/>
            <a:ext cx="8734096" cy="42356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ctrTitle"/>
          </p:nvPr>
        </p:nvSpPr>
        <p:spPr>
          <a:xfrm>
            <a:off x="1891353" y="3275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Statement/Case Study:</a:t>
            </a:r>
            <a:endParaRPr lang="en-GB"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482425" y="1721550"/>
            <a:ext cx="8260200" cy="29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520" b="1">
                <a:solidFill>
                  <a:srgbClr val="000000"/>
                </a:solidFill>
              </a:rPr>
              <a:t>Business Requirement</a:t>
            </a:r>
            <a:r>
              <a:rPr lang="en-GB" sz="1420">
                <a:solidFill>
                  <a:srgbClr val="000000"/>
                </a:solidFill>
              </a:rPr>
              <a:t> - to improve user’s health by reminding them to do specific tasks during the day and stick to their personal health improvement goals.</a:t>
            </a:r>
            <a:endParaRPr sz="142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420">
                <a:solidFill>
                  <a:srgbClr val="000000"/>
                </a:solidFill>
              </a:rPr>
              <a:t>The 1st priority of our development will be to help patients set reminder for their medications and improvement goals.</a:t>
            </a:r>
            <a:endParaRPr sz="142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420" b="1">
                <a:solidFill>
                  <a:srgbClr val="000000"/>
                </a:solidFill>
              </a:rPr>
              <a:t>Other features that might get added include:</a:t>
            </a:r>
            <a:endParaRPr sz="1420" b="1">
              <a:solidFill>
                <a:srgbClr val="000000"/>
              </a:solidFill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3"/>
              <a:buAutoNum type="arabicPeriod"/>
            </a:pPr>
            <a:r>
              <a:rPr lang="en-GB" sz="1400">
                <a:solidFill>
                  <a:srgbClr val="000000"/>
                </a:solidFill>
              </a:rPr>
              <a:t>Adding tips for users with various health conditions.</a:t>
            </a:r>
            <a:endParaRPr sz="1400">
              <a:solidFill>
                <a:srgbClr val="000000"/>
              </a:solidFill>
            </a:endParaRPr>
          </a:p>
          <a:p>
            <a:pPr marL="457200" lvl="0" indent="-3124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AutoNum type="arabicPeriod"/>
            </a:pPr>
            <a:r>
              <a:rPr lang="en-GB" sz="1420">
                <a:solidFill>
                  <a:srgbClr val="000000"/>
                </a:solidFill>
              </a:rPr>
              <a:t>Keeping medical records for the Doctor to see</a:t>
            </a:r>
            <a:endParaRPr sz="1420">
              <a:solidFill>
                <a:srgbClr val="000000"/>
              </a:solidFill>
            </a:endParaRPr>
          </a:p>
          <a:p>
            <a:pPr marL="457200" lvl="0" indent="-3124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AutoNum type="arabicPeriod"/>
            </a:pPr>
            <a:r>
              <a:rPr lang="en-GB" sz="1420">
                <a:solidFill>
                  <a:srgbClr val="000000"/>
                </a:solidFill>
              </a:rPr>
              <a:t>Text message communication between Patient and Doctor</a:t>
            </a:r>
            <a:endParaRPr sz="1420">
              <a:solidFill>
                <a:srgbClr val="000000"/>
              </a:solidFill>
            </a:endParaRPr>
          </a:p>
          <a:p>
            <a:pPr marL="457200" lvl="0" indent="-3124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AutoNum type="arabicPeriod"/>
            </a:pPr>
            <a:r>
              <a:rPr lang="en-GB" sz="1420">
                <a:solidFill>
                  <a:srgbClr val="000000"/>
                </a:solidFill>
              </a:rPr>
              <a:t>Fitness and Weight Loss Tracker</a:t>
            </a:r>
            <a:endParaRPr sz="142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6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332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Actors:</a:t>
            </a:r>
            <a:endParaRPr sz="310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035900"/>
            <a:ext cx="7505700" cy="3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Admin: Add/Delete Additional tips for users with various health conditions, Approve or Reject </a:t>
            </a:r>
            <a:r>
              <a:rPr lang="en-US" altLang="en-GB" sz="1500"/>
              <a:t> 	 	  d</a:t>
            </a:r>
            <a:r>
              <a:rPr lang="en-GB" sz="1500"/>
              <a:t>octors on verification, Ensuring smooth retrievals of Reports and History, create </a:t>
            </a:r>
            <a:r>
              <a:rPr lang="en-US" altLang="en-GB" sz="1500"/>
              <a:t>	    	  </a:t>
            </a:r>
            <a:r>
              <a:rPr lang="en-GB" sz="1500"/>
              <a:t>notification alarms,etc.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140335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altLang="en-GB" sz="1500"/>
              <a:t>2.    </a:t>
            </a:r>
            <a:r>
              <a:rPr lang="en-GB" sz="1500"/>
              <a:t>Doctors: Doctors can view or reply to the questions asked by patients, appointment schedules</a:t>
            </a:r>
            <a:r>
              <a:rPr lang="en-US" altLang="en-GB" sz="1500"/>
              <a:t>,            	   </a:t>
            </a:r>
            <a:r>
              <a:rPr lang="en-GB" sz="1500"/>
              <a:t>set appointments, etc.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140335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altLang="en-GB" sz="1500"/>
              <a:t>3.    </a:t>
            </a:r>
            <a:r>
              <a:rPr lang="en-GB" sz="1500"/>
              <a:t>Patients: Patients can set reminders for their daily dosages or schedule their daily exercises </a:t>
            </a:r>
            <a:r>
              <a:rPr lang="en-US" altLang="en-GB" sz="1500"/>
              <a:t>	   	    </a:t>
            </a:r>
            <a:r>
              <a:rPr lang="en-GB" sz="1500"/>
              <a:t>and timely taking medicines, can view Doctors and make appointments, ask questions </a:t>
            </a:r>
            <a:r>
              <a:rPr lang="en-US" altLang="en-GB" sz="1500"/>
              <a:t>	   	    </a:t>
            </a:r>
            <a:r>
              <a:rPr lang="en-GB" sz="1500"/>
              <a:t>to the Doctors for immediate info, read daily tips on their health conditions and </a:t>
            </a:r>
            <a:r>
              <a:rPr lang="en-US" altLang="en-GB" sz="1500"/>
              <a:t>	 	    </a:t>
            </a:r>
            <a:r>
              <a:rPr lang="en-GB" sz="1500"/>
              <a:t>diseases,diet tracker, etc.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738075" y="311100"/>
            <a:ext cx="7505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and Modules - Patient Modules</a:t>
            </a:r>
            <a:endParaRPr lang="en-GB"/>
          </a:p>
        </p:txBody>
      </p:sp>
      <p:sp>
        <p:nvSpPr>
          <p:cNvPr id="149" name="Google Shape;149;p16"/>
          <p:cNvSpPr txBox="1"/>
          <p:nvPr/>
        </p:nvSpPr>
        <p:spPr>
          <a:xfrm>
            <a:off x="689600" y="3729275"/>
            <a:ext cx="76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addition to these modules, we will try to provide features of setting of Goals for fitness purpose etc.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847725"/>
            <a:ext cx="81280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241325"/>
            <a:ext cx="75057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and Modules - Doctor Modules</a:t>
            </a:r>
            <a:endParaRPr lang="en-GB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8426" y="738575"/>
            <a:ext cx="7386450" cy="25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860750" y="3308100"/>
            <a:ext cx="7683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/>
              <a:buAutoNum type="arabicPeriod"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Doctor can view all the patients registered to him with all of his details.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/>
              <a:buAutoNum type="arabicPeriod"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doctor can view the appointment schedule and can set the new appointments accordingly. This module will help in making proper adjustments.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/>
              <a:buAutoNum type="arabicPeriod"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reply mode module allows the patient to ask some questions related to the prescribed pills, medicine schedules and other queries. The doctors can reply in yes or no mode. 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702050" y="3591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and Modules - Admin Module</a:t>
            </a:r>
            <a:endParaRPr lang="en-GB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3575" y="1313775"/>
            <a:ext cx="7647701" cy="28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10" y="272195"/>
            <a:ext cx="7505700" cy="954600"/>
          </a:xfrm>
        </p:spPr>
        <p:txBody>
          <a:bodyPr>
            <a:normAutofit fontScale="90000"/>
          </a:bodyPr>
          <a:p>
            <a:r>
              <a:rPr lang="en-US"/>
              <a:t>Main Requirements to be Implemented as of now: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45" y="1226820"/>
            <a:ext cx="8547735" cy="3211830"/>
          </a:xfrm>
        </p:spPr>
        <p:txBody>
          <a:bodyPr>
            <a:noAutofit/>
          </a:bodyPr>
          <a:p>
            <a:pPr marL="146050" indent="0">
              <a:buNone/>
            </a:pPr>
            <a:r>
              <a:rPr lang="en-US" sz="1200"/>
              <a:t>1.  </a:t>
            </a:r>
            <a:r>
              <a:rPr lang="en-US" sz="1200" b="1"/>
              <a:t>Set Reminder for medication</a:t>
            </a:r>
            <a:r>
              <a:rPr lang="en-US" sz="1200"/>
              <a:t>:  The user enters</a:t>
            </a:r>
            <a:r>
              <a:rPr lang="en-US" sz="1200"/>
              <a:t> medicine name, day and time of the week, Admin sends notification and sets alarm accordingly.</a:t>
            </a:r>
            <a:endParaRPr lang="en-US" sz="1200"/>
          </a:p>
          <a:p>
            <a:pPr marL="146050" indent="0">
              <a:buNone/>
            </a:pPr>
            <a:endParaRPr lang="en-US" sz="1200"/>
          </a:p>
          <a:p>
            <a:pPr marL="146050" indent="0">
              <a:buNone/>
            </a:pPr>
            <a:r>
              <a:rPr lang="en-US" sz="1200"/>
              <a:t>2.  </a:t>
            </a:r>
            <a:r>
              <a:rPr lang="en-US" sz="1200" b="1"/>
              <a:t>Mental Health tips: </a:t>
            </a:r>
            <a:r>
              <a:rPr lang="en-US" sz="1200"/>
              <a:t>On clicking, the user will be asked to enter a rating based on their mood. Based on rating, mental health tips will be displayed.</a:t>
            </a:r>
            <a:endParaRPr lang="en-US" sz="1200"/>
          </a:p>
          <a:p>
            <a:pPr marL="146050" indent="0">
              <a:buNone/>
            </a:pPr>
            <a:endParaRPr lang="en-US" sz="1200"/>
          </a:p>
          <a:p>
            <a:pPr marL="146050" indent="0">
              <a:buNone/>
            </a:pPr>
            <a:r>
              <a:rPr lang="en-US" sz="1200"/>
              <a:t>3.  </a:t>
            </a:r>
            <a:r>
              <a:rPr lang="en-US" sz="1200" b="1"/>
              <a:t>View Doctors for appointment &amp; storing medical history:</a:t>
            </a:r>
            <a:endParaRPr lang="en-US" sz="1200"/>
          </a:p>
          <a:p>
            <a:pPr lvl="1">
              <a:buFont typeface="Wingdings" panose="05000000000000000000" charset="0"/>
              <a:buChar char="ü"/>
            </a:pPr>
            <a:r>
              <a:rPr lang="en-US" sz="1200"/>
              <a:t>For Doctors: The user can look for doctors and their free slots and can book appointment. On confirming appointment, we provide the contact details or a meeting link is scheduled.</a:t>
            </a:r>
            <a:endParaRPr lang="en-US" sz="1200"/>
          </a:p>
          <a:p>
            <a:pPr lvl="1">
              <a:buFont typeface="Wingdings" panose="05000000000000000000" charset="0"/>
              <a:buChar char="ü"/>
            </a:pPr>
            <a:r>
              <a:rPr lang="en-US" sz="1200"/>
              <a:t>For medical history: We allow the user to store any type of medical reports in any format for future references and easy accesss.</a:t>
            </a:r>
            <a:endParaRPr 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391160" y="3521075"/>
            <a:ext cx="8432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15950" lvl="1" indent="0">
              <a:buFont typeface="Wingdings" panose="05000000000000000000" charset="0"/>
              <a:buNone/>
            </a:pPr>
            <a:endParaRPr lang="en-US" sz="1200">
              <a:latin typeface="Calibri" panose="020F0502020204030204" charset="0"/>
              <a:cs typeface="Calibri" panose="020F0502020204030204" charset="0"/>
            </a:endParaRPr>
          </a:p>
          <a:p>
            <a:pPr marL="146050" indent="0">
              <a:buNone/>
            </a:pPr>
            <a:r>
              <a:rPr 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4. </a:t>
            </a:r>
            <a:r>
              <a:rPr lang="en-US" sz="1200" b="1">
                <a:latin typeface="Calibri" panose="020F0502020204030204" charset="0"/>
                <a:cs typeface="Calibri" panose="020F0502020204030204" charset="0"/>
                <a:sym typeface="+mn-ea"/>
              </a:rPr>
              <a:t>Detailed Disease info: </a:t>
            </a:r>
            <a:r>
              <a:rPr 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As of now, create a Database with few diseases and disorders and show it as a dummy prototype, when the user searches for.</a:t>
            </a:r>
            <a:endParaRPr lang="en-US" sz="12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46050" indent="0">
              <a:buNone/>
            </a:pPr>
            <a:endParaRPr lang="en-US" sz="1200">
              <a:latin typeface="Calibri" panose="020F0502020204030204" charset="0"/>
              <a:cs typeface="Calibri" panose="020F0502020204030204" charset="0"/>
            </a:endParaRPr>
          </a:p>
          <a:p>
            <a:pPr marL="146050" indent="0">
              <a:buNone/>
            </a:pPr>
            <a:r>
              <a:rPr 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5. </a:t>
            </a:r>
            <a:r>
              <a:rPr lang="en-US" sz="1200" b="1">
                <a:latin typeface="Calibri" panose="020F0502020204030204" charset="0"/>
                <a:cs typeface="Calibri" panose="020F0502020204030204" charset="0"/>
                <a:sym typeface="+mn-ea"/>
              </a:rPr>
              <a:t>Diet tracker: </a:t>
            </a:r>
            <a:r>
              <a:rPr 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As of now, Admin creates a database prototype  on BMI based Diet plans to be displayed based on BMI input by the User.</a:t>
            </a:r>
            <a:endParaRPr lang="en-US" sz="1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Diagrams/Design Docs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47" y="130897"/>
            <a:ext cx="7505700" cy="954600"/>
          </a:xfrm>
        </p:spPr>
        <p:txBody>
          <a:bodyPr/>
          <a:lstStyle/>
          <a:p>
            <a:pPr algn="ctr"/>
            <a:r>
              <a:rPr lang="en-US" dirty="0" smtClean="0"/>
              <a:t>Use – Case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87" y="769814"/>
            <a:ext cx="5676190" cy="4171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3148</Words>
  <Application>WPS Presentation</Application>
  <PresentationFormat>On-screen Show (16:9)</PresentationFormat>
  <Paragraphs>75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Nunito</vt:lpstr>
      <vt:lpstr>Calibri</vt:lpstr>
      <vt:lpstr>Comic Sans MS</vt:lpstr>
      <vt:lpstr>Roboto</vt:lpstr>
      <vt:lpstr>Microsoft YaHei</vt:lpstr>
      <vt:lpstr>Arial Unicode MS</vt:lpstr>
      <vt:lpstr>Wingdings</vt:lpstr>
      <vt:lpstr>Microsoft JhengHei UI</vt:lpstr>
      <vt:lpstr>Yu Gothic UI Semilight</vt:lpstr>
      <vt:lpstr>Calibri</vt:lpstr>
      <vt:lpstr>Shift</vt:lpstr>
      <vt:lpstr>Health Reminder App</vt:lpstr>
      <vt:lpstr>Problem Statement/Case Study:</vt:lpstr>
      <vt:lpstr>Actors:</vt:lpstr>
      <vt:lpstr>Services and Modules - Patient Modules</vt:lpstr>
      <vt:lpstr>Services and Modules - Doctor Modules</vt:lpstr>
      <vt:lpstr>Services and Modules - Admin Module</vt:lpstr>
      <vt:lpstr>PowerPoint 演示文稿</vt:lpstr>
      <vt:lpstr>Diagrams</vt:lpstr>
      <vt:lpstr>Use – Case Diagram</vt:lpstr>
      <vt:lpstr>Data Flow Diagram</vt:lpstr>
      <vt:lpstr>ER Diagram</vt:lpstr>
      <vt:lpstr>Activity Diagram - Admin</vt:lpstr>
      <vt:lpstr>Activity Diagram - Doctor</vt:lpstr>
      <vt:lpstr>Activity Diagram -Patient</vt:lpstr>
      <vt:lpstr>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Reminder App</dc:title>
  <dc:creator/>
  <cp:lastModifiedBy>hrkadmin</cp:lastModifiedBy>
  <cp:revision>7</cp:revision>
  <dcterms:created xsi:type="dcterms:W3CDTF">2021-02-26T04:32:02Z</dcterms:created>
  <dcterms:modified xsi:type="dcterms:W3CDTF">2021-02-26T04:48:41Z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