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3" r:id="rId2"/>
    <p:sldId id="274" r:id="rId3"/>
    <p:sldId id="256" r:id="rId4"/>
    <p:sldId id="262" r:id="rId5"/>
    <p:sldId id="260" r:id="rId6"/>
    <p:sldId id="261" r:id="rId7"/>
    <p:sldId id="267" r:id="rId8"/>
    <p:sldId id="268" r:id="rId9"/>
    <p:sldId id="269" r:id="rId10"/>
    <p:sldId id="270" r:id="rId11"/>
    <p:sldId id="257" r:id="rId12"/>
    <p:sldId id="271" r:id="rId13"/>
    <p:sldId id="278" r:id="rId14"/>
    <p:sldId id="264" r:id="rId15"/>
    <p:sldId id="265" r:id="rId16"/>
    <p:sldId id="275" r:id="rId17"/>
    <p:sldId id="276"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3"/>
    <p:restoredTop sz="80055"/>
  </p:normalViewPr>
  <p:slideViewPr>
    <p:cSldViewPr snapToGrid="0" snapToObjects="1">
      <p:cViewPr>
        <p:scale>
          <a:sx n="79" d="100"/>
          <a:sy n="79" d="100"/>
        </p:scale>
        <p:origin x="560" y="6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42A84-DD86-444C-973D-09BA5EEFBDC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0AD2B4C2-B7D6-044D-A913-9E27295AC7B3}">
      <dgm:prSet phldrT="[Text]" custT="1"/>
      <dgm:spPr>
        <a:solidFill>
          <a:schemeClr val="tx1"/>
        </a:solidFill>
      </dgm:spPr>
      <dgm:t>
        <a:bodyPr/>
        <a:lstStyle/>
        <a:p>
          <a:r>
            <a:rPr lang="en-US" sz="2000" dirty="0" smtClean="0"/>
            <a:t>iOS</a:t>
          </a:r>
          <a:endParaRPr lang="en-US" sz="2000" dirty="0"/>
        </a:p>
      </dgm:t>
    </dgm:pt>
    <dgm:pt modelId="{7D45103A-6C65-AC4A-BDF9-BC4A7AA46E1C}" type="parTrans" cxnId="{CD06B556-937B-F345-ACFD-25084E88C3D5}">
      <dgm:prSet/>
      <dgm:spPr/>
      <dgm:t>
        <a:bodyPr/>
        <a:lstStyle/>
        <a:p>
          <a:endParaRPr lang="en-US"/>
        </a:p>
      </dgm:t>
    </dgm:pt>
    <dgm:pt modelId="{8F099856-BB6C-7340-9726-C2EA584F2347}" type="sibTrans" cxnId="{CD06B556-937B-F345-ACFD-25084E88C3D5}">
      <dgm:prSet/>
      <dgm:spPr/>
      <dgm:t>
        <a:bodyPr/>
        <a:lstStyle/>
        <a:p>
          <a:endParaRPr lang="en-US"/>
        </a:p>
      </dgm:t>
    </dgm:pt>
    <dgm:pt modelId="{391D1B75-EFCA-7D4E-A80D-EA167B5ED2D2}">
      <dgm:prSet phldrT="[Text]" custT="1"/>
      <dgm:spPr>
        <a:solidFill>
          <a:schemeClr val="tx1"/>
        </a:solidFill>
      </dgm:spPr>
      <dgm:t>
        <a:bodyPr/>
        <a:lstStyle/>
        <a:p>
          <a:r>
            <a:rPr lang="en-US" sz="2000" dirty="0" smtClean="0"/>
            <a:t>Application</a:t>
          </a:r>
          <a:endParaRPr lang="en-US" sz="2000" dirty="0"/>
        </a:p>
      </dgm:t>
    </dgm:pt>
    <dgm:pt modelId="{03482D46-4D0E-2E4C-B2C2-B0777E157AF7}" type="parTrans" cxnId="{4ACD89E2-B7FB-0C40-BD12-E2930A35896C}">
      <dgm:prSet/>
      <dgm:spPr/>
      <dgm:t>
        <a:bodyPr/>
        <a:lstStyle/>
        <a:p>
          <a:endParaRPr lang="en-US" sz="1600"/>
        </a:p>
      </dgm:t>
    </dgm:pt>
    <dgm:pt modelId="{B9587366-6D14-304D-A26D-F1B17B65BA95}" type="sibTrans" cxnId="{4ACD89E2-B7FB-0C40-BD12-E2930A35896C}">
      <dgm:prSet/>
      <dgm:spPr/>
      <dgm:t>
        <a:bodyPr/>
        <a:lstStyle/>
        <a:p>
          <a:endParaRPr lang="en-US"/>
        </a:p>
      </dgm:t>
    </dgm:pt>
    <dgm:pt modelId="{A39A43F2-6541-384A-BF01-8CC0A6819024}">
      <dgm:prSet phldrT="[Text]" custT="1"/>
      <dgm:spPr>
        <a:solidFill>
          <a:schemeClr val="tx1"/>
        </a:solidFill>
      </dgm:spPr>
      <dgm:t>
        <a:bodyPr/>
        <a:lstStyle/>
        <a:p>
          <a:r>
            <a:rPr lang="en-US" sz="2000" dirty="0" smtClean="0"/>
            <a:t>Client Attack</a:t>
          </a:r>
          <a:endParaRPr lang="en-US" sz="2000" dirty="0"/>
        </a:p>
      </dgm:t>
    </dgm:pt>
    <dgm:pt modelId="{CAD40881-8CD5-B348-B6D8-3C8AF19BD4D9}" type="parTrans" cxnId="{2B764DD0-ED46-024B-AD5D-B7C45C070633}">
      <dgm:prSet/>
      <dgm:spPr/>
      <dgm:t>
        <a:bodyPr/>
        <a:lstStyle/>
        <a:p>
          <a:endParaRPr lang="en-US" sz="1600"/>
        </a:p>
      </dgm:t>
    </dgm:pt>
    <dgm:pt modelId="{24C432A7-1DB5-4041-948B-4948F8FBFAC7}" type="sibTrans" cxnId="{2B764DD0-ED46-024B-AD5D-B7C45C070633}">
      <dgm:prSet/>
      <dgm:spPr/>
      <dgm:t>
        <a:bodyPr/>
        <a:lstStyle/>
        <a:p>
          <a:pPr rtl="0"/>
          <a:endParaRPr lang="en-US"/>
        </a:p>
      </dgm:t>
    </dgm:pt>
    <dgm:pt modelId="{51F2D560-8304-F646-B591-0DE9D8F2D217}">
      <dgm:prSet phldrT="[Text]" custT="1"/>
      <dgm:spPr>
        <a:solidFill>
          <a:schemeClr val="tx1"/>
        </a:solidFill>
      </dgm:spPr>
      <dgm:t>
        <a:bodyPr/>
        <a:lstStyle/>
        <a:p>
          <a:r>
            <a:rPr lang="en-US" sz="2000" dirty="0" smtClean="0"/>
            <a:t>Network Attack</a:t>
          </a:r>
          <a:endParaRPr lang="en-US" sz="2000" dirty="0"/>
        </a:p>
      </dgm:t>
    </dgm:pt>
    <dgm:pt modelId="{D00F35BA-DE35-854A-9A47-29EC82AF34C2}" type="parTrans" cxnId="{D2903D78-9BDB-F644-8222-5496A78E3528}">
      <dgm:prSet/>
      <dgm:spPr/>
      <dgm:t>
        <a:bodyPr/>
        <a:lstStyle/>
        <a:p>
          <a:endParaRPr lang="en-US" sz="1600"/>
        </a:p>
      </dgm:t>
    </dgm:pt>
    <dgm:pt modelId="{08717527-0E84-714B-965F-9B097A6D64CE}" type="sibTrans" cxnId="{D2903D78-9BDB-F644-8222-5496A78E3528}">
      <dgm:prSet/>
      <dgm:spPr/>
      <dgm:t>
        <a:bodyPr/>
        <a:lstStyle/>
        <a:p>
          <a:endParaRPr lang="en-US"/>
        </a:p>
      </dgm:t>
    </dgm:pt>
    <dgm:pt modelId="{9674111E-87EE-E441-B2FD-C60A4B5B9E2C}">
      <dgm:prSet phldrT="[Text]" custT="1"/>
      <dgm:spPr>
        <a:solidFill>
          <a:schemeClr val="tx1"/>
        </a:solidFill>
      </dgm:spPr>
      <dgm:t>
        <a:bodyPr/>
        <a:lstStyle/>
        <a:p>
          <a:r>
            <a:rPr lang="en-US" sz="2000" dirty="0" smtClean="0"/>
            <a:t>Server Attack</a:t>
          </a:r>
        </a:p>
      </dgm:t>
    </dgm:pt>
    <dgm:pt modelId="{7C18F96B-FDC7-7048-92CC-915B70F33199}" type="parTrans" cxnId="{34715DE6-7BB5-3841-A97B-5D64B6526E0D}">
      <dgm:prSet/>
      <dgm:spPr/>
      <dgm:t>
        <a:bodyPr/>
        <a:lstStyle/>
        <a:p>
          <a:endParaRPr lang="en-US" sz="1600"/>
        </a:p>
      </dgm:t>
    </dgm:pt>
    <dgm:pt modelId="{E50F6FE5-CC24-ED43-80D0-D538584707DF}" type="sibTrans" cxnId="{34715DE6-7BB5-3841-A97B-5D64B6526E0D}">
      <dgm:prSet/>
      <dgm:spPr/>
      <dgm:t>
        <a:bodyPr/>
        <a:lstStyle/>
        <a:p>
          <a:endParaRPr lang="en-US"/>
        </a:p>
      </dgm:t>
    </dgm:pt>
    <dgm:pt modelId="{DB8014E0-4506-6B4F-ACFC-1667C6EBAC9D}">
      <dgm:prSet phldrT="[Text]" custT="1"/>
      <dgm:spPr>
        <a:solidFill>
          <a:schemeClr val="tx1"/>
        </a:solidFill>
      </dgm:spPr>
      <dgm:t>
        <a:bodyPr/>
        <a:lstStyle/>
        <a:p>
          <a:r>
            <a:rPr lang="en-US" sz="2000" dirty="0" smtClean="0"/>
            <a:t>TCP Attack</a:t>
          </a:r>
        </a:p>
      </dgm:t>
    </dgm:pt>
    <dgm:pt modelId="{4D880B2C-540A-9845-92F5-5CE8E3E0F0C8}" type="parTrans" cxnId="{A525B613-15E6-AA45-AEF0-3ED9E9C4064A}">
      <dgm:prSet/>
      <dgm:spPr/>
      <dgm:t>
        <a:bodyPr/>
        <a:lstStyle/>
        <a:p>
          <a:endParaRPr lang="en-US" sz="1600"/>
        </a:p>
      </dgm:t>
    </dgm:pt>
    <dgm:pt modelId="{C4B3835E-7610-3149-B512-0C06E7472E1A}" type="sibTrans" cxnId="{A525B613-15E6-AA45-AEF0-3ED9E9C4064A}">
      <dgm:prSet/>
      <dgm:spPr/>
      <dgm:t>
        <a:bodyPr/>
        <a:lstStyle/>
        <a:p>
          <a:endParaRPr lang="en-US"/>
        </a:p>
      </dgm:t>
    </dgm:pt>
    <dgm:pt modelId="{36C1C073-E518-2943-ADCC-0DC5AD5FD7FE}">
      <dgm:prSet phldrT="[Text]" custT="1"/>
      <dgm:spPr>
        <a:solidFill>
          <a:schemeClr val="tx1"/>
        </a:solidFill>
      </dgm:spPr>
      <dgm:t>
        <a:bodyPr/>
        <a:lstStyle/>
        <a:p>
          <a:r>
            <a:rPr lang="en-US" sz="2000" dirty="0" smtClean="0"/>
            <a:t>HTTP Attack</a:t>
          </a:r>
        </a:p>
      </dgm:t>
    </dgm:pt>
    <dgm:pt modelId="{1C4AF516-0CF2-644D-9C76-742D95A78B8F}" type="parTrans" cxnId="{19D89794-1CF2-1D4D-ADFD-772C66C03DD3}">
      <dgm:prSet/>
      <dgm:spPr/>
      <dgm:t>
        <a:bodyPr/>
        <a:lstStyle/>
        <a:p>
          <a:endParaRPr lang="en-US" sz="1600"/>
        </a:p>
      </dgm:t>
    </dgm:pt>
    <dgm:pt modelId="{811043DA-3B76-B641-984C-0BCD817B241A}" type="sibTrans" cxnId="{19D89794-1CF2-1D4D-ADFD-772C66C03DD3}">
      <dgm:prSet/>
      <dgm:spPr/>
      <dgm:t>
        <a:bodyPr/>
        <a:lstStyle/>
        <a:p>
          <a:endParaRPr lang="en-US"/>
        </a:p>
      </dgm:t>
    </dgm:pt>
    <dgm:pt modelId="{B2ACEF10-9A8F-044F-B446-D1EAE75C2E33}">
      <dgm:prSet phldrT="[Text]" custT="1"/>
      <dgm:spPr>
        <a:solidFill>
          <a:schemeClr val="tx1"/>
        </a:solidFill>
      </dgm:spPr>
      <dgm:t>
        <a:bodyPr/>
        <a:lstStyle/>
        <a:p>
          <a:r>
            <a:rPr lang="en-US" sz="2000" dirty="0" smtClean="0"/>
            <a:t>Platform Mapping</a:t>
          </a:r>
        </a:p>
      </dgm:t>
    </dgm:pt>
    <dgm:pt modelId="{F6674FFE-9065-6B4E-AA45-40879E16D4E6}" type="parTrans" cxnId="{EE78B2B2-2836-184B-8897-A464801C2D5D}">
      <dgm:prSet/>
      <dgm:spPr/>
      <dgm:t>
        <a:bodyPr/>
        <a:lstStyle/>
        <a:p>
          <a:endParaRPr lang="en-US" sz="1600"/>
        </a:p>
      </dgm:t>
    </dgm:pt>
    <dgm:pt modelId="{241A895C-D661-614A-9A11-6442936E00AA}" type="sibTrans" cxnId="{EE78B2B2-2836-184B-8897-A464801C2D5D}">
      <dgm:prSet/>
      <dgm:spPr/>
      <dgm:t>
        <a:bodyPr/>
        <a:lstStyle/>
        <a:p>
          <a:endParaRPr lang="en-US"/>
        </a:p>
      </dgm:t>
    </dgm:pt>
    <dgm:pt modelId="{8CB8F304-D79A-7D40-8E44-DA6F9FFE05C0}">
      <dgm:prSet phldrT="[Text]" custT="1"/>
      <dgm:spPr>
        <a:solidFill>
          <a:schemeClr val="tx1"/>
        </a:solidFill>
      </dgm:spPr>
      <dgm:t>
        <a:bodyPr/>
        <a:lstStyle/>
        <a:p>
          <a:r>
            <a:rPr lang="en-US" sz="2000" dirty="0" smtClean="0"/>
            <a:t>Arch. Mapping</a:t>
          </a:r>
        </a:p>
      </dgm:t>
    </dgm:pt>
    <dgm:pt modelId="{549C73FE-84D5-0249-BFBD-DED60BE4D65D}" type="parTrans" cxnId="{073551B0-99E3-E04A-8BED-DDD81D265D10}">
      <dgm:prSet/>
      <dgm:spPr/>
      <dgm:t>
        <a:bodyPr/>
        <a:lstStyle/>
        <a:p>
          <a:endParaRPr lang="en-US" sz="1600"/>
        </a:p>
      </dgm:t>
    </dgm:pt>
    <dgm:pt modelId="{2905700D-3F60-F443-A5CE-3F94EB745CE9}" type="sibTrans" cxnId="{073551B0-99E3-E04A-8BED-DDD81D265D10}">
      <dgm:prSet/>
      <dgm:spPr/>
      <dgm:t>
        <a:bodyPr/>
        <a:lstStyle/>
        <a:p>
          <a:endParaRPr lang="en-US"/>
        </a:p>
      </dgm:t>
    </dgm:pt>
    <dgm:pt modelId="{FB2D6BC0-033E-1140-AAAE-8C7E6B0DC726}">
      <dgm:prSet phldrT="[Text]" custT="1"/>
      <dgm:spPr>
        <a:solidFill>
          <a:schemeClr val="tx1"/>
        </a:solidFill>
      </dgm:spPr>
      <dgm:t>
        <a:bodyPr/>
        <a:lstStyle/>
        <a:p>
          <a:r>
            <a:rPr lang="en-US" sz="2000" dirty="0" smtClean="0"/>
            <a:t>Binary Analysis</a:t>
          </a:r>
          <a:endParaRPr lang="en-US" sz="2000" dirty="0"/>
        </a:p>
      </dgm:t>
    </dgm:pt>
    <dgm:pt modelId="{B26034E8-F3CA-7D4A-87B6-D4A95CA6AC0C}" type="parTrans" cxnId="{A74809A4-4936-9F42-B5F9-1380DCE66FEF}">
      <dgm:prSet/>
      <dgm:spPr/>
      <dgm:t>
        <a:bodyPr/>
        <a:lstStyle/>
        <a:p>
          <a:endParaRPr lang="en-US" sz="1600"/>
        </a:p>
      </dgm:t>
    </dgm:pt>
    <dgm:pt modelId="{8DF60F1F-894E-7B44-9D23-CD94E3AD20E1}" type="sibTrans" cxnId="{A74809A4-4936-9F42-B5F9-1380DCE66FEF}">
      <dgm:prSet/>
      <dgm:spPr/>
      <dgm:t>
        <a:bodyPr/>
        <a:lstStyle/>
        <a:p>
          <a:endParaRPr lang="en-US"/>
        </a:p>
      </dgm:t>
    </dgm:pt>
    <dgm:pt modelId="{F31C04CC-31D0-FC4C-A557-46327019A08E}">
      <dgm:prSet phldrT="[Text]" custT="1"/>
      <dgm:spPr>
        <a:solidFill>
          <a:schemeClr val="tx1"/>
        </a:solidFill>
      </dgm:spPr>
      <dgm:t>
        <a:bodyPr/>
        <a:lstStyle/>
        <a:p>
          <a:r>
            <a:rPr lang="en-US" sz="2000" dirty="0" smtClean="0"/>
            <a:t>File System Analysis</a:t>
          </a:r>
        </a:p>
      </dgm:t>
    </dgm:pt>
    <dgm:pt modelId="{D36F5188-A98E-564B-8FEA-695D9BA68759}" type="parTrans" cxnId="{2F89C9C7-9EE8-8D46-A29D-F73FD085AB6C}">
      <dgm:prSet/>
      <dgm:spPr/>
      <dgm:t>
        <a:bodyPr/>
        <a:lstStyle/>
        <a:p>
          <a:endParaRPr lang="en-US" sz="1600"/>
        </a:p>
      </dgm:t>
    </dgm:pt>
    <dgm:pt modelId="{E0501E88-ACE6-DD4C-8592-FB2321897219}" type="sibTrans" cxnId="{2F89C9C7-9EE8-8D46-A29D-F73FD085AB6C}">
      <dgm:prSet/>
      <dgm:spPr/>
      <dgm:t>
        <a:bodyPr/>
        <a:lstStyle/>
        <a:p>
          <a:endParaRPr lang="en-US"/>
        </a:p>
      </dgm:t>
    </dgm:pt>
    <dgm:pt modelId="{EB87194C-5010-104A-A121-6AB96F01DC99}">
      <dgm:prSet phldrT="[Text]" custT="1"/>
      <dgm:spPr>
        <a:solidFill>
          <a:schemeClr val="tx1"/>
        </a:solidFill>
      </dgm:spPr>
      <dgm:t>
        <a:bodyPr/>
        <a:lstStyle/>
        <a:p>
          <a:r>
            <a:rPr lang="en-US" sz="2000" dirty="0" smtClean="0"/>
            <a:t>Runtime Analysis</a:t>
          </a:r>
        </a:p>
      </dgm:t>
    </dgm:pt>
    <dgm:pt modelId="{DB05E2C3-394E-4B48-8371-0E81853F9C51}" type="parTrans" cxnId="{C750E055-85FE-4B4D-8857-5B87686D0E19}">
      <dgm:prSet/>
      <dgm:spPr/>
      <dgm:t>
        <a:bodyPr/>
        <a:lstStyle/>
        <a:p>
          <a:endParaRPr lang="en-US" sz="1600"/>
        </a:p>
      </dgm:t>
    </dgm:pt>
    <dgm:pt modelId="{BA90D790-4498-EF4D-B15E-8D0273A89062}" type="sibTrans" cxnId="{C750E055-85FE-4B4D-8857-5B87686D0E19}">
      <dgm:prSet/>
      <dgm:spPr/>
      <dgm:t>
        <a:bodyPr/>
        <a:lstStyle/>
        <a:p>
          <a:endParaRPr lang="en-US"/>
        </a:p>
      </dgm:t>
    </dgm:pt>
    <dgm:pt modelId="{1985E6B4-A73C-EA4B-8A07-360B02AF6383}">
      <dgm:prSet phldrT="[Text]" custT="1"/>
      <dgm:spPr>
        <a:solidFill>
          <a:schemeClr val="tx1"/>
        </a:solidFill>
      </dgm:spPr>
      <dgm:t>
        <a:bodyPr/>
        <a:lstStyle/>
        <a:p>
          <a:r>
            <a:rPr lang="en-US" sz="2000" dirty="0" smtClean="0"/>
            <a:t>Runtime Traffic</a:t>
          </a:r>
          <a:endParaRPr lang="en-US" sz="2000" dirty="0"/>
        </a:p>
      </dgm:t>
    </dgm:pt>
    <dgm:pt modelId="{69260255-2576-884E-8133-E6E008300E94}" type="parTrans" cxnId="{16FE1B67-3CC1-C542-B9DE-3C172442ADCF}">
      <dgm:prSet/>
      <dgm:spPr/>
      <dgm:t>
        <a:bodyPr/>
        <a:lstStyle/>
        <a:p>
          <a:endParaRPr lang="en-US" sz="1600"/>
        </a:p>
      </dgm:t>
    </dgm:pt>
    <dgm:pt modelId="{4BDF5F88-6C67-E843-BB06-37EE59CC6B71}" type="sibTrans" cxnId="{16FE1B67-3CC1-C542-B9DE-3C172442ADCF}">
      <dgm:prSet/>
      <dgm:spPr/>
      <dgm:t>
        <a:bodyPr/>
        <a:lstStyle/>
        <a:p>
          <a:endParaRPr lang="en-US"/>
        </a:p>
      </dgm:t>
    </dgm:pt>
    <dgm:pt modelId="{63716195-A5E5-694E-BA03-E311093603EB}">
      <dgm:prSet phldrT="[Text]" custT="1"/>
      <dgm:spPr>
        <a:solidFill>
          <a:schemeClr val="tx1"/>
        </a:solidFill>
      </dgm:spPr>
      <dgm:t>
        <a:bodyPr/>
        <a:lstStyle/>
        <a:p>
          <a:r>
            <a:rPr lang="en-US" sz="2000" dirty="0" smtClean="0"/>
            <a:t>Install Traffic</a:t>
          </a:r>
          <a:endParaRPr lang="en-US" sz="2000" dirty="0"/>
        </a:p>
      </dgm:t>
    </dgm:pt>
    <dgm:pt modelId="{A7685507-E89E-2441-8C4E-41A42EA263CF}" type="parTrans" cxnId="{17A6C1B7-674F-BE44-9929-734F1A9D7407}">
      <dgm:prSet/>
      <dgm:spPr/>
      <dgm:t>
        <a:bodyPr/>
        <a:lstStyle/>
        <a:p>
          <a:endParaRPr lang="en-US" sz="1600"/>
        </a:p>
      </dgm:t>
    </dgm:pt>
    <dgm:pt modelId="{FC42ACA7-ACE9-454F-9B43-9C6082CEFAA6}" type="sibTrans" cxnId="{17A6C1B7-674F-BE44-9929-734F1A9D7407}">
      <dgm:prSet/>
      <dgm:spPr/>
      <dgm:t>
        <a:bodyPr/>
        <a:lstStyle/>
        <a:p>
          <a:endParaRPr lang="en-US"/>
        </a:p>
      </dgm:t>
    </dgm:pt>
    <dgm:pt modelId="{380C93AF-3D01-7B4D-A4C0-B5C0BEE17C9E}" type="pres">
      <dgm:prSet presAssocID="{F6642A84-DD86-444C-973D-09BA5EEFBDC2}" presName="hierChild1" presStyleCnt="0">
        <dgm:presLayoutVars>
          <dgm:orgChart val="1"/>
          <dgm:chPref val="1"/>
          <dgm:dir/>
          <dgm:animOne val="branch"/>
          <dgm:animLvl val="lvl"/>
          <dgm:resizeHandles/>
        </dgm:presLayoutVars>
      </dgm:prSet>
      <dgm:spPr/>
      <dgm:t>
        <a:bodyPr/>
        <a:lstStyle/>
        <a:p>
          <a:endParaRPr lang="en-US"/>
        </a:p>
      </dgm:t>
    </dgm:pt>
    <dgm:pt modelId="{4AAC7822-2186-024E-88D9-698D1D42D365}" type="pres">
      <dgm:prSet presAssocID="{0AD2B4C2-B7D6-044D-A913-9E27295AC7B3}" presName="hierRoot1" presStyleCnt="0">
        <dgm:presLayoutVars>
          <dgm:hierBranch val="init"/>
        </dgm:presLayoutVars>
      </dgm:prSet>
      <dgm:spPr/>
    </dgm:pt>
    <dgm:pt modelId="{82A0E471-D78A-884E-84C3-54AC048E8B96}" type="pres">
      <dgm:prSet presAssocID="{0AD2B4C2-B7D6-044D-A913-9E27295AC7B3}" presName="rootComposite1" presStyleCnt="0"/>
      <dgm:spPr/>
    </dgm:pt>
    <dgm:pt modelId="{22B80327-E9D2-B84F-9016-B91AE529834D}" type="pres">
      <dgm:prSet presAssocID="{0AD2B4C2-B7D6-044D-A913-9E27295AC7B3}" presName="rootText1" presStyleLbl="node0" presStyleIdx="0" presStyleCnt="1">
        <dgm:presLayoutVars>
          <dgm:chPref val="3"/>
        </dgm:presLayoutVars>
      </dgm:prSet>
      <dgm:spPr/>
      <dgm:t>
        <a:bodyPr/>
        <a:lstStyle/>
        <a:p>
          <a:endParaRPr lang="en-US"/>
        </a:p>
      </dgm:t>
    </dgm:pt>
    <dgm:pt modelId="{B8192E39-E419-A446-A2AE-1354FF536B71}" type="pres">
      <dgm:prSet presAssocID="{0AD2B4C2-B7D6-044D-A913-9E27295AC7B3}" presName="rootConnector1" presStyleLbl="node1" presStyleIdx="0" presStyleCnt="0"/>
      <dgm:spPr/>
      <dgm:t>
        <a:bodyPr/>
        <a:lstStyle/>
        <a:p>
          <a:endParaRPr lang="en-US"/>
        </a:p>
      </dgm:t>
    </dgm:pt>
    <dgm:pt modelId="{91D9D260-99CF-394B-99E1-1C89D8CDF92F}" type="pres">
      <dgm:prSet presAssocID="{0AD2B4C2-B7D6-044D-A913-9E27295AC7B3}" presName="hierChild2" presStyleCnt="0"/>
      <dgm:spPr/>
    </dgm:pt>
    <dgm:pt modelId="{7BDC2C64-B118-8E4A-9071-16293D6FC333}" type="pres">
      <dgm:prSet presAssocID="{03482D46-4D0E-2E4C-B2C2-B0777E157AF7}" presName="Name37" presStyleLbl="parChTrans1D2" presStyleIdx="0" presStyleCnt="4"/>
      <dgm:spPr/>
      <dgm:t>
        <a:bodyPr/>
        <a:lstStyle/>
        <a:p>
          <a:endParaRPr lang="en-US"/>
        </a:p>
      </dgm:t>
    </dgm:pt>
    <dgm:pt modelId="{D484C6A5-ED1E-CB4C-B7F1-0D2A15A66225}" type="pres">
      <dgm:prSet presAssocID="{391D1B75-EFCA-7D4E-A80D-EA167B5ED2D2}" presName="hierRoot2" presStyleCnt="0">
        <dgm:presLayoutVars>
          <dgm:hierBranch val="init"/>
        </dgm:presLayoutVars>
      </dgm:prSet>
      <dgm:spPr/>
    </dgm:pt>
    <dgm:pt modelId="{386C1A1D-320D-E64D-8761-2BC87653DDC0}" type="pres">
      <dgm:prSet presAssocID="{391D1B75-EFCA-7D4E-A80D-EA167B5ED2D2}" presName="rootComposite" presStyleCnt="0"/>
      <dgm:spPr/>
    </dgm:pt>
    <dgm:pt modelId="{2DAFE5F4-0925-CC44-AECB-654FC67B1639}" type="pres">
      <dgm:prSet presAssocID="{391D1B75-EFCA-7D4E-A80D-EA167B5ED2D2}" presName="rootText" presStyleLbl="node2" presStyleIdx="0" presStyleCnt="4">
        <dgm:presLayoutVars>
          <dgm:chPref val="3"/>
        </dgm:presLayoutVars>
      </dgm:prSet>
      <dgm:spPr/>
      <dgm:t>
        <a:bodyPr/>
        <a:lstStyle/>
        <a:p>
          <a:endParaRPr lang="en-US"/>
        </a:p>
      </dgm:t>
    </dgm:pt>
    <dgm:pt modelId="{C97AC8C6-482B-3346-8C46-71C17B968474}" type="pres">
      <dgm:prSet presAssocID="{391D1B75-EFCA-7D4E-A80D-EA167B5ED2D2}" presName="rootConnector" presStyleLbl="node2" presStyleIdx="0" presStyleCnt="4"/>
      <dgm:spPr/>
      <dgm:t>
        <a:bodyPr/>
        <a:lstStyle/>
        <a:p>
          <a:endParaRPr lang="en-US"/>
        </a:p>
      </dgm:t>
    </dgm:pt>
    <dgm:pt modelId="{16AF871A-7572-B24D-8FE7-428792DF2E1B}" type="pres">
      <dgm:prSet presAssocID="{391D1B75-EFCA-7D4E-A80D-EA167B5ED2D2}" presName="hierChild4" presStyleCnt="0"/>
      <dgm:spPr/>
    </dgm:pt>
    <dgm:pt modelId="{0024D7C6-1FC0-0145-BEBF-9B56D95CB147}" type="pres">
      <dgm:prSet presAssocID="{F6674FFE-9065-6B4E-AA45-40879E16D4E6}" presName="Name37" presStyleLbl="parChTrans1D3" presStyleIdx="0" presStyleCnt="9"/>
      <dgm:spPr/>
      <dgm:t>
        <a:bodyPr/>
        <a:lstStyle/>
        <a:p>
          <a:endParaRPr lang="en-US"/>
        </a:p>
      </dgm:t>
    </dgm:pt>
    <dgm:pt modelId="{F0448EF9-FA1D-844A-B92A-711398AF11A7}" type="pres">
      <dgm:prSet presAssocID="{B2ACEF10-9A8F-044F-B446-D1EAE75C2E33}" presName="hierRoot2" presStyleCnt="0">
        <dgm:presLayoutVars>
          <dgm:hierBranch val="init"/>
        </dgm:presLayoutVars>
      </dgm:prSet>
      <dgm:spPr/>
    </dgm:pt>
    <dgm:pt modelId="{39A04C01-5959-9146-B94D-16465A609646}" type="pres">
      <dgm:prSet presAssocID="{B2ACEF10-9A8F-044F-B446-D1EAE75C2E33}" presName="rootComposite" presStyleCnt="0"/>
      <dgm:spPr/>
    </dgm:pt>
    <dgm:pt modelId="{EB038D4C-638C-334A-AEFD-1C939C0342BF}" type="pres">
      <dgm:prSet presAssocID="{B2ACEF10-9A8F-044F-B446-D1EAE75C2E33}" presName="rootText" presStyleLbl="node3" presStyleIdx="0" presStyleCnt="9">
        <dgm:presLayoutVars>
          <dgm:chPref val="3"/>
        </dgm:presLayoutVars>
      </dgm:prSet>
      <dgm:spPr/>
      <dgm:t>
        <a:bodyPr/>
        <a:lstStyle/>
        <a:p>
          <a:endParaRPr lang="en-US"/>
        </a:p>
      </dgm:t>
    </dgm:pt>
    <dgm:pt modelId="{31C0A76E-0E31-A046-BA7A-0BA953105C27}" type="pres">
      <dgm:prSet presAssocID="{B2ACEF10-9A8F-044F-B446-D1EAE75C2E33}" presName="rootConnector" presStyleLbl="node3" presStyleIdx="0" presStyleCnt="9"/>
      <dgm:spPr/>
      <dgm:t>
        <a:bodyPr/>
        <a:lstStyle/>
        <a:p>
          <a:endParaRPr lang="en-US"/>
        </a:p>
      </dgm:t>
    </dgm:pt>
    <dgm:pt modelId="{E383904D-8254-C748-8097-EC9E78FE9803}" type="pres">
      <dgm:prSet presAssocID="{B2ACEF10-9A8F-044F-B446-D1EAE75C2E33}" presName="hierChild4" presStyleCnt="0"/>
      <dgm:spPr/>
    </dgm:pt>
    <dgm:pt modelId="{1132B64F-1BB4-9945-ACBC-A706933A353D}" type="pres">
      <dgm:prSet presAssocID="{B2ACEF10-9A8F-044F-B446-D1EAE75C2E33}" presName="hierChild5" presStyleCnt="0"/>
      <dgm:spPr/>
    </dgm:pt>
    <dgm:pt modelId="{ABA8BBA7-8648-A443-B097-17881BF24270}" type="pres">
      <dgm:prSet presAssocID="{549C73FE-84D5-0249-BFBD-DED60BE4D65D}" presName="Name37" presStyleLbl="parChTrans1D3" presStyleIdx="1" presStyleCnt="9"/>
      <dgm:spPr/>
      <dgm:t>
        <a:bodyPr/>
        <a:lstStyle/>
        <a:p>
          <a:endParaRPr lang="en-US"/>
        </a:p>
      </dgm:t>
    </dgm:pt>
    <dgm:pt modelId="{B0204CB9-2A3E-C344-998E-F047C5E2C878}" type="pres">
      <dgm:prSet presAssocID="{8CB8F304-D79A-7D40-8E44-DA6F9FFE05C0}" presName="hierRoot2" presStyleCnt="0">
        <dgm:presLayoutVars>
          <dgm:hierBranch val="init"/>
        </dgm:presLayoutVars>
      </dgm:prSet>
      <dgm:spPr/>
    </dgm:pt>
    <dgm:pt modelId="{40940DA7-F451-BD44-9753-EEDAD50B5E3E}" type="pres">
      <dgm:prSet presAssocID="{8CB8F304-D79A-7D40-8E44-DA6F9FFE05C0}" presName="rootComposite" presStyleCnt="0"/>
      <dgm:spPr/>
    </dgm:pt>
    <dgm:pt modelId="{C8731741-F4E8-E641-BC4B-930D9CDA0E30}" type="pres">
      <dgm:prSet presAssocID="{8CB8F304-D79A-7D40-8E44-DA6F9FFE05C0}" presName="rootText" presStyleLbl="node3" presStyleIdx="1" presStyleCnt="9">
        <dgm:presLayoutVars>
          <dgm:chPref val="3"/>
        </dgm:presLayoutVars>
      </dgm:prSet>
      <dgm:spPr/>
      <dgm:t>
        <a:bodyPr/>
        <a:lstStyle/>
        <a:p>
          <a:endParaRPr lang="en-US"/>
        </a:p>
      </dgm:t>
    </dgm:pt>
    <dgm:pt modelId="{19D43581-564F-CA4A-9EA2-6E3415ACC295}" type="pres">
      <dgm:prSet presAssocID="{8CB8F304-D79A-7D40-8E44-DA6F9FFE05C0}" presName="rootConnector" presStyleLbl="node3" presStyleIdx="1" presStyleCnt="9"/>
      <dgm:spPr/>
      <dgm:t>
        <a:bodyPr/>
        <a:lstStyle/>
        <a:p>
          <a:endParaRPr lang="en-US"/>
        </a:p>
      </dgm:t>
    </dgm:pt>
    <dgm:pt modelId="{6A64BC0F-4C1C-A540-982E-819AC283EE36}" type="pres">
      <dgm:prSet presAssocID="{8CB8F304-D79A-7D40-8E44-DA6F9FFE05C0}" presName="hierChild4" presStyleCnt="0"/>
      <dgm:spPr/>
    </dgm:pt>
    <dgm:pt modelId="{2D782A1C-759D-F142-AE4F-D0765F6C80EE}" type="pres">
      <dgm:prSet presAssocID="{8CB8F304-D79A-7D40-8E44-DA6F9FFE05C0}" presName="hierChild5" presStyleCnt="0"/>
      <dgm:spPr/>
    </dgm:pt>
    <dgm:pt modelId="{1774290D-4897-8045-8806-C9780321A6F9}" type="pres">
      <dgm:prSet presAssocID="{391D1B75-EFCA-7D4E-A80D-EA167B5ED2D2}" presName="hierChild5" presStyleCnt="0"/>
      <dgm:spPr/>
    </dgm:pt>
    <dgm:pt modelId="{F4AAD656-CB09-8C44-BD6E-62D96D56EE01}" type="pres">
      <dgm:prSet presAssocID="{CAD40881-8CD5-B348-B6D8-3C8AF19BD4D9}" presName="Name37" presStyleLbl="parChTrans1D2" presStyleIdx="1" presStyleCnt="4"/>
      <dgm:spPr/>
      <dgm:t>
        <a:bodyPr/>
        <a:lstStyle/>
        <a:p>
          <a:endParaRPr lang="en-US"/>
        </a:p>
      </dgm:t>
    </dgm:pt>
    <dgm:pt modelId="{23ECABF4-A281-BD43-8CD8-67C391664DEF}" type="pres">
      <dgm:prSet presAssocID="{A39A43F2-6541-384A-BF01-8CC0A6819024}" presName="hierRoot2" presStyleCnt="0">
        <dgm:presLayoutVars>
          <dgm:hierBranch val="init"/>
        </dgm:presLayoutVars>
      </dgm:prSet>
      <dgm:spPr/>
    </dgm:pt>
    <dgm:pt modelId="{07124F34-FE48-654C-B1B0-1AA5DAC6063B}" type="pres">
      <dgm:prSet presAssocID="{A39A43F2-6541-384A-BF01-8CC0A6819024}" presName="rootComposite" presStyleCnt="0"/>
      <dgm:spPr/>
    </dgm:pt>
    <dgm:pt modelId="{C6FC0F94-FF37-ED4A-A4F8-4714837509ED}" type="pres">
      <dgm:prSet presAssocID="{A39A43F2-6541-384A-BF01-8CC0A6819024}" presName="rootText" presStyleLbl="node2" presStyleIdx="1" presStyleCnt="4">
        <dgm:presLayoutVars>
          <dgm:chPref val="3"/>
        </dgm:presLayoutVars>
      </dgm:prSet>
      <dgm:spPr/>
      <dgm:t>
        <a:bodyPr/>
        <a:lstStyle/>
        <a:p>
          <a:endParaRPr lang="en-US"/>
        </a:p>
      </dgm:t>
    </dgm:pt>
    <dgm:pt modelId="{752E13FD-D234-DB47-A3FF-4479A0FA1481}" type="pres">
      <dgm:prSet presAssocID="{A39A43F2-6541-384A-BF01-8CC0A6819024}" presName="rootConnector" presStyleLbl="node2" presStyleIdx="1" presStyleCnt="4"/>
      <dgm:spPr/>
      <dgm:t>
        <a:bodyPr/>
        <a:lstStyle/>
        <a:p>
          <a:endParaRPr lang="en-US"/>
        </a:p>
      </dgm:t>
    </dgm:pt>
    <dgm:pt modelId="{6E1D88C1-12CD-EE44-9661-70B08AF96BD5}" type="pres">
      <dgm:prSet presAssocID="{A39A43F2-6541-384A-BF01-8CC0A6819024}" presName="hierChild4" presStyleCnt="0"/>
      <dgm:spPr/>
    </dgm:pt>
    <dgm:pt modelId="{5DB3BC99-6FBB-8F4E-A6BB-B3C1780BAEDF}" type="pres">
      <dgm:prSet presAssocID="{B26034E8-F3CA-7D4A-87B6-D4A95CA6AC0C}" presName="Name37" presStyleLbl="parChTrans1D3" presStyleIdx="2" presStyleCnt="9"/>
      <dgm:spPr/>
      <dgm:t>
        <a:bodyPr/>
        <a:lstStyle/>
        <a:p>
          <a:endParaRPr lang="en-US"/>
        </a:p>
      </dgm:t>
    </dgm:pt>
    <dgm:pt modelId="{D2A0DA88-7F34-4242-8CC2-BEEA72AC5455}" type="pres">
      <dgm:prSet presAssocID="{FB2D6BC0-033E-1140-AAAE-8C7E6B0DC726}" presName="hierRoot2" presStyleCnt="0">
        <dgm:presLayoutVars>
          <dgm:hierBranch val="init"/>
        </dgm:presLayoutVars>
      </dgm:prSet>
      <dgm:spPr/>
    </dgm:pt>
    <dgm:pt modelId="{BCEC9EA6-D515-3F45-9E08-ACE872DF457A}" type="pres">
      <dgm:prSet presAssocID="{FB2D6BC0-033E-1140-AAAE-8C7E6B0DC726}" presName="rootComposite" presStyleCnt="0"/>
      <dgm:spPr/>
    </dgm:pt>
    <dgm:pt modelId="{54FA4C23-CEDB-D64B-A28E-791BEF1C05FA}" type="pres">
      <dgm:prSet presAssocID="{FB2D6BC0-033E-1140-AAAE-8C7E6B0DC726}" presName="rootText" presStyleLbl="node3" presStyleIdx="2" presStyleCnt="9">
        <dgm:presLayoutVars>
          <dgm:chPref val="3"/>
        </dgm:presLayoutVars>
      </dgm:prSet>
      <dgm:spPr/>
      <dgm:t>
        <a:bodyPr/>
        <a:lstStyle/>
        <a:p>
          <a:endParaRPr lang="en-US"/>
        </a:p>
      </dgm:t>
    </dgm:pt>
    <dgm:pt modelId="{699AF8E5-2586-0E42-939F-B0027D4AC73C}" type="pres">
      <dgm:prSet presAssocID="{FB2D6BC0-033E-1140-AAAE-8C7E6B0DC726}" presName="rootConnector" presStyleLbl="node3" presStyleIdx="2" presStyleCnt="9"/>
      <dgm:spPr/>
      <dgm:t>
        <a:bodyPr/>
        <a:lstStyle/>
        <a:p>
          <a:endParaRPr lang="en-US"/>
        </a:p>
      </dgm:t>
    </dgm:pt>
    <dgm:pt modelId="{2714FD78-26D6-0A4A-9D97-F71FD263FE55}" type="pres">
      <dgm:prSet presAssocID="{FB2D6BC0-033E-1140-AAAE-8C7E6B0DC726}" presName="hierChild4" presStyleCnt="0"/>
      <dgm:spPr/>
    </dgm:pt>
    <dgm:pt modelId="{4CD3C0A9-6876-FC45-BA3A-9C921946E2DB}" type="pres">
      <dgm:prSet presAssocID="{FB2D6BC0-033E-1140-AAAE-8C7E6B0DC726}" presName="hierChild5" presStyleCnt="0"/>
      <dgm:spPr/>
    </dgm:pt>
    <dgm:pt modelId="{E42F66D7-812C-2945-868C-3A70E0535206}" type="pres">
      <dgm:prSet presAssocID="{D36F5188-A98E-564B-8FEA-695D9BA68759}" presName="Name37" presStyleLbl="parChTrans1D3" presStyleIdx="3" presStyleCnt="9"/>
      <dgm:spPr/>
      <dgm:t>
        <a:bodyPr/>
        <a:lstStyle/>
        <a:p>
          <a:endParaRPr lang="en-US"/>
        </a:p>
      </dgm:t>
    </dgm:pt>
    <dgm:pt modelId="{6703B2AA-57E6-8E4E-B4D2-C7941FB1210E}" type="pres">
      <dgm:prSet presAssocID="{F31C04CC-31D0-FC4C-A557-46327019A08E}" presName="hierRoot2" presStyleCnt="0">
        <dgm:presLayoutVars>
          <dgm:hierBranch val="init"/>
        </dgm:presLayoutVars>
      </dgm:prSet>
      <dgm:spPr/>
    </dgm:pt>
    <dgm:pt modelId="{532A8245-173A-2D4A-ACEF-2965F5A84A63}" type="pres">
      <dgm:prSet presAssocID="{F31C04CC-31D0-FC4C-A557-46327019A08E}" presName="rootComposite" presStyleCnt="0"/>
      <dgm:spPr/>
    </dgm:pt>
    <dgm:pt modelId="{7D2157EE-0693-554F-A6C6-F9BEDBF4DE4D}" type="pres">
      <dgm:prSet presAssocID="{F31C04CC-31D0-FC4C-A557-46327019A08E}" presName="rootText" presStyleLbl="node3" presStyleIdx="3" presStyleCnt="9">
        <dgm:presLayoutVars>
          <dgm:chPref val="3"/>
        </dgm:presLayoutVars>
      </dgm:prSet>
      <dgm:spPr/>
      <dgm:t>
        <a:bodyPr/>
        <a:lstStyle/>
        <a:p>
          <a:endParaRPr lang="en-US"/>
        </a:p>
      </dgm:t>
    </dgm:pt>
    <dgm:pt modelId="{A90B1446-CD50-C74B-AE56-F569A1C89C10}" type="pres">
      <dgm:prSet presAssocID="{F31C04CC-31D0-FC4C-A557-46327019A08E}" presName="rootConnector" presStyleLbl="node3" presStyleIdx="3" presStyleCnt="9"/>
      <dgm:spPr/>
      <dgm:t>
        <a:bodyPr/>
        <a:lstStyle/>
        <a:p>
          <a:endParaRPr lang="en-US"/>
        </a:p>
      </dgm:t>
    </dgm:pt>
    <dgm:pt modelId="{8F129CA3-D6FE-DA43-8740-8A146BF14AE5}" type="pres">
      <dgm:prSet presAssocID="{F31C04CC-31D0-FC4C-A557-46327019A08E}" presName="hierChild4" presStyleCnt="0"/>
      <dgm:spPr/>
    </dgm:pt>
    <dgm:pt modelId="{8C1BF999-1E11-6947-A394-FF9212391B39}" type="pres">
      <dgm:prSet presAssocID="{F31C04CC-31D0-FC4C-A557-46327019A08E}" presName="hierChild5" presStyleCnt="0"/>
      <dgm:spPr/>
    </dgm:pt>
    <dgm:pt modelId="{8A45CDDE-496B-9449-B141-CA074D46A85A}" type="pres">
      <dgm:prSet presAssocID="{DB05E2C3-394E-4B48-8371-0E81853F9C51}" presName="Name37" presStyleLbl="parChTrans1D3" presStyleIdx="4" presStyleCnt="9"/>
      <dgm:spPr/>
      <dgm:t>
        <a:bodyPr/>
        <a:lstStyle/>
        <a:p>
          <a:endParaRPr lang="en-US"/>
        </a:p>
      </dgm:t>
    </dgm:pt>
    <dgm:pt modelId="{7ADD9190-BE57-C447-814B-B337D3503A8E}" type="pres">
      <dgm:prSet presAssocID="{EB87194C-5010-104A-A121-6AB96F01DC99}" presName="hierRoot2" presStyleCnt="0">
        <dgm:presLayoutVars>
          <dgm:hierBranch val="init"/>
        </dgm:presLayoutVars>
      </dgm:prSet>
      <dgm:spPr/>
    </dgm:pt>
    <dgm:pt modelId="{5C7C337D-C15A-B04D-8A8E-F7FC6E84FBE2}" type="pres">
      <dgm:prSet presAssocID="{EB87194C-5010-104A-A121-6AB96F01DC99}" presName="rootComposite" presStyleCnt="0"/>
      <dgm:spPr/>
    </dgm:pt>
    <dgm:pt modelId="{713CB52A-37B2-D94A-AA68-2AAC068A2A45}" type="pres">
      <dgm:prSet presAssocID="{EB87194C-5010-104A-A121-6AB96F01DC99}" presName="rootText" presStyleLbl="node3" presStyleIdx="4" presStyleCnt="9">
        <dgm:presLayoutVars>
          <dgm:chPref val="3"/>
        </dgm:presLayoutVars>
      </dgm:prSet>
      <dgm:spPr/>
      <dgm:t>
        <a:bodyPr/>
        <a:lstStyle/>
        <a:p>
          <a:endParaRPr lang="en-US"/>
        </a:p>
      </dgm:t>
    </dgm:pt>
    <dgm:pt modelId="{A43507C3-3B53-4845-ACEB-AA41D3E57356}" type="pres">
      <dgm:prSet presAssocID="{EB87194C-5010-104A-A121-6AB96F01DC99}" presName="rootConnector" presStyleLbl="node3" presStyleIdx="4" presStyleCnt="9"/>
      <dgm:spPr/>
      <dgm:t>
        <a:bodyPr/>
        <a:lstStyle/>
        <a:p>
          <a:endParaRPr lang="en-US"/>
        </a:p>
      </dgm:t>
    </dgm:pt>
    <dgm:pt modelId="{9360E054-AB2E-174D-A20E-611DB8878CF3}" type="pres">
      <dgm:prSet presAssocID="{EB87194C-5010-104A-A121-6AB96F01DC99}" presName="hierChild4" presStyleCnt="0"/>
      <dgm:spPr/>
    </dgm:pt>
    <dgm:pt modelId="{2C191F20-F2E3-2447-9A5B-9E7D57A40327}" type="pres">
      <dgm:prSet presAssocID="{EB87194C-5010-104A-A121-6AB96F01DC99}" presName="hierChild5" presStyleCnt="0"/>
      <dgm:spPr/>
    </dgm:pt>
    <dgm:pt modelId="{5F6E7A4A-73EA-854E-8D7C-6C1122567E8C}" type="pres">
      <dgm:prSet presAssocID="{A39A43F2-6541-384A-BF01-8CC0A6819024}" presName="hierChild5" presStyleCnt="0"/>
      <dgm:spPr/>
    </dgm:pt>
    <dgm:pt modelId="{94FC92BE-7FB7-E04C-B1A4-CA6C24D9E664}" type="pres">
      <dgm:prSet presAssocID="{D00F35BA-DE35-854A-9A47-29EC82AF34C2}" presName="Name37" presStyleLbl="parChTrans1D2" presStyleIdx="2" presStyleCnt="4"/>
      <dgm:spPr/>
      <dgm:t>
        <a:bodyPr/>
        <a:lstStyle/>
        <a:p>
          <a:endParaRPr lang="en-US"/>
        </a:p>
      </dgm:t>
    </dgm:pt>
    <dgm:pt modelId="{15112ACD-90A2-5F4C-9AF4-D04C981F56F4}" type="pres">
      <dgm:prSet presAssocID="{51F2D560-8304-F646-B591-0DE9D8F2D217}" presName="hierRoot2" presStyleCnt="0">
        <dgm:presLayoutVars>
          <dgm:hierBranch val="init"/>
        </dgm:presLayoutVars>
      </dgm:prSet>
      <dgm:spPr/>
    </dgm:pt>
    <dgm:pt modelId="{0D5CA165-9221-544C-98CC-7F9526B1457E}" type="pres">
      <dgm:prSet presAssocID="{51F2D560-8304-F646-B591-0DE9D8F2D217}" presName="rootComposite" presStyleCnt="0"/>
      <dgm:spPr/>
    </dgm:pt>
    <dgm:pt modelId="{33C47C80-6231-0746-A6A2-4C1DDE049BEC}" type="pres">
      <dgm:prSet presAssocID="{51F2D560-8304-F646-B591-0DE9D8F2D217}" presName="rootText" presStyleLbl="node2" presStyleIdx="2" presStyleCnt="4">
        <dgm:presLayoutVars>
          <dgm:chPref val="3"/>
        </dgm:presLayoutVars>
      </dgm:prSet>
      <dgm:spPr/>
      <dgm:t>
        <a:bodyPr/>
        <a:lstStyle/>
        <a:p>
          <a:endParaRPr lang="en-US"/>
        </a:p>
      </dgm:t>
    </dgm:pt>
    <dgm:pt modelId="{C99FC69B-B654-474F-81CF-86BA2B68D845}" type="pres">
      <dgm:prSet presAssocID="{51F2D560-8304-F646-B591-0DE9D8F2D217}" presName="rootConnector" presStyleLbl="node2" presStyleIdx="2" presStyleCnt="4"/>
      <dgm:spPr/>
      <dgm:t>
        <a:bodyPr/>
        <a:lstStyle/>
        <a:p>
          <a:endParaRPr lang="en-US"/>
        </a:p>
      </dgm:t>
    </dgm:pt>
    <dgm:pt modelId="{A6A0208A-01E9-5A4E-A21D-293011E44C51}" type="pres">
      <dgm:prSet presAssocID="{51F2D560-8304-F646-B591-0DE9D8F2D217}" presName="hierChild4" presStyleCnt="0"/>
      <dgm:spPr/>
    </dgm:pt>
    <dgm:pt modelId="{F0C91FA7-0186-AC45-9E4B-20CCFB6D7694}" type="pres">
      <dgm:prSet presAssocID="{69260255-2576-884E-8133-E6E008300E94}" presName="Name37" presStyleLbl="parChTrans1D3" presStyleIdx="5" presStyleCnt="9"/>
      <dgm:spPr/>
      <dgm:t>
        <a:bodyPr/>
        <a:lstStyle/>
        <a:p>
          <a:endParaRPr lang="en-US"/>
        </a:p>
      </dgm:t>
    </dgm:pt>
    <dgm:pt modelId="{767D705C-0672-9B49-9D3C-92BEE6789EF6}" type="pres">
      <dgm:prSet presAssocID="{1985E6B4-A73C-EA4B-8A07-360B02AF6383}" presName="hierRoot2" presStyleCnt="0">
        <dgm:presLayoutVars>
          <dgm:hierBranch val="init"/>
        </dgm:presLayoutVars>
      </dgm:prSet>
      <dgm:spPr/>
    </dgm:pt>
    <dgm:pt modelId="{6096E828-A91A-2B40-9ACF-4C5B4388CA51}" type="pres">
      <dgm:prSet presAssocID="{1985E6B4-A73C-EA4B-8A07-360B02AF6383}" presName="rootComposite" presStyleCnt="0"/>
      <dgm:spPr/>
    </dgm:pt>
    <dgm:pt modelId="{F1C6F078-05C7-6743-9FD8-6DC259EC9DE8}" type="pres">
      <dgm:prSet presAssocID="{1985E6B4-A73C-EA4B-8A07-360B02AF6383}" presName="rootText" presStyleLbl="node3" presStyleIdx="5" presStyleCnt="9">
        <dgm:presLayoutVars>
          <dgm:chPref val="3"/>
        </dgm:presLayoutVars>
      </dgm:prSet>
      <dgm:spPr/>
      <dgm:t>
        <a:bodyPr/>
        <a:lstStyle/>
        <a:p>
          <a:endParaRPr lang="en-US"/>
        </a:p>
      </dgm:t>
    </dgm:pt>
    <dgm:pt modelId="{FC0E4AB7-D963-2045-9037-334791811FF8}" type="pres">
      <dgm:prSet presAssocID="{1985E6B4-A73C-EA4B-8A07-360B02AF6383}" presName="rootConnector" presStyleLbl="node3" presStyleIdx="5" presStyleCnt="9"/>
      <dgm:spPr/>
      <dgm:t>
        <a:bodyPr/>
        <a:lstStyle/>
        <a:p>
          <a:endParaRPr lang="en-US"/>
        </a:p>
      </dgm:t>
    </dgm:pt>
    <dgm:pt modelId="{7F77E295-6A48-1248-A4D4-BDF769757502}" type="pres">
      <dgm:prSet presAssocID="{1985E6B4-A73C-EA4B-8A07-360B02AF6383}" presName="hierChild4" presStyleCnt="0"/>
      <dgm:spPr/>
    </dgm:pt>
    <dgm:pt modelId="{B3B0A23B-D135-DD4A-8D0B-FC7B03E8F82F}" type="pres">
      <dgm:prSet presAssocID="{1985E6B4-A73C-EA4B-8A07-360B02AF6383}" presName="hierChild5" presStyleCnt="0"/>
      <dgm:spPr/>
    </dgm:pt>
    <dgm:pt modelId="{E1F77CBD-A51F-4C4A-B8C3-973EAC190027}" type="pres">
      <dgm:prSet presAssocID="{A7685507-E89E-2441-8C4E-41A42EA263CF}" presName="Name37" presStyleLbl="parChTrans1D3" presStyleIdx="6" presStyleCnt="9"/>
      <dgm:spPr/>
      <dgm:t>
        <a:bodyPr/>
        <a:lstStyle/>
        <a:p>
          <a:endParaRPr lang="en-US"/>
        </a:p>
      </dgm:t>
    </dgm:pt>
    <dgm:pt modelId="{5C4C3BB5-C4E8-BE4D-A5C1-07C32140EAFB}" type="pres">
      <dgm:prSet presAssocID="{63716195-A5E5-694E-BA03-E311093603EB}" presName="hierRoot2" presStyleCnt="0">
        <dgm:presLayoutVars>
          <dgm:hierBranch val="init"/>
        </dgm:presLayoutVars>
      </dgm:prSet>
      <dgm:spPr/>
    </dgm:pt>
    <dgm:pt modelId="{E49EBA92-FB84-5C4E-8054-58DD2A9AE9D1}" type="pres">
      <dgm:prSet presAssocID="{63716195-A5E5-694E-BA03-E311093603EB}" presName="rootComposite" presStyleCnt="0"/>
      <dgm:spPr/>
    </dgm:pt>
    <dgm:pt modelId="{27D28969-E5E4-E94F-8075-A737A2DF256A}" type="pres">
      <dgm:prSet presAssocID="{63716195-A5E5-694E-BA03-E311093603EB}" presName="rootText" presStyleLbl="node3" presStyleIdx="6" presStyleCnt="9">
        <dgm:presLayoutVars>
          <dgm:chPref val="3"/>
        </dgm:presLayoutVars>
      </dgm:prSet>
      <dgm:spPr/>
      <dgm:t>
        <a:bodyPr/>
        <a:lstStyle/>
        <a:p>
          <a:endParaRPr lang="en-US"/>
        </a:p>
      </dgm:t>
    </dgm:pt>
    <dgm:pt modelId="{CA7543DF-E651-4D4A-92E6-BA7D389296CD}" type="pres">
      <dgm:prSet presAssocID="{63716195-A5E5-694E-BA03-E311093603EB}" presName="rootConnector" presStyleLbl="node3" presStyleIdx="6" presStyleCnt="9"/>
      <dgm:spPr/>
      <dgm:t>
        <a:bodyPr/>
        <a:lstStyle/>
        <a:p>
          <a:endParaRPr lang="en-US"/>
        </a:p>
      </dgm:t>
    </dgm:pt>
    <dgm:pt modelId="{E7C1E437-3EE1-584A-B86C-FFBB4ECE778F}" type="pres">
      <dgm:prSet presAssocID="{63716195-A5E5-694E-BA03-E311093603EB}" presName="hierChild4" presStyleCnt="0"/>
      <dgm:spPr/>
    </dgm:pt>
    <dgm:pt modelId="{94A3D906-1FAF-9A4F-BC4B-55D85B77659B}" type="pres">
      <dgm:prSet presAssocID="{63716195-A5E5-694E-BA03-E311093603EB}" presName="hierChild5" presStyleCnt="0"/>
      <dgm:spPr/>
    </dgm:pt>
    <dgm:pt modelId="{50AF956A-1CCE-C243-BDAE-220D099DC814}" type="pres">
      <dgm:prSet presAssocID="{51F2D560-8304-F646-B591-0DE9D8F2D217}" presName="hierChild5" presStyleCnt="0"/>
      <dgm:spPr/>
    </dgm:pt>
    <dgm:pt modelId="{024165E8-F6DE-D34D-900F-DAF11FA4F45F}" type="pres">
      <dgm:prSet presAssocID="{7C18F96B-FDC7-7048-92CC-915B70F33199}" presName="Name37" presStyleLbl="parChTrans1D2" presStyleIdx="3" presStyleCnt="4"/>
      <dgm:spPr/>
      <dgm:t>
        <a:bodyPr/>
        <a:lstStyle/>
        <a:p>
          <a:endParaRPr lang="en-US"/>
        </a:p>
      </dgm:t>
    </dgm:pt>
    <dgm:pt modelId="{583EF0BB-896C-974C-B3F2-77C18E6F8B62}" type="pres">
      <dgm:prSet presAssocID="{9674111E-87EE-E441-B2FD-C60A4B5B9E2C}" presName="hierRoot2" presStyleCnt="0">
        <dgm:presLayoutVars>
          <dgm:hierBranch val="init"/>
        </dgm:presLayoutVars>
      </dgm:prSet>
      <dgm:spPr/>
    </dgm:pt>
    <dgm:pt modelId="{FEFB7505-A016-2946-B5B5-FD8ACA111C49}" type="pres">
      <dgm:prSet presAssocID="{9674111E-87EE-E441-B2FD-C60A4B5B9E2C}" presName="rootComposite" presStyleCnt="0"/>
      <dgm:spPr/>
    </dgm:pt>
    <dgm:pt modelId="{95030895-E3DD-5444-8C20-493E59433B79}" type="pres">
      <dgm:prSet presAssocID="{9674111E-87EE-E441-B2FD-C60A4B5B9E2C}" presName="rootText" presStyleLbl="node2" presStyleIdx="3" presStyleCnt="4">
        <dgm:presLayoutVars>
          <dgm:chPref val="3"/>
        </dgm:presLayoutVars>
      </dgm:prSet>
      <dgm:spPr/>
      <dgm:t>
        <a:bodyPr/>
        <a:lstStyle/>
        <a:p>
          <a:endParaRPr lang="en-US"/>
        </a:p>
      </dgm:t>
    </dgm:pt>
    <dgm:pt modelId="{F6FC3A29-FEA3-014D-8B8C-A4BEC6BAF223}" type="pres">
      <dgm:prSet presAssocID="{9674111E-87EE-E441-B2FD-C60A4B5B9E2C}" presName="rootConnector" presStyleLbl="node2" presStyleIdx="3" presStyleCnt="4"/>
      <dgm:spPr/>
      <dgm:t>
        <a:bodyPr/>
        <a:lstStyle/>
        <a:p>
          <a:endParaRPr lang="en-US"/>
        </a:p>
      </dgm:t>
    </dgm:pt>
    <dgm:pt modelId="{D696D4C8-FB6B-0444-B549-D09B2910C6BF}" type="pres">
      <dgm:prSet presAssocID="{9674111E-87EE-E441-B2FD-C60A4B5B9E2C}" presName="hierChild4" presStyleCnt="0"/>
      <dgm:spPr/>
    </dgm:pt>
    <dgm:pt modelId="{FB587DBB-BABE-324B-A37C-8C643239A82F}" type="pres">
      <dgm:prSet presAssocID="{4D880B2C-540A-9845-92F5-5CE8E3E0F0C8}" presName="Name37" presStyleLbl="parChTrans1D3" presStyleIdx="7" presStyleCnt="9"/>
      <dgm:spPr/>
      <dgm:t>
        <a:bodyPr/>
        <a:lstStyle/>
        <a:p>
          <a:endParaRPr lang="en-US"/>
        </a:p>
      </dgm:t>
    </dgm:pt>
    <dgm:pt modelId="{F5630DC7-250B-4C4D-A5D2-06AB1C887418}" type="pres">
      <dgm:prSet presAssocID="{DB8014E0-4506-6B4F-ACFC-1667C6EBAC9D}" presName="hierRoot2" presStyleCnt="0">
        <dgm:presLayoutVars>
          <dgm:hierBranch val="init"/>
        </dgm:presLayoutVars>
      </dgm:prSet>
      <dgm:spPr/>
    </dgm:pt>
    <dgm:pt modelId="{13660F9B-E0FC-2A49-8163-6CB372CC26CF}" type="pres">
      <dgm:prSet presAssocID="{DB8014E0-4506-6B4F-ACFC-1667C6EBAC9D}" presName="rootComposite" presStyleCnt="0"/>
      <dgm:spPr/>
    </dgm:pt>
    <dgm:pt modelId="{13EF35AE-1049-494E-9DCF-64DC506C3FB1}" type="pres">
      <dgm:prSet presAssocID="{DB8014E0-4506-6B4F-ACFC-1667C6EBAC9D}" presName="rootText" presStyleLbl="node3" presStyleIdx="7" presStyleCnt="9">
        <dgm:presLayoutVars>
          <dgm:chPref val="3"/>
        </dgm:presLayoutVars>
      </dgm:prSet>
      <dgm:spPr/>
      <dgm:t>
        <a:bodyPr/>
        <a:lstStyle/>
        <a:p>
          <a:endParaRPr lang="en-US"/>
        </a:p>
      </dgm:t>
    </dgm:pt>
    <dgm:pt modelId="{02E92A5A-C281-2E4E-AD2A-CAA04DB42F41}" type="pres">
      <dgm:prSet presAssocID="{DB8014E0-4506-6B4F-ACFC-1667C6EBAC9D}" presName="rootConnector" presStyleLbl="node3" presStyleIdx="7" presStyleCnt="9"/>
      <dgm:spPr/>
      <dgm:t>
        <a:bodyPr/>
        <a:lstStyle/>
        <a:p>
          <a:endParaRPr lang="en-US"/>
        </a:p>
      </dgm:t>
    </dgm:pt>
    <dgm:pt modelId="{085023A7-9404-9943-B1B0-A2E5614D4E7B}" type="pres">
      <dgm:prSet presAssocID="{DB8014E0-4506-6B4F-ACFC-1667C6EBAC9D}" presName="hierChild4" presStyleCnt="0"/>
      <dgm:spPr/>
    </dgm:pt>
    <dgm:pt modelId="{ACBB8B08-C0BD-1E44-998A-6D64A7EB2901}" type="pres">
      <dgm:prSet presAssocID="{DB8014E0-4506-6B4F-ACFC-1667C6EBAC9D}" presName="hierChild5" presStyleCnt="0"/>
      <dgm:spPr/>
    </dgm:pt>
    <dgm:pt modelId="{0CB9E6A8-38A5-ED4B-9062-21DEDB3859CB}" type="pres">
      <dgm:prSet presAssocID="{1C4AF516-0CF2-644D-9C76-742D95A78B8F}" presName="Name37" presStyleLbl="parChTrans1D3" presStyleIdx="8" presStyleCnt="9"/>
      <dgm:spPr/>
      <dgm:t>
        <a:bodyPr/>
        <a:lstStyle/>
        <a:p>
          <a:endParaRPr lang="en-US"/>
        </a:p>
      </dgm:t>
    </dgm:pt>
    <dgm:pt modelId="{EE5E682F-FC02-CD49-85E1-C65895680800}" type="pres">
      <dgm:prSet presAssocID="{36C1C073-E518-2943-ADCC-0DC5AD5FD7FE}" presName="hierRoot2" presStyleCnt="0">
        <dgm:presLayoutVars>
          <dgm:hierBranch val="init"/>
        </dgm:presLayoutVars>
      </dgm:prSet>
      <dgm:spPr/>
    </dgm:pt>
    <dgm:pt modelId="{1AB45BC6-3C1C-BA4A-9FD8-9D435E964E94}" type="pres">
      <dgm:prSet presAssocID="{36C1C073-E518-2943-ADCC-0DC5AD5FD7FE}" presName="rootComposite" presStyleCnt="0"/>
      <dgm:spPr/>
    </dgm:pt>
    <dgm:pt modelId="{0EF8B922-60FC-714A-9CB5-342AD850D05B}" type="pres">
      <dgm:prSet presAssocID="{36C1C073-E518-2943-ADCC-0DC5AD5FD7FE}" presName="rootText" presStyleLbl="node3" presStyleIdx="8" presStyleCnt="9">
        <dgm:presLayoutVars>
          <dgm:chPref val="3"/>
        </dgm:presLayoutVars>
      </dgm:prSet>
      <dgm:spPr/>
      <dgm:t>
        <a:bodyPr/>
        <a:lstStyle/>
        <a:p>
          <a:endParaRPr lang="en-US"/>
        </a:p>
      </dgm:t>
    </dgm:pt>
    <dgm:pt modelId="{94C63117-A25E-7740-A860-D7A9B7B8F992}" type="pres">
      <dgm:prSet presAssocID="{36C1C073-E518-2943-ADCC-0DC5AD5FD7FE}" presName="rootConnector" presStyleLbl="node3" presStyleIdx="8" presStyleCnt="9"/>
      <dgm:spPr/>
      <dgm:t>
        <a:bodyPr/>
        <a:lstStyle/>
        <a:p>
          <a:endParaRPr lang="en-US"/>
        </a:p>
      </dgm:t>
    </dgm:pt>
    <dgm:pt modelId="{8B76D1F9-C8D2-984F-929F-FEA69BEEEBA2}" type="pres">
      <dgm:prSet presAssocID="{36C1C073-E518-2943-ADCC-0DC5AD5FD7FE}" presName="hierChild4" presStyleCnt="0"/>
      <dgm:spPr/>
    </dgm:pt>
    <dgm:pt modelId="{1D76E805-9430-2D4E-BAF2-67F8018DF868}" type="pres">
      <dgm:prSet presAssocID="{36C1C073-E518-2943-ADCC-0DC5AD5FD7FE}" presName="hierChild5" presStyleCnt="0"/>
      <dgm:spPr/>
    </dgm:pt>
    <dgm:pt modelId="{3CEB6F1A-431F-FB43-AC90-57C1783BD35C}" type="pres">
      <dgm:prSet presAssocID="{9674111E-87EE-E441-B2FD-C60A4B5B9E2C}" presName="hierChild5" presStyleCnt="0"/>
      <dgm:spPr/>
    </dgm:pt>
    <dgm:pt modelId="{F719A160-C5E7-1C43-A3F4-2B9C6485E0CD}" type="pres">
      <dgm:prSet presAssocID="{0AD2B4C2-B7D6-044D-A913-9E27295AC7B3}" presName="hierChild3" presStyleCnt="0"/>
      <dgm:spPr/>
    </dgm:pt>
  </dgm:ptLst>
  <dgm:cxnLst>
    <dgm:cxn modelId="{38EA3173-E5A1-CD48-A0D0-C519334E8036}" type="presOf" srcId="{391D1B75-EFCA-7D4E-A80D-EA167B5ED2D2}" destId="{C97AC8C6-482B-3346-8C46-71C17B968474}" srcOrd="1" destOrd="0" presId="urn:microsoft.com/office/officeart/2005/8/layout/orgChart1"/>
    <dgm:cxn modelId="{9E07AEE8-FFA3-4543-8AB8-91D3392FF969}" type="presOf" srcId="{A39A43F2-6541-384A-BF01-8CC0A6819024}" destId="{C6FC0F94-FF37-ED4A-A4F8-4714837509ED}" srcOrd="0" destOrd="0" presId="urn:microsoft.com/office/officeart/2005/8/layout/orgChart1"/>
    <dgm:cxn modelId="{0B992845-46D0-3A45-97E9-71BB1974B346}" type="presOf" srcId="{DB05E2C3-394E-4B48-8371-0E81853F9C51}" destId="{8A45CDDE-496B-9449-B141-CA074D46A85A}" srcOrd="0" destOrd="0" presId="urn:microsoft.com/office/officeart/2005/8/layout/orgChart1"/>
    <dgm:cxn modelId="{A8488373-1D4D-904F-A02F-CFD79FC9391D}" type="presOf" srcId="{9674111E-87EE-E441-B2FD-C60A4B5B9E2C}" destId="{F6FC3A29-FEA3-014D-8B8C-A4BEC6BAF223}" srcOrd="1" destOrd="0" presId="urn:microsoft.com/office/officeart/2005/8/layout/orgChart1"/>
    <dgm:cxn modelId="{2B764DD0-ED46-024B-AD5D-B7C45C070633}" srcId="{0AD2B4C2-B7D6-044D-A913-9E27295AC7B3}" destId="{A39A43F2-6541-384A-BF01-8CC0A6819024}" srcOrd="1" destOrd="0" parTransId="{CAD40881-8CD5-B348-B6D8-3C8AF19BD4D9}" sibTransId="{24C432A7-1DB5-4041-948B-4948F8FBFAC7}"/>
    <dgm:cxn modelId="{3428678C-0BAC-0E42-BFE3-DC90F58AC9B5}" type="presOf" srcId="{0AD2B4C2-B7D6-044D-A913-9E27295AC7B3}" destId="{B8192E39-E419-A446-A2AE-1354FF536B71}" srcOrd="1" destOrd="0" presId="urn:microsoft.com/office/officeart/2005/8/layout/orgChart1"/>
    <dgm:cxn modelId="{A74809A4-4936-9F42-B5F9-1380DCE66FEF}" srcId="{A39A43F2-6541-384A-BF01-8CC0A6819024}" destId="{FB2D6BC0-033E-1140-AAAE-8C7E6B0DC726}" srcOrd="0" destOrd="0" parTransId="{B26034E8-F3CA-7D4A-87B6-D4A95CA6AC0C}" sibTransId="{8DF60F1F-894E-7B44-9D23-CD94E3AD20E1}"/>
    <dgm:cxn modelId="{8332B98A-4298-9C4E-BA4F-F6CEA5AD09FF}" type="presOf" srcId="{F6642A84-DD86-444C-973D-09BA5EEFBDC2}" destId="{380C93AF-3D01-7B4D-A4C0-B5C0BEE17C9E}" srcOrd="0" destOrd="0" presId="urn:microsoft.com/office/officeart/2005/8/layout/orgChart1"/>
    <dgm:cxn modelId="{0F297A82-32F2-734C-AA60-1AC108645C57}" type="presOf" srcId="{F31C04CC-31D0-FC4C-A557-46327019A08E}" destId="{7D2157EE-0693-554F-A6C6-F9BEDBF4DE4D}" srcOrd="0" destOrd="0" presId="urn:microsoft.com/office/officeart/2005/8/layout/orgChart1"/>
    <dgm:cxn modelId="{2EFDF559-6693-E144-AF77-7CA306EE505C}" type="presOf" srcId="{1C4AF516-0CF2-644D-9C76-742D95A78B8F}" destId="{0CB9E6A8-38A5-ED4B-9062-21DEDB3859CB}" srcOrd="0" destOrd="0" presId="urn:microsoft.com/office/officeart/2005/8/layout/orgChart1"/>
    <dgm:cxn modelId="{CEF49EBB-BA98-8B45-BBA6-400B492AD7B2}" type="presOf" srcId="{B2ACEF10-9A8F-044F-B446-D1EAE75C2E33}" destId="{EB038D4C-638C-334A-AEFD-1C939C0342BF}" srcOrd="0" destOrd="0" presId="urn:microsoft.com/office/officeart/2005/8/layout/orgChart1"/>
    <dgm:cxn modelId="{029C1BF2-33BF-C742-8EBA-2C29CEC77199}" type="presOf" srcId="{36C1C073-E518-2943-ADCC-0DC5AD5FD7FE}" destId="{0EF8B922-60FC-714A-9CB5-342AD850D05B}" srcOrd="0" destOrd="0" presId="urn:microsoft.com/office/officeart/2005/8/layout/orgChart1"/>
    <dgm:cxn modelId="{16FE1B67-3CC1-C542-B9DE-3C172442ADCF}" srcId="{51F2D560-8304-F646-B591-0DE9D8F2D217}" destId="{1985E6B4-A73C-EA4B-8A07-360B02AF6383}" srcOrd="0" destOrd="0" parTransId="{69260255-2576-884E-8133-E6E008300E94}" sibTransId="{4BDF5F88-6C67-E843-BB06-37EE59CC6B71}"/>
    <dgm:cxn modelId="{37058065-AFDF-824B-8594-0F36F41A0018}" type="presOf" srcId="{DB8014E0-4506-6B4F-ACFC-1667C6EBAC9D}" destId="{02E92A5A-C281-2E4E-AD2A-CAA04DB42F41}" srcOrd="1" destOrd="0" presId="urn:microsoft.com/office/officeart/2005/8/layout/orgChart1"/>
    <dgm:cxn modelId="{FD90C29E-682D-BC4F-AE0E-EFB60D189AF0}" type="presOf" srcId="{B26034E8-F3CA-7D4A-87B6-D4A95CA6AC0C}" destId="{5DB3BC99-6FBB-8F4E-A6BB-B3C1780BAEDF}" srcOrd="0" destOrd="0" presId="urn:microsoft.com/office/officeart/2005/8/layout/orgChart1"/>
    <dgm:cxn modelId="{4B4A8067-F250-4943-AAEB-11045732004E}" type="presOf" srcId="{7C18F96B-FDC7-7048-92CC-915B70F33199}" destId="{024165E8-F6DE-D34D-900F-DAF11FA4F45F}" srcOrd="0" destOrd="0" presId="urn:microsoft.com/office/officeart/2005/8/layout/orgChart1"/>
    <dgm:cxn modelId="{0ABDC3C3-8DD2-B34B-B51D-B0BB33A43B95}" type="presOf" srcId="{DB8014E0-4506-6B4F-ACFC-1667C6EBAC9D}" destId="{13EF35AE-1049-494E-9DCF-64DC506C3FB1}" srcOrd="0" destOrd="0" presId="urn:microsoft.com/office/officeart/2005/8/layout/orgChart1"/>
    <dgm:cxn modelId="{E9AFDAC6-EDA8-FD4F-977E-8385F81C2217}" type="presOf" srcId="{36C1C073-E518-2943-ADCC-0DC5AD5FD7FE}" destId="{94C63117-A25E-7740-A860-D7A9B7B8F992}" srcOrd="1" destOrd="0" presId="urn:microsoft.com/office/officeart/2005/8/layout/orgChart1"/>
    <dgm:cxn modelId="{6E6B6A44-23B5-B946-BCD0-63B708DA2A29}" type="presOf" srcId="{CAD40881-8CD5-B348-B6D8-3C8AF19BD4D9}" destId="{F4AAD656-CB09-8C44-BD6E-62D96D56EE01}" srcOrd="0" destOrd="0" presId="urn:microsoft.com/office/officeart/2005/8/layout/orgChart1"/>
    <dgm:cxn modelId="{3F09E086-134F-B549-8362-7F614098108B}" type="presOf" srcId="{8CB8F304-D79A-7D40-8E44-DA6F9FFE05C0}" destId="{C8731741-F4E8-E641-BC4B-930D9CDA0E30}" srcOrd="0" destOrd="0" presId="urn:microsoft.com/office/officeart/2005/8/layout/orgChart1"/>
    <dgm:cxn modelId="{E163893C-030F-AD4D-B58D-DCE86027FC20}" type="presOf" srcId="{EB87194C-5010-104A-A121-6AB96F01DC99}" destId="{A43507C3-3B53-4845-ACEB-AA41D3E57356}" srcOrd="1" destOrd="0" presId="urn:microsoft.com/office/officeart/2005/8/layout/orgChart1"/>
    <dgm:cxn modelId="{EB9E9244-0E2C-F34D-98D5-DED164E55507}" type="presOf" srcId="{549C73FE-84D5-0249-BFBD-DED60BE4D65D}" destId="{ABA8BBA7-8648-A443-B097-17881BF24270}" srcOrd="0" destOrd="0" presId="urn:microsoft.com/office/officeart/2005/8/layout/orgChart1"/>
    <dgm:cxn modelId="{1381155E-EFFD-4C42-BBE7-D55EB8A41AFF}" type="presOf" srcId="{F31C04CC-31D0-FC4C-A557-46327019A08E}" destId="{A90B1446-CD50-C74B-AE56-F569A1C89C10}" srcOrd="1" destOrd="0" presId="urn:microsoft.com/office/officeart/2005/8/layout/orgChart1"/>
    <dgm:cxn modelId="{EE78B2B2-2836-184B-8897-A464801C2D5D}" srcId="{391D1B75-EFCA-7D4E-A80D-EA167B5ED2D2}" destId="{B2ACEF10-9A8F-044F-B446-D1EAE75C2E33}" srcOrd="0" destOrd="0" parTransId="{F6674FFE-9065-6B4E-AA45-40879E16D4E6}" sibTransId="{241A895C-D661-614A-9A11-6442936E00AA}"/>
    <dgm:cxn modelId="{84DDABAD-8E45-D54F-9596-C7440CA68269}" type="presOf" srcId="{63716195-A5E5-694E-BA03-E311093603EB}" destId="{CA7543DF-E651-4D4A-92E6-BA7D389296CD}" srcOrd="1" destOrd="0" presId="urn:microsoft.com/office/officeart/2005/8/layout/orgChart1"/>
    <dgm:cxn modelId="{9931B512-16D2-C444-A14E-E89E975582A4}" type="presOf" srcId="{1985E6B4-A73C-EA4B-8A07-360B02AF6383}" destId="{FC0E4AB7-D963-2045-9037-334791811FF8}" srcOrd="1" destOrd="0" presId="urn:microsoft.com/office/officeart/2005/8/layout/orgChart1"/>
    <dgm:cxn modelId="{E4972AF8-1F82-0D43-A575-CF3C4FA46016}" type="presOf" srcId="{D36F5188-A98E-564B-8FEA-695D9BA68759}" destId="{E42F66D7-812C-2945-868C-3A70E0535206}" srcOrd="0" destOrd="0" presId="urn:microsoft.com/office/officeart/2005/8/layout/orgChart1"/>
    <dgm:cxn modelId="{6FB7B1A7-3A9A-C345-A26C-971E46AD33B2}" type="presOf" srcId="{0AD2B4C2-B7D6-044D-A913-9E27295AC7B3}" destId="{22B80327-E9D2-B84F-9016-B91AE529834D}" srcOrd="0" destOrd="0" presId="urn:microsoft.com/office/officeart/2005/8/layout/orgChart1"/>
    <dgm:cxn modelId="{17A6C1B7-674F-BE44-9929-734F1A9D7407}" srcId="{51F2D560-8304-F646-B591-0DE9D8F2D217}" destId="{63716195-A5E5-694E-BA03-E311093603EB}" srcOrd="1" destOrd="0" parTransId="{A7685507-E89E-2441-8C4E-41A42EA263CF}" sibTransId="{FC42ACA7-ACE9-454F-9B43-9C6082CEFAA6}"/>
    <dgm:cxn modelId="{C750E055-85FE-4B4D-8857-5B87686D0E19}" srcId="{A39A43F2-6541-384A-BF01-8CC0A6819024}" destId="{EB87194C-5010-104A-A121-6AB96F01DC99}" srcOrd="2" destOrd="0" parTransId="{DB05E2C3-394E-4B48-8371-0E81853F9C51}" sibTransId="{BA90D790-4498-EF4D-B15E-8D0273A89062}"/>
    <dgm:cxn modelId="{34715DE6-7BB5-3841-A97B-5D64B6526E0D}" srcId="{0AD2B4C2-B7D6-044D-A913-9E27295AC7B3}" destId="{9674111E-87EE-E441-B2FD-C60A4B5B9E2C}" srcOrd="3" destOrd="0" parTransId="{7C18F96B-FDC7-7048-92CC-915B70F33199}" sibTransId="{E50F6FE5-CC24-ED43-80D0-D538584707DF}"/>
    <dgm:cxn modelId="{C69DA8B4-CF47-1A47-AB5E-69CB7E830E68}" type="presOf" srcId="{51F2D560-8304-F646-B591-0DE9D8F2D217}" destId="{33C47C80-6231-0746-A6A2-4C1DDE049BEC}" srcOrd="0" destOrd="0" presId="urn:microsoft.com/office/officeart/2005/8/layout/orgChart1"/>
    <dgm:cxn modelId="{7C67040F-0056-354C-96EE-0ABDB7F10340}" type="presOf" srcId="{9674111E-87EE-E441-B2FD-C60A4B5B9E2C}" destId="{95030895-E3DD-5444-8C20-493E59433B79}" srcOrd="0" destOrd="0" presId="urn:microsoft.com/office/officeart/2005/8/layout/orgChart1"/>
    <dgm:cxn modelId="{326EA8C9-A650-5B49-9C70-9968AE279D29}" type="presOf" srcId="{A7685507-E89E-2441-8C4E-41A42EA263CF}" destId="{E1F77CBD-A51F-4C4A-B8C3-973EAC190027}" srcOrd="0" destOrd="0" presId="urn:microsoft.com/office/officeart/2005/8/layout/orgChart1"/>
    <dgm:cxn modelId="{9ADACE0F-1F0B-AB49-92B8-9CBD55ECC049}" type="presOf" srcId="{D00F35BA-DE35-854A-9A47-29EC82AF34C2}" destId="{94FC92BE-7FB7-E04C-B1A4-CA6C24D9E664}" srcOrd="0" destOrd="0" presId="urn:microsoft.com/office/officeart/2005/8/layout/orgChart1"/>
    <dgm:cxn modelId="{D04E9DAC-E8CD-EA4F-A95B-AE9039E29241}" type="presOf" srcId="{63716195-A5E5-694E-BA03-E311093603EB}" destId="{27D28969-E5E4-E94F-8075-A737A2DF256A}" srcOrd="0" destOrd="0" presId="urn:microsoft.com/office/officeart/2005/8/layout/orgChart1"/>
    <dgm:cxn modelId="{19D89794-1CF2-1D4D-ADFD-772C66C03DD3}" srcId="{9674111E-87EE-E441-B2FD-C60A4B5B9E2C}" destId="{36C1C073-E518-2943-ADCC-0DC5AD5FD7FE}" srcOrd="1" destOrd="0" parTransId="{1C4AF516-0CF2-644D-9C76-742D95A78B8F}" sibTransId="{811043DA-3B76-B641-984C-0BCD817B241A}"/>
    <dgm:cxn modelId="{073551B0-99E3-E04A-8BED-DDD81D265D10}" srcId="{391D1B75-EFCA-7D4E-A80D-EA167B5ED2D2}" destId="{8CB8F304-D79A-7D40-8E44-DA6F9FFE05C0}" srcOrd="1" destOrd="0" parTransId="{549C73FE-84D5-0249-BFBD-DED60BE4D65D}" sibTransId="{2905700D-3F60-F443-A5CE-3F94EB745CE9}"/>
    <dgm:cxn modelId="{4ACD89E2-B7FB-0C40-BD12-E2930A35896C}" srcId="{0AD2B4C2-B7D6-044D-A913-9E27295AC7B3}" destId="{391D1B75-EFCA-7D4E-A80D-EA167B5ED2D2}" srcOrd="0" destOrd="0" parTransId="{03482D46-4D0E-2E4C-B2C2-B0777E157AF7}" sibTransId="{B9587366-6D14-304D-A26D-F1B17B65BA95}"/>
    <dgm:cxn modelId="{779118C7-C447-9F49-B351-796C3A6BF15F}" type="presOf" srcId="{8CB8F304-D79A-7D40-8E44-DA6F9FFE05C0}" destId="{19D43581-564F-CA4A-9EA2-6E3415ACC295}" srcOrd="1" destOrd="0" presId="urn:microsoft.com/office/officeart/2005/8/layout/orgChart1"/>
    <dgm:cxn modelId="{AB6CABCA-F87C-1147-ACDC-037BCEE40D1E}" type="presOf" srcId="{03482D46-4D0E-2E4C-B2C2-B0777E157AF7}" destId="{7BDC2C64-B118-8E4A-9071-16293D6FC333}" srcOrd="0" destOrd="0" presId="urn:microsoft.com/office/officeart/2005/8/layout/orgChart1"/>
    <dgm:cxn modelId="{CC6B0709-8822-144D-94F2-A2AA2B0E9D03}" type="presOf" srcId="{4D880B2C-540A-9845-92F5-5CE8E3E0F0C8}" destId="{FB587DBB-BABE-324B-A37C-8C643239A82F}" srcOrd="0" destOrd="0" presId="urn:microsoft.com/office/officeart/2005/8/layout/orgChart1"/>
    <dgm:cxn modelId="{7118F880-2778-5F40-8683-1B93133920B3}" type="presOf" srcId="{B2ACEF10-9A8F-044F-B446-D1EAE75C2E33}" destId="{31C0A76E-0E31-A046-BA7A-0BA953105C27}" srcOrd="1" destOrd="0" presId="urn:microsoft.com/office/officeart/2005/8/layout/orgChart1"/>
    <dgm:cxn modelId="{115C8605-DBAE-114A-9B2D-D4FA670332BB}" type="presOf" srcId="{1985E6B4-A73C-EA4B-8A07-360B02AF6383}" destId="{F1C6F078-05C7-6743-9FD8-6DC259EC9DE8}" srcOrd="0" destOrd="0" presId="urn:microsoft.com/office/officeart/2005/8/layout/orgChart1"/>
    <dgm:cxn modelId="{2DECED44-D5A1-4E4D-871F-503664B8C57B}" type="presOf" srcId="{51F2D560-8304-F646-B591-0DE9D8F2D217}" destId="{C99FC69B-B654-474F-81CF-86BA2B68D845}" srcOrd="1" destOrd="0" presId="urn:microsoft.com/office/officeart/2005/8/layout/orgChart1"/>
    <dgm:cxn modelId="{CD06B556-937B-F345-ACFD-25084E88C3D5}" srcId="{F6642A84-DD86-444C-973D-09BA5EEFBDC2}" destId="{0AD2B4C2-B7D6-044D-A913-9E27295AC7B3}" srcOrd="0" destOrd="0" parTransId="{7D45103A-6C65-AC4A-BDF9-BC4A7AA46E1C}" sibTransId="{8F099856-BB6C-7340-9726-C2EA584F2347}"/>
    <dgm:cxn modelId="{4BFC78D3-DF15-324B-98B7-35E277AF4E9C}" type="presOf" srcId="{391D1B75-EFCA-7D4E-A80D-EA167B5ED2D2}" destId="{2DAFE5F4-0925-CC44-AECB-654FC67B1639}" srcOrd="0" destOrd="0" presId="urn:microsoft.com/office/officeart/2005/8/layout/orgChart1"/>
    <dgm:cxn modelId="{D2903D78-9BDB-F644-8222-5496A78E3528}" srcId="{0AD2B4C2-B7D6-044D-A913-9E27295AC7B3}" destId="{51F2D560-8304-F646-B591-0DE9D8F2D217}" srcOrd="2" destOrd="0" parTransId="{D00F35BA-DE35-854A-9A47-29EC82AF34C2}" sibTransId="{08717527-0E84-714B-965F-9B097A6D64CE}"/>
    <dgm:cxn modelId="{AE5A7FDA-D9D4-2849-938D-FFF5E2772DCF}" type="presOf" srcId="{69260255-2576-884E-8133-E6E008300E94}" destId="{F0C91FA7-0186-AC45-9E4B-20CCFB6D7694}" srcOrd="0" destOrd="0" presId="urn:microsoft.com/office/officeart/2005/8/layout/orgChart1"/>
    <dgm:cxn modelId="{2F89C9C7-9EE8-8D46-A29D-F73FD085AB6C}" srcId="{A39A43F2-6541-384A-BF01-8CC0A6819024}" destId="{F31C04CC-31D0-FC4C-A557-46327019A08E}" srcOrd="1" destOrd="0" parTransId="{D36F5188-A98E-564B-8FEA-695D9BA68759}" sibTransId="{E0501E88-ACE6-DD4C-8592-FB2321897219}"/>
    <dgm:cxn modelId="{46E02238-5086-8F45-95CF-8E17049CE45E}" type="presOf" srcId="{EB87194C-5010-104A-A121-6AB96F01DC99}" destId="{713CB52A-37B2-D94A-AA68-2AAC068A2A45}" srcOrd="0" destOrd="0" presId="urn:microsoft.com/office/officeart/2005/8/layout/orgChart1"/>
    <dgm:cxn modelId="{A525B613-15E6-AA45-AEF0-3ED9E9C4064A}" srcId="{9674111E-87EE-E441-B2FD-C60A4B5B9E2C}" destId="{DB8014E0-4506-6B4F-ACFC-1667C6EBAC9D}" srcOrd="0" destOrd="0" parTransId="{4D880B2C-540A-9845-92F5-5CE8E3E0F0C8}" sibTransId="{C4B3835E-7610-3149-B512-0C06E7472E1A}"/>
    <dgm:cxn modelId="{5F82438C-7705-F446-9341-D501A0819800}" type="presOf" srcId="{F6674FFE-9065-6B4E-AA45-40879E16D4E6}" destId="{0024D7C6-1FC0-0145-BEBF-9B56D95CB147}" srcOrd="0" destOrd="0" presId="urn:microsoft.com/office/officeart/2005/8/layout/orgChart1"/>
    <dgm:cxn modelId="{254EC448-FCEC-1247-981F-3092AAB76F0F}" type="presOf" srcId="{FB2D6BC0-033E-1140-AAAE-8C7E6B0DC726}" destId="{699AF8E5-2586-0E42-939F-B0027D4AC73C}" srcOrd="1" destOrd="0" presId="urn:microsoft.com/office/officeart/2005/8/layout/orgChart1"/>
    <dgm:cxn modelId="{41AF4373-4ED1-8646-ACFA-C89332E2751E}" type="presOf" srcId="{A39A43F2-6541-384A-BF01-8CC0A6819024}" destId="{752E13FD-D234-DB47-A3FF-4479A0FA1481}" srcOrd="1" destOrd="0" presId="urn:microsoft.com/office/officeart/2005/8/layout/orgChart1"/>
    <dgm:cxn modelId="{5F4669F2-4266-2743-8EC6-C5FBAD99F4F4}" type="presOf" srcId="{FB2D6BC0-033E-1140-AAAE-8C7E6B0DC726}" destId="{54FA4C23-CEDB-D64B-A28E-791BEF1C05FA}" srcOrd="0" destOrd="0" presId="urn:microsoft.com/office/officeart/2005/8/layout/orgChart1"/>
    <dgm:cxn modelId="{2BC9CD5D-0609-0F4C-8A0C-37B1F637629C}" type="presParOf" srcId="{380C93AF-3D01-7B4D-A4C0-B5C0BEE17C9E}" destId="{4AAC7822-2186-024E-88D9-698D1D42D365}" srcOrd="0" destOrd="0" presId="urn:microsoft.com/office/officeart/2005/8/layout/orgChart1"/>
    <dgm:cxn modelId="{3E6AC096-093B-264F-8256-E3AF01C0C67C}" type="presParOf" srcId="{4AAC7822-2186-024E-88D9-698D1D42D365}" destId="{82A0E471-D78A-884E-84C3-54AC048E8B96}" srcOrd="0" destOrd="0" presId="urn:microsoft.com/office/officeart/2005/8/layout/orgChart1"/>
    <dgm:cxn modelId="{742B4AEB-4BF6-FA46-A590-0198188B7564}" type="presParOf" srcId="{82A0E471-D78A-884E-84C3-54AC048E8B96}" destId="{22B80327-E9D2-B84F-9016-B91AE529834D}" srcOrd="0" destOrd="0" presId="urn:microsoft.com/office/officeart/2005/8/layout/orgChart1"/>
    <dgm:cxn modelId="{E18B4ABF-0EBF-194E-8B92-8919CB15D803}" type="presParOf" srcId="{82A0E471-D78A-884E-84C3-54AC048E8B96}" destId="{B8192E39-E419-A446-A2AE-1354FF536B71}" srcOrd="1" destOrd="0" presId="urn:microsoft.com/office/officeart/2005/8/layout/orgChart1"/>
    <dgm:cxn modelId="{B243B1A8-2FB3-784A-A28D-A02E703FFDF7}" type="presParOf" srcId="{4AAC7822-2186-024E-88D9-698D1D42D365}" destId="{91D9D260-99CF-394B-99E1-1C89D8CDF92F}" srcOrd="1" destOrd="0" presId="urn:microsoft.com/office/officeart/2005/8/layout/orgChart1"/>
    <dgm:cxn modelId="{8F785B51-15C0-4D47-B9AB-A595BEA67E3B}" type="presParOf" srcId="{91D9D260-99CF-394B-99E1-1C89D8CDF92F}" destId="{7BDC2C64-B118-8E4A-9071-16293D6FC333}" srcOrd="0" destOrd="0" presId="urn:microsoft.com/office/officeart/2005/8/layout/orgChart1"/>
    <dgm:cxn modelId="{1860AD76-2774-D344-AF08-638E4C1816CC}" type="presParOf" srcId="{91D9D260-99CF-394B-99E1-1C89D8CDF92F}" destId="{D484C6A5-ED1E-CB4C-B7F1-0D2A15A66225}" srcOrd="1" destOrd="0" presId="urn:microsoft.com/office/officeart/2005/8/layout/orgChart1"/>
    <dgm:cxn modelId="{951F32C9-47BE-D246-A767-3BA6F7194445}" type="presParOf" srcId="{D484C6A5-ED1E-CB4C-B7F1-0D2A15A66225}" destId="{386C1A1D-320D-E64D-8761-2BC87653DDC0}" srcOrd="0" destOrd="0" presId="urn:microsoft.com/office/officeart/2005/8/layout/orgChart1"/>
    <dgm:cxn modelId="{CD48CB6B-98DA-6E46-AA5A-EFA8AEA5B2D3}" type="presParOf" srcId="{386C1A1D-320D-E64D-8761-2BC87653DDC0}" destId="{2DAFE5F4-0925-CC44-AECB-654FC67B1639}" srcOrd="0" destOrd="0" presId="urn:microsoft.com/office/officeart/2005/8/layout/orgChart1"/>
    <dgm:cxn modelId="{E6B5EB68-39A8-8F49-BF4B-E48BF20520B3}" type="presParOf" srcId="{386C1A1D-320D-E64D-8761-2BC87653DDC0}" destId="{C97AC8C6-482B-3346-8C46-71C17B968474}" srcOrd="1" destOrd="0" presId="urn:microsoft.com/office/officeart/2005/8/layout/orgChart1"/>
    <dgm:cxn modelId="{3A14C78A-9354-CF49-9DE0-5A76FF08780F}" type="presParOf" srcId="{D484C6A5-ED1E-CB4C-B7F1-0D2A15A66225}" destId="{16AF871A-7572-B24D-8FE7-428792DF2E1B}" srcOrd="1" destOrd="0" presId="urn:microsoft.com/office/officeart/2005/8/layout/orgChart1"/>
    <dgm:cxn modelId="{2E057B84-6F30-7A4F-B95F-397CBE357333}" type="presParOf" srcId="{16AF871A-7572-B24D-8FE7-428792DF2E1B}" destId="{0024D7C6-1FC0-0145-BEBF-9B56D95CB147}" srcOrd="0" destOrd="0" presId="urn:microsoft.com/office/officeart/2005/8/layout/orgChart1"/>
    <dgm:cxn modelId="{341782F4-8CE9-1A43-894C-E2BE1BA63496}" type="presParOf" srcId="{16AF871A-7572-B24D-8FE7-428792DF2E1B}" destId="{F0448EF9-FA1D-844A-B92A-711398AF11A7}" srcOrd="1" destOrd="0" presId="urn:microsoft.com/office/officeart/2005/8/layout/orgChart1"/>
    <dgm:cxn modelId="{93F8F703-0AEC-A641-9A36-17D9C68D5946}" type="presParOf" srcId="{F0448EF9-FA1D-844A-B92A-711398AF11A7}" destId="{39A04C01-5959-9146-B94D-16465A609646}" srcOrd="0" destOrd="0" presId="urn:microsoft.com/office/officeart/2005/8/layout/orgChart1"/>
    <dgm:cxn modelId="{AE4CB4FD-526F-934E-A42A-21C96812144C}" type="presParOf" srcId="{39A04C01-5959-9146-B94D-16465A609646}" destId="{EB038D4C-638C-334A-AEFD-1C939C0342BF}" srcOrd="0" destOrd="0" presId="urn:microsoft.com/office/officeart/2005/8/layout/orgChart1"/>
    <dgm:cxn modelId="{6E1BB219-41A0-F14B-93C5-18159F40BD47}" type="presParOf" srcId="{39A04C01-5959-9146-B94D-16465A609646}" destId="{31C0A76E-0E31-A046-BA7A-0BA953105C27}" srcOrd="1" destOrd="0" presId="urn:microsoft.com/office/officeart/2005/8/layout/orgChart1"/>
    <dgm:cxn modelId="{7BAF8EF7-6714-434F-9247-734E24AC6F86}" type="presParOf" srcId="{F0448EF9-FA1D-844A-B92A-711398AF11A7}" destId="{E383904D-8254-C748-8097-EC9E78FE9803}" srcOrd="1" destOrd="0" presId="urn:microsoft.com/office/officeart/2005/8/layout/orgChart1"/>
    <dgm:cxn modelId="{0FD5BD59-C1D6-A24A-9D70-3C6A50028E01}" type="presParOf" srcId="{F0448EF9-FA1D-844A-B92A-711398AF11A7}" destId="{1132B64F-1BB4-9945-ACBC-A706933A353D}" srcOrd="2" destOrd="0" presId="urn:microsoft.com/office/officeart/2005/8/layout/orgChart1"/>
    <dgm:cxn modelId="{30D8A200-C9F3-7E4E-8F8E-D04089D08519}" type="presParOf" srcId="{16AF871A-7572-B24D-8FE7-428792DF2E1B}" destId="{ABA8BBA7-8648-A443-B097-17881BF24270}" srcOrd="2" destOrd="0" presId="urn:microsoft.com/office/officeart/2005/8/layout/orgChart1"/>
    <dgm:cxn modelId="{AFFDD229-6395-2049-B403-070AC3796F90}" type="presParOf" srcId="{16AF871A-7572-B24D-8FE7-428792DF2E1B}" destId="{B0204CB9-2A3E-C344-998E-F047C5E2C878}" srcOrd="3" destOrd="0" presId="urn:microsoft.com/office/officeart/2005/8/layout/orgChart1"/>
    <dgm:cxn modelId="{1F889BA8-59BD-0749-A342-05AC5024505C}" type="presParOf" srcId="{B0204CB9-2A3E-C344-998E-F047C5E2C878}" destId="{40940DA7-F451-BD44-9753-EEDAD50B5E3E}" srcOrd="0" destOrd="0" presId="urn:microsoft.com/office/officeart/2005/8/layout/orgChart1"/>
    <dgm:cxn modelId="{D8FADE60-B0DE-D64C-8CD2-C73515E704A0}" type="presParOf" srcId="{40940DA7-F451-BD44-9753-EEDAD50B5E3E}" destId="{C8731741-F4E8-E641-BC4B-930D9CDA0E30}" srcOrd="0" destOrd="0" presId="urn:microsoft.com/office/officeart/2005/8/layout/orgChart1"/>
    <dgm:cxn modelId="{01BBF71A-C99D-0748-B040-8315F0DA95E6}" type="presParOf" srcId="{40940DA7-F451-BD44-9753-EEDAD50B5E3E}" destId="{19D43581-564F-CA4A-9EA2-6E3415ACC295}" srcOrd="1" destOrd="0" presId="urn:microsoft.com/office/officeart/2005/8/layout/orgChart1"/>
    <dgm:cxn modelId="{B65F08E6-3B7A-AE46-81A0-9727EFCF2639}" type="presParOf" srcId="{B0204CB9-2A3E-C344-998E-F047C5E2C878}" destId="{6A64BC0F-4C1C-A540-982E-819AC283EE36}" srcOrd="1" destOrd="0" presId="urn:microsoft.com/office/officeart/2005/8/layout/orgChart1"/>
    <dgm:cxn modelId="{D14789E5-9B11-1247-A191-91C9DCCE71E5}" type="presParOf" srcId="{B0204CB9-2A3E-C344-998E-F047C5E2C878}" destId="{2D782A1C-759D-F142-AE4F-D0765F6C80EE}" srcOrd="2" destOrd="0" presId="urn:microsoft.com/office/officeart/2005/8/layout/orgChart1"/>
    <dgm:cxn modelId="{C9A8316C-62FF-8C45-87EA-B7E6EDAFF7BD}" type="presParOf" srcId="{D484C6A5-ED1E-CB4C-B7F1-0D2A15A66225}" destId="{1774290D-4897-8045-8806-C9780321A6F9}" srcOrd="2" destOrd="0" presId="urn:microsoft.com/office/officeart/2005/8/layout/orgChart1"/>
    <dgm:cxn modelId="{86DC6195-5E47-904A-B18A-290E08172147}" type="presParOf" srcId="{91D9D260-99CF-394B-99E1-1C89D8CDF92F}" destId="{F4AAD656-CB09-8C44-BD6E-62D96D56EE01}" srcOrd="2" destOrd="0" presId="urn:microsoft.com/office/officeart/2005/8/layout/orgChart1"/>
    <dgm:cxn modelId="{4FB4944F-C97B-C541-A676-E82EBCEF2114}" type="presParOf" srcId="{91D9D260-99CF-394B-99E1-1C89D8CDF92F}" destId="{23ECABF4-A281-BD43-8CD8-67C391664DEF}" srcOrd="3" destOrd="0" presId="urn:microsoft.com/office/officeart/2005/8/layout/orgChart1"/>
    <dgm:cxn modelId="{A3F8C2DD-EB28-D144-A5D6-8CEB70952588}" type="presParOf" srcId="{23ECABF4-A281-BD43-8CD8-67C391664DEF}" destId="{07124F34-FE48-654C-B1B0-1AA5DAC6063B}" srcOrd="0" destOrd="0" presId="urn:microsoft.com/office/officeart/2005/8/layout/orgChart1"/>
    <dgm:cxn modelId="{3FEA7338-2859-7644-B4F4-0A110A816A8F}" type="presParOf" srcId="{07124F34-FE48-654C-B1B0-1AA5DAC6063B}" destId="{C6FC0F94-FF37-ED4A-A4F8-4714837509ED}" srcOrd="0" destOrd="0" presId="urn:microsoft.com/office/officeart/2005/8/layout/orgChart1"/>
    <dgm:cxn modelId="{52D58E40-32BC-5849-849F-8F8B5C71E79D}" type="presParOf" srcId="{07124F34-FE48-654C-B1B0-1AA5DAC6063B}" destId="{752E13FD-D234-DB47-A3FF-4479A0FA1481}" srcOrd="1" destOrd="0" presId="urn:microsoft.com/office/officeart/2005/8/layout/orgChart1"/>
    <dgm:cxn modelId="{3C7AF604-A776-9B44-B6B9-2A7A8BEBCEAB}" type="presParOf" srcId="{23ECABF4-A281-BD43-8CD8-67C391664DEF}" destId="{6E1D88C1-12CD-EE44-9661-70B08AF96BD5}" srcOrd="1" destOrd="0" presId="urn:microsoft.com/office/officeart/2005/8/layout/orgChart1"/>
    <dgm:cxn modelId="{C461DB07-8C7D-D544-821B-E21F6C885B72}" type="presParOf" srcId="{6E1D88C1-12CD-EE44-9661-70B08AF96BD5}" destId="{5DB3BC99-6FBB-8F4E-A6BB-B3C1780BAEDF}" srcOrd="0" destOrd="0" presId="urn:microsoft.com/office/officeart/2005/8/layout/orgChart1"/>
    <dgm:cxn modelId="{0BDE020C-BD1E-9D42-968B-312CA4D9C800}" type="presParOf" srcId="{6E1D88C1-12CD-EE44-9661-70B08AF96BD5}" destId="{D2A0DA88-7F34-4242-8CC2-BEEA72AC5455}" srcOrd="1" destOrd="0" presId="urn:microsoft.com/office/officeart/2005/8/layout/orgChart1"/>
    <dgm:cxn modelId="{38D2AB6A-31B8-B841-969B-F6473BC2F993}" type="presParOf" srcId="{D2A0DA88-7F34-4242-8CC2-BEEA72AC5455}" destId="{BCEC9EA6-D515-3F45-9E08-ACE872DF457A}" srcOrd="0" destOrd="0" presId="urn:microsoft.com/office/officeart/2005/8/layout/orgChart1"/>
    <dgm:cxn modelId="{A4312EC3-03D8-A04F-951B-80F01263A7EF}" type="presParOf" srcId="{BCEC9EA6-D515-3F45-9E08-ACE872DF457A}" destId="{54FA4C23-CEDB-D64B-A28E-791BEF1C05FA}" srcOrd="0" destOrd="0" presId="urn:microsoft.com/office/officeart/2005/8/layout/orgChart1"/>
    <dgm:cxn modelId="{2A2EC48A-B06C-CD42-884E-AAB889257204}" type="presParOf" srcId="{BCEC9EA6-D515-3F45-9E08-ACE872DF457A}" destId="{699AF8E5-2586-0E42-939F-B0027D4AC73C}" srcOrd="1" destOrd="0" presId="urn:microsoft.com/office/officeart/2005/8/layout/orgChart1"/>
    <dgm:cxn modelId="{D6752C7B-D47F-3C43-9074-5064E12320A2}" type="presParOf" srcId="{D2A0DA88-7F34-4242-8CC2-BEEA72AC5455}" destId="{2714FD78-26D6-0A4A-9D97-F71FD263FE55}" srcOrd="1" destOrd="0" presId="urn:microsoft.com/office/officeart/2005/8/layout/orgChart1"/>
    <dgm:cxn modelId="{4A7DD6DF-B4EF-2941-B37F-FBBD80A83403}" type="presParOf" srcId="{D2A0DA88-7F34-4242-8CC2-BEEA72AC5455}" destId="{4CD3C0A9-6876-FC45-BA3A-9C921946E2DB}" srcOrd="2" destOrd="0" presId="urn:microsoft.com/office/officeart/2005/8/layout/orgChart1"/>
    <dgm:cxn modelId="{D71FDB55-7938-5340-803B-D97049CB2F28}" type="presParOf" srcId="{6E1D88C1-12CD-EE44-9661-70B08AF96BD5}" destId="{E42F66D7-812C-2945-868C-3A70E0535206}" srcOrd="2" destOrd="0" presId="urn:microsoft.com/office/officeart/2005/8/layout/orgChart1"/>
    <dgm:cxn modelId="{9E555CF6-6183-FF44-B164-E2BC198838C1}" type="presParOf" srcId="{6E1D88C1-12CD-EE44-9661-70B08AF96BD5}" destId="{6703B2AA-57E6-8E4E-B4D2-C7941FB1210E}" srcOrd="3" destOrd="0" presId="urn:microsoft.com/office/officeart/2005/8/layout/orgChart1"/>
    <dgm:cxn modelId="{B4FB768D-1E9E-9C46-B2B1-B2EB40BFD4DE}" type="presParOf" srcId="{6703B2AA-57E6-8E4E-B4D2-C7941FB1210E}" destId="{532A8245-173A-2D4A-ACEF-2965F5A84A63}" srcOrd="0" destOrd="0" presId="urn:microsoft.com/office/officeart/2005/8/layout/orgChart1"/>
    <dgm:cxn modelId="{1370B115-0E07-8A43-815F-97538E8BA19D}" type="presParOf" srcId="{532A8245-173A-2D4A-ACEF-2965F5A84A63}" destId="{7D2157EE-0693-554F-A6C6-F9BEDBF4DE4D}" srcOrd="0" destOrd="0" presId="urn:microsoft.com/office/officeart/2005/8/layout/orgChart1"/>
    <dgm:cxn modelId="{F9445347-2A18-5848-9C50-AF642CFB6C0D}" type="presParOf" srcId="{532A8245-173A-2D4A-ACEF-2965F5A84A63}" destId="{A90B1446-CD50-C74B-AE56-F569A1C89C10}" srcOrd="1" destOrd="0" presId="urn:microsoft.com/office/officeart/2005/8/layout/orgChart1"/>
    <dgm:cxn modelId="{C088FF8C-4408-364C-A1DF-0899E00C1F25}" type="presParOf" srcId="{6703B2AA-57E6-8E4E-B4D2-C7941FB1210E}" destId="{8F129CA3-D6FE-DA43-8740-8A146BF14AE5}" srcOrd="1" destOrd="0" presId="urn:microsoft.com/office/officeart/2005/8/layout/orgChart1"/>
    <dgm:cxn modelId="{FEAD8257-D89A-C64B-8D40-9E8EB3938DC8}" type="presParOf" srcId="{6703B2AA-57E6-8E4E-B4D2-C7941FB1210E}" destId="{8C1BF999-1E11-6947-A394-FF9212391B39}" srcOrd="2" destOrd="0" presId="urn:microsoft.com/office/officeart/2005/8/layout/orgChart1"/>
    <dgm:cxn modelId="{75FABF70-2938-C646-9639-D25A68B5545E}" type="presParOf" srcId="{6E1D88C1-12CD-EE44-9661-70B08AF96BD5}" destId="{8A45CDDE-496B-9449-B141-CA074D46A85A}" srcOrd="4" destOrd="0" presId="urn:microsoft.com/office/officeart/2005/8/layout/orgChart1"/>
    <dgm:cxn modelId="{22EF851B-C22C-B948-8BAC-7203E31705B2}" type="presParOf" srcId="{6E1D88C1-12CD-EE44-9661-70B08AF96BD5}" destId="{7ADD9190-BE57-C447-814B-B337D3503A8E}" srcOrd="5" destOrd="0" presId="urn:microsoft.com/office/officeart/2005/8/layout/orgChart1"/>
    <dgm:cxn modelId="{FA9F99C6-0A43-BB40-867A-0C9C14E09FD1}" type="presParOf" srcId="{7ADD9190-BE57-C447-814B-B337D3503A8E}" destId="{5C7C337D-C15A-B04D-8A8E-F7FC6E84FBE2}" srcOrd="0" destOrd="0" presId="urn:microsoft.com/office/officeart/2005/8/layout/orgChart1"/>
    <dgm:cxn modelId="{2A68E7A1-F1E5-4C41-9592-3427C9877E4C}" type="presParOf" srcId="{5C7C337D-C15A-B04D-8A8E-F7FC6E84FBE2}" destId="{713CB52A-37B2-D94A-AA68-2AAC068A2A45}" srcOrd="0" destOrd="0" presId="urn:microsoft.com/office/officeart/2005/8/layout/orgChart1"/>
    <dgm:cxn modelId="{929277C4-C562-6B4D-8DAB-9B7F176C660D}" type="presParOf" srcId="{5C7C337D-C15A-B04D-8A8E-F7FC6E84FBE2}" destId="{A43507C3-3B53-4845-ACEB-AA41D3E57356}" srcOrd="1" destOrd="0" presId="urn:microsoft.com/office/officeart/2005/8/layout/orgChart1"/>
    <dgm:cxn modelId="{CFC8ABA4-BD5A-6341-8822-A3E12D4E157C}" type="presParOf" srcId="{7ADD9190-BE57-C447-814B-B337D3503A8E}" destId="{9360E054-AB2E-174D-A20E-611DB8878CF3}" srcOrd="1" destOrd="0" presId="urn:microsoft.com/office/officeart/2005/8/layout/orgChart1"/>
    <dgm:cxn modelId="{4FB656BF-73D7-4946-B086-E26B4786A8E2}" type="presParOf" srcId="{7ADD9190-BE57-C447-814B-B337D3503A8E}" destId="{2C191F20-F2E3-2447-9A5B-9E7D57A40327}" srcOrd="2" destOrd="0" presId="urn:microsoft.com/office/officeart/2005/8/layout/orgChart1"/>
    <dgm:cxn modelId="{CDBE8640-0DBE-3A46-8BE7-240FC3E6D4DB}" type="presParOf" srcId="{23ECABF4-A281-BD43-8CD8-67C391664DEF}" destId="{5F6E7A4A-73EA-854E-8D7C-6C1122567E8C}" srcOrd="2" destOrd="0" presId="urn:microsoft.com/office/officeart/2005/8/layout/orgChart1"/>
    <dgm:cxn modelId="{20EBA7DE-5559-3B49-AD6E-3938B1A953F7}" type="presParOf" srcId="{91D9D260-99CF-394B-99E1-1C89D8CDF92F}" destId="{94FC92BE-7FB7-E04C-B1A4-CA6C24D9E664}" srcOrd="4" destOrd="0" presId="urn:microsoft.com/office/officeart/2005/8/layout/orgChart1"/>
    <dgm:cxn modelId="{0309931C-291C-214D-972D-F0DFFA973A59}" type="presParOf" srcId="{91D9D260-99CF-394B-99E1-1C89D8CDF92F}" destId="{15112ACD-90A2-5F4C-9AF4-D04C981F56F4}" srcOrd="5" destOrd="0" presId="urn:microsoft.com/office/officeart/2005/8/layout/orgChart1"/>
    <dgm:cxn modelId="{ED24D675-F8E1-FA49-B837-20A4E8B4FC61}" type="presParOf" srcId="{15112ACD-90A2-5F4C-9AF4-D04C981F56F4}" destId="{0D5CA165-9221-544C-98CC-7F9526B1457E}" srcOrd="0" destOrd="0" presId="urn:microsoft.com/office/officeart/2005/8/layout/orgChart1"/>
    <dgm:cxn modelId="{8A42955A-E172-554D-A1C4-4F16522A8935}" type="presParOf" srcId="{0D5CA165-9221-544C-98CC-7F9526B1457E}" destId="{33C47C80-6231-0746-A6A2-4C1DDE049BEC}" srcOrd="0" destOrd="0" presId="urn:microsoft.com/office/officeart/2005/8/layout/orgChart1"/>
    <dgm:cxn modelId="{763D9F72-C244-3344-B0B9-D5CAF04A4644}" type="presParOf" srcId="{0D5CA165-9221-544C-98CC-7F9526B1457E}" destId="{C99FC69B-B654-474F-81CF-86BA2B68D845}" srcOrd="1" destOrd="0" presId="urn:microsoft.com/office/officeart/2005/8/layout/orgChart1"/>
    <dgm:cxn modelId="{7552EC00-53FE-244F-9EF6-745D9CEB5F63}" type="presParOf" srcId="{15112ACD-90A2-5F4C-9AF4-D04C981F56F4}" destId="{A6A0208A-01E9-5A4E-A21D-293011E44C51}" srcOrd="1" destOrd="0" presId="urn:microsoft.com/office/officeart/2005/8/layout/orgChart1"/>
    <dgm:cxn modelId="{28F07039-D364-8445-AE61-7A87E30087E8}" type="presParOf" srcId="{A6A0208A-01E9-5A4E-A21D-293011E44C51}" destId="{F0C91FA7-0186-AC45-9E4B-20CCFB6D7694}" srcOrd="0" destOrd="0" presId="urn:microsoft.com/office/officeart/2005/8/layout/orgChart1"/>
    <dgm:cxn modelId="{EDDF46B9-3480-3A4E-8CEE-CF75DDA6D52D}" type="presParOf" srcId="{A6A0208A-01E9-5A4E-A21D-293011E44C51}" destId="{767D705C-0672-9B49-9D3C-92BEE6789EF6}" srcOrd="1" destOrd="0" presId="urn:microsoft.com/office/officeart/2005/8/layout/orgChart1"/>
    <dgm:cxn modelId="{6C18B464-4889-B54B-A601-DBA13F9B5C67}" type="presParOf" srcId="{767D705C-0672-9B49-9D3C-92BEE6789EF6}" destId="{6096E828-A91A-2B40-9ACF-4C5B4388CA51}" srcOrd="0" destOrd="0" presId="urn:microsoft.com/office/officeart/2005/8/layout/orgChart1"/>
    <dgm:cxn modelId="{F92993F8-DA19-764E-AAE1-BAC48DB81DEF}" type="presParOf" srcId="{6096E828-A91A-2B40-9ACF-4C5B4388CA51}" destId="{F1C6F078-05C7-6743-9FD8-6DC259EC9DE8}" srcOrd="0" destOrd="0" presId="urn:microsoft.com/office/officeart/2005/8/layout/orgChart1"/>
    <dgm:cxn modelId="{D6DB719F-B77B-2B4A-AC60-5E9627333502}" type="presParOf" srcId="{6096E828-A91A-2B40-9ACF-4C5B4388CA51}" destId="{FC0E4AB7-D963-2045-9037-334791811FF8}" srcOrd="1" destOrd="0" presId="urn:microsoft.com/office/officeart/2005/8/layout/orgChart1"/>
    <dgm:cxn modelId="{E822771D-C497-BD47-8B63-8263EFC671EE}" type="presParOf" srcId="{767D705C-0672-9B49-9D3C-92BEE6789EF6}" destId="{7F77E295-6A48-1248-A4D4-BDF769757502}" srcOrd="1" destOrd="0" presId="urn:microsoft.com/office/officeart/2005/8/layout/orgChart1"/>
    <dgm:cxn modelId="{F7873D19-1C0A-4B4B-82C8-C0994DE600BD}" type="presParOf" srcId="{767D705C-0672-9B49-9D3C-92BEE6789EF6}" destId="{B3B0A23B-D135-DD4A-8D0B-FC7B03E8F82F}" srcOrd="2" destOrd="0" presId="urn:microsoft.com/office/officeart/2005/8/layout/orgChart1"/>
    <dgm:cxn modelId="{C6CC6278-C817-E644-A204-E0EA679CB89C}" type="presParOf" srcId="{A6A0208A-01E9-5A4E-A21D-293011E44C51}" destId="{E1F77CBD-A51F-4C4A-B8C3-973EAC190027}" srcOrd="2" destOrd="0" presId="urn:microsoft.com/office/officeart/2005/8/layout/orgChart1"/>
    <dgm:cxn modelId="{BC9455B1-0AF7-B440-B3F6-2316507FDB93}" type="presParOf" srcId="{A6A0208A-01E9-5A4E-A21D-293011E44C51}" destId="{5C4C3BB5-C4E8-BE4D-A5C1-07C32140EAFB}" srcOrd="3" destOrd="0" presId="urn:microsoft.com/office/officeart/2005/8/layout/orgChart1"/>
    <dgm:cxn modelId="{361B37D8-B74F-1440-84A8-16E75981148E}" type="presParOf" srcId="{5C4C3BB5-C4E8-BE4D-A5C1-07C32140EAFB}" destId="{E49EBA92-FB84-5C4E-8054-58DD2A9AE9D1}" srcOrd="0" destOrd="0" presId="urn:microsoft.com/office/officeart/2005/8/layout/orgChart1"/>
    <dgm:cxn modelId="{E7992B0A-DAEF-0040-B697-0C3D382559D8}" type="presParOf" srcId="{E49EBA92-FB84-5C4E-8054-58DD2A9AE9D1}" destId="{27D28969-E5E4-E94F-8075-A737A2DF256A}" srcOrd="0" destOrd="0" presId="urn:microsoft.com/office/officeart/2005/8/layout/orgChart1"/>
    <dgm:cxn modelId="{0D84A74B-E3F9-2F42-B842-C2E51D06E840}" type="presParOf" srcId="{E49EBA92-FB84-5C4E-8054-58DD2A9AE9D1}" destId="{CA7543DF-E651-4D4A-92E6-BA7D389296CD}" srcOrd="1" destOrd="0" presId="urn:microsoft.com/office/officeart/2005/8/layout/orgChart1"/>
    <dgm:cxn modelId="{16E5FA63-E4E7-5647-8F90-098E93B50AE7}" type="presParOf" srcId="{5C4C3BB5-C4E8-BE4D-A5C1-07C32140EAFB}" destId="{E7C1E437-3EE1-584A-B86C-FFBB4ECE778F}" srcOrd="1" destOrd="0" presId="urn:microsoft.com/office/officeart/2005/8/layout/orgChart1"/>
    <dgm:cxn modelId="{889BCA9F-4B9B-0145-916C-52CD617F880E}" type="presParOf" srcId="{5C4C3BB5-C4E8-BE4D-A5C1-07C32140EAFB}" destId="{94A3D906-1FAF-9A4F-BC4B-55D85B77659B}" srcOrd="2" destOrd="0" presId="urn:microsoft.com/office/officeart/2005/8/layout/orgChart1"/>
    <dgm:cxn modelId="{3FE6C5B8-C02F-7147-BACE-D7778C48B6A9}" type="presParOf" srcId="{15112ACD-90A2-5F4C-9AF4-D04C981F56F4}" destId="{50AF956A-1CCE-C243-BDAE-220D099DC814}" srcOrd="2" destOrd="0" presId="urn:microsoft.com/office/officeart/2005/8/layout/orgChart1"/>
    <dgm:cxn modelId="{4E91284E-CAB1-F044-88A5-57AEB3164C4E}" type="presParOf" srcId="{91D9D260-99CF-394B-99E1-1C89D8CDF92F}" destId="{024165E8-F6DE-D34D-900F-DAF11FA4F45F}" srcOrd="6" destOrd="0" presId="urn:microsoft.com/office/officeart/2005/8/layout/orgChart1"/>
    <dgm:cxn modelId="{4F3B0D8C-AECF-C34F-8663-B98C60273338}" type="presParOf" srcId="{91D9D260-99CF-394B-99E1-1C89D8CDF92F}" destId="{583EF0BB-896C-974C-B3F2-77C18E6F8B62}" srcOrd="7" destOrd="0" presId="urn:microsoft.com/office/officeart/2005/8/layout/orgChart1"/>
    <dgm:cxn modelId="{59619B19-0D15-3849-91E4-05D1882FB0AB}" type="presParOf" srcId="{583EF0BB-896C-974C-B3F2-77C18E6F8B62}" destId="{FEFB7505-A016-2946-B5B5-FD8ACA111C49}" srcOrd="0" destOrd="0" presId="urn:microsoft.com/office/officeart/2005/8/layout/orgChart1"/>
    <dgm:cxn modelId="{46E91BCD-F949-E849-86DC-BFB2C38D5797}" type="presParOf" srcId="{FEFB7505-A016-2946-B5B5-FD8ACA111C49}" destId="{95030895-E3DD-5444-8C20-493E59433B79}" srcOrd="0" destOrd="0" presId="urn:microsoft.com/office/officeart/2005/8/layout/orgChart1"/>
    <dgm:cxn modelId="{37B35502-8198-0045-94B7-9CA1300DF960}" type="presParOf" srcId="{FEFB7505-A016-2946-B5B5-FD8ACA111C49}" destId="{F6FC3A29-FEA3-014D-8B8C-A4BEC6BAF223}" srcOrd="1" destOrd="0" presId="urn:microsoft.com/office/officeart/2005/8/layout/orgChart1"/>
    <dgm:cxn modelId="{6B4DC4BD-E502-8043-88BF-98DDCD5A07A9}" type="presParOf" srcId="{583EF0BB-896C-974C-B3F2-77C18E6F8B62}" destId="{D696D4C8-FB6B-0444-B549-D09B2910C6BF}" srcOrd="1" destOrd="0" presId="urn:microsoft.com/office/officeart/2005/8/layout/orgChart1"/>
    <dgm:cxn modelId="{83FAED60-8F7A-F640-B707-DCFB8C5114E5}" type="presParOf" srcId="{D696D4C8-FB6B-0444-B549-D09B2910C6BF}" destId="{FB587DBB-BABE-324B-A37C-8C643239A82F}" srcOrd="0" destOrd="0" presId="urn:microsoft.com/office/officeart/2005/8/layout/orgChart1"/>
    <dgm:cxn modelId="{312FE8E8-11C1-1F47-9F4D-3451675463F1}" type="presParOf" srcId="{D696D4C8-FB6B-0444-B549-D09B2910C6BF}" destId="{F5630DC7-250B-4C4D-A5D2-06AB1C887418}" srcOrd="1" destOrd="0" presId="urn:microsoft.com/office/officeart/2005/8/layout/orgChart1"/>
    <dgm:cxn modelId="{A02254C4-CE8C-484A-8AD5-10A85A4277F5}" type="presParOf" srcId="{F5630DC7-250B-4C4D-A5D2-06AB1C887418}" destId="{13660F9B-E0FC-2A49-8163-6CB372CC26CF}" srcOrd="0" destOrd="0" presId="urn:microsoft.com/office/officeart/2005/8/layout/orgChart1"/>
    <dgm:cxn modelId="{6B3D1295-5208-EA45-A644-E23E64147C20}" type="presParOf" srcId="{13660F9B-E0FC-2A49-8163-6CB372CC26CF}" destId="{13EF35AE-1049-494E-9DCF-64DC506C3FB1}" srcOrd="0" destOrd="0" presId="urn:microsoft.com/office/officeart/2005/8/layout/orgChart1"/>
    <dgm:cxn modelId="{9CA807C5-3CA9-494C-9DD0-A031C6F78C29}" type="presParOf" srcId="{13660F9B-E0FC-2A49-8163-6CB372CC26CF}" destId="{02E92A5A-C281-2E4E-AD2A-CAA04DB42F41}" srcOrd="1" destOrd="0" presId="urn:microsoft.com/office/officeart/2005/8/layout/orgChart1"/>
    <dgm:cxn modelId="{C8D0A389-F650-1443-AC82-A0D829A645D8}" type="presParOf" srcId="{F5630DC7-250B-4C4D-A5D2-06AB1C887418}" destId="{085023A7-9404-9943-B1B0-A2E5614D4E7B}" srcOrd="1" destOrd="0" presId="urn:microsoft.com/office/officeart/2005/8/layout/orgChart1"/>
    <dgm:cxn modelId="{DA25C086-5B8C-BB4A-94E7-6223943B410B}" type="presParOf" srcId="{F5630DC7-250B-4C4D-A5D2-06AB1C887418}" destId="{ACBB8B08-C0BD-1E44-998A-6D64A7EB2901}" srcOrd="2" destOrd="0" presId="urn:microsoft.com/office/officeart/2005/8/layout/orgChart1"/>
    <dgm:cxn modelId="{1BA21B4C-1376-8A48-8E1E-D5A2A5FFF3BC}" type="presParOf" srcId="{D696D4C8-FB6B-0444-B549-D09B2910C6BF}" destId="{0CB9E6A8-38A5-ED4B-9062-21DEDB3859CB}" srcOrd="2" destOrd="0" presId="urn:microsoft.com/office/officeart/2005/8/layout/orgChart1"/>
    <dgm:cxn modelId="{BA3545E0-78F3-0E4A-B18B-BA14779E139E}" type="presParOf" srcId="{D696D4C8-FB6B-0444-B549-D09B2910C6BF}" destId="{EE5E682F-FC02-CD49-85E1-C65895680800}" srcOrd="3" destOrd="0" presId="urn:microsoft.com/office/officeart/2005/8/layout/orgChart1"/>
    <dgm:cxn modelId="{9E620DA9-C0FC-C14D-B4E9-2EB8D65452EB}" type="presParOf" srcId="{EE5E682F-FC02-CD49-85E1-C65895680800}" destId="{1AB45BC6-3C1C-BA4A-9FD8-9D435E964E94}" srcOrd="0" destOrd="0" presId="urn:microsoft.com/office/officeart/2005/8/layout/orgChart1"/>
    <dgm:cxn modelId="{AF94957B-3A3B-A549-AE2D-F49092115486}" type="presParOf" srcId="{1AB45BC6-3C1C-BA4A-9FD8-9D435E964E94}" destId="{0EF8B922-60FC-714A-9CB5-342AD850D05B}" srcOrd="0" destOrd="0" presId="urn:microsoft.com/office/officeart/2005/8/layout/orgChart1"/>
    <dgm:cxn modelId="{E2A7EB7B-9AE9-0646-A364-2A06C5A3AAA3}" type="presParOf" srcId="{1AB45BC6-3C1C-BA4A-9FD8-9D435E964E94}" destId="{94C63117-A25E-7740-A860-D7A9B7B8F992}" srcOrd="1" destOrd="0" presId="urn:microsoft.com/office/officeart/2005/8/layout/orgChart1"/>
    <dgm:cxn modelId="{280B88C7-667F-9249-A41E-FD63D65C2D8D}" type="presParOf" srcId="{EE5E682F-FC02-CD49-85E1-C65895680800}" destId="{8B76D1F9-C8D2-984F-929F-FEA69BEEEBA2}" srcOrd="1" destOrd="0" presId="urn:microsoft.com/office/officeart/2005/8/layout/orgChart1"/>
    <dgm:cxn modelId="{5C9271B4-0460-6643-A5FE-E879B4F2324B}" type="presParOf" srcId="{EE5E682F-FC02-CD49-85E1-C65895680800}" destId="{1D76E805-9430-2D4E-BAF2-67F8018DF868}" srcOrd="2" destOrd="0" presId="urn:microsoft.com/office/officeart/2005/8/layout/orgChart1"/>
    <dgm:cxn modelId="{0993F8C3-11E4-F14A-8129-76B800C2DBEF}" type="presParOf" srcId="{583EF0BB-896C-974C-B3F2-77C18E6F8B62}" destId="{3CEB6F1A-431F-FB43-AC90-57C1783BD35C}" srcOrd="2" destOrd="0" presId="urn:microsoft.com/office/officeart/2005/8/layout/orgChart1"/>
    <dgm:cxn modelId="{34D10082-0463-F54B-85C9-DFAB217E96D6}" type="presParOf" srcId="{4AAC7822-2186-024E-88D9-698D1D42D365}" destId="{F719A160-C5E7-1C43-A3F4-2B9C6485E0C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02A26-6CA8-5F48-BCD5-2318DABFC148}" type="doc">
      <dgm:prSet loTypeId="urn:microsoft.com/office/officeart/2009/3/layout/StepUpProcess" loCatId="" qsTypeId="urn:microsoft.com/office/officeart/2005/8/quickstyle/simple1" qsCatId="simple" csTypeId="urn:microsoft.com/office/officeart/2005/8/colors/ColorSchemeForSuggestions" csCatId="other" phldr="1"/>
      <dgm:spPr/>
      <dgm:t>
        <a:bodyPr/>
        <a:lstStyle/>
        <a:p>
          <a:endParaRPr lang="en-US"/>
        </a:p>
      </dgm:t>
    </dgm:pt>
    <dgm:pt modelId="{77714BA5-022A-624F-BEBA-3CB7538D587B}">
      <dgm:prSet phldrT="[Text]"/>
      <dgm:spPr/>
      <dgm:t>
        <a:bodyPr/>
        <a:lstStyle/>
        <a:p>
          <a:r>
            <a:rPr lang="en-US" b="1" dirty="0">
              <a:effectLst/>
              <a:latin typeface="+mn-lt"/>
              <a:ea typeface="+mn-ea"/>
              <a:cs typeface="+mn-cs"/>
            </a:rPr>
            <a:t>Secure bot chain</a:t>
          </a:r>
          <a:endParaRPr lang="en-US" dirty="0"/>
        </a:p>
      </dgm:t>
    </dgm:pt>
    <dgm:pt modelId="{94527E4D-9432-484B-970B-9C1A85820B3F}" type="parTrans" cxnId="{7C33FD20-8330-0A43-8493-C734426C631D}">
      <dgm:prSet/>
      <dgm:spPr/>
      <dgm:t>
        <a:bodyPr/>
        <a:lstStyle/>
        <a:p>
          <a:endParaRPr lang="en-US"/>
        </a:p>
      </dgm:t>
    </dgm:pt>
    <dgm:pt modelId="{B4E1D827-DF51-9A45-A35C-86722214993B}" type="sibTrans" cxnId="{7C33FD20-8330-0A43-8493-C734426C631D}">
      <dgm:prSet/>
      <dgm:spPr/>
      <dgm:t>
        <a:bodyPr/>
        <a:lstStyle/>
        <a:p>
          <a:endParaRPr lang="en-US"/>
        </a:p>
      </dgm:t>
    </dgm:pt>
    <dgm:pt modelId="{0A2ED728-7762-DC4B-BF10-3FEEA746C8DD}">
      <dgm:prSet phldrT="[Text]"/>
      <dgm:spPr/>
      <dgm:t>
        <a:bodyPr/>
        <a:lstStyle/>
        <a:p>
          <a:r>
            <a:rPr lang="en-US" b="1" dirty="0">
              <a:effectLst/>
              <a:latin typeface="+mn-lt"/>
              <a:ea typeface="+mn-ea"/>
              <a:cs typeface="+mn-cs"/>
            </a:rPr>
            <a:t>App Code Signing</a:t>
          </a:r>
          <a:endParaRPr lang="en-US" dirty="0"/>
        </a:p>
      </dgm:t>
    </dgm:pt>
    <dgm:pt modelId="{CC084522-9B3E-2540-AEC5-1B3EEDE7D420}" type="parTrans" cxnId="{5EBE7E3D-10FF-904A-8D31-657D2C7E0821}">
      <dgm:prSet/>
      <dgm:spPr/>
      <dgm:t>
        <a:bodyPr/>
        <a:lstStyle/>
        <a:p>
          <a:endParaRPr lang="en-US"/>
        </a:p>
      </dgm:t>
    </dgm:pt>
    <dgm:pt modelId="{0DA033F7-CD13-CF48-9E4C-83727C371DDD}" type="sibTrans" cxnId="{5EBE7E3D-10FF-904A-8D31-657D2C7E0821}">
      <dgm:prSet/>
      <dgm:spPr/>
      <dgm:t>
        <a:bodyPr/>
        <a:lstStyle/>
        <a:p>
          <a:endParaRPr lang="en-US"/>
        </a:p>
      </dgm:t>
    </dgm:pt>
    <dgm:pt modelId="{697D11EC-FE29-8B4C-9249-1CC22ABC73CD}">
      <dgm:prSet phldrT="[Text]"/>
      <dgm:spPr/>
      <dgm:t>
        <a:bodyPr/>
        <a:lstStyle/>
        <a:p>
          <a:r>
            <a:rPr lang="en-US" b="1" dirty="0">
              <a:effectLst/>
              <a:latin typeface="+mn-lt"/>
              <a:ea typeface="+mn-ea"/>
              <a:cs typeface="+mn-cs"/>
            </a:rPr>
            <a:t>Runtime Process Security</a:t>
          </a:r>
          <a:endParaRPr lang="en-US" dirty="0"/>
        </a:p>
      </dgm:t>
    </dgm:pt>
    <dgm:pt modelId="{1A91AA4F-B1ED-B94B-84C5-3BB4FD9E3C6D}" type="parTrans" cxnId="{5D4B9A10-E5D4-7D4D-B954-AE7C6E4ADEF2}">
      <dgm:prSet/>
      <dgm:spPr/>
      <dgm:t>
        <a:bodyPr/>
        <a:lstStyle/>
        <a:p>
          <a:endParaRPr lang="en-US"/>
        </a:p>
      </dgm:t>
    </dgm:pt>
    <dgm:pt modelId="{FEF3994C-57B5-2D43-BBD7-C642A0567D5D}" type="sibTrans" cxnId="{5D4B9A10-E5D4-7D4D-B954-AE7C6E4ADEF2}">
      <dgm:prSet/>
      <dgm:spPr/>
      <dgm:t>
        <a:bodyPr/>
        <a:lstStyle/>
        <a:p>
          <a:pPr rtl="0"/>
          <a:endParaRPr lang="en-US"/>
        </a:p>
      </dgm:t>
    </dgm:pt>
    <dgm:pt modelId="{107428CD-1595-0E43-AD9C-D222528D1374}">
      <dgm:prSet/>
      <dgm:spPr/>
      <dgm:t>
        <a:bodyPr/>
        <a:lstStyle/>
        <a:p>
          <a:r>
            <a:rPr lang="en-US" b="1" dirty="0">
              <a:effectLst/>
              <a:latin typeface="+mn-lt"/>
              <a:ea typeface="+mn-ea"/>
              <a:cs typeface="+mn-cs"/>
            </a:rPr>
            <a:t>System Software Personalization</a:t>
          </a:r>
          <a:endParaRPr lang="en-US" dirty="0"/>
        </a:p>
      </dgm:t>
    </dgm:pt>
    <dgm:pt modelId="{FC3D643A-3C4A-4E4E-B2B5-620102DCC2E1}" type="parTrans" cxnId="{0E29F806-0F61-744C-868A-717BB71AF99B}">
      <dgm:prSet/>
      <dgm:spPr/>
      <dgm:t>
        <a:bodyPr/>
        <a:lstStyle/>
        <a:p>
          <a:endParaRPr lang="en-US"/>
        </a:p>
      </dgm:t>
    </dgm:pt>
    <dgm:pt modelId="{0C7ED3F1-60F7-DA45-AF0E-00B4017C2F54}" type="sibTrans" cxnId="{0E29F806-0F61-744C-868A-717BB71AF99B}">
      <dgm:prSet/>
      <dgm:spPr/>
      <dgm:t>
        <a:bodyPr/>
        <a:lstStyle/>
        <a:p>
          <a:endParaRPr lang="en-US"/>
        </a:p>
      </dgm:t>
    </dgm:pt>
    <dgm:pt modelId="{8078EA5D-2B66-FB47-8BD1-06883D58C1FC}" type="pres">
      <dgm:prSet presAssocID="{2E002A26-6CA8-5F48-BCD5-2318DABFC148}" presName="rootnode" presStyleCnt="0">
        <dgm:presLayoutVars>
          <dgm:chMax/>
          <dgm:chPref/>
          <dgm:dir/>
          <dgm:animLvl val="lvl"/>
        </dgm:presLayoutVars>
      </dgm:prSet>
      <dgm:spPr/>
      <dgm:t>
        <a:bodyPr/>
        <a:lstStyle/>
        <a:p>
          <a:endParaRPr lang="en-US"/>
        </a:p>
      </dgm:t>
    </dgm:pt>
    <dgm:pt modelId="{7333C983-67B5-DD4C-ADC0-32B91F5A823F}" type="pres">
      <dgm:prSet presAssocID="{77714BA5-022A-624F-BEBA-3CB7538D587B}" presName="composite" presStyleCnt="0"/>
      <dgm:spPr/>
    </dgm:pt>
    <dgm:pt modelId="{8270A7B4-188E-DD46-91B7-69499003085B}" type="pres">
      <dgm:prSet presAssocID="{77714BA5-022A-624F-BEBA-3CB7538D587B}" presName="LShape" presStyleLbl="alignNode1" presStyleIdx="0" presStyleCnt="7"/>
      <dgm:spPr>
        <a:solidFill>
          <a:schemeClr val="tx1"/>
        </a:solidFill>
      </dgm:spPr>
      <dgm:t>
        <a:bodyPr/>
        <a:lstStyle/>
        <a:p>
          <a:endParaRPr lang="en-US"/>
        </a:p>
      </dgm:t>
    </dgm:pt>
    <dgm:pt modelId="{281A83E0-FFAA-D349-9BF0-B4FFFFD47C5B}" type="pres">
      <dgm:prSet presAssocID="{77714BA5-022A-624F-BEBA-3CB7538D587B}" presName="ParentText" presStyleLbl="revTx" presStyleIdx="0" presStyleCnt="4">
        <dgm:presLayoutVars>
          <dgm:chMax val="0"/>
          <dgm:chPref val="0"/>
          <dgm:bulletEnabled val="1"/>
        </dgm:presLayoutVars>
      </dgm:prSet>
      <dgm:spPr/>
      <dgm:t>
        <a:bodyPr/>
        <a:lstStyle/>
        <a:p>
          <a:endParaRPr lang="en-US"/>
        </a:p>
      </dgm:t>
    </dgm:pt>
    <dgm:pt modelId="{59930928-CED1-4B44-8135-E663B89C6003}" type="pres">
      <dgm:prSet presAssocID="{77714BA5-022A-624F-BEBA-3CB7538D587B}" presName="Triangle" presStyleLbl="alignNode1" presStyleIdx="1" presStyleCnt="7"/>
      <dgm:spPr>
        <a:solidFill>
          <a:schemeClr val="tx1"/>
        </a:solidFill>
      </dgm:spPr>
      <dgm:t>
        <a:bodyPr/>
        <a:lstStyle/>
        <a:p>
          <a:endParaRPr lang="en-US"/>
        </a:p>
      </dgm:t>
    </dgm:pt>
    <dgm:pt modelId="{8BDF1418-AB34-994D-B96B-2F571DC9A20C}" type="pres">
      <dgm:prSet presAssocID="{B4E1D827-DF51-9A45-A35C-86722214993B}" presName="sibTrans" presStyleCnt="0"/>
      <dgm:spPr/>
    </dgm:pt>
    <dgm:pt modelId="{2D44E1D6-BA31-A94F-AF8F-569718AA1D6C}" type="pres">
      <dgm:prSet presAssocID="{B4E1D827-DF51-9A45-A35C-86722214993B}" presName="space" presStyleCnt="0"/>
      <dgm:spPr/>
    </dgm:pt>
    <dgm:pt modelId="{E1E9D0E1-419D-A34B-B322-23666E8FB210}" type="pres">
      <dgm:prSet presAssocID="{107428CD-1595-0E43-AD9C-D222528D1374}" presName="composite" presStyleCnt="0"/>
      <dgm:spPr/>
    </dgm:pt>
    <dgm:pt modelId="{043E9F61-F9EC-E746-AC36-BAB53CB65CBF}" type="pres">
      <dgm:prSet presAssocID="{107428CD-1595-0E43-AD9C-D222528D1374}" presName="LShape" presStyleLbl="alignNode1" presStyleIdx="2" presStyleCnt="7"/>
      <dgm:spPr>
        <a:solidFill>
          <a:schemeClr val="tx1"/>
        </a:solidFill>
      </dgm:spPr>
      <dgm:t>
        <a:bodyPr/>
        <a:lstStyle/>
        <a:p>
          <a:endParaRPr lang="en-US"/>
        </a:p>
      </dgm:t>
    </dgm:pt>
    <dgm:pt modelId="{2549859E-D3A0-E445-BD41-CA49867524D4}" type="pres">
      <dgm:prSet presAssocID="{107428CD-1595-0E43-AD9C-D222528D1374}" presName="ParentText" presStyleLbl="revTx" presStyleIdx="1" presStyleCnt="4">
        <dgm:presLayoutVars>
          <dgm:chMax val="0"/>
          <dgm:chPref val="0"/>
          <dgm:bulletEnabled val="1"/>
        </dgm:presLayoutVars>
      </dgm:prSet>
      <dgm:spPr/>
      <dgm:t>
        <a:bodyPr/>
        <a:lstStyle/>
        <a:p>
          <a:endParaRPr lang="en-US"/>
        </a:p>
      </dgm:t>
    </dgm:pt>
    <dgm:pt modelId="{2C69BB2C-75E4-814A-8043-865E79A2A3AA}" type="pres">
      <dgm:prSet presAssocID="{107428CD-1595-0E43-AD9C-D222528D1374}" presName="Triangle" presStyleLbl="alignNode1" presStyleIdx="3" presStyleCnt="7"/>
      <dgm:spPr>
        <a:solidFill>
          <a:schemeClr val="tx1"/>
        </a:solidFill>
      </dgm:spPr>
      <dgm:t>
        <a:bodyPr/>
        <a:lstStyle/>
        <a:p>
          <a:endParaRPr lang="en-US"/>
        </a:p>
      </dgm:t>
    </dgm:pt>
    <dgm:pt modelId="{A99141E2-1DC3-8B45-B42F-D2232867A350}" type="pres">
      <dgm:prSet presAssocID="{0C7ED3F1-60F7-DA45-AF0E-00B4017C2F54}" presName="sibTrans" presStyleCnt="0"/>
      <dgm:spPr/>
    </dgm:pt>
    <dgm:pt modelId="{07AC9F41-08F2-7546-AB94-2EBF22E20D26}" type="pres">
      <dgm:prSet presAssocID="{0C7ED3F1-60F7-DA45-AF0E-00B4017C2F54}" presName="space" presStyleCnt="0"/>
      <dgm:spPr/>
    </dgm:pt>
    <dgm:pt modelId="{74A11016-5B5D-AA4C-878A-6F9CE485D860}" type="pres">
      <dgm:prSet presAssocID="{0A2ED728-7762-DC4B-BF10-3FEEA746C8DD}" presName="composite" presStyleCnt="0"/>
      <dgm:spPr/>
    </dgm:pt>
    <dgm:pt modelId="{2EC03576-0B07-5A44-AECA-AA2F244B4759}" type="pres">
      <dgm:prSet presAssocID="{0A2ED728-7762-DC4B-BF10-3FEEA746C8DD}" presName="LShape" presStyleLbl="alignNode1" presStyleIdx="4" presStyleCnt="7"/>
      <dgm:spPr>
        <a:solidFill>
          <a:schemeClr val="tx1"/>
        </a:solidFill>
      </dgm:spPr>
      <dgm:t>
        <a:bodyPr/>
        <a:lstStyle/>
        <a:p>
          <a:endParaRPr lang="en-US"/>
        </a:p>
      </dgm:t>
    </dgm:pt>
    <dgm:pt modelId="{256F76FD-B991-D549-B7AE-D81EE31B0D30}" type="pres">
      <dgm:prSet presAssocID="{0A2ED728-7762-DC4B-BF10-3FEEA746C8DD}" presName="ParentText" presStyleLbl="revTx" presStyleIdx="2" presStyleCnt="4">
        <dgm:presLayoutVars>
          <dgm:chMax val="0"/>
          <dgm:chPref val="0"/>
          <dgm:bulletEnabled val="1"/>
        </dgm:presLayoutVars>
      </dgm:prSet>
      <dgm:spPr/>
      <dgm:t>
        <a:bodyPr/>
        <a:lstStyle/>
        <a:p>
          <a:endParaRPr lang="en-US"/>
        </a:p>
      </dgm:t>
    </dgm:pt>
    <dgm:pt modelId="{4E7224D2-D535-D84E-A79B-93CD4B38F8B6}" type="pres">
      <dgm:prSet presAssocID="{0A2ED728-7762-DC4B-BF10-3FEEA746C8DD}" presName="Triangle" presStyleLbl="alignNode1" presStyleIdx="5" presStyleCnt="7"/>
      <dgm:spPr>
        <a:solidFill>
          <a:schemeClr val="tx1"/>
        </a:solidFill>
      </dgm:spPr>
      <dgm:t>
        <a:bodyPr/>
        <a:lstStyle/>
        <a:p>
          <a:endParaRPr lang="en-US"/>
        </a:p>
      </dgm:t>
    </dgm:pt>
    <dgm:pt modelId="{DB683A92-89E0-9C4A-94A6-23DAF2C08902}" type="pres">
      <dgm:prSet presAssocID="{0DA033F7-CD13-CF48-9E4C-83727C371DDD}" presName="sibTrans" presStyleCnt="0"/>
      <dgm:spPr/>
    </dgm:pt>
    <dgm:pt modelId="{CAE64FA8-8D72-A242-BC84-CD0086184EDA}" type="pres">
      <dgm:prSet presAssocID="{0DA033F7-CD13-CF48-9E4C-83727C371DDD}" presName="space" presStyleCnt="0"/>
      <dgm:spPr/>
    </dgm:pt>
    <dgm:pt modelId="{E8D2BD43-5696-DD4E-97A5-0B956C0AD79C}" type="pres">
      <dgm:prSet presAssocID="{697D11EC-FE29-8B4C-9249-1CC22ABC73CD}" presName="composite" presStyleCnt="0"/>
      <dgm:spPr/>
    </dgm:pt>
    <dgm:pt modelId="{685E2AB2-96B6-8E47-8C5D-E585CFB6696E}" type="pres">
      <dgm:prSet presAssocID="{697D11EC-FE29-8B4C-9249-1CC22ABC73CD}" presName="LShape" presStyleLbl="alignNode1" presStyleIdx="6" presStyleCnt="7"/>
      <dgm:spPr>
        <a:solidFill>
          <a:schemeClr val="tx1"/>
        </a:solidFill>
      </dgm:spPr>
      <dgm:t>
        <a:bodyPr/>
        <a:lstStyle/>
        <a:p>
          <a:endParaRPr lang="en-US"/>
        </a:p>
      </dgm:t>
    </dgm:pt>
    <dgm:pt modelId="{1ED3722D-68B4-9C4A-979F-DD2CAC716916}" type="pres">
      <dgm:prSet presAssocID="{697D11EC-FE29-8B4C-9249-1CC22ABC73CD}" presName="ParentText" presStyleLbl="revTx" presStyleIdx="3" presStyleCnt="4">
        <dgm:presLayoutVars>
          <dgm:chMax val="0"/>
          <dgm:chPref val="0"/>
          <dgm:bulletEnabled val="1"/>
        </dgm:presLayoutVars>
      </dgm:prSet>
      <dgm:spPr/>
      <dgm:t>
        <a:bodyPr/>
        <a:lstStyle/>
        <a:p>
          <a:endParaRPr lang="en-US"/>
        </a:p>
      </dgm:t>
    </dgm:pt>
  </dgm:ptLst>
  <dgm:cxnLst>
    <dgm:cxn modelId="{7C33FD20-8330-0A43-8493-C734426C631D}" srcId="{2E002A26-6CA8-5F48-BCD5-2318DABFC148}" destId="{77714BA5-022A-624F-BEBA-3CB7538D587B}" srcOrd="0" destOrd="0" parTransId="{94527E4D-9432-484B-970B-9C1A85820B3F}" sibTransId="{B4E1D827-DF51-9A45-A35C-86722214993B}"/>
    <dgm:cxn modelId="{8BADB99C-63BA-5A47-A228-D3A2B2EF2D18}" type="presOf" srcId="{77714BA5-022A-624F-BEBA-3CB7538D587B}" destId="{281A83E0-FFAA-D349-9BF0-B4FFFFD47C5B}" srcOrd="0" destOrd="0" presId="urn:microsoft.com/office/officeart/2009/3/layout/StepUpProcess"/>
    <dgm:cxn modelId="{C689D6B6-F7E6-6542-815D-3AEC2D082CD7}" type="presOf" srcId="{2E002A26-6CA8-5F48-BCD5-2318DABFC148}" destId="{8078EA5D-2B66-FB47-8BD1-06883D58C1FC}" srcOrd="0" destOrd="0" presId="urn:microsoft.com/office/officeart/2009/3/layout/StepUpProcess"/>
    <dgm:cxn modelId="{0E29F806-0F61-744C-868A-717BB71AF99B}" srcId="{2E002A26-6CA8-5F48-BCD5-2318DABFC148}" destId="{107428CD-1595-0E43-AD9C-D222528D1374}" srcOrd="1" destOrd="0" parTransId="{FC3D643A-3C4A-4E4E-B2B5-620102DCC2E1}" sibTransId="{0C7ED3F1-60F7-DA45-AF0E-00B4017C2F54}"/>
    <dgm:cxn modelId="{5EBE7E3D-10FF-904A-8D31-657D2C7E0821}" srcId="{2E002A26-6CA8-5F48-BCD5-2318DABFC148}" destId="{0A2ED728-7762-DC4B-BF10-3FEEA746C8DD}" srcOrd="2" destOrd="0" parTransId="{CC084522-9B3E-2540-AEC5-1B3EEDE7D420}" sibTransId="{0DA033F7-CD13-CF48-9E4C-83727C371DDD}"/>
    <dgm:cxn modelId="{06F1A235-F5EF-EC4F-9223-005C6FCC9F76}" type="presOf" srcId="{697D11EC-FE29-8B4C-9249-1CC22ABC73CD}" destId="{1ED3722D-68B4-9C4A-979F-DD2CAC716916}" srcOrd="0" destOrd="0" presId="urn:microsoft.com/office/officeart/2009/3/layout/StepUpProcess"/>
    <dgm:cxn modelId="{5D4B9A10-E5D4-7D4D-B954-AE7C6E4ADEF2}" srcId="{2E002A26-6CA8-5F48-BCD5-2318DABFC148}" destId="{697D11EC-FE29-8B4C-9249-1CC22ABC73CD}" srcOrd="3" destOrd="0" parTransId="{1A91AA4F-B1ED-B94B-84C5-3BB4FD9E3C6D}" sibTransId="{FEF3994C-57B5-2D43-BBD7-C642A0567D5D}"/>
    <dgm:cxn modelId="{18BAB187-2E57-2549-9F2B-8F48B265AE5C}" type="presOf" srcId="{107428CD-1595-0E43-AD9C-D222528D1374}" destId="{2549859E-D3A0-E445-BD41-CA49867524D4}" srcOrd="0" destOrd="0" presId="urn:microsoft.com/office/officeart/2009/3/layout/StepUpProcess"/>
    <dgm:cxn modelId="{7F4BBC39-6058-1C4C-905A-85B924686F6C}" type="presOf" srcId="{0A2ED728-7762-DC4B-BF10-3FEEA746C8DD}" destId="{256F76FD-B991-D549-B7AE-D81EE31B0D30}" srcOrd="0" destOrd="0" presId="urn:microsoft.com/office/officeart/2009/3/layout/StepUpProcess"/>
    <dgm:cxn modelId="{9171E2A7-BC8E-204C-8097-08BEDC7F8E46}" type="presParOf" srcId="{8078EA5D-2B66-FB47-8BD1-06883D58C1FC}" destId="{7333C983-67B5-DD4C-ADC0-32B91F5A823F}" srcOrd="0" destOrd="0" presId="urn:microsoft.com/office/officeart/2009/3/layout/StepUpProcess"/>
    <dgm:cxn modelId="{8B64E796-51D0-D24B-A47C-37266C2408CD}" type="presParOf" srcId="{7333C983-67B5-DD4C-ADC0-32B91F5A823F}" destId="{8270A7B4-188E-DD46-91B7-69499003085B}" srcOrd="0" destOrd="0" presId="urn:microsoft.com/office/officeart/2009/3/layout/StepUpProcess"/>
    <dgm:cxn modelId="{6D73BDC6-81C1-E847-8F07-31E13492C997}" type="presParOf" srcId="{7333C983-67B5-DD4C-ADC0-32B91F5A823F}" destId="{281A83E0-FFAA-D349-9BF0-B4FFFFD47C5B}" srcOrd="1" destOrd="0" presId="urn:microsoft.com/office/officeart/2009/3/layout/StepUpProcess"/>
    <dgm:cxn modelId="{E93A8162-20E1-4D4E-8ADE-A2A88FA18C0E}" type="presParOf" srcId="{7333C983-67B5-DD4C-ADC0-32B91F5A823F}" destId="{59930928-CED1-4B44-8135-E663B89C6003}" srcOrd="2" destOrd="0" presId="urn:microsoft.com/office/officeart/2009/3/layout/StepUpProcess"/>
    <dgm:cxn modelId="{02C11C38-5A9F-774A-9E14-F58E13A552F0}" type="presParOf" srcId="{8078EA5D-2B66-FB47-8BD1-06883D58C1FC}" destId="{8BDF1418-AB34-994D-B96B-2F571DC9A20C}" srcOrd="1" destOrd="0" presId="urn:microsoft.com/office/officeart/2009/3/layout/StepUpProcess"/>
    <dgm:cxn modelId="{030D190F-9E32-2049-8AE7-E309BB352910}" type="presParOf" srcId="{8BDF1418-AB34-994D-B96B-2F571DC9A20C}" destId="{2D44E1D6-BA31-A94F-AF8F-569718AA1D6C}" srcOrd="0" destOrd="0" presId="urn:microsoft.com/office/officeart/2009/3/layout/StepUpProcess"/>
    <dgm:cxn modelId="{8FD04793-E0ED-7D40-8BF0-39164AD1B58F}" type="presParOf" srcId="{8078EA5D-2B66-FB47-8BD1-06883D58C1FC}" destId="{E1E9D0E1-419D-A34B-B322-23666E8FB210}" srcOrd="2" destOrd="0" presId="urn:microsoft.com/office/officeart/2009/3/layout/StepUpProcess"/>
    <dgm:cxn modelId="{7F83F153-788E-C14D-97FD-EB9BA59BD16D}" type="presParOf" srcId="{E1E9D0E1-419D-A34B-B322-23666E8FB210}" destId="{043E9F61-F9EC-E746-AC36-BAB53CB65CBF}" srcOrd="0" destOrd="0" presId="urn:microsoft.com/office/officeart/2009/3/layout/StepUpProcess"/>
    <dgm:cxn modelId="{7019DC32-56C6-DF48-AD0E-F03CAE8B100D}" type="presParOf" srcId="{E1E9D0E1-419D-A34B-B322-23666E8FB210}" destId="{2549859E-D3A0-E445-BD41-CA49867524D4}" srcOrd="1" destOrd="0" presId="urn:microsoft.com/office/officeart/2009/3/layout/StepUpProcess"/>
    <dgm:cxn modelId="{3D09D8EB-6F1D-2D4C-8A46-1EE6704D39FE}" type="presParOf" srcId="{E1E9D0E1-419D-A34B-B322-23666E8FB210}" destId="{2C69BB2C-75E4-814A-8043-865E79A2A3AA}" srcOrd="2" destOrd="0" presId="urn:microsoft.com/office/officeart/2009/3/layout/StepUpProcess"/>
    <dgm:cxn modelId="{3CF433BE-36EC-5B42-A9E5-69476083731E}" type="presParOf" srcId="{8078EA5D-2B66-FB47-8BD1-06883D58C1FC}" destId="{A99141E2-1DC3-8B45-B42F-D2232867A350}" srcOrd="3" destOrd="0" presId="urn:microsoft.com/office/officeart/2009/3/layout/StepUpProcess"/>
    <dgm:cxn modelId="{93DA1B59-8FB9-3047-A3B8-81760B3D1600}" type="presParOf" srcId="{A99141E2-1DC3-8B45-B42F-D2232867A350}" destId="{07AC9F41-08F2-7546-AB94-2EBF22E20D26}" srcOrd="0" destOrd="0" presId="urn:microsoft.com/office/officeart/2009/3/layout/StepUpProcess"/>
    <dgm:cxn modelId="{96BF5598-7240-BD49-9A4D-06A997755940}" type="presParOf" srcId="{8078EA5D-2B66-FB47-8BD1-06883D58C1FC}" destId="{74A11016-5B5D-AA4C-878A-6F9CE485D860}" srcOrd="4" destOrd="0" presId="urn:microsoft.com/office/officeart/2009/3/layout/StepUpProcess"/>
    <dgm:cxn modelId="{14A4B3CF-AA41-C141-A4FB-BE27D137203E}" type="presParOf" srcId="{74A11016-5B5D-AA4C-878A-6F9CE485D860}" destId="{2EC03576-0B07-5A44-AECA-AA2F244B4759}" srcOrd="0" destOrd="0" presId="urn:microsoft.com/office/officeart/2009/3/layout/StepUpProcess"/>
    <dgm:cxn modelId="{811EBBE6-6D03-EA40-B8E4-15A8273BFDAA}" type="presParOf" srcId="{74A11016-5B5D-AA4C-878A-6F9CE485D860}" destId="{256F76FD-B991-D549-B7AE-D81EE31B0D30}" srcOrd="1" destOrd="0" presId="urn:microsoft.com/office/officeart/2009/3/layout/StepUpProcess"/>
    <dgm:cxn modelId="{6452A275-F250-A041-BD76-7B8F711D11B5}" type="presParOf" srcId="{74A11016-5B5D-AA4C-878A-6F9CE485D860}" destId="{4E7224D2-D535-D84E-A79B-93CD4B38F8B6}" srcOrd="2" destOrd="0" presId="urn:microsoft.com/office/officeart/2009/3/layout/StepUpProcess"/>
    <dgm:cxn modelId="{0BC60C1D-67C5-A241-ACE6-50BDE55F50D9}" type="presParOf" srcId="{8078EA5D-2B66-FB47-8BD1-06883D58C1FC}" destId="{DB683A92-89E0-9C4A-94A6-23DAF2C08902}" srcOrd="5" destOrd="0" presId="urn:microsoft.com/office/officeart/2009/3/layout/StepUpProcess"/>
    <dgm:cxn modelId="{7027091D-5B31-B14A-AE90-E49C7B215D5F}" type="presParOf" srcId="{DB683A92-89E0-9C4A-94A6-23DAF2C08902}" destId="{CAE64FA8-8D72-A242-BC84-CD0086184EDA}" srcOrd="0" destOrd="0" presId="urn:microsoft.com/office/officeart/2009/3/layout/StepUpProcess"/>
    <dgm:cxn modelId="{CCEB0DCC-9A03-BA48-8198-C37CB4EFC37E}" type="presParOf" srcId="{8078EA5D-2B66-FB47-8BD1-06883D58C1FC}" destId="{E8D2BD43-5696-DD4E-97A5-0B956C0AD79C}" srcOrd="6" destOrd="0" presId="urn:microsoft.com/office/officeart/2009/3/layout/StepUpProcess"/>
    <dgm:cxn modelId="{82422020-7B4B-F84B-B99E-9F8087D9C4F8}" type="presParOf" srcId="{E8D2BD43-5696-DD4E-97A5-0B956C0AD79C}" destId="{685E2AB2-96B6-8E47-8C5D-E585CFB6696E}" srcOrd="0" destOrd="0" presId="urn:microsoft.com/office/officeart/2009/3/layout/StepUpProcess"/>
    <dgm:cxn modelId="{36F9DADE-E0A9-D240-B53A-C4569175CE96}" type="presParOf" srcId="{E8D2BD43-5696-DD4E-97A5-0B956C0AD79C}" destId="{1ED3722D-68B4-9C4A-979F-DD2CAC71691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7CC837-3163-3A48-B714-841309F4100B}"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695B99EE-8D62-664D-AD5F-0E1C2B9F3F60}">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File Data Protection &amp; Classes</a:t>
          </a:r>
          <a:endParaRPr lang="en-US" sz="2800" b="0" dirty="0">
            <a:solidFill>
              <a:schemeClr val="bg1"/>
            </a:solidFill>
          </a:endParaRPr>
        </a:p>
      </dgm:t>
    </dgm:pt>
    <dgm:pt modelId="{0A51196D-1954-014B-8FB4-CA9B3345820A}" type="parTrans" cxnId="{460F077F-3976-B941-8ED2-183129A64DBE}">
      <dgm:prSet/>
      <dgm:spPr/>
      <dgm:t>
        <a:bodyPr/>
        <a:lstStyle/>
        <a:p>
          <a:endParaRPr lang="en-US" sz="2800"/>
        </a:p>
      </dgm:t>
    </dgm:pt>
    <dgm:pt modelId="{BEE47355-457C-884E-AA6A-4EC5D82A5868}" type="sibTrans" cxnId="{460F077F-3976-B941-8ED2-183129A64DBE}">
      <dgm:prSet/>
      <dgm:spPr/>
      <dgm:t>
        <a:bodyPr/>
        <a:lstStyle/>
        <a:p>
          <a:endParaRPr lang="en-US" sz="2800"/>
        </a:p>
      </dgm:t>
    </dgm:pt>
    <dgm:pt modelId="{77C0DA16-8B02-AD47-8AAA-D2798FCF7EAC}">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Pass codes</a:t>
          </a:r>
          <a:endParaRPr lang="en-US" sz="2800" b="0" dirty="0">
            <a:solidFill>
              <a:schemeClr val="bg1"/>
            </a:solidFill>
          </a:endParaRPr>
        </a:p>
      </dgm:t>
    </dgm:pt>
    <dgm:pt modelId="{6C567A3A-EEC5-9C4A-B02D-2555A9D61CBE}" type="parTrans" cxnId="{0B97F395-B8E8-9742-BB80-0E405601721C}">
      <dgm:prSet/>
      <dgm:spPr/>
      <dgm:t>
        <a:bodyPr/>
        <a:lstStyle/>
        <a:p>
          <a:endParaRPr lang="en-US" sz="2800"/>
        </a:p>
      </dgm:t>
    </dgm:pt>
    <dgm:pt modelId="{A5AA9665-75F7-1E47-BF20-A92510C56BDC}" type="sibTrans" cxnId="{0B97F395-B8E8-9742-BB80-0E405601721C}">
      <dgm:prSet/>
      <dgm:spPr/>
      <dgm:t>
        <a:bodyPr/>
        <a:lstStyle/>
        <a:p>
          <a:endParaRPr lang="en-US" sz="2800"/>
        </a:p>
      </dgm:t>
    </dgm:pt>
    <dgm:pt modelId="{7EA162D0-DC70-304E-BB95-1660A46D6344}">
      <dgm:prSet phldrT="[Text]" custT="1"/>
      <dgm:spPr>
        <a:solidFill>
          <a:schemeClr val="bg1">
            <a:lumMod val="50000"/>
          </a:schemeClr>
        </a:solidFill>
      </dgm:spPr>
      <dgm:t>
        <a:bodyPr/>
        <a:lstStyle/>
        <a:p>
          <a:r>
            <a:rPr lang="en-US" sz="2800" b="0" dirty="0" smtClean="0">
              <a:solidFill>
                <a:schemeClr val="bg1"/>
              </a:solidFill>
              <a:effectLst/>
              <a:latin typeface="+mn-lt"/>
              <a:ea typeface="+mn-ea"/>
              <a:cs typeface="+mn-cs"/>
            </a:rPr>
            <a:t>Keychain Data Protection</a:t>
          </a:r>
          <a:endParaRPr lang="en-US" sz="2800" b="0" dirty="0">
            <a:solidFill>
              <a:schemeClr val="bg1"/>
            </a:solidFill>
          </a:endParaRPr>
        </a:p>
      </dgm:t>
    </dgm:pt>
    <dgm:pt modelId="{E9872624-12A5-C744-8234-28591CCB9058}" type="parTrans" cxnId="{C4E6F2D4-4689-7E44-BF41-930A7F062AA2}">
      <dgm:prSet/>
      <dgm:spPr/>
      <dgm:t>
        <a:bodyPr/>
        <a:lstStyle/>
        <a:p>
          <a:endParaRPr lang="en-US" sz="2800"/>
        </a:p>
      </dgm:t>
    </dgm:pt>
    <dgm:pt modelId="{913459E2-1C0A-FF43-80C6-886868BC1D8A}" type="sibTrans" cxnId="{C4E6F2D4-4689-7E44-BF41-930A7F062AA2}">
      <dgm:prSet/>
      <dgm:spPr/>
      <dgm:t>
        <a:bodyPr/>
        <a:lstStyle/>
        <a:p>
          <a:pPr rtl="0"/>
          <a:endParaRPr lang="en-US" sz="2800"/>
        </a:p>
      </dgm:t>
    </dgm:pt>
    <dgm:pt modelId="{F80AA051-BC87-514B-B946-7536AEAB9944}">
      <dgm:prSet custT="1"/>
      <dgm:spPr>
        <a:solidFill>
          <a:schemeClr val="bg1">
            <a:lumMod val="50000"/>
          </a:schemeClr>
        </a:solidFill>
      </dgm:spPr>
      <dgm:t>
        <a:bodyPr/>
        <a:lstStyle/>
        <a:p>
          <a:r>
            <a:rPr lang="en-US" sz="2800" b="0" dirty="0" smtClean="0">
              <a:solidFill>
                <a:schemeClr val="bg1"/>
              </a:solidFill>
              <a:effectLst/>
              <a:latin typeface="+mn-lt"/>
              <a:ea typeface="+mn-ea"/>
              <a:cs typeface="+mn-cs"/>
            </a:rPr>
            <a:t>Hardware Security Features</a:t>
          </a:r>
          <a:endParaRPr lang="en-US" sz="2800" b="0" dirty="0">
            <a:solidFill>
              <a:schemeClr val="bg1"/>
            </a:solidFill>
          </a:endParaRPr>
        </a:p>
      </dgm:t>
    </dgm:pt>
    <dgm:pt modelId="{14C5C1CE-5915-0147-A7E2-4D1C59247E4C}" type="parTrans" cxnId="{22A7845A-A862-F04E-90F1-76B1F7F12421}">
      <dgm:prSet/>
      <dgm:spPr/>
      <dgm:t>
        <a:bodyPr/>
        <a:lstStyle/>
        <a:p>
          <a:endParaRPr lang="en-US" sz="2800"/>
        </a:p>
      </dgm:t>
    </dgm:pt>
    <dgm:pt modelId="{BF32ED0F-F175-F440-B8FB-DB83A665CE13}" type="sibTrans" cxnId="{22A7845A-A862-F04E-90F1-76B1F7F12421}">
      <dgm:prSet/>
      <dgm:spPr/>
      <dgm:t>
        <a:bodyPr/>
        <a:lstStyle/>
        <a:p>
          <a:endParaRPr lang="en-US" sz="2800"/>
        </a:p>
      </dgm:t>
    </dgm:pt>
    <dgm:pt modelId="{B0E704B7-8FA3-F046-981B-9883EA4C5725}" type="pres">
      <dgm:prSet presAssocID="{657CC837-3163-3A48-B714-841309F4100B}" presName="linear" presStyleCnt="0">
        <dgm:presLayoutVars>
          <dgm:dir/>
          <dgm:animLvl val="lvl"/>
          <dgm:resizeHandles val="exact"/>
        </dgm:presLayoutVars>
      </dgm:prSet>
      <dgm:spPr/>
      <dgm:t>
        <a:bodyPr/>
        <a:lstStyle/>
        <a:p>
          <a:endParaRPr lang="en-US"/>
        </a:p>
      </dgm:t>
    </dgm:pt>
    <dgm:pt modelId="{DEDDE179-404A-8B44-A043-0E3510466294}" type="pres">
      <dgm:prSet presAssocID="{695B99EE-8D62-664D-AD5F-0E1C2B9F3F60}" presName="parentLin" presStyleCnt="0"/>
      <dgm:spPr/>
    </dgm:pt>
    <dgm:pt modelId="{BCD27E86-8DDA-B449-B624-2100EEAAD554}" type="pres">
      <dgm:prSet presAssocID="{695B99EE-8D62-664D-AD5F-0E1C2B9F3F60}" presName="parentLeftMargin" presStyleLbl="node1" presStyleIdx="0" presStyleCnt="4"/>
      <dgm:spPr/>
      <dgm:t>
        <a:bodyPr/>
        <a:lstStyle/>
        <a:p>
          <a:endParaRPr lang="en-US"/>
        </a:p>
      </dgm:t>
    </dgm:pt>
    <dgm:pt modelId="{F6469379-C328-2042-91C1-ACA84974AF25}" type="pres">
      <dgm:prSet presAssocID="{695B99EE-8D62-664D-AD5F-0E1C2B9F3F60}" presName="parentText" presStyleLbl="node1" presStyleIdx="0" presStyleCnt="4">
        <dgm:presLayoutVars>
          <dgm:chMax val="0"/>
          <dgm:bulletEnabled val="1"/>
        </dgm:presLayoutVars>
      </dgm:prSet>
      <dgm:spPr/>
      <dgm:t>
        <a:bodyPr/>
        <a:lstStyle/>
        <a:p>
          <a:endParaRPr lang="en-US"/>
        </a:p>
      </dgm:t>
    </dgm:pt>
    <dgm:pt modelId="{35528748-8CDB-0D42-A969-FD8BAC03A271}" type="pres">
      <dgm:prSet presAssocID="{695B99EE-8D62-664D-AD5F-0E1C2B9F3F60}" presName="negativeSpace" presStyleCnt="0"/>
      <dgm:spPr/>
    </dgm:pt>
    <dgm:pt modelId="{3FAA0F1E-BDD6-1840-ACFE-5085004ADFDC}" type="pres">
      <dgm:prSet presAssocID="{695B99EE-8D62-664D-AD5F-0E1C2B9F3F60}" presName="childText" presStyleLbl="conFgAcc1" presStyleIdx="0" presStyleCnt="4">
        <dgm:presLayoutVars>
          <dgm:bulletEnabled val="1"/>
        </dgm:presLayoutVars>
      </dgm:prSet>
      <dgm:spPr/>
    </dgm:pt>
    <dgm:pt modelId="{DDA84297-80DB-6848-8E7F-274560CE299E}" type="pres">
      <dgm:prSet presAssocID="{BEE47355-457C-884E-AA6A-4EC5D82A5868}" presName="spaceBetweenRectangles" presStyleCnt="0"/>
      <dgm:spPr/>
    </dgm:pt>
    <dgm:pt modelId="{F1F14820-561B-6146-837C-A6E29F26BB58}" type="pres">
      <dgm:prSet presAssocID="{77C0DA16-8B02-AD47-8AAA-D2798FCF7EAC}" presName="parentLin" presStyleCnt="0"/>
      <dgm:spPr/>
    </dgm:pt>
    <dgm:pt modelId="{9FE2E675-DF53-E946-97DF-2D9CAA2486A2}" type="pres">
      <dgm:prSet presAssocID="{77C0DA16-8B02-AD47-8AAA-D2798FCF7EAC}" presName="parentLeftMargin" presStyleLbl="node1" presStyleIdx="0" presStyleCnt="4"/>
      <dgm:spPr/>
      <dgm:t>
        <a:bodyPr/>
        <a:lstStyle/>
        <a:p>
          <a:endParaRPr lang="en-US"/>
        </a:p>
      </dgm:t>
    </dgm:pt>
    <dgm:pt modelId="{A1456767-6FDA-604F-AB8C-497189ABE45B}" type="pres">
      <dgm:prSet presAssocID="{77C0DA16-8B02-AD47-8AAA-D2798FCF7EAC}" presName="parentText" presStyleLbl="node1" presStyleIdx="1" presStyleCnt="4">
        <dgm:presLayoutVars>
          <dgm:chMax val="0"/>
          <dgm:bulletEnabled val="1"/>
        </dgm:presLayoutVars>
      </dgm:prSet>
      <dgm:spPr/>
      <dgm:t>
        <a:bodyPr/>
        <a:lstStyle/>
        <a:p>
          <a:endParaRPr lang="en-US"/>
        </a:p>
      </dgm:t>
    </dgm:pt>
    <dgm:pt modelId="{79A41B45-6C42-EE4E-B821-5C16FFE5CE1F}" type="pres">
      <dgm:prSet presAssocID="{77C0DA16-8B02-AD47-8AAA-D2798FCF7EAC}" presName="negativeSpace" presStyleCnt="0"/>
      <dgm:spPr/>
    </dgm:pt>
    <dgm:pt modelId="{BF952505-36F4-2242-9603-2CE34A2A0658}" type="pres">
      <dgm:prSet presAssocID="{77C0DA16-8B02-AD47-8AAA-D2798FCF7EAC}" presName="childText" presStyleLbl="conFgAcc1" presStyleIdx="1" presStyleCnt="4">
        <dgm:presLayoutVars>
          <dgm:bulletEnabled val="1"/>
        </dgm:presLayoutVars>
      </dgm:prSet>
      <dgm:spPr/>
    </dgm:pt>
    <dgm:pt modelId="{668E9C20-C2B7-2B49-8DE0-5FA688BB685E}" type="pres">
      <dgm:prSet presAssocID="{A5AA9665-75F7-1E47-BF20-A92510C56BDC}" presName="spaceBetweenRectangles" presStyleCnt="0"/>
      <dgm:spPr/>
    </dgm:pt>
    <dgm:pt modelId="{73772665-12E5-CD4D-9D76-72B6BCCCF8CC}" type="pres">
      <dgm:prSet presAssocID="{7EA162D0-DC70-304E-BB95-1660A46D6344}" presName="parentLin" presStyleCnt="0"/>
      <dgm:spPr/>
    </dgm:pt>
    <dgm:pt modelId="{4F1EAA70-CDD9-8841-90F0-933D3C24C426}" type="pres">
      <dgm:prSet presAssocID="{7EA162D0-DC70-304E-BB95-1660A46D6344}" presName="parentLeftMargin" presStyleLbl="node1" presStyleIdx="1" presStyleCnt="4"/>
      <dgm:spPr/>
      <dgm:t>
        <a:bodyPr/>
        <a:lstStyle/>
        <a:p>
          <a:endParaRPr lang="en-US"/>
        </a:p>
      </dgm:t>
    </dgm:pt>
    <dgm:pt modelId="{6BE6C504-51F3-184D-B592-DC578408763A}" type="pres">
      <dgm:prSet presAssocID="{7EA162D0-DC70-304E-BB95-1660A46D6344}" presName="parentText" presStyleLbl="node1" presStyleIdx="2" presStyleCnt="4">
        <dgm:presLayoutVars>
          <dgm:chMax val="0"/>
          <dgm:bulletEnabled val="1"/>
        </dgm:presLayoutVars>
      </dgm:prSet>
      <dgm:spPr/>
      <dgm:t>
        <a:bodyPr/>
        <a:lstStyle/>
        <a:p>
          <a:endParaRPr lang="en-US"/>
        </a:p>
      </dgm:t>
    </dgm:pt>
    <dgm:pt modelId="{59485371-9B3F-5742-8169-4D1DE3EFD295}" type="pres">
      <dgm:prSet presAssocID="{7EA162D0-DC70-304E-BB95-1660A46D6344}" presName="negativeSpace" presStyleCnt="0"/>
      <dgm:spPr/>
    </dgm:pt>
    <dgm:pt modelId="{23886A07-E856-D741-8966-EEF1CF596225}" type="pres">
      <dgm:prSet presAssocID="{7EA162D0-DC70-304E-BB95-1660A46D6344}" presName="childText" presStyleLbl="conFgAcc1" presStyleIdx="2" presStyleCnt="4">
        <dgm:presLayoutVars>
          <dgm:bulletEnabled val="1"/>
        </dgm:presLayoutVars>
      </dgm:prSet>
      <dgm:spPr/>
    </dgm:pt>
    <dgm:pt modelId="{C21FAC00-6415-0841-8020-8569A2905321}" type="pres">
      <dgm:prSet presAssocID="{913459E2-1C0A-FF43-80C6-886868BC1D8A}" presName="spaceBetweenRectangles" presStyleCnt="0"/>
      <dgm:spPr/>
    </dgm:pt>
    <dgm:pt modelId="{9EBC1F6C-90A5-7949-AC75-343A30C56330}" type="pres">
      <dgm:prSet presAssocID="{F80AA051-BC87-514B-B946-7536AEAB9944}" presName="parentLin" presStyleCnt="0"/>
      <dgm:spPr/>
    </dgm:pt>
    <dgm:pt modelId="{4ADD9CCA-523E-364B-9A2D-2997162A462B}" type="pres">
      <dgm:prSet presAssocID="{F80AA051-BC87-514B-B946-7536AEAB9944}" presName="parentLeftMargin" presStyleLbl="node1" presStyleIdx="2" presStyleCnt="4"/>
      <dgm:spPr/>
      <dgm:t>
        <a:bodyPr/>
        <a:lstStyle/>
        <a:p>
          <a:endParaRPr lang="en-US"/>
        </a:p>
      </dgm:t>
    </dgm:pt>
    <dgm:pt modelId="{2690CEEA-F680-9041-8A1D-1D6DA5599B97}" type="pres">
      <dgm:prSet presAssocID="{F80AA051-BC87-514B-B946-7536AEAB9944}" presName="parentText" presStyleLbl="node1" presStyleIdx="3" presStyleCnt="4">
        <dgm:presLayoutVars>
          <dgm:chMax val="0"/>
          <dgm:bulletEnabled val="1"/>
        </dgm:presLayoutVars>
      </dgm:prSet>
      <dgm:spPr/>
      <dgm:t>
        <a:bodyPr/>
        <a:lstStyle/>
        <a:p>
          <a:endParaRPr lang="en-US"/>
        </a:p>
      </dgm:t>
    </dgm:pt>
    <dgm:pt modelId="{E027056C-942C-464C-A29A-8EB6A11FB510}" type="pres">
      <dgm:prSet presAssocID="{F80AA051-BC87-514B-B946-7536AEAB9944}" presName="negativeSpace" presStyleCnt="0"/>
      <dgm:spPr/>
    </dgm:pt>
    <dgm:pt modelId="{972B217B-39B2-7E41-8373-EB0EF524CB4F}" type="pres">
      <dgm:prSet presAssocID="{F80AA051-BC87-514B-B946-7536AEAB9944}" presName="childText" presStyleLbl="conFgAcc1" presStyleIdx="3" presStyleCnt="4">
        <dgm:presLayoutVars>
          <dgm:bulletEnabled val="1"/>
        </dgm:presLayoutVars>
      </dgm:prSet>
      <dgm:spPr/>
    </dgm:pt>
  </dgm:ptLst>
  <dgm:cxnLst>
    <dgm:cxn modelId="{460F077F-3976-B941-8ED2-183129A64DBE}" srcId="{657CC837-3163-3A48-B714-841309F4100B}" destId="{695B99EE-8D62-664D-AD5F-0E1C2B9F3F60}" srcOrd="0" destOrd="0" parTransId="{0A51196D-1954-014B-8FB4-CA9B3345820A}" sibTransId="{BEE47355-457C-884E-AA6A-4EC5D82A5868}"/>
    <dgm:cxn modelId="{0B97F395-B8E8-9742-BB80-0E405601721C}" srcId="{657CC837-3163-3A48-B714-841309F4100B}" destId="{77C0DA16-8B02-AD47-8AAA-D2798FCF7EAC}" srcOrd="1" destOrd="0" parTransId="{6C567A3A-EEC5-9C4A-B02D-2555A9D61CBE}" sibTransId="{A5AA9665-75F7-1E47-BF20-A92510C56BDC}"/>
    <dgm:cxn modelId="{22A7845A-A862-F04E-90F1-76B1F7F12421}" srcId="{657CC837-3163-3A48-B714-841309F4100B}" destId="{F80AA051-BC87-514B-B946-7536AEAB9944}" srcOrd="3" destOrd="0" parTransId="{14C5C1CE-5915-0147-A7E2-4D1C59247E4C}" sibTransId="{BF32ED0F-F175-F440-B8FB-DB83A665CE13}"/>
    <dgm:cxn modelId="{A55B32A2-2F82-904F-B66F-2F6ED6B8DB20}" type="presOf" srcId="{77C0DA16-8B02-AD47-8AAA-D2798FCF7EAC}" destId="{A1456767-6FDA-604F-AB8C-497189ABE45B}" srcOrd="1" destOrd="0" presId="urn:microsoft.com/office/officeart/2005/8/layout/list1"/>
    <dgm:cxn modelId="{6E533167-B869-754C-B3B2-397C19DD0E42}" type="presOf" srcId="{695B99EE-8D62-664D-AD5F-0E1C2B9F3F60}" destId="{BCD27E86-8DDA-B449-B624-2100EEAAD554}" srcOrd="0" destOrd="0" presId="urn:microsoft.com/office/officeart/2005/8/layout/list1"/>
    <dgm:cxn modelId="{E50A4B1D-5878-4049-B5F8-6363C928559B}" type="presOf" srcId="{657CC837-3163-3A48-B714-841309F4100B}" destId="{B0E704B7-8FA3-F046-981B-9883EA4C5725}" srcOrd="0" destOrd="0" presId="urn:microsoft.com/office/officeart/2005/8/layout/list1"/>
    <dgm:cxn modelId="{F4973490-2AEE-9847-93C4-4A70750483A5}" type="presOf" srcId="{77C0DA16-8B02-AD47-8AAA-D2798FCF7EAC}" destId="{9FE2E675-DF53-E946-97DF-2D9CAA2486A2}" srcOrd="0" destOrd="0" presId="urn:microsoft.com/office/officeart/2005/8/layout/list1"/>
    <dgm:cxn modelId="{3D92309A-0F31-E84F-8C92-CAD2CBBFC4E2}" type="presOf" srcId="{695B99EE-8D62-664D-AD5F-0E1C2B9F3F60}" destId="{F6469379-C328-2042-91C1-ACA84974AF25}" srcOrd="1" destOrd="0" presId="urn:microsoft.com/office/officeart/2005/8/layout/list1"/>
    <dgm:cxn modelId="{C4E6F2D4-4689-7E44-BF41-930A7F062AA2}" srcId="{657CC837-3163-3A48-B714-841309F4100B}" destId="{7EA162D0-DC70-304E-BB95-1660A46D6344}" srcOrd="2" destOrd="0" parTransId="{E9872624-12A5-C744-8234-28591CCB9058}" sibTransId="{913459E2-1C0A-FF43-80C6-886868BC1D8A}"/>
    <dgm:cxn modelId="{AF4E6A00-3597-BE44-8F08-81E942599676}" type="presOf" srcId="{7EA162D0-DC70-304E-BB95-1660A46D6344}" destId="{6BE6C504-51F3-184D-B592-DC578408763A}" srcOrd="1" destOrd="0" presId="urn:microsoft.com/office/officeart/2005/8/layout/list1"/>
    <dgm:cxn modelId="{B8FB6613-27FE-524E-9B6E-03F49F05906D}" type="presOf" srcId="{F80AA051-BC87-514B-B946-7536AEAB9944}" destId="{2690CEEA-F680-9041-8A1D-1D6DA5599B97}" srcOrd="1" destOrd="0" presId="urn:microsoft.com/office/officeart/2005/8/layout/list1"/>
    <dgm:cxn modelId="{8DF3B5D2-2B0A-EA47-B770-5904C924D786}" type="presOf" srcId="{F80AA051-BC87-514B-B946-7536AEAB9944}" destId="{4ADD9CCA-523E-364B-9A2D-2997162A462B}" srcOrd="0" destOrd="0" presId="urn:microsoft.com/office/officeart/2005/8/layout/list1"/>
    <dgm:cxn modelId="{46351022-6658-C74E-88E4-403E539932E7}" type="presOf" srcId="{7EA162D0-DC70-304E-BB95-1660A46D6344}" destId="{4F1EAA70-CDD9-8841-90F0-933D3C24C426}" srcOrd="0" destOrd="0" presId="urn:microsoft.com/office/officeart/2005/8/layout/list1"/>
    <dgm:cxn modelId="{DA93374B-A372-BF41-AD96-CE5A0B9A2678}" type="presParOf" srcId="{B0E704B7-8FA3-F046-981B-9883EA4C5725}" destId="{DEDDE179-404A-8B44-A043-0E3510466294}" srcOrd="0" destOrd="0" presId="urn:microsoft.com/office/officeart/2005/8/layout/list1"/>
    <dgm:cxn modelId="{A47318F7-C1A9-D54E-941A-814A991A3AB8}" type="presParOf" srcId="{DEDDE179-404A-8B44-A043-0E3510466294}" destId="{BCD27E86-8DDA-B449-B624-2100EEAAD554}" srcOrd="0" destOrd="0" presId="urn:microsoft.com/office/officeart/2005/8/layout/list1"/>
    <dgm:cxn modelId="{B50FAB8F-7522-C142-95EA-769EB0632667}" type="presParOf" srcId="{DEDDE179-404A-8B44-A043-0E3510466294}" destId="{F6469379-C328-2042-91C1-ACA84974AF25}" srcOrd="1" destOrd="0" presId="urn:microsoft.com/office/officeart/2005/8/layout/list1"/>
    <dgm:cxn modelId="{40790A48-5AAF-D245-944A-C684FB651FAF}" type="presParOf" srcId="{B0E704B7-8FA3-F046-981B-9883EA4C5725}" destId="{35528748-8CDB-0D42-A969-FD8BAC03A271}" srcOrd="1" destOrd="0" presId="urn:microsoft.com/office/officeart/2005/8/layout/list1"/>
    <dgm:cxn modelId="{60357D94-01B2-7644-8FA1-75F23D101BAD}" type="presParOf" srcId="{B0E704B7-8FA3-F046-981B-9883EA4C5725}" destId="{3FAA0F1E-BDD6-1840-ACFE-5085004ADFDC}" srcOrd="2" destOrd="0" presId="urn:microsoft.com/office/officeart/2005/8/layout/list1"/>
    <dgm:cxn modelId="{0C485787-E74C-A344-854F-06E6746F43E8}" type="presParOf" srcId="{B0E704B7-8FA3-F046-981B-9883EA4C5725}" destId="{DDA84297-80DB-6848-8E7F-274560CE299E}" srcOrd="3" destOrd="0" presId="urn:microsoft.com/office/officeart/2005/8/layout/list1"/>
    <dgm:cxn modelId="{3D97557B-0D5E-154D-A4A0-802491384BF8}" type="presParOf" srcId="{B0E704B7-8FA3-F046-981B-9883EA4C5725}" destId="{F1F14820-561B-6146-837C-A6E29F26BB58}" srcOrd="4" destOrd="0" presId="urn:microsoft.com/office/officeart/2005/8/layout/list1"/>
    <dgm:cxn modelId="{FD68F4C7-BB30-0E42-BCBC-C8FDEB385709}" type="presParOf" srcId="{F1F14820-561B-6146-837C-A6E29F26BB58}" destId="{9FE2E675-DF53-E946-97DF-2D9CAA2486A2}" srcOrd="0" destOrd="0" presId="urn:microsoft.com/office/officeart/2005/8/layout/list1"/>
    <dgm:cxn modelId="{94DF562F-5441-2848-8B42-CE98C6221C70}" type="presParOf" srcId="{F1F14820-561B-6146-837C-A6E29F26BB58}" destId="{A1456767-6FDA-604F-AB8C-497189ABE45B}" srcOrd="1" destOrd="0" presId="urn:microsoft.com/office/officeart/2005/8/layout/list1"/>
    <dgm:cxn modelId="{FC6A252B-7045-5A46-ACE2-1946EFB95CE1}" type="presParOf" srcId="{B0E704B7-8FA3-F046-981B-9883EA4C5725}" destId="{79A41B45-6C42-EE4E-B821-5C16FFE5CE1F}" srcOrd="5" destOrd="0" presId="urn:microsoft.com/office/officeart/2005/8/layout/list1"/>
    <dgm:cxn modelId="{60739B76-4291-824B-8949-32320497BBB6}" type="presParOf" srcId="{B0E704B7-8FA3-F046-981B-9883EA4C5725}" destId="{BF952505-36F4-2242-9603-2CE34A2A0658}" srcOrd="6" destOrd="0" presId="urn:microsoft.com/office/officeart/2005/8/layout/list1"/>
    <dgm:cxn modelId="{7859E4F1-8B9E-F542-85C5-77C16C83FF3A}" type="presParOf" srcId="{B0E704B7-8FA3-F046-981B-9883EA4C5725}" destId="{668E9C20-C2B7-2B49-8DE0-5FA688BB685E}" srcOrd="7" destOrd="0" presId="urn:microsoft.com/office/officeart/2005/8/layout/list1"/>
    <dgm:cxn modelId="{8360747A-1E44-4E4B-AB73-8B1064A75C88}" type="presParOf" srcId="{B0E704B7-8FA3-F046-981B-9883EA4C5725}" destId="{73772665-12E5-CD4D-9D76-72B6BCCCF8CC}" srcOrd="8" destOrd="0" presId="urn:microsoft.com/office/officeart/2005/8/layout/list1"/>
    <dgm:cxn modelId="{32A3CC4A-FB61-394D-9909-7D8B49A95411}" type="presParOf" srcId="{73772665-12E5-CD4D-9D76-72B6BCCCF8CC}" destId="{4F1EAA70-CDD9-8841-90F0-933D3C24C426}" srcOrd="0" destOrd="0" presId="urn:microsoft.com/office/officeart/2005/8/layout/list1"/>
    <dgm:cxn modelId="{54F01560-F18A-C249-A57C-9EE5D5D4E207}" type="presParOf" srcId="{73772665-12E5-CD4D-9D76-72B6BCCCF8CC}" destId="{6BE6C504-51F3-184D-B592-DC578408763A}" srcOrd="1" destOrd="0" presId="urn:microsoft.com/office/officeart/2005/8/layout/list1"/>
    <dgm:cxn modelId="{2C544540-CF86-2F4F-B0EE-3B4798EEB92E}" type="presParOf" srcId="{B0E704B7-8FA3-F046-981B-9883EA4C5725}" destId="{59485371-9B3F-5742-8169-4D1DE3EFD295}" srcOrd="9" destOrd="0" presId="urn:microsoft.com/office/officeart/2005/8/layout/list1"/>
    <dgm:cxn modelId="{99A428A5-0708-7F42-8024-CD3D1F6185B5}" type="presParOf" srcId="{B0E704B7-8FA3-F046-981B-9883EA4C5725}" destId="{23886A07-E856-D741-8966-EEF1CF596225}" srcOrd="10" destOrd="0" presId="urn:microsoft.com/office/officeart/2005/8/layout/list1"/>
    <dgm:cxn modelId="{6EABF9D2-1497-864C-AF25-7D4AD9977B6B}" type="presParOf" srcId="{B0E704B7-8FA3-F046-981B-9883EA4C5725}" destId="{C21FAC00-6415-0841-8020-8569A2905321}" srcOrd="11" destOrd="0" presId="urn:microsoft.com/office/officeart/2005/8/layout/list1"/>
    <dgm:cxn modelId="{8E6C056A-300C-A94E-9A6E-ABA14264A587}" type="presParOf" srcId="{B0E704B7-8FA3-F046-981B-9883EA4C5725}" destId="{9EBC1F6C-90A5-7949-AC75-343A30C56330}" srcOrd="12" destOrd="0" presId="urn:microsoft.com/office/officeart/2005/8/layout/list1"/>
    <dgm:cxn modelId="{EC4FC78A-ABC0-574B-AB07-02160CCEBBC9}" type="presParOf" srcId="{9EBC1F6C-90A5-7949-AC75-343A30C56330}" destId="{4ADD9CCA-523E-364B-9A2D-2997162A462B}" srcOrd="0" destOrd="0" presId="urn:microsoft.com/office/officeart/2005/8/layout/list1"/>
    <dgm:cxn modelId="{C4F34F63-344D-004A-878A-5F03BDB8455C}" type="presParOf" srcId="{9EBC1F6C-90A5-7949-AC75-343A30C56330}" destId="{2690CEEA-F680-9041-8A1D-1D6DA5599B97}" srcOrd="1" destOrd="0" presId="urn:microsoft.com/office/officeart/2005/8/layout/list1"/>
    <dgm:cxn modelId="{8D35A2F9-5900-0F4F-BD4C-EC34AC77E0FB}" type="presParOf" srcId="{B0E704B7-8FA3-F046-981B-9883EA4C5725}" destId="{E027056C-942C-464C-A29A-8EB6A11FB510}" srcOrd="13" destOrd="0" presId="urn:microsoft.com/office/officeart/2005/8/layout/list1"/>
    <dgm:cxn modelId="{4A7A03F8-6C33-034C-B59C-60B76EE7506D}" type="presParOf" srcId="{B0E704B7-8FA3-F046-981B-9883EA4C5725}" destId="{972B217B-39B2-7E41-8373-EB0EF524CB4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9E6A8-38A5-ED4B-9062-21DEDB3859CB}">
      <dsp:nvSpPr>
        <dsp:cNvPr id="0" name=""/>
        <dsp:cNvSpPr/>
      </dsp:nvSpPr>
      <dsp:spPr>
        <a:xfrm>
          <a:off x="8279828"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587DBB-BABE-324B-A37C-8C643239A82F}">
      <dsp:nvSpPr>
        <dsp:cNvPr id="0" name=""/>
        <dsp:cNvSpPr/>
      </dsp:nvSpPr>
      <dsp:spPr>
        <a:xfrm>
          <a:off x="8279828"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4165E8-F6DE-D34D-900F-DAF11FA4F45F}">
      <dsp:nvSpPr>
        <dsp:cNvPr id="0" name=""/>
        <dsp:cNvSpPr/>
      </dsp:nvSpPr>
      <dsp:spPr>
        <a:xfrm>
          <a:off x="5623607" y="944029"/>
          <a:ext cx="3407095" cy="394209"/>
        </a:xfrm>
        <a:custGeom>
          <a:avLst/>
          <a:gdLst/>
          <a:ahLst/>
          <a:cxnLst/>
          <a:rect l="0" t="0" r="0" b="0"/>
          <a:pathLst>
            <a:path>
              <a:moveTo>
                <a:pt x="0" y="0"/>
              </a:moveTo>
              <a:lnTo>
                <a:pt x="0" y="197104"/>
              </a:lnTo>
              <a:lnTo>
                <a:pt x="3407095" y="197104"/>
              </a:lnTo>
              <a:lnTo>
                <a:pt x="3407095"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F77CBD-A51F-4C4A-B8C3-973EAC190027}">
      <dsp:nvSpPr>
        <dsp:cNvPr id="0" name=""/>
        <dsp:cNvSpPr/>
      </dsp:nvSpPr>
      <dsp:spPr>
        <a:xfrm>
          <a:off x="6008431"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C91FA7-0186-AC45-9E4B-20CCFB6D7694}">
      <dsp:nvSpPr>
        <dsp:cNvPr id="0" name=""/>
        <dsp:cNvSpPr/>
      </dsp:nvSpPr>
      <dsp:spPr>
        <a:xfrm>
          <a:off x="6008431"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FC92BE-7FB7-E04C-B1A4-CA6C24D9E664}">
      <dsp:nvSpPr>
        <dsp:cNvPr id="0" name=""/>
        <dsp:cNvSpPr/>
      </dsp:nvSpPr>
      <dsp:spPr>
        <a:xfrm>
          <a:off x="5623607" y="944029"/>
          <a:ext cx="1135698" cy="394209"/>
        </a:xfrm>
        <a:custGeom>
          <a:avLst/>
          <a:gdLst/>
          <a:ahLst/>
          <a:cxnLst/>
          <a:rect l="0" t="0" r="0" b="0"/>
          <a:pathLst>
            <a:path>
              <a:moveTo>
                <a:pt x="0" y="0"/>
              </a:moveTo>
              <a:lnTo>
                <a:pt x="0" y="197104"/>
              </a:lnTo>
              <a:lnTo>
                <a:pt x="1135698" y="197104"/>
              </a:lnTo>
              <a:lnTo>
                <a:pt x="1135698"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A45CDDE-496B-9449-B141-CA074D46A85A}">
      <dsp:nvSpPr>
        <dsp:cNvPr id="0" name=""/>
        <dsp:cNvSpPr/>
      </dsp:nvSpPr>
      <dsp:spPr>
        <a:xfrm>
          <a:off x="3737033" y="2276833"/>
          <a:ext cx="281578" cy="3529112"/>
        </a:xfrm>
        <a:custGeom>
          <a:avLst/>
          <a:gdLst/>
          <a:ahLst/>
          <a:cxnLst/>
          <a:rect l="0" t="0" r="0" b="0"/>
          <a:pathLst>
            <a:path>
              <a:moveTo>
                <a:pt x="0" y="0"/>
              </a:moveTo>
              <a:lnTo>
                <a:pt x="0" y="3529112"/>
              </a:lnTo>
              <a:lnTo>
                <a:pt x="281578" y="352911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2F66D7-812C-2945-868C-3A70E0535206}">
      <dsp:nvSpPr>
        <dsp:cNvPr id="0" name=""/>
        <dsp:cNvSpPr/>
      </dsp:nvSpPr>
      <dsp:spPr>
        <a:xfrm>
          <a:off x="3737033"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B3BC99-6FBB-8F4E-A6BB-B3C1780BAEDF}">
      <dsp:nvSpPr>
        <dsp:cNvPr id="0" name=""/>
        <dsp:cNvSpPr/>
      </dsp:nvSpPr>
      <dsp:spPr>
        <a:xfrm>
          <a:off x="3737033"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AAD656-CB09-8C44-BD6E-62D96D56EE01}">
      <dsp:nvSpPr>
        <dsp:cNvPr id="0" name=""/>
        <dsp:cNvSpPr/>
      </dsp:nvSpPr>
      <dsp:spPr>
        <a:xfrm>
          <a:off x="4487908" y="944029"/>
          <a:ext cx="1135698" cy="394209"/>
        </a:xfrm>
        <a:custGeom>
          <a:avLst/>
          <a:gdLst/>
          <a:ahLst/>
          <a:cxnLst/>
          <a:rect l="0" t="0" r="0" b="0"/>
          <a:pathLst>
            <a:path>
              <a:moveTo>
                <a:pt x="1135698" y="0"/>
              </a:moveTo>
              <a:lnTo>
                <a:pt x="1135698" y="197104"/>
              </a:lnTo>
              <a:lnTo>
                <a:pt x="0" y="197104"/>
              </a:lnTo>
              <a:lnTo>
                <a:pt x="0"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BA8BBA7-8648-A443-B097-17881BF24270}">
      <dsp:nvSpPr>
        <dsp:cNvPr id="0" name=""/>
        <dsp:cNvSpPr/>
      </dsp:nvSpPr>
      <dsp:spPr>
        <a:xfrm>
          <a:off x="1465636" y="2276833"/>
          <a:ext cx="281578" cy="2196309"/>
        </a:xfrm>
        <a:custGeom>
          <a:avLst/>
          <a:gdLst/>
          <a:ahLst/>
          <a:cxnLst/>
          <a:rect l="0" t="0" r="0" b="0"/>
          <a:pathLst>
            <a:path>
              <a:moveTo>
                <a:pt x="0" y="0"/>
              </a:moveTo>
              <a:lnTo>
                <a:pt x="0" y="2196309"/>
              </a:lnTo>
              <a:lnTo>
                <a:pt x="281578" y="219630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024D7C6-1FC0-0145-BEBF-9B56D95CB147}">
      <dsp:nvSpPr>
        <dsp:cNvPr id="0" name=""/>
        <dsp:cNvSpPr/>
      </dsp:nvSpPr>
      <dsp:spPr>
        <a:xfrm>
          <a:off x="1465636" y="2276833"/>
          <a:ext cx="281578" cy="863506"/>
        </a:xfrm>
        <a:custGeom>
          <a:avLst/>
          <a:gdLst/>
          <a:ahLst/>
          <a:cxnLst/>
          <a:rect l="0" t="0" r="0" b="0"/>
          <a:pathLst>
            <a:path>
              <a:moveTo>
                <a:pt x="0" y="0"/>
              </a:moveTo>
              <a:lnTo>
                <a:pt x="0" y="863506"/>
              </a:lnTo>
              <a:lnTo>
                <a:pt x="281578" y="8635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BDC2C64-B118-8E4A-9071-16293D6FC333}">
      <dsp:nvSpPr>
        <dsp:cNvPr id="0" name=""/>
        <dsp:cNvSpPr/>
      </dsp:nvSpPr>
      <dsp:spPr>
        <a:xfrm>
          <a:off x="2216511" y="944029"/>
          <a:ext cx="3407095" cy="394209"/>
        </a:xfrm>
        <a:custGeom>
          <a:avLst/>
          <a:gdLst/>
          <a:ahLst/>
          <a:cxnLst/>
          <a:rect l="0" t="0" r="0" b="0"/>
          <a:pathLst>
            <a:path>
              <a:moveTo>
                <a:pt x="3407095" y="0"/>
              </a:moveTo>
              <a:lnTo>
                <a:pt x="3407095" y="197104"/>
              </a:lnTo>
              <a:lnTo>
                <a:pt x="0" y="197104"/>
              </a:lnTo>
              <a:lnTo>
                <a:pt x="0" y="39420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B80327-E9D2-B84F-9016-B91AE529834D}">
      <dsp:nvSpPr>
        <dsp:cNvPr id="0" name=""/>
        <dsp:cNvSpPr/>
      </dsp:nvSpPr>
      <dsp:spPr>
        <a:xfrm>
          <a:off x="4685013" y="543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iOS</a:t>
          </a:r>
          <a:endParaRPr lang="en-US" sz="2000" kern="1200" dirty="0"/>
        </a:p>
      </dsp:txBody>
      <dsp:txXfrm>
        <a:off x="4685013" y="5435"/>
        <a:ext cx="1877187" cy="938593"/>
      </dsp:txXfrm>
    </dsp:sp>
    <dsp:sp modelId="{2DAFE5F4-0925-CC44-AECB-654FC67B1639}">
      <dsp:nvSpPr>
        <dsp:cNvPr id="0" name=""/>
        <dsp:cNvSpPr/>
      </dsp:nvSpPr>
      <dsp:spPr>
        <a:xfrm>
          <a:off x="1277917"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Application</a:t>
          </a:r>
          <a:endParaRPr lang="en-US" sz="2000" kern="1200" dirty="0"/>
        </a:p>
      </dsp:txBody>
      <dsp:txXfrm>
        <a:off x="1277917" y="1338239"/>
        <a:ext cx="1877187" cy="938593"/>
      </dsp:txXfrm>
    </dsp:sp>
    <dsp:sp modelId="{EB038D4C-638C-334A-AEFD-1C939C0342BF}">
      <dsp:nvSpPr>
        <dsp:cNvPr id="0" name=""/>
        <dsp:cNvSpPr/>
      </dsp:nvSpPr>
      <dsp:spPr>
        <a:xfrm>
          <a:off x="1747214"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Platform Mapping</a:t>
          </a:r>
        </a:p>
      </dsp:txBody>
      <dsp:txXfrm>
        <a:off x="1747214" y="2671042"/>
        <a:ext cx="1877187" cy="938593"/>
      </dsp:txXfrm>
    </dsp:sp>
    <dsp:sp modelId="{C8731741-F4E8-E641-BC4B-930D9CDA0E30}">
      <dsp:nvSpPr>
        <dsp:cNvPr id="0" name=""/>
        <dsp:cNvSpPr/>
      </dsp:nvSpPr>
      <dsp:spPr>
        <a:xfrm>
          <a:off x="1747214"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Arch. Mapping</a:t>
          </a:r>
        </a:p>
      </dsp:txBody>
      <dsp:txXfrm>
        <a:off x="1747214" y="4003845"/>
        <a:ext cx="1877187" cy="938593"/>
      </dsp:txXfrm>
    </dsp:sp>
    <dsp:sp modelId="{C6FC0F94-FF37-ED4A-A4F8-4714837509ED}">
      <dsp:nvSpPr>
        <dsp:cNvPr id="0" name=""/>
        <dsp:cNvSpPr/>
      </dsp:nvSpPr>
      <dsp:spPr>
        <a:xfrm>
          <a:off x="3549315"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Client Attack</a:t>
          </a:r>
          <a:endParaRPr lang="en-US" sz="2000" kern="1200" dirty="0"/>
        </a:p>
      </dsp:txBody>
      <dsp:txXfrm>
        <a:off x="3549315" y="1338239"/>
        <a:ext cx="1877187" cy="938593"/>
      </dsp:txXfrm>
    </dsp:sp>
    <dsp:sp modelId="{54FA4C23-CEDB-D64B-A28E-791BEF1C05FA}">
      <dsp:nvSpPr>
        <dsp:cNvPr id="0" name=""/>
        <dsp:cNvSpPr/>
      </dsp:nvSpPr>
      <dsp:spPr>
        <a:xfrm>
          <a:off x="4018612"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Binary Analysis</a:t>
          </a:r>
          <a:endParaRPr lang="en-US" sz="2000" kern="1200" dirty="0"/>
        </a:p>
      </dsp:txBody>
      <dsp:txXfrm>
        <a:off x="4018612" y="2671042"/>
        <a:ext cx="1877187" cy="938593"/>
      </dsp:txXfrm>
    </dsp:sp>
    <dsp:sp modelId="{7D2157EE-0693-554F-A6C6-F9BEDBF4DE4D}">
      <dsp:nvSpPr>
        <dsp:cNvPr id="0" name=""/>
        <dsp:cNvSpPr/>
      </dsp:nvSpPr>
      <dsp:spPr>
        <a:xfrm>
          <a:off x="4018612"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File System Analysis</a:t>
          </a:r>
        </a:p>
      </dsp:txBody>
      <dsp:txXfrm>
        <a:off x="4018612" y="4003845"/>
        <a:ext cx="1877187" cy="938593"/>
      </dsp:txXfrm>
    </dsp:sp>
    <dsp:sp modelId="{713CB52A-37B2-D94A-AA68-2AAC068A2A45}">
      <dsp:nvSpPr>
        <dsp:cNvPr id="0" name=""/>
        <dsp:cNvSpPr/>
      </dsp:nvSpPr>
      <dsp:spPr>
        <a:xfrm>
          <a:off x="4018612" y="533664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Runtime Analysis</a:t>
          </a:r>
        </a:p>
      </dsp:txBody>
      <dsp:txXfrm>
        <a:off x="4018612" y="5336649"/>
        <a:ext cx="1877187" cy="938593"/>
      </dsp:txXfrm>
    </dsp:sp>
    <dsp:sp modelId="{33C47C80-6231-0746-A6A2-4C1DDE049BEC}">
      <dsp:nvSpPr>
        <dsp:cNvPr id="0" name=""/>
        <dsp:cNvSpPr/>
      </dsp:nvSpPr>
      <dsp:spPr>
        <a:xfrm>
          <a:off x="5820712"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Network Attack</a:t>
          </a:r>
          <a:endParaRPr lang="en-US" sz="2000" kern="1200" dirty="0"/>
        </a:p>
      </dsp:txBody>
      <dsp:txXfrm>
        <a:off x="5820712" y="1338239"/>
        <a:ext cx="1877187" cy="938593"/>
      </dsp:txXfrm>
    </dsp:sp>
    <dsp:sp modelId="{F1C6F078-05C7-6743-9FD8-6DC259EC9DE8}">
      <dsp:nvSpPr>
        <dsp:cNvPr id="0" name=""/>
        <dsp:cNvSpPr/>
      </dsp:nvSpPr>
      <dsp:spPr>
        <a:xfrm>
          <a:off x="6290009"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Runtime Traffic</a:t>
          </a:r>
          <a:endParaRPr lang="en-US" sz="2000" kern="1200" dirty="0"/>
        </a:p>
      </dsp:txBody>
      <dsp:txXfrm>
        <a:off x="6290009" y="2671042"/>
        <a:ext cx="1877187" cy="938593"/>
      </dsp:txXfrm>
    </dsp:sp>
    <dsp:sp modelId="{27D28969-E5E4-E94F-8075-A737A2DF256A}">
      <dsp:nvSpPr>
        <dsp:cNvPr id="0" name=""/>
        <dsp:cNvSpPr/>
      </dsp:nvSpPr>
      <dsp:spPr>
        <a:xfrm>
          <a:off x="6290009"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Install Traffic</a:t>
          </a:r>
          <a:endParaRPr lang="en-US" sz="2000" kern="1200" dirty="0"/>
        </a:p>
      </dsp:txBody>
      <dsp:txXfrm>
        <a:off x="6290009" y="4003845"/>
        <a:ext cx="1877187" cy="938593"/>
      </dsp:txXfrm>
    </dsp:sp>
    <dsp:sp modelId="{95030895-E3DD-5444-8C20-493E59433B79}">
      <dsp:nvSpPr>
        <dsp:cNvPr id="0" name=""/>
        <dsp:cNvSpPr/>
      </dsp:nvSpPr>
      <dsp:spPr>
        <a:xfrm>
          <a:off x="8092109" y="1338239"/>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Server Attack</a:t>
          </a:r>
        </a:p>
      </dsp:txBody>
      <dsp:txXfrm>
        <a:off x="8092109" y="1338239"/>
        <a:ext cx="1877187" cy="938593"/>
      </dsp:txXfrm>
    </dsp:sp>
    <dsp:sp modelId="{13EF35AE-1049-494E-9DCF-64DC506C3FB1}">
      <dsp:nvSpPr>
        <dsp:cNvPr id="0" name=""/>
        <dsp:cNvSpPr/>
      </dsp:nvSpPr>
      <dsp:spPr>
        <a:xfrm>
          <a:off x="8561406" y="2671042"/>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TCP Attack</a:t>
          </a:r>
        </a:p>
      </dsp:txBody>
      <dsp:txXfrm>
        <a:off x="8561406" y="2671042"/>
        <a:ext cx="1877187" cy="938593"/>
      </dsp:txXfrm>
    </dsp:sp>
    <dsp:sp modelId="{0EF8B922-60FC-714A-9CB5-342AD850D05B}">
      <dsp:nvSpPr>
        <dsp:cNvPr id="0" name=""/>
        <dsp:cNvSpPr/>
      </dsp:nvSpPr>
      <dsp:spPr>
        <a:xfrm>
          <a:off x="8561406" y="4003845"/>
          <a:ext cx="1877187" cy="93859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HTTP Attack</a:t>
          </a:r>
        </a:p>
      </dsp:txBody>
      <dsp:txXfrm>
        <a:off x="8561406" y="4003845"/>
        <a:ext cx="1877187" cy="938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0A7B4-188E-DD46-91B7-69499003085B}">
      <dsp:nvSpPr>
        <dsp:cNvPr id="0" name=""/>
        <dsp:cNvSpPr/>
      </dsp:nvSpPr>
      <dsp:spPr>
        <a:xfrm rot="5400000">
          <a:off x="587892" y="148132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A83E0-FFAA-D349-9BF0-B4FFFFD47C5B}">
      <dsp:nvSpPr>
        <dsp:cNvPr id="0" name=""/>
        <dsp:cNvSpPr/>
      </dsp:nvSpPr>
      <dsp:spPr>
        <a:xfrm>
          <a:off x="348791" y="219346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Secure bot chain</a:t>
          </a:r>
          <a:endParaRPr lang="en-US" sz="2400" kern="1200" dirty="0"/>
        </a:p>
      </dsp:txBody>
      <dsp:txXfrm>
        <a:off x="348791" y="2193461"/>
        <a:ext cx="2151795" cy="1886175"/>
      </dsp:txXfrm>
    </dsp:sp>
    <dsp:sp modelId="{59930928-CED1-4B44-8135-E663B89C6003}">
      <dsp:nvSpPr>
        <dsp:cNvPr id="0" name=""/>
        <dsp:cNvSpPr/>
      </dsp:nvSpPr>
      <dsp:spPr>
        <a:xfrm>
          <a:off x="2094588" y="130584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E9F61-F9EC-E746-AC36-BAB53CB65CBF}">
      <dsp:nvSpPr>
        <dsp:cNvPr id="0" name=""/>
        <dsp:cNvSpPr/>
      </dsp:nvSpPr>
      <dsp:spPr>
        <a:xfrm rot="5400000">
          <a:off x="3222110" y="82948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9859E-D3A0-E445-BD41-CA49867524D4}">
      <dsp:nvSpPr>
        <dsp:cNvPr id="0" name=""/>
        <dsp:cNvSpPr/>
      </dsp:nvSpPr>
      <dsp:spPr>
        <a:xfrm>
          <a:off x="2983010" y="154162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System Software Personalization</a:t>
          </a:r>
          <a:endParaRPr lang="en-US" sz="2400" kern="1200" dirty="0"/>
        </a:p>
      </dsp:txBody>
      <dsp:txXfrm>
        <a:off x="2983010" y="1541621"/>
        <a:ext cx="2151795" cy="1886175"/>
      </dsp:txXfrm>
    </dsp:sp>
    <dsp:sp modelId="{2C69BB2C-75E4-814A-8043-865E79A2A3AA}">
      <dsp:nvSpPr>
        <dsp:cNvPr id="0" name=""/>
        <dsp:cNvSpPr/>
      </dsp:nvSpPr>
      <dsp:spPr>
        <a:xfrm>
          <a:off x="4728806" y="65400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03576-0B07-5A44-AECA-AA2F244B4759}">
      <dsp:nvSpPr>
        <dsp:cNvPr id="0" name=""/>
        <dsp:cNvSpPr/>
      </dsp:nvSpPr>
      <dsp:spPr>
        <a:xfrm rot="5400000">
          <a:off x="5856329" y="177642"/>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6F76FD-B991-D549-B7AE-D81EE31B0D30}">
      <dsp:nvSpPr>
        <dsp:cNvPr id="0" name=""/>
        <dsp:cNvSpPr/>
      </dsp:nvSpPr>
      <dsp:spPr>
        <a:xfrm>
          <a:off x="5617228" y="88978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App Code Signing</a:t>
          </a:r>
          <a:endParaRPr lang="en-US" sz="2400" kern="1200" dirty="0"/>
        </a:p>
      </dsp:txBody>
      <dsp:txXfrm>
        <a:off x="5617228" y="889781"/>
        <a:ext cx="2151795" cy="1886175"/>
      </dsp:txXfrm>
    </dsp:sp>
    <dsp:sp modelId="{4E7224D2-D535-D84E-A79B-93CD4B38F8B6}">
      <dsp:nvSpPr>
        <dsp:cNvPr id="0" name=""/>
        <dsp:cNvSpPr/>
      </dsp:nvSpPr>
      <dsp:spPr>
        <a:xfrm>
          <a:off x="7363025" y="2169"/>
          <a:ext cx="405999" cy="405999"/>
        </a:xfrm>
        <a:prstGeom prst="triangle">
          <a:avLst>
            <a:gd name="adj" fmla="val 10000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5E2AB2-96B6-8E47-8C5D-E585CFB6696E}">
      <dsp:nvSpPr>
        <dsp:cNvPr id="0" name=""/>
        <dsp:cNvSpPr/>
      </dsp:nvSpPr>
      <dsp:spPr>
        <a:xfrm rot="5400000">
          <a:off x="8490547" y="-474197"/>
          <a:ext cx="1432383" cy="2383454"/>
        </a:xfrm>
        <a:prstGeom prst="corner">
          <a:avLst>
            <a:gd name="adj1" fmla="val 16120"/>
            <a:gd name="adj2" fmla="val 16110"/>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3722D-68B4-9C4A-979F-DD2CAC716916}">
      <dsp:nvSpPr>
        <dsp:cNvPr id="0" name=""/>
        <dsp:cNvSpPr/>
      </dsp:nvSpPr>
      <dsp:spPr>
        <a:xfrm>
          <a:off x="8251447" y="237941"/>
          <a:ext cx="2151795" cy="1886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a:effectLst/>
              <a:latin typeface="+mn-lt"/>
              <a:ea typeface="+mn-ea"/>
              <a:cs typeface="+mn-cs"/>
            </a:rPr>
            <a:t>Runtime Process Security</a:t>
          </a:r>
          <a:endParaRPr lang="en-US" sz="2400" kern="1200" dirty="0"/>
        </a:p>
      </dsp:txBody>
      <dsp:txXfrm>
        <a:off x="8251447" y="237941"/>
        <a:ext cx="2151795" cy="1886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A0F1E-BDD6-1840-ACFE-5085004ADFDC}">
      <dsp:nvSpPr>
        <dsp:cNvPr id="0" name=""/>
        <dsp:cNvSpPr/>
      </dsp:nvSpPr>
      <dsp:spPr>
        <a:xfrm>
          <a:off x="0" y="39696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6469379-C328-2042-91C1-ACA84974AF25}">
      <dsp:nvSpPr>
        <dsp:cNvPr id="0" name=""/>
        <dsp:cNvSpPr/>
      </dsp:nvSpPr>
      <dsp:spPr>
        <a:xfrm>
          <a:off x="406400" y="1320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File Data Protection &amp; Classes</a:t>
          </a:r>
          <a:endParaRPr lang="en-US" sz="2800" b="0" kern="1200" dirty="0">
            <a:solidFill>
              <a:schemeClr val="bg1"/>
            </a:solidFill>
          </a:endParaRPr>
        </a:p>
      </dsp:txBody>
      <dsp:txXfrm>
        <a:off x="443867" y="50670"/>
        <a:ext cx="5614666" cy="692586"/>
      </dsp:txXfrm>
    </dsp:sp>
    <dsp:sp modelId="{BF952505-36F4-2242-9603-2CE34A2A0658}">
      <dsp:nvSpPr>
        <dsp:cNvPr id="0" name=""/>
        <dsp:cNvSpPr/>
      </dsp:nvSpPr>
      <dsp:spPr>
        <a:xfrm>
          <a:off x="0" y="157632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1456767-6FDA-604F-AB8C-497189ABE45B}">
      <dsp:nvSpPr>
        <dsp:cNvPr id="0" name=""/>
        <dsp:cNvSpPr/>
      </dsp:nvSpPr>
      <dsp:spPr>
        <a:xfrm>
          <a:off x="406400" y="119256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Pass codes</a:t>
          </a:r>
          <a:endParaRPr lang="en-US" sz="2800" b="0" kern="1200" dirty="0">
            <a:solidFill>
              <a:schemeClr val="bg1"/>
            </a:solidFill>
          </a:endParaRPr>
        </a:p>
      </dsp:txBody>
      <dsp:txXfrm>
        <a:off x="443867" y="1230030"/>
        <a:ext cx="5614666" cy="692586"/>
      </dsp:txXfrm>
    </dsp:sp>
    <dsp:sp modelId="{23886A07-E856-D741-8966-EEF1CF596225}">
      <dsp:nvSpPr>
        <dsp:cNvPr id="0" name=""/>
        <dsp:cNvSpPr/>
      </dsp:nvSpPr>
      <dsp:spPr>
        <a:xfrm>
          <a:off x="0" y="275568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BE6C504-51F3-184D-B592-DC578408763A}">
      <dsp:nvSpPr>
        <dsp:cNvPr id="0" name=""/>
        <dsp:cNvSpPr/>
      </dsp:nvSpPr>
      <dsp:spPr>
        <a:xfrm>
          <a:off x="406400" y="237192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Keychain Data Protection</a:t>
          </a:r>
          <a:endParaRPr lang="en-US" sz="2800" b="0" kern="1200" dirty="0">
            <a:solidFill>
              <a:schemeClr val="bg1"/>
            </a:solidFill>
          </a:endParaRPr>
        </a:p>
      </dsp:txBody>
      <dsp:txXfrm>
        <a:off x="443867" y="2409390"/>
        <a:ext cx="5614666" cy="692586"/>
      </dsp:txXfrm>
    </dsp:sp>
    <dsp:sp modelId="{972B217B-39B2-7E41-8373-EB0EF524CB4F}">
      <dsp:nvSpPr>
        <dsp:cNvPr id="0" name=""/>
        <dsp:cNvSpPr/>
      </dsp:nvSpPr>
      <dsp:spPr>
        <a:xfrm>
          <a:off x="0" y="3935043"/>
          <a:ext cx="8128000" cy="65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90CEEA-F680-9041-8A1D-1D6DA5599B97}">
      <dsp:nvSpPr>
        <dsp:cNvPr id="0" name=""/>
        <dsp:cNvSpPr/>
      </dsp:nvSpPr>
      <dsp:spPr>
        <a:xfrm>
          <a:off x="406400" y="3551283"/>
          <a:ext cx="5689600" cy="767520"/>
        </a:xfrm>
        <a:prstGeom prst="roundRect">
          <a:avLst/>
        </a:prstGeom>
        <a:solidFill>
          <a:schemeClr val="bg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244600">
            <a:lnSpc>
              <a:spcPct val="90000"/>
            </a:lnSpc>
            <a:spcBef>
              <a:spcPct val="0"/>
            </a:spcBef>
            <a:spcAft>
              <a:spcPct val="35000"/>
            </a:spcAft>
          </a:pPr>
          <a:r>
            <a:rPr lang="en-US" sz="2800" b="0" kern="1200" dirty="0" smtClean="0">
              <a:solidFill>
                <a:schemeClr val="bg1"/>
              </a:solidFill>
              <a:effectLst/>
              <a:latin typeface="+mn-lt"/>
              <a:ea typeface="+mn-ea"/>
              <a:cs typeface="+mn-cs"/>
            </a:rPr>
            <a:t>Hardware Security Features</a:t>
          </a:r>
          <a:endParaRPr lang="en-US" sz="2800" b="0" kern="1200" dirty="0">
            <a:solidFill>
              <a:schemeClr val="bg1"/>
            </a:solidFill>
          </a:endParaRPr>
        </a:p>
      </dsp:txBody>
      <dsp:txXfrm>
        <a:off x="443867" y="3588750"/>
        <a:ext cx="561466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FB721-A199-4744-85CA-33178FEF139B}" type="datetimeFigureOut">
              <a:rPr lang="en-US" smtClean="0"/>
              <a:t>7/30/17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D9238-4AFC-654C-BE27-B403D1F64E65}" type="slidenum">
              <a:rPr lang="en-US" smtClean="0"/>
              <a:t>‹#›</a:t>
            </a:fld>
            <a:endParaRPr lang="en-US"/>
          </a:p>
        </p:txBody>
      </p:sp>
    </p:spTree>
    <p:extLst>
      <p:ext uri="{BB962C8B-B14F-4D97-AF65-F5344CB8AC3E}">
        <p14:creationId xmlns:p14="http://schemas.microsoft.com/office/powerpoint/2010/main" val="98837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brief </a:t>
            </a:r>
            <a:r>
              <a:rPr lang="en-US" baseline="0" noProof="0" dirty="0"/>
              <a:t>introduction about what we are going to discuss today? </a:t>
            </a:r>
            <a:endParaRPr lang="en-US" noProof="0" dirty="0"/>
          </a:p>
        </p:txBody>
      </p:sp>
      <p:sp>
        <p:nvSpPr>
          <p:cNvPr id="4" name="Slide Number Placeholder 3"/>
          <p:cNvSpPr>
            <a:spLocks noGrp="1"/>
          </p:cNvSpPr>
          <p:nvPr>
            <p:ph type="sldNum" sz="quarter" idx="10"/>
          </p:nvPr>
        </p:nvSpPr>
        <p:spPr/>
        <p:txBody>
          <a:bodyPr/>
          <a:lstStyle/>
          <a:p>
            <a:fld id="{30BD9238-4AFC-654C-BE27-B403D1F64E65}" type="slidenum">
              <a:rPr lang="en-US" smtClean="0"/>
              <a:t>1</a:t>
            </a:fld>
            <a:endParaRPr lang="en-US"/>
          </a:p>
        </p:txBody>
      </p:sp>
    </p:spTree>
    <p:extLst>
      <p:ext uri="{BB962C8B-B14F-4D97-AF65-F5344CB8AC3E}">
        <p14:creationId xmlns:p14="http://schemas.microsoft.com/office/powerpoint/2010/main" val="180189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iOS Supports flexible </a:t>
            </a:r>
            <a:r>
              <a:rPr lang="en-US" sz="1200" b="1" kern="1200" dirty="0">
                <a:solidFill>
                  <a:schemeClr val="tx1"/>
                </a:solidFill>
                <a:effectLst/>
                <a:latin typeface="+mn-lt"/>
                <a:ea typeface="+mn-ea"/>
                <a:cs typeface="+mn-cs"/>
              </a:rPr>
              <a:t>security polices and configurations</a:t>
            </a:r>
            <a:r>
              <a:rPr lang="en-US" sz="1200" kern="1200" dirty="0">
                <a:solidFill>
                  <a:schemeClr val="tx1"/>
                </a:solidFill>
                <a:effectLst/>
                <a:latin typeface="+mn-lt"/>
                <a:ea typeface="+mn-ea"/>
                <a:cs typeface="+mn-cs"/>
              </a:rPr>
              <a:t> that enables enterprises to protect corporate information. Also user can enable longer and more complex passcode that are recommended for enterprise use. wipe the device after 10 wrong attempts.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Configuration Enforcement </a:t>
            </a:r>
            <a:r>
              <a:rPr lang="en-US" sz="1200" kern="1200" dirty="0">
                <a:solidFill>
                  <a:schemeClr val="tx1"/>
                </a:solidFill>
                <a:effectLst/>
                <a:latin typeface="+mn-lt"/>
                <a:ea typeface="+mn-ea"/>
                <a:cs typeface="+mn-cs"/>
              </a:rPr>
              <a:t>installed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can not be changed by user.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Mobile Device Management</a:t>
            </a:r>
            <a:r>
              <a:rPr lang="en-US" sz="1200" kern="1200" dirty="0">
                <a:solidFill>
                  <a:schemeClr val="tx1"/>
                </a:solidFill>
                <a:effectLst/>
                <a:latin typeface="+mn-lt"/>
                <a:ea typeface="+mn-ea"/>
                <a:cs typeface="+mn-cs"/>
              </a:rPr>
              <a:t>, allow business to securely configure and manage devices.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Apple Configurator</a:t>
            </a:r>
            <a:r>
              <a:rPr lang="en-US" sz="1200" kern="1200" dirty="0">
                <a:solidFill>
                  <a:schemeClr val="tx1"/>
                </a:solidFill>
                <a:effectLst/>
                <a:latin typeface="+mn-lt"/>
                <a:ea typeface="+mn-ea"/>
                <a:cs typeface="+mn-cs"/>
              </a:rPr>
              <a:t>, quickly configure large number of iOS devices with settings and restrictions. </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following restrictions are available: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Allow app installs</a:t>
            </a:r>
          </a:p>
          <a:p>
            <a:r>
              <a:rPr lang="en-US" sz="1200" kern="1200" dirty="0">
                <a:solidFill>
                  <a:schemeClr val="tx1"/>
                </a:solidFill>
                <a:effectLst/>
                <a:latin typeface="+mn-lt"/>
                <a:ea typeface="+mn-ea"/>
                <a:cs typeface="+mn-cs"/>
              </a:rPr>
              <a:t>• Allow use of camera</a:t>
            </a:r>
          </a:p>
          <a:p>
            <a:r>
              <a:rPr lang="en-US" sz="1200" kern="1200" dirty="0">
                <a:solidFill>
                  <a:schemeClr val="tx1"/>
                </a:solidFill>
                <a:effectLst/>
                <a:latin typeface="+mn-lt"/>
                <a:ea typeface="+mn-ea"/>
                <a:cs typeface="+mn-cs"/>
              </a:rPr>
              <a:t>• Allow FaceTime</a:t>
            </a:r>
          </a:p>
          <a:p>
            <a:r>
              <a:rPr lang="en-US" sz="1200" kern="1200" dirty="0">
                <a:solidFill>
                  <a:schemeClr val="tx1"/>
                </a:solidFill>
                <a:effectLst/>
                <a:latin typeface="+mn-lt"/>
                <a:ea typeface="+mn-ea"/>
                <a:cs typeface="+mn-cs"/>
              </a:rPr>
              <a:t>• Allow screen capture</a:t>
            </a:r>
          </a:p>
          <a:p>
            <a:r>
              <a:rPr lang="en-US" sz="1200" kern="1200" dirty="0">
                <a:solidFill>
                  <a:schemeClr val="tx1"/>
                </a:solidFill>
                <a:effectLst/>
                <a:latin typeface="+mn-lt"/>
                <a:ea typeface="+mn-ea"/>
                <a:cs typeface="+mn-cs"/>
              </a:rPr>
              <a:t>• Allow voice dialing</a:t>
            </a:r>
          </a:p>
          <a:p>
            <a:r>
              <a:rPr lang="en-US" sz="1200" kern="1200" dirty="0">
                <a:solidFill>
                  <a:schemeClr val="tx1"/>
                </a:solidFill>
                <a:effectLst/>
                <a:latin typeface="+mn-lt"/>
                <a:ea typeface="+mn-ea"/>
                <a:cs typeface="+mn-cs"/>
              </a:rPr>
              <a:t>• Allow automatic sync while roaming</a:t>
            </a:r>
          </a:p>
          <a:p>
            <a:r>
              <a:rPr lang="en-US" sz="1200" kern="1200" dirty="0">
                <a:solidFill>
                  <a:schemeClr val="tx1"/>
                </a:solidFill>
                <a:effectLst/>
                <a:latin typeface="+mn-lt"/>
                <a:ea typeface="+mn-ea"/>
                <a:cs typeface="+mn-cs"/>
              </a:rPr>
              <a:t>• Allow in-app purchases</a:t>
            </a:r>
          </a:p>
          <a:p>
            <a:r>
              <a:rPr lang="en-US" sz="1200" kern="1200" dirty="0">
                <a:solidFill>
                  <a:schemeClr val="tx1"/>
                </a:solidFill>
                <a:effectLst/>
                <a:latin typeface="+mn-lt"/>
                <a:ea typeface="+mn-ea"/>
                <a:cs typeface="+mn-cs"/>
              </a:rPr>
              <a:t>• Allow syncing of Mail </a:t>
            </a:r>
            <a:r>
              <a:rPr lang="en-US" sz="1200" kern="1200" dirty="0" err="1">
                <a:solidFill>
                  <a:schemeClr val="tx1"/>
                </a:solidFill>
                <a:effectLst/>
                <a:latin typeface="+mn-lt"/>
                <a:ea typeface="+mn-ea"/>
                <a:cs typeface="+mn-cs"/>
              </a:rPr>
              <a:t>recents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Force user to enter store password for all purchases</a:t>
            </a:r>
          </a:p>
          <a:p>
            <a:r>
              <a:rPr lang="en-US" sz="1200" kern="1200" dirty="0">
                <a:solidFill>
                  <a:schemeClr val="tx1"/>
                </a:solidFill>
                <a:effectLst/>
                <a:latin typeface="+mn-lt"/>
                <a:ea typeface="+mn-ea"/>
                <a:cs typeface="+mn-cs"/>
              </a:rPr>
              <a:t>• Allow multiplayer gaming</a:t>
            </a:r>
          </a:p>
        </p:txBody>
      </p:sp>
      <p:sp>
        <p:nvSpPr>
          <p:cNvPr id="4" name="Slide Number Placeholder 3"/>
          <p:cNvSpPr>
            <a:spLocks noGrp="1"/>
          </p:cNvSpPr>
          <p:nvPr>
            <p:ph type="sldNum" sz="quarter" idx="10"/>
          </p:nvPr>
        </p:nvSpPr>
        <p:spPr/>
        <p:txBody>
          <a:bodyPr/>
          <a:lstStyle/>
          <a:p>
            <a:fld id="{30BD9238-4AFC-654C-BE27-B403D1F64E65}" type="slidenum">
              <a:rPr lang="en-US" smtClean="0"/>
              <a:t>10</a:t>
            </a:fld>
            <a:endParaRPr lang="en-US"/>
          </a:p>
        </p:txBody>
      </p:sp>
    </p:spTree>
    <p:extLst>
      <p:ext uri="{BB962C8B-B14F-4D97-AF65-F5344CB8AC3E}">
        <p14:creationId xmlns:p14="http://schemas.microsoft.com/office/powerpoint/2010/main" val="1217730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Secure coding is the practice of writing programs that are resistant to attack by malicious or mischievous people or programs. Secure coding helps protect a user’s data from theft or corruption. In addition, an insecure program can provide access for an attacker to take control of a server or a user’s computer, resulting in anything from a denial of service to a single user to the compromise of secrets, loss of service, or damage to the systems of thousands of users.</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11</a:t>
            </a:fld>
            <a:endParaRPr lang="en-US"/>
          </a:p>
        </p:txBody>
      </p:sp>
    </p:spTree>
    <p:extLst>
      <p:ext uri="{BB962C8B-B14F-4D97-AF65-F5344CB8AC3E}">
        <p14:creationId xmlns:p14="http://schemas.microsoft.com/office/powerpoint/2010/main" val="75621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12</a:t>
            </a:fld>
            <a:endParaRPr lang="en-US"/>
          </a:p>
        </p:txBody>
      </p:sp>
    </p:spTree>
    <p:extLst>
      <p:ext uri="{BB962C8B-B14F-4D97-AF65-F5344CB8AC3E}">
        <p14:creationId xmlns:p14="http://schemas.microsoft.com/office/powerpoint/2010/main" val="85272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13</a:t>
            </a:fld>
            <a:endParaRPr lang="en-US"/>
          </a:p>
        </p:txBody>
      </p:sp>
    </p:spTree>
    <p:extLst>
      <p:ext uri="{BB962C8B-B14F-4D97-AF65-F5344CB8AC3E}">
        <p14:creationId xmlns:p14="http://schemas.microsoft.com/office/powerpoint/2010/main" val="171752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16</a:t>
            </a:fld>
            <a:endParaRPr lang="en-US"/>
          </a:p>
        </p:txBody>
      </p:sp>
    </p:spTree>
    <p:extLst>
      <p:ext uri="{BB962C8B-B14F-4D97-AF65-F5344CB8AC3E}">
        <p14:creationId xmlns:p14="http://schemas.microsoft.com/office/powerpoint/2010/main" val="60260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17</a:t>
            </a:fld>
            <a:endParaRPr lang="en-US"/>
          </a:p>
        </p:txBody>
      </p:sp>
    </p:spTree>
    <p:extLst>
      <p:ext uri="{BB962C8B-B14F-4D97-AF65-F5344CB8AC3E}">
        <p14:creationId xmlns:p14="http://schemas.microsoft.com/office/powerpoint/2010/main" val="150641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18</a:t>
            </a:fld>
            <a:endParaRPr lang="en-US"/>
          </a:p>
        </p:txBody>
      </p:sp>
    </p:spTree>
    <p:extLst>
      <p:ext uri="{BB962C8B-B14F-4D97-AF65-F5344CB8AC3E}">
        <p14:creationId xmlns:p14="http://schemas.microsoft.com/office/powerpoint/2010/main" val="78564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Introduction</a:t>
            </a:r>
          </a:p>
          <a:p>
            <a:r>
              <a:rPr lang="en-US" dirty="0"/>
              <a:t>Working Experience</a:t>
            </a:r>
          </a:p>
          <a:p>
            <a:r>
              <a:rPr lang="en-US" dirty="0"/>
              <a:t>What</a:t>
            </a:r>
            <a:r>
              <a:rPr lang="en-US" baseline="0" dirty="0"/>
              <a:t> doing apart from work?</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2</a:t>
            </a:fld>
            <a:endParaRPr lang="en-US"/>
          </a:p>
        </p:txBody>
      </p:sp>
    </p:spTree>
    <p:extLst>
      <p:ext uri="{BB962C8B-B14F-4D97-AF65-F5344CB8AC3E}">
        <p14:creationId xmlns:p14="http://schemas.microsoft.com/office/powerpoint/2010/main" val="90498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Security is concern.</a:t>
            </a:r>
            <a:r>
              <a:rPr lang="en-US" baseline="0" dirty="0"/>
              <a:t> Take a case study like banking or </a:t>
            </a:r>
            <a:r>
              <a:rPr lang="en-US" baseline="0" dirty="0" err="1"/>
              <a:t>ewallet</a:t>
            </a:r>
            <a:r>
              <a:rPr lang="en-US" baseline="0" dirty="0"/>
              <a:t>.</a:t>
            </a:r>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3</a:t>
            </a:fld>
            <a:endParaRPr lang="en-US"/>
          </a:p>
        </p:txBody>
      </p:sp>
    </p:spTree>
    <p:extLst>
      <p:ext uri="{BB962C8B-B14F-4D97-AF65-F5344CB8AC3E}">
        <p14:creationId xmlns:p14="http://schemas.microsoft.com/office/powerpoint/2010/main" val="133423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4</a:t>
            </a:fld>
            <a:endParaRPr lang="en-US"/>
          </a:p>
        </p:txBody>
      </p:sp>
    </p:spTree>
    <p:extLst>
      <p:ext uri="{BB962C8B-B14F-4D97-AF65-F5344CB8AC3E}">
        <p14:creationId xmlns:p14="http://schemas.microsoft.com/office/powerpoint/2010/main" val="57281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Need to learn here more</a:t>
            </a:r>
            <a:r>
              <a:rPr lang="en-US" sz="1200" b="0" i="0" kern="1200" baseline="0" dirty="0">
                <a:solidFill>
                  <a:schemeClr val="tx1"/>
                </a:solidFill>
                <a:effectLst/>
                <a:latin typeface="+mn-lt"/>
                <a:ea typeface="+mn-ea"/>
                <a:cs typeface="+mn-cs"/>
              </a:rPr>
              <a:t>.</a:t>
            </a:r>
          </a:p>
          <a:p>
            <a:r>
              <a:rPr lang="en-US" sz="1200" b="0" i="0" kern="1200" baseline="0" dirty="0">
                <a:solidFill>
                  <a:schemeClr val="tx1"/>
                </a:solidFill>
                <a:effectLst/>
                <a:latin typeface="+mn-lt"/>
                <a:ea typeface="+mn-ea"/>
                <a:cs typeface="+mn-cs"/>
              </a:rPr>
              <a:t>File Protection, lock phone will </a:t>
            </a:r>
            <a:r>
              <a:rPr lang="en-US" sz="1200" b="0" i="0" kern="1200" baseline="0" dirty="0" err="1">
                <a:solidFill>
                  <a:schemeClr val="tx1"/>
                </a:solidFill>
                <a:effectLst/>
                <a:latin typeface="+mn-lt"/>
                <a:ea typeface="+mn-ea"/>
                <a:cs typeface="+mn-cs"/>
              </a:rPr>
              <a:t>encrypte</a:t>
            </a:r>
            <a:r>
              <a:rPr lang="en-US" sz="1200" b="0" i="0" kern="1200" baseline="0" dirty="0">
                <a:solidFill>
                  <a:schemeClr val="tx1"/>
                </a:solidFill>
                <a:effectLst/>
                <a:latin typeface="+mn-lt"/>
                <a:ea typeface="+mn-ea"/>
                <a:cs typeface="+mn-cs"/>
              </a:rPr>
              <a:t> the file</a:t>
            </a:r>
          </a:p>
          <a:p>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BD9238-4AFC-654C-BE27-B403D1F64E65}" type="slidenum">
              <a:rPr lang="en-US" smtClean="0"/>
              <a:t>5</a:t>
            </a:fld>
            <a:endParaRPr lang="en-US"/>
          </a:p>
        </p:txBody>
      </p:sp>
    </p:spTree>
    <p:extLst>
      <p:ext uri="{BB962C8B-B14F-4D97-AF65-F5344CB8AC3E}">
        <p14:creationId xmlns:p14="http://schemas.microsoft.com/office/powerpoint/2010/main" val="128443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latin typeface="+mn-lt"/>
                <a:ea typeface="+mn-ea"/>
                <a:cs typeface="+mn-cs"/>
              </a:rPr>
              <a:t>System architecture: </a:t>
            </a:r>
            <a:r>
              <a:rPr lang="en-US" sz="800" kern="1200" dirty="0">
                <a:solidFill>
                  <a:schemeClr val="tx1"/>
                </a:solidFill>
                <a:latin typeface="+mn-lt"/>
                <a:ea typeface="+mn-ea"/>
                <a:cs typeface="+mn-cs"/>
              </a:rPr>
              <a:t>The secure platform and hardware foundations of iPhone, iPad, and iPod touch. </a:t>
            </a:r>
          </a:p>
          <a:p>
            <a:r>
              <a:rPr lang="en-US" sz="800" b="1" kern="1200" dirty="0">
                <a:solidFill>
                  <a:schemeClr val="tx1"/>
                </a:solidFill>
                <a:latin typeface="+mn-lt"/>
                <a:ea typeface="+mn-ea"/>
                <a:cs typeface="+mn-cs"/>
              </a:rPr>
              <a:t>Encryption and Data Protection: </a:t>
            </a:r>
            <a:r>
              <a:rPr lang="en-US" sz="800" kern="1200" dirty="0">
                <a:solidFill>
                  <a:schemeClr val="tx1"/>
                </a:solidFill>
                <a:latin typeface="+mn-lt"/>
                <a:ea typeface="+mn-ea"/>
                <a:cs typeface="+mn-cs"/>
              </a:rPr>
              <a:t>Provides architecture and design that protects the user’s data when the device is lost or stolen, or when an unauthorized person attempts to use or modify it. </a:t>
            </a:r>
          </a:p>
          <a:p>
            <a:r>
              <a:rPr lang="en-US" sz="800" b="1" kern="1200" dirty="0">
                <a:solidFill>
                  <a:schemeClr val="tx1"/>
                </a:solidFill>
                <a:latin typeface="+mn-lt"/>
                <a:ea typeface="+mn-ea"/>
                <a:cs typeface="+mn-cs"/>
              </a:rPr>
              <a:t>Network security: </a:t>
            </a:r>
            <a:r>
              <a:rPr lang="en-US" sz="800" kern="1200" dirty="0">
                <a:solidFill>
                  <a:schemeClr val="tx1"/>
                </a:solidFill>
                <a:latin typeface="+mn-lt"/>
                <a:ea typeface="+mn-ea"/>
                <a:cs typeface="+mn-cs"/>
              </a:rPr>
              <a:t>Provides industry-standard networking protocols that provide secure authentication and encryption of data in transmission. </a:t>
            </a:r>
          </a:p>
          <a:p>
            <a:r>
              <a:rPr lang="en-US" sz="800" b="1" kern="1200" dirty="0">
                <a:solidFill>
                  <a:schemeClr val="tx1"/>
                </a:solidFill>
                <a:latin typeface="+mn-lt"/>
                <a:ea typeface="+mn-ea"/>
                <a:cs typeface="+mn-cs"/>
              </a:rPr>
              <a:t>Device access: </a:t>
            </a:r>
            <a:r>
              <a:rPr lang="en-US" sz="800" kern="1200" dirty="0">
                <a:solidFill>
                  <a:schemeClr val="tx1"/>
                </a:solidFill>
                <a:latin typeface="+mn-lt"/>
                <a:ea typeface="+mn-ea"/>
                <a:cs typeface="+mn-cs"/>
              </a:rPr>
              <a:t>Provides methods that prevent unauthorized use of the device and enable it to be remotely wiped if lost or stolen.</a:t>
            </a:r>
          </a:p>
          <a:p>
            <a:endParaRPr lang="en-US" dirty="0"/>
          </a:p>
          <a:p>
            <a:endParaRPr lang="en-US" dirty="0"/>
          </a:p>
          <a:p>
            <a:r>
              <a:rPr lang="en-US" dirty="0"/>
              <a:t>Define</a:t>
            </a:r>
            <a:r>
              <a:rPr lang="en-US" baseline="0" dirty="0"/>
              <a:t> what are the responsibility as a developer in each area.</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Device access</a:t>
            </a:r>
          </a:p>
          <a:p>
            <a:endParaRPr lang="en-US" dirty="0"/>
          </a:p>
          <a:p>
            <a:r>
              <a:rPr lang="en-US" dirty="0"/>
              <a:t>Jail broken devices</a:t>
            </a:r>
          </a:p>
          <a:p>
            <a:r>
              <a:rPr lang="en-US" dirty="0"/>
              <a:t>Document directory back up</a:t>
            </a:r>
          </a:p>
          <a:p>
            <a:r>
              <a:rPr lang="en-US" dirty="0"/>
              <a:t>File Encryption </a:t>
            </a:r>
          </a:p>
          <a:p>
            <a:r>
              <a:rPr lang="en-US" dirty="0"/>
              <a:t>File Protection</a:t>
            </a:r>
          </a:p>
          <a:p>
            <a:r>
              <a:rPr lang="en-US" dirty="0"/>
              <a:t>App Transport Security</a:t>
            </a: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6</a:t>
            </a:fld>
            <a:endParaRPr lang="en-US"/>
          </a:p>
        </p:txBody>
      </p:sp>
    </p:spTree>
    <p:extLst>
      <p:ext uri="{BB962C8B-B14F-4D97-AF65-F5344CB8AC3E}">
        <p14:creationId xmlns:p14="http://schemas.microsoft.com/office/powerpoint/2010/main" val="154404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 secure platform and hardware foundations of iPhone, iPad, and iPod touch. </a:t>
            </a:r>
          </a:p>
          <a:p>
            <a:endParaRPr lang="en-US" dirty="0"/>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Secure bot chain</a:t>
            </a:r>
            <a:r>
              <a:rPr lang="en-US" sz="1200" kern="1200" dirty="0">
                <a:solidFill>
                  <a:schemeClr val="tx1"/>
                </a:solidFill>
                <a:effectLst/>
                <a:latin typeface="+mn-lt"/>
                <a:ea typeface="+mn-ea"/>
                <a:cs typeface="+mn-cs"/>
              </a:rPr>
              <a:t>, when you starts you device the boot up process contains lots of components to ensure the integrity and processed after verifying chain of trust. This includes boot loaders, kernels, kernel extensions etc. if all goes well then only it allow to run iOS on validated Apple Devices only.</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System Software Personalization</a:t>
            </a:r>
            <a:r>
              <a:rPr lang="en-US" sz="1200" kern="1200" dirty="0">
                <a:solidFill>
                  <a:schemeClr val="tx1"/>
                </a:solidFill>
                <a:effectLst/>
                <a:latin typeface="+mn-lt"/>
                <a:ea typeface="+mn-ea"/>
                <a:cs typeface="+mn-cs"/>
              </a:rPr>
              <a:t>,  Apple regularly releases software updates due to security concerns for all supported devices. During installation device connect to Apple Authorization Server and sends a list of cryptographic measurements for each part of installation example Boot, Kernel or the OS image. Server validate and save the measurements and return it back to user, then boot-time chain of trust verifies everything.</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App Code Signing</a:t>
            </a:r>
            <a:r>
              <a:rPr lang="en-US" sz="1200" kern="1200" dirty="0">
                <a:solidFill>
                  <a:schemeClr val="tx1"/>
                </a:solidFill>
                <a:effectLst/>
                <a:latin typeface="+mn-lt"/>
                <a:ea typeface="+mn-ea"/>
                <a:cs typeface="+mn-cs"/>
              </a:rPr>
              <a:t>, Now the iOS App is Booted, it will verify the apps are signed with Apple issued certificate or not ? if yes then TestFlight/App Store? signing entities? Expiry date?</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Runtime Process Security</a:t>
            </a:r>
            <a:r>
              <a:rPr lang="en-US" sz="1200" kern="1200" dirty="0">
                <a:solidFill>
                  <a:schemeClr val="tx1"/>
                </a:solidFill>
                <a:effectLst/>
                <a:latin typeface="+mn-lt"/>
                <a:ea typeface="+mn-ea"/>
                <a:cs typeface="+mn-cs"/>
              </a:rPr>
              <a:t>, Apps are in Sandbox that will prevent the access of other apps, Each apps has unique key for directory for files that will assign when we install the app. Third party apps access data like iCloud, needs entitlement first. entitlement are signed to an app.</a:t>
            </a: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7</a:t>
            </a:fld>
            <a:endParaRPr lang="en-US"/>
          </a:p>
        </p:txBody>
      </p:sp>
    </p:spTree>
    <p:extLst>
      <p:ext uri="{BB962C8B-B14F-4D97-AF65-F5344CB8AC3E}">
        <p14:creationId xmlns:p14="http://schemas.microsoft.com/office/powerpoint/2010/main" val="164378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architecture and design that protects the user’s data when the device is lost or stolen, or when an unauthorized person attempts to use or modify it. </a:t>
            </a:r>
          </a:p>
          <a:p>
            <a:endParaRPr lang="en-US" dirty="0" smtClean="0"/>
          </a:p>
          <a:p>
            <a:r>
              <a:rPr lang="en-US" sz="1200" b="1" kern="1200" dirty="0" smtClean="0">
                <a:solidFill>
                  <a:schemeClr val="tx1"/>
                </a:solidFill>
                <a:effectLst/>
                <a:latin typeface="+mn-lt"/>
                <a:ea typeface="+mn-ea"/>
                <a:cs typeface="+mn-cs"/>
              </a:rPr>
              <a:t>Encryption and data protection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Hardware Security Features, </a:t>
            </a:r>
            <a:r>
              <a:rPr lang="en-US" sz="1200" kern="1200" dirty="0" smtClean="0">
                <a:solidFill>
                  <a:schemeClr val="tx1"/>
                </a:solidFill>
                <a:effectLst/>
                <a:latin typeface="+mn-lt"/>
                <a:ea typeface="+mn-ea"/>
                <a:cs typeface="+mn-cs"/>
              </a:rPr>
              <a:t>Every device has a dedicated AES 256 crypto engine build between flash storage and main memory. making file encryption highly fast and efficient.</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File Data Protection</a:t>
            </a:r>
            <a:r>
              <a:rPr lang="en-US" sz="1200" kern="1200" dirty="0" smtClean="0">
                <a:solidFill>
                  <a:schemeClr val="tx1"/>
                </a:solidFill>
                <a:effectLst/>
                <a:latin typeface="+mn-lt"/>
                <a:ea typeface="+mn-ea"/>
                <a:cs typeface="+mn-cs"/>
              </a:rPr>
              <a:t>, for data protection in flash memory on the device. encrypt the file, behavior can be controlled on per-file basis.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Pass codes</a:t>
            </a:r>
            <a:r>
              <a:rPr lang="en-US" sz="1200" kern="1200" dirty="0" smtClean="0">
                <a:solidFill>
                  <a:schemeClr val="tx1"/>
                </a:solidFill>
                <a:effectLst/>
                <a:latin typeface="+mn-lt"/>
                <a:ea typeface="+mn-ea"/>
                <a:cs typeface="+mn-cs"/>
              </a:rPr>
              <a:t>, provides entropy for encryption keys. wrong passcode also enforce time delays.</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File Protection Classes</a:t>
            </a:r>
            <a:r>
              <a:rPr lang="en-US" sz="1200" kern="1200" dirty="0" smtClean="0">
                <a:solidFill>
                  <a:schemeClr val="tx1"/>
                </a:solidFill>
                <a:effectLst/>
                <a:latin typeface="+mn-lt"/>
                <a:ea typeface="+mn-ea"/>
                <a:cs typeface="+mn-cs"/>
              </a:rPr>
              <a:t>, when we create new file it provides different policies to determine the accessibility. </a:t>
            </a:r>
            <a:r>
              <a:rPr lang="en-US" sz="1200" b="1" kern="1200" dirty="0" smtClean="0">
                <a:solidFill>
                  <a:schemeClr val="tx1"/>
                </a:solidFill>
                <a:effectLst/>
                <a:latin typeface="+mn-lt"/>
                <a:ea typeface="+mn-ea"/>
                <a:cs typeface="+mn-cs"/>
              </a:rPr>
              <a:t>Complete Protection, </a:t>
            </a:r>
            <a:r>
              <a:rPr lang="en-US" sz="1200" kern="1200" dirty="0" smtClean="0">
                <a:solidFill>
                  <a:schemeClr val="tx1"/>
                </a:solidFill>
                <a:effectLst/>
                <a:latin typeface="+mn-lt"/>
                <a:ea typeface="+mn-ea"/>
                <a:cs typeface="+mn-cs"/>
              </a:rPr>
              <a:t>protected with a key derived from the user passcode once device locked it will discard the key and data will be inaccessible until user enters the pass code again. </a:t>
            </a:r>
            <a:r>
              <a:rPr lang="en-US" sz="1200" b="1" kern="1200" dirty="0" smtClean="0">
                <a:solidFill>
                  <a:schemeClr val="tx1"/>
                </a:solidFill>
                <a:effectLst/>
                <a:latin typeface="+mn-lt"/>
                <a:ea typeface="+mn-ea"/>
                <a:cs typeface="+mn-cs"/>
              </a:rPr>
              <a:t>Protected Unless Open </a:t>
            </a:r>
            <a:r>
              <a:rPr lang="en-US" sz="1200" kern="1200" dirty="0" smtClean="0">
                <a:solidFill>
                  <a:schemeClr val="tx1"/>
                </a:solidFill>
                <a:effectLst/>
                <a:latin typeface="+mn-lt"/>
                <a:ea typeface="+mn-ea"/>
                <a:cs typeface="+mn-cs"/>
              </a:rPr>
              <a:t>your app can continue to access the file if the device is locked. </a:t>
            </a:r>
            <a:r>
              <a:rPr lang="en-US" sz="1200" b="1" kern="1200" dirty="0" smtClean="0">
                <a:solidFill>
                  <a:schemeClr val="tx1"/>
                </a:solidFill>
                <a:effectLst/>
                <a:latin typeface="+mn-lt"/>
                <a:ea typeface="+mn-ea"/>
                <a:cs typeface="+mn-cs"/>
              </a:rPr>
              <a:t>Protected </a:t>
            </a:r>
            <a:r>
              <a:rPr lang="en-US" sz="1200" b="1" kern="1200" dirty="0" err="1" smtClean="0">
                <a:solidFill>
                  <a:schemeClr val="tx1"/>
                </a:solidFill>
                <a:effectLst/>
                <a:latin typeface="+mn-lt"/>
                <a:ea typeface="+mn-ea"/>
                <a:cs typeface="+mn-cs"/>
              </a:rPr>
              <a:t>Util</a:t>
            </a:r>
            <a:r>
              <a:rPr lang="en-US" sz="1200" b="1" kern="1200" dirty="0" smtClean="0">
                <a:solidFill>
                  <a:schemeClr val="tx1"/>
                </a:solidFill>
                <a:effectLst/>
                <a:latin typeface="+mn-lt"/>
                <a:ea typeface="+mn-ea"/>
                <a:cs typeface="+mn-cs"/>
              </a:rPr>
              <a:t> First User Authentication</a:t>
            </a:r>
            <a:r>
              <a:rPr lang="en-US" sz="1200" kern="1200" dirty="0" smtClean="0">
                <a:solidFill>
                  <a:schemeClr val="tx1"/>
                </a:solidFill>
                <a:effectLst/>
                <a:latin typeface="+mn-lt"/>
                <a:ea typeface="+mn-ea"/>
                <a:cs typeface="+mn-cs"/>
              </a:rPr>
              <a:t>, Same as complete file protection only it won’t remove the key when device is locked. </a:t>
            </a:r>
            <a:r>
              <a:rPr lang="en-US" sz="1200" b="1" kern="1200" dirty="0" smtClean="0">
                <a:solidFill>
                  <a:schemeClr val="tx1"/>
                </a:solidFill>
                <a:effectLst/>
                <a:latin typeface="+mn-lt"/>
                <a:ea typeface="+mn-ea"/>
                <a:cs typeface="+mn-cs"/>
              </a:rPr>
              <a:t>No Protection </a:t>
            </a:r>
            <a:r>
              <a:rPr lang="en-US" sz="1200" kern="1200" dirty="0" smtClean="0">
                <a:solidFill>
                  <a:schemeClr val="tx1"/>
                </a:solidFill>
                <a:effectLst/>
                <a:latin typeface="+mn-lt"/>
                <a:ea typeface="+mn-ea"/>
                <a:cs typeface="+mn-cs"/>
              </a:rPr>
              <a:t>class key protected by UID.</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Keychain Data Protection</a:t>
            </a:r>
            <a:r>
              <a:rPr lang="en-US" sz="1200" kern="1200" dirty="0" smtClean="0">
                <a:solidFill>
                  <a:schemeClr val="tx1"/>
                </a:solidFill>
                <a:effectLst/>
                <a:latin typeface="+mn-lt"/>
                <a:ea typeface="+mn-ea"/>
                <a:cs typeface="+mn-cs"/>
              </a:rPr>
              <a:t>, Sensitive data stored here. Encrypted container share data between same developer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Key bags</a:t>
            </a:r>
            <a:r>
              <a:rPr lang="en-US" sz="1200" kern="1200" dirty="0" smtClean="0">
                <a:solidFill>
                  <a:schemeClr val="tx1"/>
                </a:solidFill>
                <a:effectLst/>
                <a:latin typeface="+mn-lt"/>
                <a:ea typeface="+mn-ea"/>
                <a:cs typeface="+mn-cs"/>
              </a:rPr>
              <a:t>, keys for both file and keychain data protection collected and managed in key bags.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BD9238-4AFC-654C-BE27-B403D1F64E65}" type="slidenum">
              <a:rPr lang="en-US" smtClean="0"/>
              <a:t>8</a:t>
            </a:fld>
            <a:endParaRPr lang="en-US"/>
          </a:p>
        </p:txBody>
      </p:sp>
    </p:spTree>
    <p:extLst>
      <p:ext uri="{BB962C8B-B14F-4D97-AF65-F5344CB8AC3E}">
        <p14:creationId xmlns:p14="http://schemas.microsoft.com/office/powerpoint/2010/main" val="188215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 architecture and design that protects the user’s data when the device is lost or stolen, or when an unauthorized person attempts to use or modify it. </a:t>
            </a:r>
          </a:p>
          <a:p>
            <a:endParaRPr lang="en-US" dirty="0"/>
          </a:p>
          <a:p>
            <a:r>
              <a:rPr lang="en-US" sz="1200" kern="1200" dirty="0">
                <a:solidFill>
                  <a:schemeClr val="tx1"/>
                </a:solidFill>
                <a:effectLst/>
                <a:latin typeface="+mn-lt"/>
                <a:ea typeface="+mn-ea"/>
                <a:cs typeface="+mn-cs"/>
              </a:rPr>
              <a:t>Because iOS achieves a reduced attack surface by limiting listening ports and removing unnecessary network utilities like telnet, shells or a web server it </a:t>
            </a:r>
            <a:r>
              <a:rPr lang="en-US" sz="1200" kern="1200" dirty="0" err="1">
                <a:solidFill>
                  <a:schemeClr val="tx1"/>
                </a:solidFill>
                <a:effectLst/>
                <a:latin typeface="+mn-lt"/>
                <a:ea typeface="+mn-ea"/>
                <a:cs typeface="+mn-cs"/>
              </a:rPr>
              <a:t>does’t</a:t>
            </a:r>
            <a:r>
              <a:rPr lang="en-US" sz="1200" kern="1200" dirty="0">
                <a:solidFill>
                  <a:schemeClr val="tx1"/>
                </a:solidFill>
                <a:effectLst/>
                <a:latin typeface="+mn-lt"/>
                <a:ea typeface="+mn-ea"/>
                <a:cs typeface="+mn-cs"/>
              </a:rPr>
              <a:t> need firewall. Communication using </a:t>
            </a:r>
            <a:r>
              <a:rPr lang="en-US" sz="1200" kern="1200" dirty="0" err="1">
                <a:solidFill>
                  <a:schemeClr val="tx1"/>
                </a:solidFill>
                <a:effectLst/>
                <a:latin typeface="+mn-lt"/>
                <a:ea typeface="+mn-ea"/>
                <a:cs typeface="+mn-cs"/>
              </a:rPr>
              <a:t>iMessage</a:t>
            </a:r>
            <a:r>
              <a:rPr lang="en-US" sz="1200" kern="1200" dirty="0">
                <a:solidFill>
                  <a:schemeClr val="tx1"/>
                </a:solidFill>
                <a:effectLst/>
                <a:latin typeface="+mn-lt"/>
                <a:ea typeface="+mn-ea"/>
                <a:cs typeface="+mn-cs"/>
              </a:rPr>
              <a:t> or FaceTime is fully encrypted and authenticated.</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SSL/TLS</a:t>
            </a:r>
            <a:r>
              <a:rPr lang="en-US" sz="1200" kern="1200" dirty="0">
                <a:solidFill>
                  <a:schemeClr val="tx1"/>
                </a:solidFill>
                <a:effectLst/>
                <a:latin typeface="+mn-lt"/>
                <a:ea typeface="+mn-ea"/>
                <a:cs typeface="+mn-cs"/>
              </a:rPr>
              <a:t>, iOS Support secure socket layer(SSL V3) as well as Transport layer security(TLS V1.2). </a:t>
            </a:r>
          </a:p>
        </p:txBody>
      </p:sp>
      <p:sp>
        <p:nvSpPr>
          <p:cNvPr id="4" name="Slide Number Placeholder 3"/>
          <p:cNvSpPr>
            <a:spLocks noGrp="1"/>
          </p:cNvSpPr>
          <p:nvPr>
            <p:ph type="sldNum" sz="quarter" idx="10"/>
          </p:nvPr>
        </p:nvSpPr>
        <p:spPr/>
        <p:txBody>
          <a:bodyPr/>
          <a:lstStyle/>
          <a:p>
            <a:fld id="{30BD9238-4AFC-654C-BE27-B403D1F64E65}" type="slidenum">
              <a:rPr lang="en-US" smtClean="0"/>
              <a:t>9</a:t>
            </a:fld>
            <a:endParaRPr lang="en-US"/>
          </a:p>
        </p:txBody>
      </p:sp>
    </p:spTree>
    <p:extLst>
      <p:ext uri="{BB962C8B-B14F-4D97-AF65-F5344CB8AC3E}">
        <p14:creationId xmlns:p14="http://schemas.microsoft.com/office/powerpoint/2010/main" val="93479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83821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45536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39883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4731A-65BB-FD47-9CA2-EF0AB417D27C}" type="datetimeFigureOut">
              <a:rPr lang="en-US" smtClean="0"/>
              <a:t>7/30/17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41498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4731A-65BB-FD47-9CA2-EF0AB417D27C}" type="datetimeFigureOut">
              <a:rPr lang="en-US" smtClean="0"/>
              <a:t>7/30/17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73695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4731A-65BB-FD47-9CA2-EF0AB417D27C}" type="datetimeFigureOut">
              <a:rPr lang="en-US" smtClean="0"/>
              <a:t>7/30/17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0617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4731A-65BB-FD47-9CA2-EF0AB417D27C}" type="datetimeFigureOut">
              <a:rPr lang="en-US" smtClean="0"/>
              <a:t>7/30/17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202966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4731A-65BB-FD47-9CA2-EF0AB417D27C}" type="datetimeFigureOut">
              <a:rPr lang="en-US" smtClean="0"/>
              <a:t>7/30/17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9131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4731A-65BB-FD47-9CA2-EF0AB417D27C}" type="datetimeFigureOut">
              <a:rPr lang="en-US" smtClean="0"/>
              <a:t>7/30/17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67829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4731A-65BB-FD47-9CA2-EF0AB417D27C}" type="datetimeFigureOut">
              <a:rPr lang="en-US" smtClean="0"/>
              <a:t>7/30/17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97802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4731A-65BB-FD47-9CA2-EF0AB417D27C}" type="datetimeFigureOut">
              <a:rPr lang="en-US" smtClean="0"/>
              <a:t>7/30/17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3C779-2BEB-B147-81ED-6D315F181043}" type="slidenum">
              <a:rPr lang="en-US" smtClean="0"/>
              <a:t>‹#›</a:t>
            </a:fld>
            <a:endParaRPr lang="en-US"/>
          </a:p>
        </p:txBody>
      </p:sp>
    </p:spTree>
    <p:extLst>
      <p:ext uri="{BB962C8B-B14F-4D97-AF65-F5344CB8AC3E}">
        <p14:creationId xmlns:p14="http://schemas.microsoft.com/office/powerpoint/2010/main" val="1685286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4731A-65BB-FD47-9CA2-EF0AB417D27C}" type="datetimeFigureOut">
              <a:rPr lang="en-US" smtClean="0"/>
              <a:t>7/30/17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3C779-2BEB-B147-81ED-6D315F181043}" type="slidenum">
              <a:rPr lang="en-US" smtClean="0"/>
              <a:t>‹#›</a:t>
            </a:fld>
            <a:endParaRPr lang="en-US"/>
          </a:p>
        </p:txBody>
      </p:sp>
    </p:spTree>
    <p:extLst>
      <p:ext uri="{BB962C8B-B14F-4D97-AF65-F5344CB8AC3E}">
        <p14:creationId xmlns:p14="http://schemas.microsoft.com/office/powerpoint/2010/main" val="208160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a:t>Agenda</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3200" dirty="0">
                <a:solidFill>
                  <a:schemeClr val="bg1"/>
                </a:solidFill>
              </a:rPr>
              <a:t>Why Secure App</a:t>
            </a:r>
          </a:p>
          <a:p>
            <a:r>
              <a:rPr lang="en-US" sz="3200" dirty="0">
                <a:solidFill>
                  <a:schemeClr val="bg1"/>
                </a:solidFill>
              </a:rPr>
              <a:t>Types of Security threats</a:t>
            </a:r>
          </a:p>
          <a:p>
            <a:r>
              <a:rPr lang="en-US" sz="3200" dirty="0">
                <a:solidFill>
                  <a:schemeClr val="bg1"/>
                </a:solidFill>
              </a:rPr>
              <a:t>iOS Security</a:t>
            </a:r>
          </a:p>
          <a:p>
            <a:r>
              <a:rPr lang="en-US" sz="3200" dirty="0">
                <a:solidFill>
                  <a:schemeClr val="bg1"/>
                </a:solidFill>
              </a:rPr>
              <a:t>Secure Coding Guidelines</a:t>
            </a:r>
          </a:p>
          <a:p>
            <a:r>
              <a:rPr lang="en-US" sz="3200" dirty="0">
                <a:solidFill>
                  <a:schemeClr val="bg1"/>
                </a:solidFill>
              </a:rPr>
              <a:t>Man in middle Attack</a:t>
            </a:r>
          </a:p>
          <a:p>
            <a:r>
              <a:rPr lang="en-US" sz="3200" dirty="0">
                <a:solidFill>
                  <a:schemeClr val="bg1"/>
                </a:solidFill>
              </a:rPr>
              <a:t>Certificate Pinning</a:t>
            </a:r>
          </a:p>
          <a:p>
            <a:endParaRPr lang="en-US" sz="3200" dirty="0">
              <a:solidFill>
                <a:schemeClr val="bg1"/>
              </a:solidFill>
            </a:endParaRPr>
          </a:p>
        </p:txBody>
      </p:sp>
    </p:spTree>
    <p:extLst>
      <p:ext uri="{BB962C8B-B14F-4D97-AF65-F5344CB8AC3E}">
        <p14:creationId xmlns:p14="http://schemas.microsoft.com/office/powerpoint/2010/main" val="128923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556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chemeClr val="bg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399" y="643841"/>
            <a:ext cx="2027086" cy="4136910"/>
          </a:xfrm>
          <a:prstGeom prst="rect">
            <a:avLst/>
          </a:prstGeom>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012" y="4939959"/>
            <a:ext cx="1283860" cy="1283860"/>
          </a:xfrm>
          <a:prstGeom prst="rect">
            <a:avLst/>
          </a:prstGeom>
        </p:spPr>
      </p:pic>
      <p:sp>
        <p:nvSpPr>
          <p:cNvPr id="6" name="Title 1"/>
          <p:cNvSpPr txBox="1">
            <a:spLocks/>
          </p:cNvSpPr>
          <p:nvPr/>
        </p:nvSpPr>
        <p:spPr>
          <a:xfrm>
            <a:off x="5116878" y="629266"/>
            <a:ext cx="6422849" cy="16766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Device access</a:t>
            </a:r>
          </a:p>
        </p:txBody>
      </p:sp>
      <p:sp>
        <p:nvSpPr>
          <p:cNvPr id="11" name="Content Placeholder 2"/>
          <p:cNvSpPr txBox="1">
            <a:spLocks/>
          </p:cNvSpPr>
          <p:nvPr/>
        </p:nvSpPr>
        <p:spPr>
          <a:xfrm>
            <a:off x="5116880" y="2438400"/>
            <a:ext cx="6422848"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a:buFont typeface="Arial" panose="020B0604020202020204" pitchFamily="34" charset="0"/>
              <a:buChar char="•"/>
            </a:pPr>
            <a:r>
              <a:rPr lang="en-US" dirty="0"/>
              <a:t>Configuration Enforcement</a:t>
            </a:r>
          </a:p>
          <a:p>
            <a:pPr marL="514350">
              <a:buFont typeface="Arial" panose="020B0604020202020204" pitchFamily="34" charset="0"/>
              <a:buChar char="•"/>
            </a:pPr>
            <a:endParaRPr lang="en-US" dirty="0"/>
          </a:p>
          <a:p>
            <a:pPr marL="514350">
              <a:buFont typeface="Arial" panose="020B0604020202020204" pitchFamily="34" charset="0"/>
              <a:buChar char="•"/>
            </a:pPr>
            <a:endParaRPr lang="en-US" dirty="0"/>
          </a:p>
          <a:p>
            <a:pPr marL="514350">
              <a:buFont typeface="Arial" panose="020B0604020202020204" pitchFamily="34" charset="0"/>
              <a:buChar char="•"/>
            </a:pPr>
            <a:r>
              <a:rPr lang="en-US" dirty="0"/>
              <a:t>Mobile Device Management</a:t>
            </a:r>
          </a:p>
          <a:p>
            <a:pPr marL="514350">
              <a:buFont typeface="Arial" panose="020B0604020202020204" pitchFamily="34" charset="0"/>
              <a:buChar char="•"/>
            </a:pPr>
            <a:endParaRPr lang="en-US" dirty="0"/>
          </a:p>
          <a:p>
            <a:pPr marL="514350">
              <a:buFont typeface="Arial" panose="020B0604020202020204" pitchFamily="34" charset="0"/>
              <a:buChar char="•"/>
            </a:pPr>
            <a:endParaRPr lang="en-US" dirty="0"/>
          </a:p>
          <a:p>
            <a:pPr marL="514350">
              <a:buFont typeface="Arial" panose="020B0604020202020204" pitchFamily="34" charset="0"/>
              <a:buChar char="•"/>
            </a:pPr>
            <a:r>
              <a:rPr lang="en-US" dirty="0"/>
              <a:t>Apple Configurator</a:t>
            </a:r>
          </a:p>
          <a:p>
            <a:pPr>
              <a:buFont typeface="Arial" panose="020B0604020202020204" pitchFamily="34" charset="0"/>
              <a:buChar char="•"/>
            </a:pP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701431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t">
            <a:normAutofit/>
          </a:bodyPr>
          <a:lstStyle/>
          <a:p>
            <a:r>
              <a:rPr lang="en-US" sz="6000" b="1" kern="1200">
                <a:solidFill>
                  <a:schemeClr val="tx1"/>
                </a:solidFill>
                <a:latin typeface="+mj-lt"/>
                <a:ea typeface="+mj-ea"/>
                <a:cs typeface="+mj-cs"/>
              </a:rPr>
              <a:t>Secure Coding Guide</a:t>
            </a:r>
          </a:p>
        </p:txBody>
      </p:sp>
    </p:spTree>
    <p:extLst>
      <p:ext uri="{BB962C8B-B14F-4D97-AF65-F5344CB8AC3E}">
        <p14:creationId xmlns:p14="http://schemas.microsoft.com/office/powerpoint/2010/main" val="2483071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77" r="1" b="1"/>
          <a:stretch/>
        </p:blipFill>
        <p:spPr>
          <a:xfrm>
            <a:off x="1171672" y="2369887"/>
            <a:ext cx="2534914" cy="2134554"/>
          </a:xfrm>
          <a:prstGeom prst="rect">
            <a:avLst/>
          </a:prstGeom>
        </p:spPr>
      </p:pic>
      <p:sp>
        <p:nvSpPr>
          <p:cNvPr id="3" name="Content Placeholder 2"/>
          <p:cNvSpPr>
            <a:spLocks noGrp="1"/>
          </p:cNvSpPr>
          <p:nvPr>
            <p:ph idx="1"/>
          </p:nvPr>
        </p:nvSpPr>
        <p:spPr>
          <a:xfrm>
            <a:off x="4849585" y="163286"/>
            <a:ext cx="7070271" cy="6547757"/>
          </a:xfrm>
        </p:spPr>
        <p:txBody>
          <a:bodyPr>
            <a:normAutofit/>
          </a:bodyPr>
          <a:lstStyle/>
          <a:p>
            <a:r>
              <a:rPr lang="en-US" sz="3600" dirty="0"/>
              <a:t>Avoid cached application</a:t>
            </a:r>
          </a:p>
          <a:p>
            <a:pPr lvl="1"/>
            <a:r>
              <a:rPr lang="en-US" sz="3600" dirty="0"/>
              <a:t>HTTP Request/Response </a:t>
            </a:r>
          </a:p>
          <a:p>
            <a:pPr lvl="1"/>
            <a:r>
              <a:rPr lang="en-US" sz="3600" dirty="0"/>
              <a:t>Files</a:t>
            </a:r>
          </a:p>
          <a:p>
            <a:r>
              <a:rPr lang="en-US" sz="3600" dirty="0"/>
              <a:t>Encryption</a:t>
            </a:r>
          </a:p>
          <a:p>
            <a:pPr lvl="1"/>
            <a:r>
              <a:rPr lang="en-US" sz="3600" dirty="0" err="1"/>
              <a:t>SQLCipher</a:t>
            </a:r>
            <a:endParaRPr lang="en-US" sz="3600" dirty="0"/>
          </a:p>
          <a:p>
            <a:pPr lvl="1"/>
            <a:r>
              <a:rPr lang="en-US" sz="3600" dirty="0"/>
              <a:t>Keychain</a:t>
            </a:r>
          </a:p>
          <a:p>
            <a:pPr lvl="2"/>
            <a:r>
              <a:rPr lang="en-US" sz="3600" dirty="0"/>
              <a:t>Protection classes and backup</a:t>
            </a:r>
          </a:p>
          <a:p>
            <a:pPr lvl="1"/>
            <a:r>
              <a:rPr lang="en-US" sz="3600" dirty="0"/>
              <a:t>Decryption key generation </a:t>
            </a:r>
            <a:r>
              <a:rPr lang="mr-IN" sz="3600" dirty="0"/>
              <a:t>–</a:t>
            </a:r>
            <a:r>
              <a:rPr lang="en-US" sz="3600" dirty="0"/>
              <a:t> Use iOS AES Crypto library </a:t>
            </a:r>
          </a:p>
          <a:p>
            <a:r>
              <a:rPr lang="en-US" sz="3600" dirty="0"/>
              <a:t>Deletion of Data</a:t>
            </a:r>
          </a:p>
          <a:p>
            <a:r>
              <a:rPr lang="en-US" sz="3600" dirty="0"/>
              <a:t>Authentication Mechanism</a:t>
            </a:r>
          </a:p>
        </p:txBody>
      </p:sp>
    </p:spTree>
    <p:extLst>
      <p:ext uri="{BB962C8B-B14F-4D97-AF65-F5344CB8AC3E}">
        <p14:creationId xmlns:p14="http://schemas.microsoft.com/office/powerpoint/2010/main" val="4163467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77" r="1" b="1"/>
          <a:stretch/>
        </p:blipFill>
        <p:spPr>
          <a:xfrm>
            <a:off x="1188000" y="2345154"/>
            <a:ext cx="2534914" cy="2134554"/>
          </a:xfrm>
          <a:prstGeom prst="rect">
            <a:avLst/>
          </a:prstGeom>
        </p:spPr>
      </p:pic>
      <p:sp>
        <p:nvSpPr>
          <p:cNvPr id="3" name="Content Placeholder 2"/>
          <p:cNvSpPr>
            <a:spLocks noGrp="1"/>
          </p:cNvSpPr>
          <p:nvPr>
            <p:ph idx="1"/>
          </p:nvPr>
        </p:nvSpPr>
        <p:spPr>
          <a:xfrm>
            <a:off x="4849585" y="571501"/>
            <a:ext cx="7070271" cy="6547757"/>
          </a:xfrm>
        </p:spPr>
        <p:txBody>
          <a:bodyPr>
            <a:normAutofit fontScale="92500"/>
          </a:bodyPr>
          <a:lstStyle/>
          <a:p>
            <a:pPr>
              <a:lnSpc>
                <a:spcPct val="150000"/>
              </a:lnSpc>
            </a:pPr>
            <a:r>
              <a:rPr lang="en-US" sz="3600" dirty="0"/>
              <a:t>Always Obscure sensitive value in UI</a:t>
            </a:r>
          </a:p>
          <a:p>
            <a:pPr>
              <a:lnSpc>
                <a:spcPct val="150000"/>
              </a:lnSpc>
            </a:pPr>
            <a:r>
              <a:rPr lang="en-US" sz="3600" dirty="0"/>
              <a:t>Implement Anti tempering technique</a:t>
            </a:r>
          </a:p>
          <a:p>
            <a:pPr>
              <a:lnSpc>
                <a:spcPct val="150000"/>
              </a:lnSpc>
            </a:pPr>
            <a:r>
              <a:rPr lang="en-US" sz="3600" dirty="0"/>
              <a:t>Track debugger or Trace checking</a:t>
            </a:r>
          </a:p>
          <a:p>
            <a:pPr>
              <a:lnSpc>
                <a:spcPct val="150000"/>
              </a:lnSpc>
            </a:pPr>
            <a:r>
              <a:rPr lang="en-US" sz="3600" dirty="0"/>
              <a:t>Use of </a:t>
            </a:r>
            <a:r>
              <a:rPr lang="en-US" sz="3600" dirty="0" err="1"/>
              <a:t>UIWebView</a:t>
            </a:r>
            <a:r>
              <a:rPr lang="en-US" sz="3600" dirty="0"/>
              <a:t> to prevent framing</a:t>
            </a:r>
          </a:p>
          <a:p>
            <a:pPr>
              <a:lnSpc>
                <a:spcPct val="150000"/>
              </a:lnSpc>
            </a:pPr>
            <a:r>
              <a:rPr lang="en-US" sz="3600" dirty="0"/>
              <a:t>Certificate Pinning must be there</a:t>
            </a:r>
          </a:p>
          <a:p>
            <a:pPr>
              <a:lnSpc>
                <a:spcPct val="150000"/>
              </a:lnSpc>
            </a:pPr>
            <a:r>
              <a:rPr lang="en-US" sz="3600" dirty="0"/>
              <a:t>Request/Resource timeout</a:t>
            </a:r>
          </a:p>
        </p:txBody>
      </p:sp>
    </p:spTree>
    <p:extLst>
      <p:ext uri="{BB962C8B-B14F-4D97-AF65-F5344CB8AC3E}">
        <p14:creationId xmlns:p14="http://schemas.microsoft.com/office/powerpoint/2010/main" val="1105467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34" y="2074363"/>
            <a:ext cx="8799566" cy="3009214"/>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Man In The Middle Attack</a:t>
            </a:r>
          </a:p>
        </p:txBody>
      </p:sp>
    </p:spTree>
    <p:extLst>
      <p:ext uri="{BB962C8B-B14F-4D97-AF65-F5344CB8AC3E}">
        <p14:creationId xmlns:p14="http://schemas.microsoft.com/office/powerpoint/2010/main" val="2518504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541" y="2253343"/>
            <a:ext cx="4934900" cy="2938581"/>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SSL Certificate Pinning</a:t>
            </a:r>
          </a:p>
        </p:txBody>
      </p:sp>
    </p:spTree>
    <p:extLst>
      <p:ext uri="{BB962C8B-B14F-4D97-AF65-F5344CB8AC3E}">
        <p14:creationId xmlns:p14="http://schemas.microsoft.com/office/powerpoint/2010/main" val="1988831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2011342"/>
            <a:ext cx="10905066" cy="2835316"/>
          </a:xfrm>
          <a:prstGeom prst="rect">
            <a:avLst/>
          </a:prstGeom>
        </p:spPr>
      </p:pic>
    </p:spTree>
    <p:extLst>
      <p:ext uri="{BB962C8B-B14F-4D97-AF65-F5344CB8AC3E}">
        <p14:creationId xmlns:p14="http://schemas.microsoft.com/office/powerpoint/2010/main" val="140142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777" b="-1"/>
          <a:stretch/>
        </p:blipFill>
        <p:spPr>
          <a:xfrm>
            <a:off x="20" y="10"/>
            <a:ext cx="12191980" cy="6857990"/>
          </a:xfrm>
          <a:prstGeom prst="rect">
            <a:avLst/>
          </a:prstGeom>
        </p:spPr>
      </p:pic>
    </p:spTree>
    <p:extLst>
      <p:ext uri="{BB962C8B-B14F-4D97-AF65-F5344CB8AC3E}">
        <p14:creationId xmlns:p14="http://schemas.microsoft.com/office/powerpoint/2010/main" val="31974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a:normAutofit/>
          </a:bodyPr>
          <a:lstStyle/>
          <a:p>
            <a:r>
              <a:rPr lang="en-US" sz="4800" b="1"/>
              <a:t>Recap</a:t>
            </a:r>
          </a:p>
        </p:txBody>
      </p:sp>
      <p:sp>
        <p:nvSpPr>
          <p:cNvPr id="4" name="Content Placeholder 3"/>
          <p:cNvSpPr>
            <a:spLocks noGrp="1"/>
          </p:cNvSpPr>
          <p:nvPr>
            <p:ph idx="1"/>
          </p:nvPr>
        </p:nvSpPr>
        <p:spPr>
          <a:xfrm>
            <a:off x="212272" y="595293"/>
            <a:ext cx="6776358" cy="3463951"/>
          </a:xfrm>
        </p:spPr>
        <p:txBody>
          <a:bodyPr anchor="ctr">
            <a:noAutofit/>
          </a:bodyPr>
          <a:lstStyle/>
          <a:p>
            <a:r>
              <a:rPr lang="en-US" sz="3000" dirty="0"/>
              <a:t>Why Security </a:t>
            </a:r>
          </a:p>
          <a:p>
            <a:r>
              <a:rPr lang="en-US" sz="3000" dirty="0"/>
              <a:t>Where Security fits</a:t>
            </a:r>
          </a:p>
          <a:p>
            <a:pPr lvl="1"/>
            <a:r>
              <a:rPr lang="en-US" sz="3000" dirty="0"/>
              <a:t>Device, Application, Network, Server</a:t>
            </a:r>
          </a:p>
          <a:p>
            <a:r>
              <a:rPr lang="en-US" sz="3000" dirty="0"/>
              <a:t>Coding Guidelines</a:t>
            </a:r>
          </a:p>
          <a:p>
            <a:r>
              <a:rPr lang="en-US" sz="3000" dirty="0"/>
              <a:t>MIMA</a:t>
            </a:r>
          </a:p>
          <a:p>
            <a:pPr lvl="1"/>
            <a:r>
              <a:rPr lang="en-US" sz="3000" dirty="0"/>
              <a:t>Prevent using SSL/Certificate Pinning</a:t>
            </a:r>
          </a:p>
        </p:txBody>
      </p:sp>
    </p:spTree>
    <p:extLst>
      <p:ext uri="{BB962C8B-B14F-4D97-AF65-F5344CB8AC3E}">
        <p14:creationId xmlns:p14="http://schemas.microsoft.com/office/powerpoint/2010/main" val="2679013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0079" y="4526280"/>
            <a:ext cx="7410681" cy="1737360"/>
          </a:xfrm>
        </p:spPr>
        <p:txBody>
          <a:bodyPr vert="horz" lIns="91440" tIns="45720" rIns="91440" bIns="45720" rtlCol="0" anchor="ctr">
            <a:normAutofit/>
          </a:bodyPr>
          <a:lstStyle/>
          <a:p>
            <a:r>
              <a:rPr lang="en-US" sz="4800" b="1" kern="1200">
                <a:solidFill>
                  <a:schemeClr val="tx1"/>
                </a:solidFill>
                <a:latin typeface="+mj-lt"/>
                <a:ea typeface="+mj-ea"/>
                <a:cs typeface="+mj-cs"/>
              </a:rPr>
              <a:t>Thank you</a:t>
            </a:r>
          </a:p>
        </p:txBody>
      </p:sp>
      <p:sp>
        <p:nvSpPr>
          <p:cNvPr id="4" name="TextBox 3"/>
          <p:cNvSpPr txBox="1"/>
          <p:nvPr/>
        </p:nvSpPr>
        <p:spPr>
          <a:xfrm>
            <a:off x="640079" y="927463"/>
            <a:ext cx="6626134" cy="3357824"/>
          </a:xfrm>
          <a:prstGeom prst="rect">
            <a:avLst/>
          </a:prstGeom>
        </p:spPr>
        <p:txBody>
          <a:bodyPr vert="horz" lIns="91440" tIns="45720" rIns="91440" bIns="45720" rtlCol="0" anchor="ctr">
            <a:normAutofit fontScale="92500" lnSpcReduction="20000"/>
          </a:bodyPr>
          <a:lstStyle/>
          <a:p>
            <a:pPr lvl="0">
              <a:lnSpc>
                <a:spcPct val="90000"/>
              </a:lnSpc>
              <a:spcAft>
                <a:spcPts val="600"/>
              </a:spcAft>
            </a:pPr>
            <a:r>
              <a:rPr lang="en-US" sz="2800" b="1" dirty="0"/>
              <a:t>For </a:t>
            </a:r>
            <a:r>
              <a:rPr lang="en-US" sz="2800" b="1" dirty="0" smtClean="0"/>
              <a:t>more</a:t>
            </a:r>
          </a:p>
          <a:p>
            <a:pPr lvl="0">
              <a:lnSpc>
                <a:spcPct val="90000"/>
              </a:lnSpc>
              <a:spcAft>
                <a:spcPts val="600"/>
              </a:spcAft>
            </a:pPr>
            <a:endParaRPr lang="en-US" sz="2800" dirty="0" smtClean="0"/>
          </a:p>
          <a:p>
            <a:pPr lvl="0">
              <a:lnSpc>
                <a:spcPct val="90000"/>
              </a:lnSpc>
              <a:spcAft>
                <a:spcPts val="600"/>
              </a:spcAft>
            </a:pPr>
            <a:endParaRPr lang="en-US" sz="2800" dirty="0"/>
          </a:p>
          <a:p>
            <a:pPr lvl="0">
              <a:lnSpc>
                <a:spcPct val="90000"/>
              </a:lnSpc>
              <a:spcAft>
                <a:spcPts val="600"/>
              </a:spcAft>
            </a:pPr>
            <a:endParaRPr lang="en-US" sz="2800" dirty="0" smtClean="0"/>
          </a:p>
          <a:p>
            <a:pPr lvl="0">
              <a:lnSpc>
                <a:spcPct val="90000"/>
              </a:lnSpc>
              <a:spcAft>
                <a:spcPts val="600"/>
              </a:spcAft>
            </a:pPr>
            <a:endParaRPr lang="en-US" sz="2800" dirty="0"/>
          </a:p>
          <a:p>
            <a:pPr lvl="0">
              <a:lnSpc>
                <a:spcPct val="90000"/>
              </a:lnSpc>
              <a:spcAft>
                <a:spcPts val="600"/>
              </a:spcAft>
            </a:pPr>
            <a:endParaRPr lang="en-US" sz="2800" dirty="0" smtClean="0"/>
          </a:p>
          <a:p>
            <a:pPr lvl="0">
              <a:lnSpc>
                <a:spcPct val="90000"/>
              </a:lnSpc>
              <a:spcAft>
                <a:spcPts val="600"/>
              </a:spcAft>
            </a:pPr>
            <a:endParaRPr lang="en-US" sz="2800" dirty="0" smtClean="0"/>
          </a:p>
          <a:p>
            <a:pPr lvl="0">
              <a:lnSpc>
                <a:spcPct val="90000"/>
              </a:lnSpc>
              <a:spcAft>
                <a:spcPts val="600"/>
              </a:spcAft>
            </a:pPr>
            <a:endParaRPr lang="en-US" sz="2800" dirty="0" smtClean="0"/>
          </a:p>
          <a:p>
            <a:pPr lvl="0">
              <a:lnSpc>
                <a:spcPct val="90000"/>
              </a:lnSpc>
              <a:spcAft>
                <a:spcPts val="600"/>
              </a:spcAft>
            </a:pPr>
            <a:r>
              <a:rPr lang="en-US" sz="2800" dirty="0" smtClean="0"/>
              <a:t>Twitter/Github/Stackoverflow </a:t>
            </a:r>
            <a:r>
              <a:rPr lang="en-US" sz="2800" b="1" dirty="0"/>
              <a:t>@</a:t>
            </a:r>
            <a:r>
              <a:rPr lang="en-US" sz="2800" b="1" dirty="0" err="1"/>
              <a:t>buntylm</a:t>
            </a:r>
            <a:endParaRPr lang="en-US" sz="2800" b="1" dirty="0"/>
          </a:p>
          <a:p>
            <a:pPr indent="-228600">
              <a:lnSpc>
                <a:spcPct val="90000"/>
              </a:lnSpc>
              <a:spcAft>
                <a:spcPts val="600"/>
              </a:spcAft>
              <a:buFont typeface="Arial" panose="020B0604020202020204" pitchFamily="34" charset="0"/>
              <a:buChar char="•"/>
            </a:pPr>
            <a:endParaRPr lang="en-US" sz="2800" dirty="0"/>
          </a:p>
        </p:txBody>
      </p:sp>
    </p:spTree>
    <p:extLst>
      <p:ext uri="{BB962C8B-B14F-4D97-AF65-F5344CB8AC3E}">
        <p14:creationId xmlns:p14="http://schemas.microsoft.com/office/powerpoint/2010/main" val="30446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a:t>About me!</a:t>
            </a:r>
          </a:p>
        </p:txBody>
      </p:sp>
      <p:sp>
        <p:nvSpPr>
          <p:cNvPr id="3" name="Content Placeholder 2"/>
          <p:cNvSpPr>
            <a:spLocks noGrp="1"/>
          </p:cNvSpPr>
          <p:nvPr>
            <p:ph idx="1"/>
          </p:nvPr>
        </p:nvSpPr>
        <p:spPr>
          <a:xfrm>
            <a:off x="6049182" y="802638"/>
            <a:ext cx="5408696" cy="525272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lang="en-US" sz="2400" dirty="0">
                <a:solidFill>
                  <a:schemeClr val="bg1"/>
                </a:solidFill>
              </a:rPr>
              <a:t>Bunty Madan</a:t>
            </a:r>
          </a:p>
          <a:p>
            <a:pPr marL="0" marR="0" lvl="0" indent="0" defTabSz="914400" eaLnBrk="1" fontAlgn="auto" latinLnBrk="0" hangingPunct="1">
              <a:spcBef>
                <a:spcPts val="0"/>
              </a:spcBef>
              <a:spcAft>
                <a:spcPts val="600"/>
              </a:spcAft>
              <a:buClrTx/>
              <a:buSzTx/>
              <a:buFontTx/>
              <a:buNone/>
              <a:tabLst/>
              <a:defRPr/>
            </a:pPr>
            <a:r>
              <a:rPr lang="en-US" sz="2400" dirty="0">
                <a:solidFill>
                  <a:schemeClr val="bg1"/>
                </a:solidFill>
              </a:rPr>
              <a:t>Twitter/Github/Stackoverflow @</a:t>
            </a:r>
            <a:r>
              <a:rPr lang="en-US" sz="2400" dirty="0" err="1">
                <a:solidFill>
                  <a:schemeClr val="bg1"/>
                </a:solidFill>
              </a:rPr>
              <a:t>buntylm</a:t>
            </a:r>
            <a:endParaRPr lang="en-US" sz="2400" dirty="0">
              <a:solidFill>
                <a:schemeClr val="bg1"/>
              </a:solidFill>
            </a:endParaRPr>
          </a:p>
          <a:p>
            <a:pPr marL="0" marR="0" lvl="0" indent="0" defTabSz="914400" eaLnBrk="1" fontAlgn="auto" latinLnBrk="0" hangingPunct="1">
              <a:spcBef>
                <a:spcPts val="0"/>
              </a:spcBef>
              <a:spcAft>
                <a:spcPts val="600"/>
              </a:spcAft>
              <a:buClrTx/>
              <a:buSzTx/>
              <a:buFontTx/>
              <a:buNone/>
              <a:tabLst/>
              <a:defRPr/>
            </a:pPr>
            <a:r>
              <a:rPr lang="en-US" sz="2400" b="1" dirty="0" smtClean="0">
                <a:solidFill>
                  <a:schemeClr val="bg1"/>
                </a:solidFill>
              </a:rPr>
              <a:t>Developer at </a:t>
            </a:r>
            <a:r>
              <a:rPr lang="en-US" sz="2400" b="1" dirty="0">
                <a:solidFill>
                  <a:schemeClr val="bg1"/>
                </a:solidFill>
              </a:rPr>
              <a:t>Accenture </a:t>
            </a:r>
          </a:p>
        </p:txBody>
      </p:sp>
    </p:spTree>
    <p:extLst>
      <p:ext uri="{BB962C8B-B14F-4D97-AF65-F5344CB8AC3E}">
        <p14:creationId xmlns:p14="http://schemas.microsoft.com/office/powerpoint/2010/main" val="951496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824047"/>
            <a:ext cx="6780700" cy="5207577"/>
          </a:xfrm>
          <a:prstGeom prst="rect">
            <a:avLst/>
          </a:prstGeom>
        </p:spPr>
      </p:pic>
      <p:sp>
        <p:nvSpPr>
          <p:cNvPr id="10"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b="1" kern="1200">
                <a:solidFill>
                  <a:schemeClr val="bg1"/>
                </a:solidFill>
                <a:latin typeface="+mj-lt"/>
                <a:ea typeface="+mj-ea"/>
                <a:cs typeface="+mj-cs"/>
              </a:rPr>
              <a:t>Developing Secure iOS Apps</a:t>
            </a:r>
          </a:p>
        </p:txBody>
      </p:sp>
    </p:spTree>
    <p:extLst>
      <p:ext uri="{BB962C8B-B14F-4D97-AF65-F5344CB8AC3E}">
        <p14:creationId xmlns:p14="http://schemas.microsoft.com/office/powerpoint/2010/main" val="165405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02137495"/>
              </p:ext>
            </p:extLst>
          </p:nvPr>
        </p:nvGraphicFramePr>
        <p:xfrm>
          <a:off x="170688" y="195072"/>
          <a:ext cx="11716512" cy="628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401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671" y="-754376"/>
            <a:ext cx="3624943" cy="7837713"/>
          </a:xfrm>
          <a:prstGeom prst="rect">
            <a:avLst/>
          </a:prstGeom>
        </p:spPr>
      </p:pic>
      <p:sp>
        <p:nvSpPr>
          <p:cNvPr id="2" name="Title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iOS Security Architecture</a:t>
            </a:r>
          </a:p>
        </p:txBody>
      </p:sp>
    </p:spTree>
    <p:extLst>
      <p:ext uri="{BB962C8B-B14F-4D97-AF65-F5344CB8AC3E}">
        <p14:creationId xmlns:p14="http://schemas.microsoft.com/office/powerpoint/2010/main" val="1705270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Freeform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4" name="Freeform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a:solidFill>
                  <a:schemeClr val="tx1"/>
                </a:solidFill>
                <a:latin typeface="+mj-lt"/>
                <a:ea typeface="+mj-ea"/>
                <a:cs typeface="+mj-cs"/>
              </a:rPr>
              <a:t>General iOS Platform Security</a:t>
            </a:r>
          </a:p>
        </p:txBody>
      </p:sp>
    </p:spTree>
    <p:extLst>
      <p:ext uri="{BB962C8B-B14F-4D97-AF65-F5344CB8AC3E}">
        <p14:creationId xmlns:p14="http://schemas.microsoft.com/office/powerpoint/2010/main" val="177432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29884"/>
            <a:ext cx="7719381" cy="1096331"/>
          </a:xfrm>
        </p:spPr>
        <p:txBody>
          <a:bodyPr>
            <a:normAutofit/>
          </a:bodyPr>
          <a:lstStyle/>
          <a:p>
            <a:pPr marL="0" indent="0"/>
            <a:r>
              <a:rPr lang="en-US" b="1" dirty="0"/>
              <a:t>System Architecture </a:t>
            </a:r>
          </a:p>
        </p:txBody>
      </p:sp>
      <p:graphicFrame>
        <p:nvGraphicFramePr>
          <p:cNvPr id="8" name="Diagram 7"/>
          <p:cNvGraphicFramePr/>
          <p:nvPr>
            <p:extLst>
              <p:ext uri="{D42A27DB-BD31-4B8C-83A1-F6EECF244321}">
                <p14:modId xmlns:p14="http://schemas.microsoft.com/office/powerpoint/2010/main" val="120923797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7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095"/>
            <a:ext cx="10515600" cy="1325563"/>
          </a:xfrm>
        </p:spPr>
        <p:txBody>
          <a:bodyPr>
            <a:normAutofit/>
          </a:bodyPr>
          <a:lstStyle/>
          <a:p>
            <a:pPr algn="ctr"/>
            <a:r>
              <a:rPr lang="en-US" sz="5000" b="1" dirty="0"/>
              <a:t>Encryption and Data Protection</a:t>
            </a:r>
          </a:p>
        </p:txBody>
      </p:sp>
      <p:graphicFrame>
        <p:nvGraphicFramePr>
          <p:cNvPr id="9" name="Diagram 8"/>
          <p:cNvGraphicFramePr/>
          <p:nvPr>
            <p:extLst>
              <p:ext uri="{D42A27DB-BD31-4B8C-83A1-F6EECF244321}">
                <p14:modId xmlns:p14="http://schemas.microsoft.com/office/powerpoint/2010/main" val="736332615"/>
              </p:ext>
            </p:extLst>
          </p:nvPr>
        </p:nvGraphicFramePr>
        <p:xfrm>
          <a:off x="2423885" y="2057399"/>
          <a:ext cx="8128000" cy="4603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0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226" y="2416628"/>
            <a:ext cx="6436773" cy="444137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5340605" cy="1146176"/>
          </a:xfrm>
        </p:spPr>
        <p:txBody>
          <a:bodyPr>
            <a:normAutofit/>
          </a:bodyPr>
          <a:lstStyle/>
          <a:p>
            <a:r>
              <a:rPr lang="en-US" b="1" dirty="0"/>
              <a:t>Network security</a:t>
            </a:r>
          </a:p>
        </p:txBody>
      </p:sp>
      <p:sp>
        <p:nvSpPr>
          <p:cNvPr id="3" name="Content Placeholder 2"/>
          <p:cNvSpPr>
            <a:spLocks noGrp="1"/>
          </p:cNvSpPr>
          <p:nvPr>
            <p:ph idx="1"/>
          </p:nvPr>
        </p:nvSpPr>
        <p:spPr>
          <a:xfrm>
            <a:off x="838200" y="2173288"/>
            <a:ext cx="3603171" cy="3639684"/>
          </a:xfrm>
        </p:spPr>
        <p:txBody>
          <a:bodyPr anchor="ctr">
            <a:normAutofit/>
          </a:bodyPr>
          <a:lstStyle/>
          <a:p>
            <a:pPr marL="514350" indent="-514350">
              <a:buFont typeface="+mj-lt"/>
              <a:buAutoNum type="arabicPeriod"/>
            </a:pPr>
            <a:r>
              <a:rPr lang="en-US" sz="4000" dirty="0">
                <a:solidFill>
                  <a:schemeClr val="bg1"/>
                </a:solidFill>
              </a:rPr>
              <a:t>SSL/TLS</a:t>
            </a:r>
          </a:p>
          <a:p>
            <a:pPr marL="514350" indent="-514350">
              <a:buFont typeface="+mj-lt"/>
              <a:buAutoNum type="arabicPeriod"/>
            </a:pPr>
            <a:r>
              <a:rPr lang="en-US" sz="4000" dirty="0">
                <a:solidFill>
                  <a:schemeClr val="bg1"/>
                </a:solidFill>
              </a:rPr>
              <a:t>SSL Pinning </a:t>
            </a:r>
          </a:p>
        </p:txBody>
      </p:sp>
    </p:spTree>
    <p:extLst>
      <p:ext uri="{BB962C8B-B14F-4D97-AF65-F5344CB8AC3E}">
        <p14:creationId xmlns:p14="http://schemas.microsoft.com/office/powerpoint/2010/main" val="122332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699</Words>
  <Application>Microsoft Macintosh PowerPoint</Application>
  <PresentationFormat>Widescreen</PresentationFormat>
  <Paragraphs>173</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Office Theme</vt:lpstr>
      <vt:lpstr>Agenda</vt:lpstr>
      <vt:lpstr>About me!</vt:lpstr>
      <vt:lpstr>Developing Secure iOS Apps</vt:lpstr>
      <vt:lpstr>PowerPoint Presentation</vt:lpstr>
      <vt:lpstr>iOS Security Architecture</vt:lpstr>
      <vt:lpstr>General iOS Platform Security</vt:lpstr>
      <vt:lpstr>System Architecture </vt:lpstr>
      <vt:lpstr>Encryption and Data Protection</vt:lpstr>
      <vt:lpstr>Network security</vt:lpstr>
      <vt:lpstr>PowerPoint Presentation</vt:lpstr>
      <vt:lpstr>Secure Coding Guide</vt:lpstr>
      <vt:lpstr>PowerPoint Presentation</vt:lpstr>
      <vt:lpstr>PowerPoint Presentation</vt:lpstr>
      <vt:lpstr>Man In The Middle Attack</vt:lpstr>
      <vt:lpstr>SSL Certificate Pinning</vt:lpstr>
      <vt:lpstr>PowerPoint Presentation</vt:lpstr>
      <vt:lpstr>PowerPoint Presentation</vt:lpstr>
      <vt:lpstr>Recap</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iOS Apps</dc:title>
  <dc:creator>Madan, Bunty</dc:creator>
  <cp:lastModifiedBy>Madan, Bunty</cp:lastModifiedBy>
  <cp:revision>45</cp:revision>
  <dcterms:created xsi:type="dcterms:W3CDTF">2017-07-14T06:48:41Z</dcterms:created>
  <dcterms:modified xsi:type="dcterms:W3CDTF">2017-07-29T20:10:26Z</dcterms:modified>
</cp:coreProperties>
</file>