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9"/>
  </p:notesMasterIdLst>
  <p:handoutMasterIdLst>
    <p:handoutMasterId r:id="rId50"/>
  </p:handoutMasterIdLst>
  <p:sldIdLst>
    <p:sldId id="256" r:id="rId5"/>
    <p:sldId id="277" r:id="rId6"/>
    <p:sldId id="261" r:id="rId7"/>
    <p:sldId id="315" r:id="rId8"/>
    <p:sldId id="316" r:id="rId9"/>
    <p:sldId id="317" r:id="rId10"/>
    <p:sldId id="318" r:id="rId11"/>
    <p:sldId id="321" r:id="rId12"/>
    <p:sldId id="322" r:id="rId13"/>
    <p:sldId id="262" r:id="rId14"/>
    <p:sldId id="289" r:id="rId15"/>
    <p:sldId id="264" r:id="rId16"/>
    <p:sldId id="258" r:id="rId17"/>
    <p:sldId id="294" r:id="rId18"/>
    <p:sldId id="278" r:id="rId19"/>
    <p:sldId id="324" r:id="rId20"/>
    <p:sldId id="323" r:id="rId21"/>
    <p:sldId id="295" r:id="rId22"/>
    <p:sldId id="266" r:id="rId23"/>
    <p:sldId id="292" r:id="rId24"/>
    <p:sldId id="325" r:id="rId25"/>
    <p:sldId id="293" r:id="rId26"/>
    <p:sldId id="296" r:id="rId27"/>
    <p:sldId id="270" r:id="rId28"/>
    <p:sldId id="297" r:id="rId29"/>
    <p:sldId id="298" r:id="rId30"/>
    <p:sldId id="299" r:id="rId31"/>
    <p:sldId id="300" r:id="rId32"/>
    <p:sldId id="301" r:id="rId33"/>
    <p:sldId id="275" r:id="rId34"/>
    <p:sldId id="302" r:id="rId35"/>
    <p:sldId id="303" r:id="rId36"/>
    <p:sldId id="304" r:id="rId37"/>
    <p:sldId id="305" r:id="rId38"/>
    <p:sldId id="306" r:id="rId39"/>
    <p:sldId id="307" r:id="rId40"/>
    <p:sldId id="308" r:id="rId41"/>
    <p:sldId id="309" r:id="rId42"/>
    <p:sldId id="310" r:id="rId43"/>
    <p:sldId id="314" r:id="rId44"/>
    <p:sldId id="311" r:id="rId45"/>
    <p:sldId id="312" r:id="rId46"/>
    <p:sldId id="313" r:id="rId47"/>
    <p:sldId id="27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99" d="100"/>
          <a:sy n="99" d="100"/>
        </p:scale>
        <p:origin x="86" y="283"/>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44.svg"/></Relationships>
</file>

<file path=ppt/diagrams/_rels/data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ata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50.svg"/></Relationships>
</file>

<file path=ppt/diagrams/_rels/data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4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5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76BC9-F71F-4EBC-B911-5C75737262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2D5551E-28F1-437B-BA09-50E174223556}">
      <dgm:prSet/>
      <dgm:spPr/>
      <dgm:t>
        <a:bodyPr/>
        <a:lstStyle/>
        <a:p>
          <a:pPr>
            <a:lnSpc>
              <a:spcPct val="100000"/>
            </a:lnSpc>
            <a:defRPr b="1"/>
          </a:pPr>
          <a:r>
            <a:rPr lang="en-US" b="0" i="0" dirty="0"/>
            <a:t>To create a </a:t>
          </a:r>
          <a:r>
            <a:rPr lang="en-US" b="0" i="0" dirty="0" err="1"/>
            <a:t>NavMesh</a:t>
          </a:r>
          <a:r>
            <a:rPr lang="en-US" b="0" i="0" dirty="0"/>
            <a:t> in Unity, mark the objects in your scene that should be included as walkable areas or obstacles using the "Navigation Static" property in the Inspector.</a:t>
          </a:r>
          <a:endParaRPr lang="en-US" dirty="0"/>
        </a:p>
      </dgm:t>
    </dgm:pt>
    <dgm:pt modelId="{C78CFB78-C431-4914-99E2-1D2C4A1AC24A}" type="parTrans" cxnId="{BE15B669-B48B-4898-BA1C-680B4E59941E}">
      <dgm:prSet/>
      <dgm:spPr/>
      <dgm:t>
        <a:bodyPr/>
        <a:lstStyle/>
        <a:p>
          <a:endParaRPr lang="en-US"/>
        </a:p>
      </dgm:t>
    </dgm:pt>
    <dgm:pt modelId="{7A0E499E-30EC-4FD8-8581-DDFA74A04CAF}" type="sibTrans" cxnId="{BE15B669-B48B-4898-BA1C-680B4E59941E}">
      <dgm:prSet/>
      <dgm:spPr/>
      <dgm:t>
        <a:bodyPr/>
        <a:lstStyle/>
        <a:p>
          <a:endParaRPr lang="en-US"/>
        </a:p>
      </dgm:t>
    </dgm:pt>
    <dgm:pt modelId="{E69F36AA-11E1-4C21-89F8-6864DFAC4852}">
      <dgm:prSet custT="1"/>
      <dgm:spPr/>
      <dgm:t>
        <a:bodyPr/>
        <a:lstStyle/>
        <a:p>
          <a:pPr>
            <a:lnSpc>
              <a:spcPct val="100000"/>
            </a:lnSpc>
          </a:pPr>
          <a:r>
            <a:rPr lang="en-US" sz="1400" b="0" i="0"/>
            <a:t>Open the Navigation window (Window &gt; AI &gt; Navigation) and configure the NavMesh settings, such as agent radius and height.</a:t>
          </a:r>
          <a:endParaRPr lang="en-US" sz="1400" dirty="0"/>
        </a:p>
      </dgm:t>
    </dgm:pt>
    <dgm:pt modelId="{A37C01D6-E9A7-48AA-92C8-6B302F407D79}" type="parTrans" cxnId="{18F5222C-924E-4001-96C5-009EADEBAB4E}">
      <dgm:prSet/>
      <dgm:spPr/>
      <dgm:t>
        <a:bodyPr/>
        <a:lstStyle/>
        <a:p>
          <a:endParaRPr lang="en-US"/>
        </a:p>
      </dgm:t>
    </dgm:pt>
    <dgm:pt modelId="{9665B4C5-11ED-4CF9-9A61-464D3754B4D5}" type="sibTrans" cxnId="{18F5222C-924E-4001-96C5-009EADEBAB4E}">
      <dgm:prSet/>
      <dgm:spPr/>
      <dgm:t>
        <a:bodyPr/>
        <a:lstStyle/>
        <a:p>
          <a:endParaRPr lang="en-US"/>
        </a:p>
      </dgm:t>
    </dgm:pt>
    <dgm:pt modelId="{2A999CD3-040E-469F-B46E-86AC63BC9CC4}">
      <dgm:prSet/>
      <dgm:spPr/>
      <dgm:t>
        <a:bodyPr/>
        <a:lstStyle/>
        <a:p>
          <a:pPr>
            <a:lnSpc>
              <a:spcPct val="100000"/>
            </a:lnSpc>
            <a:defRPr b="1"/>
          </a:pPr>
          <a:endParaRPr lang="en-US" dirty="0"/>
        </a:p>
      </dgm:t>
    </dgm:pt>
    <dgm:pt modelId="{7340DAB7-559E-4398-849A-DC6CF9CEFEF3}" type="sibTrans" cxnId="{70F1233B-E1BD-41DD-B793-2D2606F1D595}">
      <dgm:prSet/>
      <dgm:spPr/>
      <dgm:t>
        <a:bodyPr/>
        <a:lstStyle/>
        <a:p>
          <a:endParaRPr lang="en-US"/>
        </a:p>
      </dgm:t>
    </dgm:pt>
    <dgm:pt modelId="{9DA80178-6915-428E-B7A9-7C949B08D722}" type="parTrans" cxnId="{70F1233B-E1BD-41DD-B793-2D2606F1D595}">
      <dgm:prSet/>
      <dgm:spPr/>
      <dgm:t>
        <a:bodyPr/>
        <a:lstStyle/>
        <a:p>
          <a:endParaRPr lang="en-US"/>
        </a:p>
      </dgm:t>
    </dgm:pt>
    <dgm:pt modelId="{40AD5267-767B-45B9-9D6B-449476F5D5A0}">
      <dgm:prSet custT="1"/>
      <dgm:spPr/>
      <dgm:t>
        <a:bodyPr/>
        <a:lstStyle/>
        <a:p>
          <a:pPr>
            <a:lnSpc>
              <a:spcPct val="100000"/>
            </a:lnSpc>
          </a:pPr>
          <a:r>
            <a:rPr lang="en-US" sz="1400" b="0" i="0" dirty="0"/>
            <a:t>Click "Bake" in the Navigation window to generate the </a:t>
          </a:r>
          <a:r>
            <a:rPr lang="en-US" sz="1400" b="0" i="0" dirty="0" err="1"/>
            <a:t>NavMesh</a:t>
          </a:r>
          <a:r>
            <a:rPr lang="en-US" sz="1400" b="0" i="0" dirty="0"/>
            <a:t> for your scene</a:t>
          </a:r>
        </a:p>
      </dgm:t>
    </dgm:pt>
    <dgm:pt modelId="{EE6665C4-9F08-4E9C-8C90-97638345D178}" type="parTrans" cxnId="{B1C432E0-2C6B-4314-A8C1-EC4303EFB888}">
      <dgm:prSet/>
      <dgm:spPr/>
      <dgm:t>
        <a:bodyPr/>
        <a:lstStyle/>
        <a:p>
          <a:endParaRPr lang="en-US"/>
        </a:p>
      </dgm:t>
    </dgm:pt>
    <dgm:pt modelId="{40236FAB-9EF1-4179-A6EF-8A7C4D827612}" type="sibTrans" cxnId="{B1C432E0-2C6B-4314-A8C1-EC4303EFB888}">
      <dgm:prSet/>
      <dgm:spPr/>
      <dgm:t>
        <a:bodyPr/>
        <a:lstStyle/>
        <a:p>
          <a:endParaRPr lang="en-US"/>
        </a:p>
      </dgm:t>
    </dgm:pt>
    <dgm:pt modelId="{0F5E8884-BB77-41E2-864F-CF3B908449F0}" type="pres">
      <dgm:prSet presAssocID="{41476BC9-F71F-4EBC-B911-5C75737262F8}" presName="root" presStyleCnt="0">
        <dgm:presLayoutVars>
          <dgm:dir/>
          <dgm:resizeHandles val="exact"/>
        </dgm:presLayoutVars>
      </dgm:prSet>
      <dgm:spPr/>
    </dgm:pt>
    <dgm:pt modelId="{25088893-57EF-4D96-B45F-BE3D0DDFD96A}" type="pres">
      <dgm:prSet presAssocID="{72D5551E-28F1-437B-BA09-50E174223556}" presName="compNode" presStyleCnt="0"/>
      <dgm:spPr/>
    </dgm:pt>
    <dgm:pt modelId="{8EDFD4C9-6215-4664-A88B-E20BA8A29509}" type="pres">
      <dgm:prSet presAssocID="{72D5551E-28F1-437B-BA09-50E174223556}" presName="iconRect" presStyleLbl="node1" presStyleIdx="0" presStyleCnt="2" custLinFactNeighborX="-6115" custLinFactNeighborY="546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235C1A5-A95A-4B20-98BB-335B63A2668E}" type="pres">
      <dgm:prSet presAssocID="{72D5551E-28F1-437B-BA09-50E174223556}" presName="iconSpace" presStyleCnt="0"/>
      <dgm:spPr/>
    </dgm:pt>
    <dgm:pt modelId="{4E772EE7-F694-4784-BE0E-1882D5AE0DCB}" type="pres">
      <dgm:prSet presAssocID="{72D5551E-28F1-437B-BA09-50E174223556}" presName="parTx" presStyleLbl="revTx" presStyleIdx="0" presStyleCnt="4" custLinFactY="27475" custLinFactNeighborX="-2141" custLinFactNeighborY="100000">
        <dgm:presLayoutVars>
          <dgm:chMax val="0"/>
          <dgm:chPref val="0"/>
        </dgm:presLayoutVars>
      </dgm:prSet>
      <dgm:spPr/>
    </dgm:pt>
    <dgm:pt modelId="{2B12B54E-B491-48A7-B2D0-B49F5779F8FB}" type="pres">
      <dgm:prSet presAssocID="{72D5551E-28F1-437B-BA09-50E174223556}" presName="txSpace" presStyleCnt="0"/>
      <dgm:spPr/>
    </dgm:pt>
    <dgm:pt modelId="{1EAF0D8B-6A42-4C5F-BB20-212DA42E686D}" type="pres">
      <dgm:prSet presAssocID="{72D5551E-28F1-437B-BA09-50E174223556}" presName="desTx" presStyleLbl="revTx" presStyleIdx="1" presStyleCnt="4">
        <dgm:presLayoutVars/>
      </dgm:prSet>
      <dgm:spPr/>
    </dgm:pt>
    <dgm:pt modelId="{CB4A8495-DFA2-4AF9-8C8E-C59953F4C930}" type="pres">
      <dgm:prSet presAssocID="{7A0E499E-30EC-4FD8-8581-DDFA74A04CAF}" presName="sibTrans" presStyleCnt="0"/>
      <dgm:spPr/>
    </dgm:pt>
    <dgm:pt modelId="{271D533F-44E1-44B6-9008-5A231E6ACACD}" type="pres">
      <dgm:prSet presAssocID="{2A999CD3-040E-469F-B46E-86AC63BC9CC4}" presName="compNode" presStyleCnt="0"/>
      <dgm:spPr/>
    </dgm:pt>
    <dgm:pt modelId="{5BC16B02-AD6C-4BD8-B187-D731A42DBD95}" type="pres">
      <dgm:prSet presAssocID="{2A999CD3-040E-469F-B46E-86AC63BC9CC4}" presName="iconRect" presStyleLbl="node1" presStyleIdx="1" presStyleCnt="2" custLinFactNeighborX="-2607" custLinFactNeighborY="4900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sic Shapes with solid fill"/>
        </a:ext>
      </dgm:extLst>
    </dgm:pt>
    <dgm:pt modelId="{16C78294-DB9B-4631-AC76-D19C8A2505E0}" type="pres">
      <dgm:prSet presAssocID="{2A999CD3-040E-469F-B46E-86AC63BC9CC4}" presName="iconSpace" presStyleCnt="0"/>
      <dgm:spPr/>
    </dgm:pt>
    <dgm:pt modelId="{1B0667B0-9660-4133-845D-02FF326A7109}" type="pres">
      <dgm:prSet presAssocID="{2A999CD3-040E-469F-B46E-86AC63BC9CC4}" presName="parTx" presStyleLbl="revTx" presStyleIdx="2" presStyleCnt="4" custLinFactX="-26270" custLinFactY="-146695" custLinFactNeighborX="-100000" custLinFactNeighborY="-200000">
        <dgm:presLayoutVars>
          <dgm:chMax val="0"/>
          <dgm:chPref val="0"/>
        </dgm:presLayoutVars>
      </dgm:prSet>
      <dgm:spPr/>
    </dgm:pt>
    <dgm:pt modelId="{C0F4D4C9-BC20-4C43-A1D4-0805D131D7DF}" type="pres">
      <dgm:prSet presAssocID="{2A999CD3-040E-469F-B46E-86AC63BC9CC4}" presName="txSpace" presStyleCnt="0"/>
      <dgm:spPr/>
    </dgm:pt>
    <dgm:pt modelId="{2DFE7E5A-4569-40FD-877A-E824C249D278}" type="pres">
      <dgm:prSet presAssocID="{2A999CD3-040E-469F-B46E-86AC63BC9CC4}" presName="desTx" presStyleLbl="revTx" presStyleIdx="3" presStyleCnt="4">
        <dgm:presLayoutVars/>
      </dgm:prSet>
      <dgm:spPr/>
    </dgm:pt>
  </dgm:ptLst>
  <dgm:cxnLst>
    <dgm:cxn modelId="{18F5222C-924E-4001-96C5-009EADEBAB4E}" srcId="{2A999CD3-040E-469F-B46E-86AC63BC9CC4}" destId="{E69F36AA-11E1-4C21-89F8-6864DFAC4852}" srcOrd="0" destOrd="0" parTransId="{A37C01D6-E9A7-48AA-92C8-6B302F407D79}" sibTransId="{9665B4C5-11ED-4CF9-9A61-464D3754B4D5}"/>
    <dgm:cxn modelId="{70F1233B-E1BD-41DD-B793-2D2606F1D595}" srcId="{41476BC9-F71F-4EBC-B911-5C75737262F8}" destId="{2A999CD3-040E-469F-B46E-86AC63BC9CC4}" srcOrd="1" destOrd="0" parTransId="{9DA80178-6915-428E-B7A9-7C949B08D722}" sibTransId="{7340DAB7-559E-4398-849A-DC6CF9CEFEF3}"/>
    <dgm:cxn modelId="{6EBBC63D-14EF-4EEF-838B-6248FE6B44F6}" type="presOf" srcId="{41476BC9-F71F-4EBC-B911-5C75737262F8}" destId="{0F5E8884-BB77-41E2-864F-CF3B908449F0}" srcOrd="0" destOrd="0" presId="urn:microsoft.com/office/officeart/2018/2/layout/IconLabelDescriptionList"/>
    <dgm:cxn modelId="{5B7EF55C-E67A-4A33-BC34-6D4AF1ACA9D2}" type="presOf" srcId="{72D5551E-28F1-437B-BA09-50E174223556}" destId="{4E772EE7-F694-4784-BE0E-1882D5AE0DCB}" srcOrd="0" destOrd="0" presId="urn:microsoft.com/office/officeart/2018/2/layout/IconLabelDescriptionList"/>
    <dgm:cxn modelId="{2043BB41-29D1-46C0-8498-AAA7FB841CE8}" type="presOf" srcId="{40AD5267-767B-45B9-9D6B-449476F5D5A0}" destId="{2DFE7E5A-4569-40FD-877A-E824C249D278}" srcOrd="0" destOrd="1" presId="urn:microsoft.com/office/officeart/2018/2/layout/IconLabelDescriptionList"/>
    <dgm:cxn modelId="{BE15B669-B48B-4898-BA1C-680B4E59941E}" srcId="{41476BC9-F71F-4EBC-B911-5C75737262F8}" destId="{72D5551E-28F1-437B-BA09-50E174223556}" srcOrd="0" destOrd="0" parTransId="{C78CFB78-C431-4914-99E2-1D2C4A1AC24A}" sibTransId="{7A0E499E-30EC-4FD8-8581-DDFA74A04CAF}"/>
    <dgm:cxn modelId="{D8B66A79-4C7D-4BBD-A218-48150D5966F2}" type="presOf" srcId="{E69F36AA-11E1-4C21-89F8-6864DFAC4852}" destId="{2DFE7E5A-4569-40FD-877A-E824C249D278}" srcOrd="0" destOrd="0" presId="urn:microsoft.com/office/officeart/2018/2/layout/IconLabelDescriptionList"/>
    <dgm:cxn modelId="{B1C432E0-2C6B-4314-A8C1-EC4303EFB888}" srcId="{2A999CD3-040E-469F-B46E-86AC63BC9CC4}" destId="{40AD5267-767B-45B9-9D6B-449476F5D5A0}" srcOrd="1" destOrd="0" parTransId="{EE6665C4-9F08-4E9C-8C90-97638345D178}" sibTransId="{40236FAB-9EF1-4179-A6EF-8A7C4D827612}"/>
    <dgm:cxn modelId="{33CC83ED-DED8-48F3-A4DA-F6D5240F48F1}" type="presOf" srcId="{2A999CD3-040E-469F-B46E-86AC63BC9CC4}" destId="{1B0667B0-9660-4133-845D-02FF326A7109}" srcOrd="0" destOrd="0" presId="urn:microsoft.com/office/officeart/2018/2/layout/IconLabelDescriptionList"/>
    <dgm:cxn modelId="{3FE77925-F27F-4670-B95A-CA3AB4E6195E}" type="presParOf" srcId="{0F5E8884-BB77-41E2-864F-CF3B908449F0}" destId="{25088893-57EF-4D96-B45F-BE3D0DDFD96A}" srcOrd="0" destOrd="0" presId="urn:microsoft.com/office/officeart/2018/2/layout/IconLabelDescriptionList"/>
    <dgm:cxn modelId="{EBCD2DEE-AB6C-4DE0-A60D-E5719062D274}" type="presParOf" srcId="{25088893-57EF-4D96-B45F-BE3D0DDFD96A}" destId="{8EDFD4C9-6215-4664-A88B-E20BA8A29509}" srcOrd="0" destOrd="0" presId="urn:microsoft.com/office/officeart/2018/2/layout/IconLabelDescriptionList"/>
    <dgm:cxn modelId="{5F7589F7-09A7-441B-91AF-654D6484B90B}" type="presParOf" srcId="{25088893-57EF-4D96-B45F-BE3D0DDFD96A}" destId="{8235C1A5-A95A-4B20-98BB-335B63A2668E}" srcOrd="1" destOrd="0" presId="urn:microsoft.com/office/officeart/2018/2/layout/IconLabelDescriptionList"/>
    <dgm:cxn modelId="{057B656E-E530-4072-932E-73DD30E24A8A}" type="presParOf" srcId="{25088893-57EF-4D96-B45F-BE3D0DDFD96A}" destId="{4E772EE7-F694-4784-BE0E-1882D5AE0DCB}" srcOrd="2" destOrd="0" presId="urn:microsoft.com/office/officeart/2018/2/layout/IconLabelDescriptionList"/>
    <dgm:cxn modelId="{F8278084-DA30-4201-AF56-52855865D65F}" type="presParOf" srcId="{25088893-57EF-4D96-B45F-BE3D0DDFD96A}" destId="{2B12B54E-B491-48A7-B2D0-B49F5779F8FB}" srcOrd="3" destOrd="0" presId="urn:microsoft.com/office/officeart/2018/2/layout/IconLabelDescriptionList"/>
    <dgm:cxn modelId="{C8E4F836-8723-4931-B3DB-465A02C13633}" type="presParOf" srcId="{25088893-57EF-4D96-B45F-BE3D0DDFD96A}" destId="{1EAF0D8B-6A42-4C5F-BB20-212DA42E686D}" srcOrd="4" destOrd="0" presId="urn:microsoft.com/office/officeart/2018/2/layout/IconLabelDescriptionList"/>
    <dgm:cxn modelId="{66D7AAC1-5DC6-42A9-A3D4-7518A39B9A19}" type="presParOf" srcId="{0F5E8884-BB77-41E2-864F-CF3B908449F0}" destId="{CB4A8495-DFA2-4AF9-8C8E-C59953F4C930}" srcOrd="1" destOrd="0" presId="urn:microsoft.com/office/officeart/2018/2/layout/IconLabelDescriptionList"/>
    <dgm:cxn modelId="{A84E5D84-9719-47A1-8F6A-305999E31FC4}" type="presParOf" srcId="{0F5E8884-BB77-41E2-864F-CF3B908449F0}" destId="{271D533F-44E1-44B6-9008-5A231E6ACACD}" srcOrd="2" destOrd="0" presId="urn:microsoft.com/office/officeart/2018/2/layout/IconLabelDescriptionList"/>
    <dgm:cxn modelId="{B48E933D-56BE-4017-8322-C8FFF3F953E3}" type="presParOf" srcId="{271D533F-44E1-44B6-9008-5A231E6ACACD}" destId="{5BC16B02-AD6C-4BD8-B187-D731A42DBD95}" srcOrd="0" destOrd="0" presId="urn:microsoft.com/office/officeart/2018/2/layout/IconLabelDescriptionList"/>
    <dgm:cxn modelId="{EBD910D0-793A-48C2-A620-4A7B4076BC7F}" type="presParOf" srcId="{271D533F-44E1-44B6-9008-5A231E6ACACD}" destId="{16C78294-DB9B-4631-AC76-D19C8A2505E0}" srcOrd="1" destOrd="0" presId="urn:microsoft.com/office/officeart/2018/2/layout/IconLabelDescriptionList"/>
    <dgm:cxn modelId="{C61E8EC0-FB28-49F8-B13C-CECFFC645A2F}" type="presParOf" srcId="{271D533F-44E1-44B6-9008-5A231E6ACACD}" destId="{1B0667B0-9660-4133-845D-02FF326A7109}" srcOrd="2" destOrd="0" presId="urn:microsoft.com/office/officeart/2018/2/layout/IconLabelDescriptionList"/>
    <dgm:cxn modelId="{7AB333F8-1296-4ED2-9A91-A03021421DB1}" type="presParOf" srcId="{271D533F-44E1-44B6-9008-5A231E6ACACD}" destId="{C0F4D4C9-BC20-4C43-A1D4-0805D131D7DF}" srcOrd="3" destOrd="0" presId="urn:microsoft.com/office/officeart/2018/2/layout/IconLabelDescriptionList"/>
    <dgm:cxn modelId="{6245E2F5-270B-4B82-8420-FCB059AC6E2F}" type="presParOf" srcId="{271D533F-44E1-44B6-9008-5A231E6ACACD}" destId="{2DFE7E5A-4569-40FD-877A-E824C249D2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086446-BCE2-431A-AC71-358FECA2F804}"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B911DB27-B0A8-46D3-B4A2-9E429910CF1E}">
      <dgm:prSet/>
      <dgm:spPr/>
      <dgm:t>
        <a:bodyPr/>
        <a:lstStyle/>
        <a:p>
          <a:pPr>
            <a:defRPr cap="all"/>
          </a:pPr>
          <a:r>
            <a:rPr lang="en-US" b="0" i="0" baseline="0" dirty="0"/>
            <a:t>Define the project:</a:t>
          </a:r>
          <a:endParaRPr lang="tr-TR" b="0" i="0" baseline="0" dirty="0"/>
        </a:p>
        <a:p>
          <a:pPr>
            <a:defRPr cap="all"/>
          </a:pPr>
          <a:r>
            <a:rPr lang="en-US" b="0" i="0" baseline="0" dirty="0"/>
            <a:t> Determine the game project's purpose, objectives, and scope.</a:t>
          </a:r>
          <a:endParaRPr lang="en-US" dirty="0"/>
        </a:p>
      </dgm:t>
    </dgm:pt>
    <dgm:pt modelId="{0DFFD351-B639-4BB7-8A6D-BFB131849090}" type="parTrans" cxnId="{F1D38032-A2AA-45A3-B0D4-A2D54CF4A03F}">
      <dgm:prSet/>
      <dgm:spPr/>
      <dgm:t>
        <a:bodyPr/>
        <a:lstStyle/>
        <a:p>
          <a:endParaRPr lang="en-US"/>
        </a:p>
      </dgm:t>
    </dgm:pt>
    <dgm:pt modelId="{9135D3F2-EE85-4748-AC89-726204582587}" type="sibTrans" cxnId="{F1D38032-A2AA-45A3-B0D4-A2D54CF4A03F}">
      <dgm:prSet/>
      <dgm:spPr/>
      <dgm:t>
        <a:bodyPr/>
        <a:lstStyle/>
        <a:p>
          <a:endParaRPr lang="en-US"/>
        </a:p>
      </dgm:t>
    </dgm:pt>
    <dgm:pt modelId="{2A0C8477-9ADE-41D2-AA00-5A0D19E21CAA}">
      <dgm:prSet/>
      <dgm:spPr/>
      <dgm:t>
        <a:bodyPr/>
        <a:lstStyle/>
        <a:p>
          <a:pPr>
            <a:defRPr cap="all"/>
          </a:pPr>
          <a:r>
            <a:rPr lang="en-US" b="0" i="0" baseline="0" dirty="0"/>
            <a:t>Analyze the current situation: </a:t>
          </a:r>
          <a:endParaRPr lang="tr-TR" b="0" i="0" baseline="0" dirty="0"/>
        </a:p>
        <a:p>
          <a:pPr>
            <a:defRPr cap="all"/>
          </a:pPr>
          <a:r>
            <a:rPr lang="en-US" b="0" i="0" baseline="0" dirty="0"/>
            <a:t>Assess the existing assets, resources, and technology available for the project.</a:t>
          </a:r>
          <a:endParaRPr lang="en-US" dirty="0"/>
        </a:p>
      </dgm:t>
    </dgm:pt>
    <dgm:pt modelId="{BF84908F-07B5-4561-A293-99602F3D3781}" type="parTrans" cxnId="{8850C6E4-7A59-4C70-98EA-75BC34035CC5}">
      <dgm:prSet/>
      <dgm:spPr/>
      <dgm:t>
        <a:bodyPr/>
        <a:lstStyle/>
        <a:p>
          <a:endParaRPr lang="en-US"/>
        </a:p>
      </dgm:t>
    </dgm:pt>
    <dgm:pt modelId="{5CB857D7-059A-48C6-AF0C-071A722C465E}" type="sibTrans" cxnId="{8850C6E4-7A59-4C70-98EA-75BC34035CC5}">
      <dgm:prSet/>
      <dgm:spPr/>
      <dgm:t>
        <a:bodyPr/>
        <a:lstStyle/>
        <a:p>
          <a:endParaRPr lang="en-US"/>
        </a:p>
      </dgm:t>
    </dgm:pt>
    <dgm:pt modelId="{8B3DC918-5C8B-427A-809E-067D6817E96E}">
      <dgm:prSet/>
      <dgm:spPr/>
      <dgm:t>
        <a:bodyPr/>
        <a:lstStyle/>
        <a:p>
          <a:pPr>
            <a:defRPr cap="all"/>
          </a:pPr>
          <a:r>
            <a:rPr lang="en-US" b="0" i="0" baseline="0" dirty="0"/>
            <a:t>Needs analysis:</a:t>
          </a:r>
          <a:endParaRPr lang="tr-TR" b="0" i="0" baseline="0" dirty="0"/>
        </a:p>
        <a:p>
          <a:pPr>
            <a:defRPr cap="all"/>
          </a:pPr>
          <a:r>
            <a:rPr lang="en-US" b="0" i="0" baseline="0" dirty="0"/>
            <a:t> Identify the resources, skills, and technologies required for the project.</a:t>
          </a:r>
          <a:endParaRPr lang="en-US" dirty="0"/>
        </a:p>
      </dgm:t>
    </dgm:pt>
    <dgm:pt modelId="{68BCCF2A-F37E-42EF-B4F4-4A2E15346FE0}" type="parTrans" cxnId="{FAAABBD2-4428-45C6-9E45-DF178D8A0F8D}">
      <dgm:prSet/>
      <dgm:spPr/>
      <dgm:t>
        <a:bodyPr/>
        <a:lstStyle/>
        <a:p>
          <a:endParaRPr lang="en-US"/>
        </a:p>
      </dgm:t>
    </dgm:pt>
    <dgm:pt modelId="{DBC1D851-D5AF-4A10-B560-184298C7221C}" type="sibTrans" cxnId="{FAAABBD2-4428-45C6-9E45-DF178D8A0F8D}">
      <dgm:prSet/>
      <dgm:spPr/>
      <dgm:t>
        <a:bodyPr/>
        <a:lstStyle/>
        <a:p>
          <a:endParaRPr lang="en-US"/>
        </a:p>
      </dgm:t>
    </dgm:pt>
    <dgm:pt modelId="{768DE439-557F-4A7B-95E3-AB07394497D5}">
      <dgm:prSet/>
      <dgm:spPr/>
      <dgm:t>
        <a:bodyPr/>
        <a:lstStyle/>
        <a:p>
          <a:pPr>
            <a:defRPr cap="all"/>
          </a:pPr>
          <a:r>
            <a:rPr lang="en-US" b="0" i="0" baseline="0" dirty="0"/>
            <a:t>Risk analysis: </a:t>
          </a:r>
          <a:endParaRPr lang="tr-TR" b="0" i="0" baseline="0" dirty="0"/>
        </a:p>
        <a:p>
          <a:pPr>
            <a:defRPr cap="all"/>
          </a:pPr>
          <a:r>
            <a:rPr lang="en-US" b="0" i="0" baseline="0" dirty="0"/>
            <a:t>Detect potential risks and challenges and develop strategies to overcome them.</a:t>
          </a:r>
          <a:endParaRPr lang="en-US" dirty="0"/>
        </a:p>
      </dgm:t>
    </dgm:pt>
    <dgm:pt modelId="{067E5B3F-A426-4595-B810-5265BB7950BE}" type="parTrans" cxnId="{6E951709-8C75-4133-BB51-FC448D478D28}">
      <dgm:prSet/>
      <dgm:spPr/>
      <dgm:t>
        <a:bodyPr/>
        <a:lstStyle/>
        <a:p>
          <a:endParaRPr lang="en-US"/>
        </a:p>
      </dgm:t>
    </dgm:pt>
    <dgm:pt modelId="{848488BA-010C-4F87-BE6E-B26EE9C8325A}" type="sibTrans" cxnId="{6E951709-8C75-4133-BB51-FC448D478D28}">
      <dgm:prSet/>
      <dgm:spPr/>
      <dgm:t>
        <a:bodyPr/>
        <a:lstStyle/>
        <a:p>
          <a:endParaRPr lang="en-US"/>
        </a:p>
      </dgm:t>
    </dgm:pt>
    <dgm:pt modelId="{F1CB840D-93DC-4898-9C60-28E281F5B288}">
      <dgm:prSet/>
      <dgm:spPr/>
      <dgm:t>
        <a:bodyPr/>
        <a:lstStyle/>
        <a:p>
          <a:pPr>
            <a:defRPr cap="all"/>
          </a:pPr>
          <a:r>
            <a:rPr lang="en-US" b="0" i="0" baseline="0" dirty="0"/>
            <a:t>Financial analysis:</a:t>
          </a:r>
          <a:endParaRPr lang="tr-TR" b="0" i="0" baseline="0" dirty="0"/>
        </a:p>
        <a:p>
          <a:pPr>
            <a:defRPr cap="all"/>
          </a:pPr>
          <a:r>
            <a:rPr lang="en-US" b="0" i="0" baseline="0" dirty="0"/>
            <a:t> Evaluate the costs and returns of the project.</a:t>
          </a:r>
          <a:endParaRPr lang="en-US" dirty="0"/>
        </a:p>
      </dgm:t>
    </dgm:pt>
    <dgm:pt modelId="{85665596-42F3-4F1E-9460-9ECC99683861}" type="parTrans" cxnId="{5740D1D5-D8FC-4113-B159-F11CA46757E9}">
      <dgm:prSet/>
      <dgm:spPr/>
      <dgm:t>
        <a:bodyPr/>
        <a:lstStyle/>
        <a:p>
          <a:endParaRPr lang="en-US"/>
        </a:p>
      </dgm:t>
    </dgm:pt>
    <dgm:pt modelId="{E656BAEE-C5D7-4A34-9214-A395390BB7A7}" type="sibTrans" cxnId="{5740D1D5-D8FC-4113-B159-F11CA46757E9}">
      <dgm:prSet/>
      <dgm:spPr/>
      <dgm:t>
        <a:bodyPr/>
        <a:lstStyle/>
        <a:p>
          <a:endParaRPr lang="en-US"/>
        </a:p>
      </dgm:t>
    </dgm:pt>
    <dgm:pt modelId="{A40D77FD-B4B5-4188-839E-B87243074ECE}">
      <dgm:prSet/>
      <dgm:spPr/>
      <dgm:t>
        <a:bodyPr/>
        <a:lstStyle/>
        <a:p>
          <a:pPr>
            <a:defRPr cap="all"/>
          </a:pPr>
          <a:r>
            <a:rPr lang="en-US" b="0" i="0" baseline="0" dirty="0"/>
            <a:t>Feasibility analysis:</a:t>
          </a:r>
          <a:endParaRPr lang="tr-TR" b="0" i="0" baseline="0" dirty="0"/>
        </a:p>
        <a:p>
          <a:pPr>
            <a:defRPr cap="all"/>
          </a:pPr>
          <a:r>
            <a:rPr lang="en-US" b="0" i="0" baseline="0" dirty="0"/>
            <a:t> Assess the project's feasibility and likelihood of success.</a:t>
          </a:r>
          <a:endParaRPr lang="en-US" dirty="0"/>
        </a:p>
      </dgm:t>
    </dgm:pt>
    <dgm:pt modelId="{4B382AFD-4BD1-4C88-B410-E28ED3058927}" type="parTrans" cxnId="{18E9CD50-9BFC-4780-A204-E20D34C2B2F6}">
      <dgm:prSet/>
      <dgm:spPr/>
      <dgm:t>
        <a:bodyPr/>
        <a:lstStyle/>
        <a:p>
          <a:endParaRPr lang="en-US"/>
        </a:p>
      </dgm:t>
    </dgm:pt>
    <dgm:pt modelId="{9B4908A1-9C58-4181-8B83-E70248D6695A}" type="sibTrans" cxnId="{18E9CD50-9BFC-4780-A204-E20D34C2B2F6}">
      <dgm:prSet/>
      <dgm:spPr/>
      <dgm:t>
        <a:bodyPr/>
        <a:lstStyle/>
        <a:p>
          <a:endParaRPr lang="en-US"/>
        </a:p>
      </dgm:t>
    </dgm:pt>
    <dgm:pt modelId="{B3671FE3-71F2-4837-A942-9D863E694E06}" type="pres">
      <dgm:prSet presAssocID="{EE086446-BCE2-431A-AC71-358FECA2F804}" presName="root" presStyleCnt="0">
        <dgm:presLayoutVars>
          <dgm:dir/>
          <dgm:resizeHandles val="exact"/>
        </dgm:presLayoutVars>
      </dgm:prSet>
      <dgm:spPr/>
    </dgm:pt>
    <dgm:pt modelId="{61A645AC-A94E-4871-873C-51CC53F7C12E}" type="pres">
      <dgm:prSet presAssocID="{B911DB27-B0A8-46D3-B4A2-9E429910CF1E}" presName="compNode" presStyleCnt="0"/>
      <dgm:spPr/>
    </dgm:pt>
    <dgm:pt modelId="{00094C7A-B3AB-4D7A-87AA-3470E49BEDA0}" type="pres">
      <dgm:prSet presAssocID="{B911DB27-B0A8-46D3-B4A2-9E429910CF1E}" presName="iconBgRect" presStyleLbl="bgShp" presStyleIdx="0" presStyleCnt="6"/>
      <dgm:spPr/>
    </dgm:pt>
    <dgm:pt modelId="{43DEC434-EAC4-4988-83E9-9307F2BA83C3}" type="pres">
      <dgm:prSet presAssocID="{B911DB27-B0A8-46D3-B4A2-9E429910CF1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5BC04EAD-8E01-4116-9FDB-CBF82A9FF239}" type="pres">
      <dgm:prSet presAssocID="{B911DB27-B0A8-46D3-B4A2-9E429910CF1E}" presName="spaceRect" presStyleCnt="0"/>
      <dgm:spPr/>
    </dgm:pt>
    <dgm:pt modelId="{D14BFE39-FEB1-4FF3-8555-E8C9C92A5515}" type="pres">
      <dgm:prSet presAssocID="{B911DB27-B0A8-46D3-B4A2-9E429910CF1E}" presName="textRect" presStyleLbl="revTx" presStyleIdx="0" presStyleCnt="6">
        <dgm:presLayoutVars>
          <dgm:chMax val="1"/>
          <dgm:chPref val="1"/>
        </dgm:presLayoutVars>
      </dgm:prSet>
      <dgm:spPr/>
    </dgm:pt>
    <dgm:pt modelId="{93648344-CD63-430B-BA53-A6D7BFAD79B3}" type="pres">
      <dgm:prSet presAssocID="{9135D3F2-EE85-4748-AC89-726204582587}" presName="sibTrans" presStyleCnt="0"/>
      <dgm:spPr/>
    </dgm:pt>
    <dgm:pt modelId="{04E29D20-374E-40C8-BCAD-3B3EDEDA6A48}" type="pres">
      <dgm:prSet presAssocID="{2A0C8477-9ADE-41D2-AA00-5A0D19E21CAA}" presName="compNode" presStyleCnt="0"/>
      <dgm:spPr/>
    </dgm:pt>
    <dgm:pt modelId="{283EA875-90BE-44BE-9FFA-DA82F90F91D1}" type="pres">
      <dgm:prSet presAssocID="{2A0C8477-9ADE-41D2-AA00-5A0D19E21CAA}" presName="iconBgRect" presStyleLbl="bgShp" presStyleIdx="1" presStyleCnt="6"/>
      <dgm:spPr/>
    </dgm:pt>
    <dgm:pt modelId="{6E24FFBA-D322-4ABF-91F9-DCD6F36D46CC}" type="pres">
      <dgm:prSet presAssocID="{2A0C8477-9ADE-41D2-AA00-5A0D19E21CA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9CDF4BBA-2F90-44E3-95CD-C47DDB22E339}" type="pres">
      <dgm:prSet presAssocID="{2A0C8477-9ADE-41D2-AA00-5A0D19E21CAA}" presName="spaceRect" presStyleCnt="0"/>
      <dgm:spPr/>
    </dgm:pt>
    <dgm:pt modelId="{0F7747A7-AE6E-41AD-9802-2FF612141825}" type="pres">
      <dgm:prSet presAssocID="{2A0C8477-9ADE-41D2-AA00-5A0D19E21CAA}" presName="textRect" presStyleLbl="revTx" presStyleIdx="1" presStyleCnt="6">
        <dgm:presLayoutVars>
          <dgm:chMax val="1"/>
          <dgm:chPref val="1"/>
        </dgm:presLayoutVars>
      </dgm:prSet>
      <dgm:spPr/>
    </dgm:pt>
    <dgm:pt modelId="{AC1478BC-E26C-4E41-B055-5967BA2A2ED1}" type="pres">
      <dgm:prSet presAssocID="{5CB857D7-059A-48C6-AF0C-071A722C465E}" presName="sibTrans" presStyleCnt="0"/>
      <dgm:spPr/>
    </dgm:pt>
    <dgm:pt modelId="{3ADE757D-ABFF-4097-A987-35E6A0C6ECD3}" type="pres">
      <dgm:prSet presAssocID="{8B3DC918-5C8B-427A-809E-067D6817E96E}" presName="compNode" presStyleCnt="0"/>
      <dgm:spPr/>
    </dgm:pt>
    <dgm:pt modelId="{7D6507CB-B85E-4C6F-BA84-5802ACABDC93}" type="pres">
      <dgm:prSet presAssocID="{8B3DC918-5C8B-427A-809E-067D6817E96E}" presName="iconBgRect" presStyleLbl="bgShp" presStyleIdx="2" presStyleCnt="6"/>
      <dgm:spPr/>
    </dgm:pt>
    <dgm:pt modelId="{E46A4496-C417-468C-A937-63BACE0C1AC7}" type="pres">
      <dgm:prSet presAssocID="{8B3DC918-5C8B-427A-809E-067D6817E96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080D602B-DD0B-4304-AEDF-6BD0D9BD3DCF}" type="pres">
      <dgm:prSet presAssocID="{8B3DC918-5C8B-427A-809E-067D6817E96E}" presName="spaceRect" presStyleCnt="0"/>
      <dgm:spPr/>
    </dgm:pt>
    <dgm:pt modelId="{30862EE8-D7F1-46B2-9CC3-2AB8C7EAA72E}" type="pres">
      <dgm:prSet presAssocID="{8B3DC918-5C8B-427A-809E-067D6817E96E}" presName="textRect" presStyleLbl="revTx" presStyleIdx="2" presStyleCnt="6">
        <dgm:presLayoutVars>
          <dgm:chMax val="1"/>
          <dgm:chPref val="1"/>
        </dgm:presLayoutVars>
      </dgm:prSet>
      <dgm:spPr/>
    </dgm:pt>
    <dgm:pt modelId="{2494072A-2A8B-43DF-9085-F898AC6D89E7}" type="pres">
      <dgm:prSet presAssocID="{DBC1D851-D5AF-4A10-B560-184298C7221C}" presName="sibTrans" presStyleCnt="0"/>
      <dgm:spPr/>
    </dgm:pt>
    <dgm:pt modelId="{C1EC3A3F-7893-46EF-9C65-7B8B9BB491F7}" type="pres">
      <dgm:prSet presAssocID="{768DE439-557F-4A7B-95E3-AB07394497D5}" presName="compNode" presStyleCnt="0"/>
      <dgm:spPr/>
    </dgm:pt>
    <dgm:pt modelId="{A0121793-92EB-4F75-8761-4B9421D05B05}" type="pres">
      <dgm:prSet presAssocID="{768DE439-557F-4A7B-95E3-AB07394497D5}" presName="iconBgRect" presStyleLbl="bgShp" presStyleIdx="3" presStyleCnt="6"/>
      <dgm:spPr/>
    </dgm:pt>
    <dgm:pt modelId="{EE1A199F-0726-48F6-A7CD-ACCC2C6150DC}" type="pres">
      <dgm:prSet presAssocID="{768DE439-557F-4A7B-95E3-AB07394497D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40B6D747-5F56-4D3F-8344-825B5E76A829}" type="pres">
      <dgm:prSet presAssocID="{768DE439-557F-4A7B-95E3-AB07394497D5}" presName="spaceRect" presStyleCnt="0"/>
      <dgm:spPr/>
    </dgm:pt>
    <dgm:pt modelId="{2DB133E8-C91B-408C-B160-2FD3A39BCC1A}" type="pres">
      <dgm:prSet presAssocID="{768DE439-557F-4A7B-95E3-AB07394497D5}" presName="textRect" presStyleLbl="revTx" presStyleIdx="3" presStyleCnt="6">
        <dgm:presLayoutVars>
          <dgm:chMax val="1"/>
          <dgm:chPref val="1"/>
        </dgm:presLayoutVars>
      </dgm:prSet>
      <dgm:spPr/>
    </dgm:pt>
    <dgm:pt modelId="{2769AF58-891D-4B3D-8152-1A161A716AF6}" type="pres">
      <dgm:prSet presAssocID="{848488BA-010C-4F87-BE6E-B26EE9C8325A}" presName="sibTrans" presStyleCnt="0"/>
      <dgm:spPr/>
    </dgm:pt>
    <dgm:pt modelId="{ED5B3698-3AD2-4E1C-B8D5-C267AE006E1C}" type="pres">
      <dgm:prSet presAssocID="{F1CB840D-93DC-4898-9C60-28E281F5B288}" presName="compNode" presStyleCnt="0"/>
      <dgm:spPr/>
    </dgm:pt>
    <dgm:pt modelId="{6732022B-3009-4E51-BA4F-F4F13ADCFE7C}" type="pres">
      <dgm:prSet presAssocID="{F1CB840D-93DC-4898-9C60-28E281F5B288}" presName="iconBgRect" presStyleLbl="bgShp" presStyleIdx="4" presStyleCnt="6"/>
      <dgm:spPr/>
    </dgm:pt>
    <dgm:pt modelId="{70DDD382-99A6-46F0-93DB-C16C4F8EEF6C}" type="pres">
      <dgm:prSet presAssocID="{F1CB840D-93DC-4898-9C60-28E281F5B28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16270BAC-5D79-43E6-83AD-8D06F72D04EF}" type="pres">
      <dgm:prSet presAssocID="{F1CB840D-93DC-4898-9C60-28E281F5B288}" presName="spaceRect" presStyleCnt="0"/>
      <dgm:spPr/>
    </dgm:pt>
    <dgm:pt modelId="{25F8F805-E1BF-42B9-8029-8F976B803A11}" type="pres">
      <dgm:prSet presAssocID="{F1CB840D-93DC-4898-9C60-28E281F5B288}" presName="textRect" presStyleLbl="revTx" presStyleIdx="4" presStyleCnt="6">
        <dgm:presLayoutVars>
          <dgm:chMax val="1"/>
          <dgm:chPref val="1"/>
        </dgm:presLayoutVars>
      </dgm:prSet>
      <dgm:spPr/>
    </dgm:pt>
    <dgm:pt modelId="{A4FB76D5-5BEC-4E46-A32F-40D1DCD2A442}" type="pres">
      <dgm:prSet presAssocID="{E656BAEE-C5D7-4A34-9214-A395390BB7A7}" presName="sibTrans" presStyleCnt="0"/>
      <dgm:spPr/>
    </dgm:pt>
    <dgm:pt modelId="{1ECC8E1F-7F1B-4AFB-B79F-113C03D8C572}" type="pres">
      <dgm:prSet presAssocID="{A40D77FD-B4B5-4188-839E-B87243074ECE}" presName="compNode" presStyleCnt="0"/>
      <dgm:spPr/>
    </dgm:pt>
    <dgm:pt modelId="{A2CA0556-0A24-4615-8311-7AA1FD87D013}" type="pres">
      <dgm:prSet presAssocID="{A40D77FD-B4B5-4188-839E-B87243074ECE}" presName="iconBgRect" presStyleLbl="bgShp" presStyleIdx="5" presStyleCnt="6"/>
      <dgm:spPr/>
    </dgm:pt>
    <dgm:pt modelId="{879F99A9-1825-425A-8654-9A18A13EEFD8}" type="pres">
      <dgm:prSet presAssocID="{A40D77FD-B4B5-4188-839E-B87243074EC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esentation with Checklist"/>
        </a:ext>
      </dgm:extLst>
    </dgm:pt>
    <dgm:pt modelId="{B4863276-E647-4B9A-A29B-FA648C10F6BA}" type="pres">
      <dgm:prSet presAssocID="{A40D77FD-B4B5-4188-839E-B87243074ECE}" presName="spaceRect" presStyleCnt="0"/>
      <dgm:spPr/>
    </dgm:pt>
    <dgm:pt modelId="{84D3FF62-B398-432E-BCE8-82880344D5CB}" type="pres">
      <dgm:prSet presAssocID="{A40D77FD-B4B5-4188-839E-B87243074ECE}" presName="textRect" presStyleLbl="revTx" presStyleIdx="5" presStyleCnt="6">
        <dgm:presLayoutVars>
          <dgm:chMax val="1"/>
          <dgm:chPref val="1"/>
        </dgm:presLayoutVars>
      </dgm:prSet>
      <dgm:spPr/>
    </dgm:pt>
  </dgm:ptLst>
  <dgm:cxnLst>
    <dgm:cxn modelId="{6E951709-8C75-4133-BB51-FC448D478D28}" srcId="{EE086446-BCE2-431A-AC71-358FECA2F804}" destId="{768DE439-557F-4A7B-95E3-AB07394497D5}" srcOrd="3" destOrd="0" parTransId="{067E5B3F-A426-4595-B810-5265BB7950BE}" sibTransId="{848488BA-010C-4F87-BE6E-B26EE9C8325A}"/>
    <dgm:cxn modelId="{A68F9624-D398-498E-94AE-1916B658996D}" type="presOf" srcId="{2A0C8477-9ADE-41D2-AA00-5A0D19E21CAA}" destId="{0F7747A7-AE6E-41AD-9802-2FF612141825}" srcOrd="0" destOrd="0" presId="urn:microsoft.com/office/officeart/2018/5/layout/IconCircleLabelList"/>
    <dgm:cxn modelId="{F1D38032-A2AA-45A3-B0D4-A2D54CF4A03F}" srcId="{EE086446-BCE2-431A-AC71-358FECA2F804}" destId="{B911DB27-B0A8-46D3-B4A2-9E429910CF1E}" srcOrd="0" destOrd="0" parTransId="{0DFFD351-B639-4BB7-8A6D-BFB131849090}" sibTransId="{9135D3F2-EE85-4748-AC89-726204582587}"/>
    <dgm:cxn modelId="{18E9CD50-9BFC-4780-A204-E20D34C2B2F6}" srcId="{EE086446-BCE2-431A-AC71-358FECA2F804}" destId="{A40D77FD-B4B5-4188-839E-B87243074ECE}" srcOrd="5" destOrd="0" parTransId="{4B382AFD-4BD1-4C88-B410-E28ED3058927}" sibTransId="{9B4908A1-9C58-4181-8B83-E70248D6695A}"/>
    <dgm:cxn modelId="{7635DE77-3A95-4908-BCCE-9D581AEB2F4D}" type="presOf" srcId="{F1CB840D-93DC-4898-9C60-28E281F5B288}" destId="{25F8F805-E1BF-42B9-8029-8F976B803A11}" srcOrd="0" destOrd="0" presId="urn:microsoft.com/office/officeart/2018/5/layout/IconCircleLabelList"/>
    <dgm:cxn modelId="{ECE0B190-BEC2-4181-B47D-11529C327C90}" type="presOf" srcId="{A40D77FD-B4B5-4188-839E-B87243074ECE}" destId="{84D3FF62-B398-432E-BCE8-82880344D5CB}" srcOrd="0" destOrd="0" presId="urn:microsoft.com/office/officeart/2018/5/layout/IconCircleLabelList"/>
    <dgm:cxn modelId="{878A5991-E23F-4C37-AED7-EB6ED9540E0C}" type="presOf" srcId="{768DE439-557F-4A7B-95E3-AB07394497D5}" destId="{2DB133E8-C91B-408C-B160-2FD3A39BCC1A}" srcOrd="0" destOrd="0" presId="urn:microsoft.com/office/officeart/2018/5/layout/IconCircleLabelList"/>
    <dgm:cxn modelId="{43BD209D-4477-40B8-9B61-16DD54768808}" type="presOf" srcId="{B911DB27-B0A8-46D3-B4A2-9E429910CF1E}" destId="{D14BFE39-FEB1-4FF3-8555-E8C9C92A5515}" srcOrd="0" destOrd="0" presId="urn:microsoft.com/office/officeart/2018/5/layout/IconCircleLabelList"/>
    <dgm:cxn modelId="{253174C4-7D37-43D2-991B-772B5C917F20}" type="presOf" srcId="{EE086446-BCE2-431A-AC71-358FECA2F804}" destId="{B3671FE3-71F2-4837-A942-9D863E694E06}" srcOrd="0" destOrd="0" presId="urn:microsoft.com/office/officeart/2018/5/layout/IconCircleLabelList"/>
    <dgm:cxn modelId="{FAAABBD2-4428-45C6-9E45-DF178D8A0F8D}" srcId="{EE086446-BCE2-431A-AC71-358FECA2F804}" destId="{8B3DC918-5C8B-427A-809E-067D6817E96E}" srcOrd="2" destOrd="0" parTransId="{68BCCF2A-F37E-42EF-B4F4-4A2E15346FE0}" sibTransId="{DBC1D851-D5AF-4A10-B560-184298C7221C}"/>
    <dgm:cxn modelId="{5740D1D5-D8FC-4113-B159-F11CA46757E9}" srcId="{EE086446-BCE2-431A-AC71-358FECA2F804}" destId="{F1CB840D-93DC-4898-9C60-28E281F5B288}" srcOrd="4" destOrd="0" parTransId="{85665596-42F3-4F1E-9460-9ECC99683861}" sibTransId="{E656BAEE-C5D7-4A34-9214-A395390BB7A7}"/>
    <dgm:cxn modelId="{8850C6E4-7A59-4C70-98EA-75BC34035CC5}" srcId="{EE086446-BCE2-431A-AC71-358FECA2F804}" destId="{2A0C8477-9ADE-41D2-AA00-5A0D19E21CAA}" srcOrd="1" destOrd="0" parTransId="{BF84908F-07B5-4561-A293-99602F3D3781}" sibTransId="{5CB857D7-059A-48C6-AF0C-071A722C465E}"/>
    <dgm:cxn modelId="{F1B1F7FA-7506-4CAC-8280-E8D80383423B}" type="presOf" srcId="{8B3DC918-5C8B-427A-809E-067D6817E96E}" destId="{30862EE8-D7F1-46B2-9CC3-2AB8C7EAA72E}" srcOrd="0" destOrd="0" presId="urn:microsoft.com/office/officeart/2018/5/layout/IconCircleLabelList"/>
    <dgm:cxn modelId="{06A36B0E-A390-4F34-B3FD-7B08331E1E60}" type="presParOf" srcId="{B3671FE3-71F2-4837-A942-9D863E694E06}" destId="{61A645AC-A94E-4871-873C-51CC53F7C12E}" srcOrd="0" destOrd="0" presId="urn:microsoft.com/office/officeart/2018/5/layout/IconCircleLabelList"/>
    <dgm:cxn modelId="{57851E33-95F9-41B8-B0E2-99BB22599696}" type="presParOf" srcId="{61A645AC-A94E-4871-873C-51CC53F7C12E}" destId="{00094C7A-B3AB-4D7A-87AA-3470E49BEDA0}" srcOrd="0" destOrd="0" presId="urn:microsoft.com/office/officeart/2018/5/layout/IconCircleLabelList"/>
    <dgm:cxn modelId="{6D75940A-E956-45C1-BD13-7333B04B413F}" type="presParOf" srcId="{61A645AC-A94E-4871-873C-51CC53F7C12E}" destId="{43DEC434-EAC4-4988-83E9-9307F2BA83C3}" srcOrd="1" destOrd="0" presId="urn:microsoft.com/office/officeart/2018/5/layout/IconCircleLabelList"/>
    <dgm:cxn modelId="{FE9118D0-2CCC-4DF1-9ECC-2915CE79005B}" type="presParOf" srcId="{61A645AC-A94E-4871-873C-51CC53F7C12E}" destId="{5BC04EAD-8E01-4116-9FDB-CBF82A9FF239}" srcOrd="2" destOrd="0" presId="urn:microsoft.com/office/officeart/2018/5/layout/IconCircleLabelList"/>
    <dgm:cxn modelId="{B8C727BB-A1A2-4A74-8DE9-933F815652AE}" type="presParOf" srcId="{61A645AC-A94E-4871-873C-51CC53F7C12E}" destId="{D14BFE39-FEB1-4FF3-8555-E8C9C92A5515}" srcOrd="3" destOrd="0" presId="urn:microsoft.com/office/officeart/2018/5/layout/IconCircleLabelList"/>
    <dgm:cxn modelId="{F8B81DC2-B317-43F3-A4D3-A4EF69F2C17F}" type="presParOf" srcId="{B3671FE3-71F2-4837-A942-9D863E694E06}" destId="{93648344-CD63-430B-BA53-A6D7BFAD79B3}" srcOrd="1" destOrd="0" presId="urn:microsoft.com/office/officeart/2018/5/layout/IconCircleLabelList"/>
    <dgm:cxn modelId="{8BDBAAE3-C8A1-47D7-B685-E2566F856527}" type="presParOf" srcId="{B3671FE3-71F2-4837-A942-9D863E694E06}" destId="{04E29D20-374E-40C8-BCAD-3B3EDEDA6A48}" srcOrd="2" destOrd="0" presId="urn:microsoft.com/office/officeart/2018/5/layout/IconCircleLabelList"/>
    <dgm:cxn modelId="{7BD2B8FA-E778-407C-A60F-A05999581279}" type="presParOf" srcId="{04E29D20-374E-40C8-BCAD-3B3EDEDA6A48}" destId="{283EA875-90BE-44BE-9FFA-DA82F90F91D1}" srcOrd="0" destOrd="0" presId="urn:microsoft.com/office/officeart/2018/5/layout/IconCircleLabelList"/>
    <dgm:cxn modelId="{E11ACDC0-5BBD-4E55-A137-C323F8A6CF47}" type="presParOf" srcId="{04E29D20-374E-40C8-BCAD-3B3EDEDA6A48}" destId="{6E24FFBA-D322-4ABF-91F9-DCD6F36D46CC}" srcOrd="1" destOrd="0" presId="urn:microsoft.com/office/officeart/2018/5/layout/IconCircleLabelList"/>
    <dgm:cxn modelId="{DC2EED3A-430E-4799-9F11-44B9DDE073A9}" type="presParOf" srcId="{04E29D20-374E-40C8-BCAD-3B3EDEDA6A48}" destId="{9CDF4BBA-2F90-44E3-95CD-C47DDB22E339}" srcOrd="2" destOrd="0" presId="urn:microsoft.com/office/officeart/2018/5/layout/IconCircleLabelList"/>
    <dgm:cxn modelId="{B5D26DBE-129E-4C48-8189-84FC4C1A1A18}" type="presParOf" srcId="{04E29D20-374E-40C8-BCAD-3B3EDEDA6A48}" destId="{0F7747A7-AE6E-41AD-9802-2FF612141825}" srcOrd="3" destOrd="0" presId="urn:microsoft.com/office/officeart/2018/5/layout/IconCircleLabelList"/>
    <dgm:cxn modelId="{3212D9AF-9392-4E23-977B-37CC6380C981}" type="presParOf" srcId="{B3671FE3-71F2-4837-A942-9D863E694E06}" destId="{AC1478BC-E26C-4E41-B055-5967BA2A2ED1}" srcOrd="3" destOrd="0" presId="urn:microsoft.com/office/officeart/2018/5/layout/IconCircleLabelList"/>
    <dgm:cxn modelId="{36E5E46F-C178-47A7-98AE-90B6A2C080EB}" type="presParOf" srcId="{B3671FE3-71F2-4837-A942-9D863E694E06}" destId="{3ADE757D-ABFF-4097-A987-35E6A0C6ECD3}" srcOrd="4" destOrd="0" presId="urn:microsoft.com/office/officeart/2018/5/layout/IconCircleLabelList"/>
    <dgm:cxn modelId="{56957D43-8BFB-4397-9592-BB79F93FC438}" type="presParOf" srcId="{3ADE757D-ABFF-4097-A987-35E6A0C6ECD3}" destId="{7D6507CB-B85E-4C6F-BA84-5802ACABDC93}" srcOrd="0" destOrd="0" presId="urn:microsoft.com/office/officeart/2018/5/layout/IconCircleLabelList"/>
    <dgm:cxn modelId="{2E8BE551-6C4D-4EDE-B466-0C0F2CED38D0}" type="presParOf" srcId="{3ADE757D-ABFF-4097-A987-35E6A0C6ECD3}" destId="{E46A4496-C417-468C-A937-63BACE0C1AC7}" srcOrd="1" destOrd="0" presId="urn:microsoft.com/office/officeart/2018/5/layout/IconCircleLabelList"/>
    <dgm:cxn modelId="{17E3BC42-F2A6-4D40-B490-7EACA70D9F2F}" type="presParOf" srcId="{3ADE757D-ABFF-4097-A987-35E6A0C6ECD3}" destId="{080D602B-DD0B-4304-AEDF-6BD0D9BD3DCF}" srcOrd="2" destOrd="0" presId="urn:microsoft.com/office/officeart/2018/5/layout/IconCircleLabelList"/>
    <dgm:cxn modelId="{1031A0D4-8EA2-48FC-B47A-3DD48BF36B49}" type="presParOf" srcId="{3ADE757D-ABFF-4097-A987-35E6A0C6ECD3}" destId="{30862EE8-D7F1-46B2-9CC3-2AB8C7EAA72E}" srcOrd="3" destOrd="0" presId="urn:microsoft.com/office/officeart/2018/5/layout/IconCircleLabelList"/>
    <dgm:cxn modelId="{92F0E8C3-CAA6-42DD-9987-94DEB533C811}" type="presParOf" srcId="{B3671FE3-71F2-4837-A942-9D863E694E06}" destId="{2494072A-2A8B-43DF-9085-F898AC6D89E7}" srcOrd="5" destOrd="0" presId="urn:microsoft.com/office/officeart/2018/5/layout/IconCircleLabelList"/>
    <dgm:cxn modelId="{3961F833-7528-4B97-861A-4FCF798146CA}" type="presParOf" srcId="{B3671FE3-71F2-4837-A942-9D863E694E06}" destId="{C1EC3A3F-7893-46EF-9C65-7B8B9BB491F7}" srcOrd="6" destOrd="0" presId="urn:microsoft.com/office/officeart/2018/5/layout/IconCircleLabelList"/>
    <dgm:cxn modelId="{5CB15EF2-229E-4880-8A88-63384F5547BC}" type="presParOf" srcId="{C1EC3A3F-7893-46EF-9C65-7B8B9BB491F7}" destId="{A0121793-92EB-4F75-8761-4B9421D05B05}" srcOrd="0" destOrd="0" presId="urn:microsoft.com/office/officeart/2018/5/layout/IconCircleLabelList"/>
    <dgm:cxn modelId="{D9E5BBFE-54BE-45CE-AEF4-6534E8EF91EB}" type="presParOf" srcId="{C1EC3A3F-7893-46EF-9C65-7B8B9BB491F7}" destId="{EE1A199F-0726-48F6-A7CD-ACCC2C6150DC}" srcOrd="1" destOrd="0" presId="urn:microsoft.com/office/officeart/2018/5/layout/IconCircleLabelList"/>
    <dgm:cxn modelId="{335641A9-F9E0-4D82-8F42-D1A749DF5FEF}" type="presParOf" srcId="{C1EC3A3F-7893-46EF-9C65-7B8B9BB491F7}" destId="{40B6D747-5F56-4D3F-8344-825B5E76A829}" srcOrd="2" destOrd="0" presId="urn:microsoft.com/office/officeart/2018/5/layout/IconCircleLabelList"/>
    <dgm:cxn modelId="{04BE4C41-ECEE-4770-9C6F-0891713F1AB8}" type="presParOf" srcId="{C1EC3A3F-7893-46EF-9C65-7B8B9BB491F7}" destId="{2DB133E8-C91B-408C-B160-2FD3A39BCC1A}" srcOrd="3" destOrd="0" presId="urn:microsoft.com/office/officeart/2018/5/layout/IconCircleLabelList"/>
    <dgm:cxn modelId="{38A33E4D-4B27-4D69-9CD5-A94333C1224A}" type="presParOf" srcId="{B3671FE3-71F2-4837-A942-9D863E694E06}" destId="{2769AF58-891D-4B3D-8152-1A161A716AF6}" srcOrd="7" destOrd="0" presId="urn:microsoft.com/office/officeart/2018/5/layout/IconCircleLabelList"/>
    <dgm:cxn modelId="{0CC531DD-EE87-4A43-BCA7-28502AFC5502}" type="presParOf" srcId="{B3671FE3-71F2-4837-A942-9D863E694E06}" destId="{ED5B3698-3AD2-4E1C-B8D5-C267AE006E1C}" srcOrd="8" destOrd="0" presId="urn:microsoft.com/office/officeart/2018/5/layout/IconCircleLabelList"/>
    <dgm:cxn modelId="{DE97B0A1-4A4D-4FD0-A12A-1E66B550FE7A}" type="presParOf" srcId="{ED5B3698-3AD2-4E1C-B8D5-C267AE006E1C}" destId="{6732022B-3009-4E51-BA4F-F4F13ADCFE7C}" srcOrd="0" destOrd="0" presId="urn:microsoft.com/office/officeart/2018/5/layout/IconCircleLabelList"/>
    <dgm:cxn modelId="{ADB484D8-18B5-4C9E-A304-CF6ED5F47C1E}" type="presParOf" srcId="{ED5B3698-3AD2-4E1C-B8D5-C267AE006E1C}" destId="{70DDD382-99A6-46F0-93DB-C16C4F8EEF6C}" srcOrd="1" destOrd="0" presId="urn:microsoft.com/office/officeart/2018/5/layout/IconCircleLabelList"/>
    <dgm:cxn modelId="{2736BA71-E3A8-4A20-81B3-044C786D237B}" type="presParOf" srcId="{ED5B3698-3AD2-4E1C-B8D5-C267AE006E1C}" destId="{16270BAC-5D79-43E6-83AD-8D06F72D04EF}" srcOrd="2" destOrd="0" presId="urn:microsoft.com/office/officeart/2018/5/layout/IconCircleLabelList"/>
    <dgm:cxn modelId="{AB81ECD6-F3A8-48B4-82A9-D00AF551F470}" type="presParOf" srcId="{ED5B3698-3AD2-4E1C-B8D5-C267AE006E1C}" destId="{25F8F805-E1BF-42B9-8029-8F976B803A11}" srcOrd="3" destOrd="0" presId="urn:microsoft.com/office/officeart/2018/5/layout/IconCircleLabelList"/>
    <dgm:cxn modelId="{E2E8BFE1-0958-423E-8B77-8AD81E82E083}" type="presParOf" srcId="{B3671FE3-71F2-4837-A942-9D863E694E06}" destId="{A4FB76D5-5BEC-4E46-A32F-40D1DCD2A442}" srcOrd="9" destOrd="0" presId="urn:microsoft.com/office/officeart/2018/5/layout/IconCircleLabelList"/>
    <dgm:cxn modelId="{B387190B-416D-421D-8ADE-BE0521CED120}" type="presParOf" srcId="{B3671FE3-71F2-4837-A942-9D863E694E06}" destId="{1ECC8E1F-7F1B-4AFB-B79F-113C03D8C572}" srcOrd="10" destOrd="0" presId="urn:microsoft.com/office/officeart/2018/5/layout/IconCircleLabelList"/>
    <dgm:cxn modelId="{A6893194-0211-46E5-98DE-85DC6D4750D4}" type="presParOf" srcId="{1ECC8E1F-7F1B-4AFB-B79F-113C03D8C572}" destId="{A2CA0556-0A24-4615-8311-7AA1FD87D013}" srcOrd="0" destOrd="0" presId="urn:microsoft.com/office/officeart/2018/5/layout/IconCircleLabelList"/>
    <dgm:cxn modelId="{A81A2E09-5E0A-41EC-9454-ED6CB9B2EBCF}" type="presParOf" srcId="{1ECC8E1F-7F1B-4AFB-B79F-113C03D8C572}" destId="{879F99A9-1825-425A-8654-9A18A13EEFD8}" srcOrd="1" destOrd="0" presId="urn:microsoft.com/office/officeart/2018/5/layout/IconCircleLabelList"/>
    <dgm:cxn modelId="{9915425E-4FE1-4DB8-8AF2-2C816001EE16}" type="presParOf" srcId="{1ECC8E1F-7F1B-4AFB-B79F-113C03D8C572}" destId="{B4863276-E647-4B9A-A29B-FA648C10F6BA}" srcOrd="2" destOrd="0" presId="urn:microsoft.com/office/officeart/2018/5/layout/IconCircleLabelList"/>
    <dgm:cxn modelId="{E61C9486-0A64-41F9-89C2-8CEE85E68479}" type="presParOf" srcId="{1ECC8E1F-7F1B-4AFB-B79F-113C03D8C572}" destId="{84D3FF62-B398-432E-BCE8-82880344D5C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476BC9-F71F-4EBC-B911-5C75737262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2D5551E-28F1-437B-BA09-50E174223556}">
      <dgm:prSet/>
      <dgm:spPr/>
      <dgm:t>
        <a:bodyPr/>
        <a:lstStyle/>
        <a:p>
          <a:pPr>
            <a:defRPr b="1"/>
          </a:pPr>
          <a:r>
            <a:rPr lang="en-US" b="0" i="0" baseline="0" dirty="0"/>
            <a:t>To open the Profiler window in Unity, go to Window &gt; Analysis &gt; Profiler.</a:t>
          </a:r>
          <a:endParaRPr lang="en-US" dirty="0"/>
        </a:p>
      </dgm:t>
    </dgm:pt>
    <dgm:pt modelId="{C78CFB78-C431-4914-99E2-1D2C4A1AC24A}" type="parTrans" cxnId="{BE15B669-B48B-4898-BA1C-680B4E59941E}">
      <dgm:prSet/>
      <dgm:spPr/>
      <dgm:t>
        <a:bodyPr/>
        <a:lstStyle/>
        <a:p>
          <a:endParaRPr lang="en-US"/>
        </a:p>
      </dgm:t>
    </dgm:pt>
    <dgm:pt modelId="{7A0E499E-30EC-4FD8-8581-DDFA74A04CAF}" type="sibTrans" cxnId="{BE15B669-B48B-4898-BA1C-680B4E59941E}">
      <dgm:prSet/>
      <dgm:spPr/>
      <dgm:t>
        <a:bodyPr/>
        <a:lstStyle/>
        <a:p>
          <a:endParaRPr lang="en-US"/>
        </a:p>
      </dgm:t>
    </dgm:pt>
    <dgm:pt modelId="{2A999CD3-040E-469F-B46E-86AC63BC9CC4}">
      <dgm:prSet/>
      <dgm:spPr/>
      <dgm:t>
        <a:bodyPr/>
        <a:lstStyle/>
        <a:p>
          <a:pPr>
            <a:defRPr b="1"/>
          </a:pPr>
          <a:r>
            <a:rPr lang="en-US" b="0" i="0" baseline="0" dirty="0"/>
            <a:t>The Profiler window consists of several sections:</a:t>
          </a:r>
          <a:endParaRPr lang="en-US" dirty="0"/>
        </a:p>
      </dgm:t>
    </dgm:pt>
    <dgm:pt modelId="{9DA80178-6915-428E-B7A9-7C949B08D722}" type="parTrans" cxnId="{70F1233B-E1BD-41DD-B793-2D2606F1D595}">
      <dgm:prSet/>
      <dgm:spPr/>
      <dgm:t>
        <a:bodyPr/>
        <a:lstStyle/>
        <a:p>
          <a:endParaRPr lang="en-US"/>
        </a:p>
      </dgm:t>
    </dgm:pt>
    <dgm:pt modelId="{7340DAB7-559E-4398-849A-DC6CF9CEFEF3}" type="sibTrans" cxnId="{70F1233B-E1BD-41DD-B793-2D2606F1D595}">
      <dgm:prSet/>
      <dgm:spPr/>
      <dgm:t>
        <a:bodyPr/>
        <a:lstStyle/>
        <a:p>
          <a:endParaRPr lang="en-US"/>
        </a:p>
      </dgm:t>
    </dgm:pt>
    <dgm:pt modelId="{E69F36AA-11E1-4C21-89F8-6864DFAC4852}">
      <dgm:prSet/>
      <dgm:spPr/>
      <dgm:t>
        <a:bodyPr/>
        <a:lstStyle/>
        <a:p>
          <a:r>
            <a:rPr lang="en-US" b="1" i="0" baseline="0" dirty="0"/>
            <a:t>Toolbar: </a:t>
          </a:r>
          <a:r>
            <a:rPr lang="en-US" b="0" i="0" baseline="0" dirty="0"/>
            <a:t>Control the Profiler's recording, playback, and other settings.</a:t>
          </a:r>
          <a:endParaRPr lang="en-US" dirty="0"/>
        </a:p>
      </dgm:t>
    </dgm:pt>
    <dgm:pt modelId="{A37C01D6-E9A7-48AA-92C8-6B302F407D79}" type="parTrans" cxnId="{18F5222C-924E-4001-96C5-009EADEBAB4E}">
      <dgm:prSet/>
      <dgm:spPr/>
      <dgm:t>
        <a:bodyPr/>
        <a:lstStyle/>
        <a:p>
          <a:endParaRPr lang="en-US"/>
        </a:p>
      </dgm:t>
    </dgm:pt>
    <dgm:pt modelId="{9665B4C5-11ED-4CF9-9A61-464D3754B4D5}" type="sibTrans" cxnId="{18F5222C-924E-4001-96C5-009EADEBAB4E}">
      <dgm:prSet/>
      <dgm:spPr/>
      <dgm:t>
        <a:bodyPr/>
        <a:lstStyle/>
        <a:p>
          <a:endParaRPr lang="en-US"/>
        </a:p>
      </dgm:t>
    </dgm:pt>
    <dgm:pt modelId="{EFA6C95A-B02E-4597-ACEB-8BA297CF7A22}">
      <dgm:prSet/>
      <dgm:spPr/>
      <dgm:t>
        <a:bodyPr/>
        <a:lstStyle/>
        <a:p>
          <a:r>
            <a:rPr lang="en-US" b="1" i="0" baseline="0" dirty="0"/>
            <a:t>Timeline view: </a:t>
          </a:r>
          <a:r>
            <a:rPr lang="en-US" b="0" i="0" baseline="0" dirty="0"/>
            <a:t>Visualize the performance data over time.</a:t>
          </a:r>
          <a:endParaRPr lang="en-US" dirty="0"/>
        </a:p>
      </dgm:t>
    </dgm:pt>
    <dgm:pt modelId="{E85E3F0F-1FEE-4030-A8B4-1133D18B825F}" type="parTrans" cxnId="{170E9FB9-0849-481C-B796-45AFA4A74296}">
      <dgm:prSet/>
      <dgm:spPr/>
      <dgm:t>
        <a:bodyPr/>
        <a:lstStyle/>
        <a:p>
          <a:endParaRPr lang="en-US"/>
        </a:p>
      </dgm:t>
    </dgm:pt>
    <dgm:pt modelId="{A9E028CC-93FB-4D41-85C5-D3925B3654B2}" type="sibTrans" cxnId="{170E9FB9-0849-481C-B796-45AFA4A74296}">
      <dgm:prSet/>
      <dgm:spPr/>
      <dgm:t>
        <a:bodyPr/>
        <a:lstStyle/>
        <a:p>
          <a:endParaRPr lang="en-US"/>
        </a:p>
      </dgm:t>
    </dgm:pt>
    <dgm:pt modelId="{D5A62CE1-2C91-40EB-86A7-76E0A7E59699}">
      <dgm:prSet/>
      <dgm:spPr/>
      <dgm:t>
        <a:bodyPr/>
        <a:lstStyle/>
        <a:p>
          <a:r>
            <a:rPr lang="en-US" b="1" i="0" baseline="0" dirty="0"/>
            <a:t>Detailed view: </a:t>
          </a:r>
          <a:r>
            <a:rPr lang="en-US" b="0" i="0" baseline="0" dirty="0"/>
            <a:t>Inspect specific performance metrics in depth.</a:t>
          </a:r>
          <a:endParaRPr lang="en-US" dirty="0"/>
        </a:p>
      </dgm:t>
    </dgm:pt>
    <dgm:pt modelId="{7AFD875F-5F80-4209-9B59-897E1747BB66}" type="parTrans" cxnId="{53D4F280-36D0-4A9F-AC90-904953554D94}">
      <dgm:prSet/>
      <dgm:spPr/>
      <dgm:t>
        <a:bodyPr/>
        <a:lstStyle/>
        <a:p>
          <a:endParaRPr lang="en-US"/>
        </a:p>
      </dgm:t>
    </dgm:pt>
    <dgm:pt modelId="{614448DF-93F8-4089-A8AC-ACC93D1285C4}" type="sibTrans" cxnId="{53D4F280-36D0-4A9F-AC90-904953554D94}">
      <dgm:prSet/>
      <dgm:spPr/>
      <dgm:t>
        <a:bodyPr/>
        <a:lstStyle/>
        <a:p>
          <a:endParaRPr lang="en-US"/>
        </a:p>
      </dgm:t>
    </dgm:pt>
    <dgm:pt modelId="{0F5E8884-BB77-41E2-864F-CF3B908449F0}" type="pres">
      <dgm:prSet presAssocID="{41476BC9-F71F-4EBC-B911-5C75737262F8}" presName="root" presStyleCnt="0">
        <dgm:presLayoutVars>
          <dgm:dir/>
          <dgm:resizeHandles val="exact"/>
        </dgm:presLayoutVars>
      </dgm:prSet>
      <dgm:spPr/>
    </dgm:pt>
    <dgm:pt modelId="{25088893-57EF-4D96-B45F-BE3D0DDFD96A}" type="pres">
      <dgm:prSet presAssocID="{72D5551E-28F1-437B-BA09-50E174223556}" presName="compNode" presStyleCnt="0"/>
      <dgm:spPr/>
    </dgm:pt>
    <dgm:pt modelId="{8EDFD4C9-6215-4664-A88B-E20BA8A29509}" type="pres">
      <dgm:prSet presAssocID="{72D5551E-28F1-437B-BA09-50E174223556}" presName="iconRect" presStyleLbl="node1" presStyleIdx="0" presStyleCnt="2" custLinFactNeighborX="-6115" custLinFactNeighborY="546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235C1A5-A95A-4B20-98BB-335B63A2668E}" type="pres">
      <dgm:prSet presAssocID="{72D5551E-28F1-437B-BA09-50E174223556}" presName="iconSpace" presStyleCnt="0"/>
      <dgm:spPr/>
    </dgm:pt>
    <dgm:pt modelId="{4E772EE7-F694-4784-BE0E-1882D5AE0DCB}" type="pres">
      <dgm:prSet presAssocID="{72D5551E-28F1-437B-BA09-50E174223556}" presName="parTx" presStyleLbl="revTx" presStyleIdx="0" presStyleCnt="4" custLinFactY="27475" custLinFactNeighborX="-2141" custLinFactNeighborY="100000">
        <dgm:presLayoutVars>
          <dgm:chMax val="0"/>
          <dgm:chPref val="0"/>
        </dgm:presLayoutVars>
      </dgm:prSet>
      <dgm:spPr/>
    </dgm:pt>
    <dgm:pt modelId="{2B12B54E-B491-48A7-B2D0-B49F5779F8FB}" type="pres">
      <dgm:prSet presAssocID="{72D5551E-28F1-437B-BA09-50E174223556}" presName="txSpace" presStyleCnt="0"/>
      <dgm:spPr/>
    </dgm:pt>
    <dgm:pt modelId="{1EAF0D8B-6A42-4C5F-BB20-212DA42E686D}" type="pres">
      <dgm:prSet presAssocID="{72D5551E-28F1-437B-BA09-50E174223556}" presName="desTx" presStyleLbl="revTx" presStyleIdx="1" presStyleCnt="4">
        <dgm:presLayoutVars/>
      </dgm:prSet>
      <dgm:spPr/>
    </dgm:pt>
    <dgm:pt modelId="{CB4A8495-DFA2-4AF9-8C8E-C59953F4C930}" type="pres">
      <dgm:prSet presAssocID="{7A0E499E-30EC-4FD8-8581-DDFA74A04CAF}" presName="sibTrans" presStyleCnt="0"/>
      <dgm:spPr/>
    </dgm:pt>
    <dgm:pt modelId="{271D533F-44E1-44B6-9008-5A231E6ACACD}" type="pres">
      <dgm:prSet presAssocID="{2A999CD3-040E-469F-B46E-86AC63BC9CC4}" presName="compNode" presStyleCnt="0"/>
      <dgm:spPr/>
    </dgm:pt>
    <dgm:pt modelId="{5BC16B02-AD6C-4BD8-B187-D731A42DBD95}" type="pres">
      <dgm:prSet presAssocID="{2A999CD3-040E-469F-B46E-86AC63BC9C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16C78294-DB9B-4631-AC76-D19C8A2505E0}" type="pres">
      <dgm:prSet presAssocID="{2A999CD3-040E-469F-B46E-86AC63BC9CC4}" presName="iconSpace" presStyleCnt="0"/>
      <dgm:spPr/>
    </dgm:pt>
    <dgm:pt modelId="{1B0667B0-9660-4133-845D-02FF326A7109}" type="pres">
      <dgm:prSet presAssocID="{2A999CD3-040E-469F-B46E-86AC63BC9CC4}" presName="parTx" presStyleLbl="revTx" presStyleIdx="2" presStyleCnt="4">
        <dgm:presLayoutVars>
          <dgm:chMax val="0"/>
          <dgm:chPref val="0"/>
        </dgm:presLayoutVars>
      </dgm:prSet>
      <dgm:spPr/>
    </dgm:pt>
    <dgm:pt modelId="{C0F4D4C9-BC20-4C43-A1D4-0805D131D7DF}" type="pres">
      <dgm:prSet presAssocID="{2A999CD3-040E-469F-B46E-86AC63BC9CC4}" presName="txSpace" presStyleCnt="0"/>
      <dgm:spPr/>
    </dgm:pt>
    <dgm:pt modelId="{2DFE7E5A-4569-40FD-877A-E824C249D278}" type="pres">
      <dgm:prSet presAssocID="{2A999CD3-040E-469F-B46E-86AC63BC9CC4}" presName="desTx" presStyleLbl="revTx" presStyleIdx="3" presStyleCnt="4">
        <dgm:presLayoutVars/>
      </dgm:prSet>
      <dgm:spPr/>
    </dgm:pt>
  </dgm:ptLst>
  <dgm:cxnLst>
    <dgm:cxn modelId="{C1134C06-D8D5-4066-BCE4-423135AD2FDD}" type="presOf" srcId="{D5A62CE1-2C91-40EB-86A7-76E0A7E59699}" destId="{2DFE7E5A-4569-40FD-877A-E824C249D278}" srcOrd="0" destOrd="2" presId="urn:microsoft.com/office/officeart/2018/2/layout/IconLabelDescriptionList"/>
    <dgm:cxn modelId="{18F5222C-924E-4001-96C5-009EADEBAB4E}" srcId="{2A999CD3-040E-469F-B46E-86AC63BC9CC4}" destId="{E69F36AA-11E1-4C21-89F8-6864DFAC4852}" srcOrd="0" destOrd="0" parTransId="{A37C01D6-E9A7-48AA-92C8-6B302F407D79}" sibTransId="{9665B4C5-11ED-4CF9-9A61-464D3754B4D5}"/>
    <dgm:cxn modelId="{70F1233B-E1BD-41DD-B793-2D2606F1D595}" srcId="{41476BC9-F71F-4EBC-B911-5C75737262F8}" destId="{2A999CD3-040E-469F-B46E-86AC63BC9CC4}" srcOrd="1" destOrd="0" parTransId="{9DA80178-6915-428E-B7A9-7C949B08D722}" sibTransId="{7340DAB7-559E-4398-849A-DC6CF9CEFEF3}"/>
    <dgm:cxn modelId="{6EBBC63D-14EF-4EEF-838B-6248FE6B44F6}" type="presOf" srcId="{41476BC9-F71F-4EBC-B911-5C75737262F8}" destId="{0F5E8884-BB77-41E2-864F-CF3B908449F0}" srcOrd="0" destOrd="0" presId="urn:microsoft.com/office/officeart/2018/2/layout/IconLabelDescriptionList"/>
    <dgm:cxn modelId="{5B7EF55C-E67A-4A33-BC34-6D4AF1ACA9D2}" type="presOf" srcId="{72D5551E-28F1-437B-BA09-50E174223556}" destId="{4E772EE7-F694-4784-BE0E-1882D5AE0DCB}" srcOrd="0" destOrd="0" presId="urn:microsoft.com/office/officeart/2018/2/layout/IconLabelDescriptionList"/>
    <dgm:cxn modelId="{BE15B669-B48B-4898-BA1C-680B4E59941E}" srcId="{41476BC9-F71F-4EBC-B911-5C75737262F8}" destId="{72D5551E-28F1-437B-BA09-50E174223556}" srcOrd="0" destOrd="0" parTransId="{C78CFB78-C431-4914-99E2-1D2C4A1AC24A}" sibTransId="{7A0E499E-30EC-4FD8-8581-DDFA74A04CAF}"/>
    <dgm:cxn modelId="{99DE5474-3808-462A-9CA1-12BCB3A1B5FC}" type="presOf" srcId="{EFA6C95A-B02E-4597-ACEB-8BA297CF7A22}" destId="{2DFE7E5A-4569-40FD-877A-E824C249D278}" srcOrd="0" destOrd="1" presId="urn:microsoft.com/office/officeart/2018/2/layout/IconLabelDescriptionList"/>
    <dgm:cxn modelId="{D8B66A79-4C7D-4BBD-A218-48150D5966F2}" type="presOf" srcId="{E69F36AA-11E1-4C21-89F8-6864DFAC4852}" destId="{2DFE7E5A-4569-40FD-877A-E824C249D278}" srcOrd="0" destOrd="0" presId="urn:microsoft.com/office/officeart/2018/2/layout/IconLabelDescriptionList"/>
    <dgm:cxn modelId="{53D4F280-36D0-4A9F-AC90-904953554D94}" srcId="{2A999CD3-040E-469F-B46E-86AC63BC9CC4}" destId="{D5A62CE1-2C91-40EB-86A7-76E0A7E59699}" srcOrd="2" destOrd="0" parTransId="{7AFD875F-5F80-4209-9B59-897E1747BB66}" sibTransId="{614448DF-93F8-4089-A8AC-ACC93D1285C4}"/>
    <dgm:cxn modelId="{170E9FB9-0849-481C-B796-45AFA4A74296}" srcId="{2A999CD3-040E-469F-B46E-86AC63BC9CC4}" destId="{EFA6C95A-B02E-4597-ACEB-8BA297CF7A22}" srcOrd="1" destOrd="0" parTransId="{E85E3F0F-1FEE-4030-A8B4-1133D18B825F}" sibTransId="{A9E028CC-93FB-4D41-85C5-D3925B3654B2}"/>
    <dgm:cxn modelId="{33CC83ED-DED8-48F3-A4DA-F6D5240F48F1}" type="presOf" srcId="{2A999CD3-040E-469F-B46E-86AC63BC9CC4}" destId="{1B0667B0-9660-4133-845D-02FF326A7109}" srcOrd="0" destOrd="0" presId="urn:microsoft.com/office/officeart/2018/2/layout/IconLabelDescriptionList"/>
    <dgm:cxn modelId="{3FE77925-F27F-4670-B95A-CA3AB4E6195E}" type="presParOf" srcId="{0F5E8884-BB77-41E2-864F-CF3B908449F0}" destId="{25088893-57EF-4D96-B45F-BE3D0DDFD96A}" srcOrd="0" destOrd="0" presId="urn:microsoft.com/office/officeart/2018/2/layout/IconLabelDescriptionList"/>
    <dgm:cxn modelId="{EBCD2DEE-AB6C-4DE0-A60D-E5719062D274}" type="presParOf" srcId="{25088893-57EF-4D96-B45F-BE3D0DDFD96A}" destId="{8EDFD4C9-6215-4664-A88B-E20BA8A29509}" srcOrd="0" destOrd="0" presId="urn:microsoft.com/office/officeart/2018/2/layout/IconLabelDescriptionList"/>
    <dgm:cxn modelId="{5F7589F7-09A7-441B-91AF-654D6484B90B}" type="presParOf" srcId="{25088893-57EF-4D96-B45F-BE3D0DDFD96A}" destId="{8235C1A5-A95A-4B20-98BB-335B63A2668E}" srcOrd="1" destOrd="0" presId="urn:microsoft.com/office/officeart/2018/2/layout/IconLabelDescriptionList"/>
    <dgm:cxn modelId="{057B656E-E530-4072-932E-73DD30E24A8A}" type="presParOf" srcId="{25088893-57EF-4D96-B45F-BE3D0DDFD96A}" destId="{4E772EE7-F694-4784-BE0E-1882D5AE0DCB}" srcOrd="2" destOrd="0" presId="urn:microsoft.com/office/officeart/2018/2/layout/IconLabelDescriptionList"/>
    <dgm:cxn modelId="{F8278084-DA30-4201-AF56-52855865D65F}" type="presParOf" srcId="{25088893-57EF-4D96-B45F-BE3D0DDFD96A}" destId="{2B12B54E-B491-48A7-B2D0-B49F5779F8FB}" srcOrd="3" destOrd="0" presId="urn:microsoft.com/office/officeart/2018/2/layout/IconLabelDescriptionList"/>
    <dgm:cxn modelId="{C8E4F836-8723-4931-B3DB-465A02C13633}" type="presParOf" srcId="{25088893-57EF-4D96-B45F-BE3D0DDFD96A}" destId="{1EAF0D8B-6A42-4C5F-BB20-212DA42E686D}" srcOrd="4" destOrd="0" presId="urn:microsoft.com/office/officeart/2018/2/layout/IconLabelDescriptionList"/>
    <dgm:cxn modelId="{66D7AAC1-5DC6-42A9-A3D4-7518A39B9A19}" type="presParOf" srcId="{0F5E8884-BB77-41E2-864F-CF3B908449F0}" destId="{CB4A8495-DFA2-4AF9-8C8E-C59953F4C930}" srcOrd="1" destOrd="0" presId="urn:microsoft.com/office/officeart/2018/2/layout/IconLabelDescriptionList"/>
    <dgm:cxn modelId="{A84E5D84-9719-47A1-8F6A-305999E31FC4}" type="presParOf" srcId="{0F5E8884-BB77-41E2-864F-CF3B908449F0}" destId="{271D533F-44E1-44B6-9008-5A231E6ACACD}" srcOrd="2" destOrd="0" presId="urn:microsoft.com/office/officeart/2018/2/layout/IconLabelDescriptionList"/>
    <dgm:cxn modelId="{B48E933D-56BE-4017-8322-C8FFF3F953E3}" type="presParOf" srcId="{271D533F-44E1-44B6-9008-5A231E6ACACD}" destId="{5BC16B02-AD6C-4BD8-B187-D731A42DBD95}" srcOrd="0" destOrd="0" presId="urn:microsoft.com/office/officeart/2018/2/layout/IconLabelDescriptionList"/>
    <dgm:cxn modelId="{EBD910D0-793A-48C2-A620-4A7B4076BC7F}" type="presParOf" srcId="{271D533F-44E1-44B6-9008-5A231E6ACACD}" destId="{16C78294-DB9B-4631-AC76-D19C8A2505E0}" srcOrd="1" destOrd="0" presId="urn:microsoft.com/office/officeart/2018/2/layout/IconLabelDescriptionList"/>
    <dgm:cxn modelId="{C61E8EC0-FB28-49F8-B13C-CECFFC645A2F}" type="presParOf" srcId="{271D533F-44E1-44B6-9008-5A231E6ACACD}" destId="{1B0667B0-9660-4133-845D-02FF326A7109}" srcOrd="2" destOrd="0" presId="urn:microsoft.com/office/officeart/2018/2/layout/IconLabelDescriptionList"/>
    <dgm:cxn modelId="{7AB333F8-1296-4ED2-9A91-A03021421DB1}" type="presParOf" srcId="{271D533F-44E1-44B6-9008-5A231E6ACACD}" destId="{C0F4D4C9-BC20-4C43-A1D4-0805D131D7DF}" srcOrd="3" destOrd="0" presId="urn:microsoft.com/office/officeart/2018/2/layout/IconLabelDescriptionList"/>
    <dgm:cxn modelId="{6245E2F5-270B-4B82-8420-FCB059AC6E2F}" type="presParOf" srcId="{271D533F-44E1-44B6-9008-5A231E6ACACD}" destId="{2DFE7E5A-4569-40FD-877A-E824C249D2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476BC9-F71F-4EBC-B911-5C75737262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2D5551E-28F1-437B-BA09-50E174223556}">
      <dgm:prSet/>
      <dgm:spPr/>
      <dgm:t>
        <a:bodyPr/>
        <a:lstStyle/>
        <a:p>
          <a:pPr>
            <a:lnSpc>
              <a:spcPct val="100000"/>
            </a:lnSpc>
            <a:defRPr b="1"/>
          </a:pPr>
          <a:r>
            <a:rPr lang="en-US" b="0" i="0" dirty="0"/>
            <a:t>Profile Standalone: This option is used to profile your game when it's running as a standalone build. It helps you analyze the performance and resource usage of your game in a more realistic environment, similar to how it would run on the target platform.</a:t>
          </a:r>
          <a:endParaRPr lang="en-US" dirty="0"/>
        </a:p>
      </dgm:t>
    </dgm:pt>
    <dgm:pt modelId="{C78CFB78-C431-4914-99E2-1D2C4A1AC24A}" type="parTrans" cxnId="{BE15B669-B48B-4898-BA1C-680B4E59941E}">
      <dgm:prSet/>
      <dgm:spPr/>
      <dgm:t>
        <a:bodyPr/>
        <a:lstStyle/>
        <a:p>
          <a:endParaRPr lang="en-US"/>
        </a:p>
      </dgm:t>
    </dgm:pt>
    <dgm:pt modelId="{7A0E499E-30EC-4FD8-8581-DDFA74A04CAF}" type="sibTrans" cxnId="{BE15B669-B48B-4898-BA1C-680B4E59941E}">
      <dgm:prSet/>
      <dgm:spPr/>
      <dgm:t>
        <a:bodyPr/>
        <a:lstStyle/>
        <a:p>
          <a:endParaRPr lang="en-US"/>
        </a:p>
      </dgm:t>
    </dgm:pt>
    <dgm:pt modelId="{2A999CD3-040E-469F-B46E-86AC63BC9CC4}">
      <dgm:prSet/>
      <dgm:spPr/>
      <dgm:t>
        <a:bodyPr/>
        <a:lstStyle/>
        <a:p>
          <a:pPr>
            <a:lnSpc>
              <a:spcPct val="100000"/>
            </a:lnSpc>
            <a:defRPr b="1"/>
          </a:pPr>
          <a:r>
            <a:rPr lang="en-US" b="0" i="0" dirty="0"/>
            <a:t>Editor Profiling: This option profiles your game while it's running in the Unity Editor. This is useful for quick performance checks and optimization during development, but it may not be entirely accurate, as the Unity Editor itself consumes resources and may affect the performance of your game.</a:t>
          </a:r>
          <a:endParaRPr lang="en-US" dirty="0"/>
        </a:p>
      </dgm:t>
    </dgm:pt>
    <dgm:pt modelId="{9DA80178-6915-428E-B7A9-7C949B08D722}" type="parTrans" cxnId="{70F1233B-E1BD-41DD-B793-2D2606F1D595}">
      <dgm:prSet/>
      <dgm:spPr/>
      <dgm:t>
        <a:bodyPr/>
        <a:lstStyle/>
        <a:p>
          <a:endParaRPr lang="en-US"/>
        </a:p>
      </dgm:t>
    </dgm:pt>
    <dgm:pt modelId="{7340DAB7-559E-4398-849A-DC6CF9CEFEF3}" type="sibTrans" cxnId="{70F1233B-E1BD-41DD-B793-2D2606F1D595}">
      <dgm:prSet/>
      <dgm:spPr/>
      <dgm:t>
        <a:bodyPr/>
        <a:lstStyle/>
        <a:p>
          <a:endParaRPr lang="en-US"/>
        </a:p>
      </dgm:t>
    </dgm:pt>
    <dgm:pt modelId="{0F5E8884-BB77-41E2-864F-CF3B908449F0}" type="pres">
      <dgm:prSet presAssocID="{41476BC9-F71F-4EBC-B911-5C75737262F8}" presName="root" presStyleCnt="0">
        <dgm:presLayoutVars>
          <dgm:dir/>
          <dgm:resizeHandles val="exact"/>
        </dgm:presLayoutVars>
      </dgm:prSet>
      <dgm:spPr/>
    </dgm:pt>
    <dgm:pt modelId="{25088893-57EF-4D96-B45F-BE3D0DDFD96A}" type="pres">
      <dgm:prSet presAssocID="{72D5551E-28F1-437B-BA09-50E174223556}" presName="compNode" presStyleCnt="0"/>
      <dgm:spPr/>
    </dgm:pt>
    <dgm:pt modelId="{8EDFD4C9-6215-4664-A88B-E20BA8A29509}" type="pres">
      <dgm:prSet presAssocID="{72D5551E-28F1-437B-BA09-50E174223556}" presName="iconRect" presStyleLbl="node1" presStyleIdx="0" presStyleCnt="2" custLinFactNeighborX="-3973" custLinFactNeighborY="3618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with solid fill"/>
        </a:ext>
      </dgm:extLst>
    </dgm:pt>
    <dgm:pt modelId="{8235C1A5-A95A-4B20-98BB-335B63A2668E}" type="pres">
      <dgm:prSet presAssocID="{72D5551E-28F1-437B-BA09-50E174223556}" presName="iconSpace" presStyleCnt="0"/>
      <dgm:spPr/>
    </dgm:pt>
    <dgm:pt modelId="{4E772EE7-F694-4784-BE0E-1882D5AE0DCB}" type="pres">
      <dgm:prSet presAssocID="{72D5551E-28F1-437B-BA09-50E174223556}" presName="parTx" presStyleLbl="revTx" presStyleIdx="0" presStyleCnt="4" custLinFactNeighborX="-2141" custLinFactNeighborY="51431">
        <dgm:presLayoutVars>
          <dgm:chMax val="0"/>
          <dgm:chPref val="0"/>
        </dgm:presLayoutVars>
      </dgm:prSet>
      <dgm:spPr/>
    </dgm:pt>
    <dgm:pt modelId="{2B12B54E-B491-48A7-B2D0-B49F5779F8FB}" type="pres">
      <dgm:prSet presAssocID="{72D5551E-28F1-437B-BA09-50E174223556}" presName="txSpace" presStyleCnt="0"/>
      <dgm:spPr/>
    </dgm:pt>
    <dgm:pt modelId="{1EAF0D8B-6A42-4C5F-BB20-212DA42E686D}" type="pres">
      <dgm:prSet presAssocID="{72D5551E-28F1-437B-BA09-50E174223556}" presName="desTx" presStyleLbl="revTx" presStyleIdx="1" presStyleCnt="4">
        <dgm:presLayoutVars/>
      </dgm:prSet>
      <dgm:spPr/>
    </dgm:pt>
    <dgm:pt modelId="{CB4A8495-DFA2-4AF9-8C8E-C59953F4C930}" type="pres">
      <dgm:prSet presAssocID="{7A0E499E-30EC-4FD8-8581-DDFA74A04CAF}" presName="sibTrans" presStyleCnt="0"/>
      <dgm:spPr/>
    </dgm:pt>
    <dgm:pt modelId="{271D533F-44E1-44B6-9008-5A231E6ACACD}" type="pres">
      <dgm:prSet presAssocID="{2A999CD3-040E-469F-B46E-86AC63BC9CC4}" presName="compNode" presStyleCnt="0"/>
      <dgm:spPr/>
    </dgm:pt>
    <dgm:pt modelId="{5BC16B02-AD6C-4BD8-B187-D731A42DBD95}" type="pres">
      <dgm:prSet presAssocID="{2A999CD3-040E-469F-B46E-86AC63BC9CC4}" presName="iconRect" presStyleLbl="node1" presStyleIdx="1" presStyleCnt="2" custLinFactNeighborX="7688" custLinFactNeighborY="2975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dea with solid fill"/>
        </a:ext>
      </dgm:extLst>
    </dgm:pt>
    <dgm:pt modelId="{16C78294-DB9B-4631-AC76-D19C8A2505E0}" type="pres">
      <dgm:prSet presAssocID="{2A999CD3-040E-469F-B46E-86AC63BC9CC4}" presName="iconSpace" presStyleCnt="0"/>
      <dgm:spPr/>
    </dgm:pt>
    <dgm:pt modelId="{1B0667B0-9660-4133-845D-02FF326A7109}" type="pres">
      <dgm:prSet presAssocID="{2A999CD3-040E-469F-B46E-86AC63BC9CC4}" presName="parTx" presStyleLbl="revTx" presStyleIdx="2" presStyleCnt="4" custLinFactNeighborX="-896" custLinFactNeighborY="39770">
        <dgm:presLayoutVars>
          <dgm:chMax val="0"/>
          <dgm:chPref val="0"/>
        </dgm:presLayoutVars>
      </dgm:prSet>
      <dgm:spPr/>
    </dgm:pt>
    <dgm:pt modelId="{C0F4D4C9-BC20-4C43-A1D4-0805D131D7DF}" type="pres">
      <dgm:prSet presAssocID="{2A999CD3-040E-469F-B46E-86AC63BC9CC4}" presName="txSpace" presStyleCnt="0"/>
      <dgm:spPr/>
    </dgm:pt>
    <dgm:pt modelId="{2DFE7E5A-4569-40FD-877A-E824C249D278}" type="pres">
      <dgm:prSet presAssocID="{2A999CD3-040E-469F-B46E-86AC63BC9CC4}" presName="desTx" presStyleLbl="revTx" presStyleIdx="3" presStyleCnt="4">
        <dgm:presLayoutVars/>
      </dgm:prSet>
      <dgm:spPr/>
    </dgm:pt>
  </dgm:ptLst>
  <dgm:cxnLst>
    <dgm:cxn modelId="{70F1233B-E1BD-41DD-B793-2D2606F1D595}" srcId="{41476BC9-F71F-4EBC-B911-5C75737262F8}" destId="{2A999CD3-040E-469F-B46E-86AC63BC9CC4}" srcOrd="1" destOrd="0" parTransId="{9DA80178-6915-428E-B7A9-7C949B08D722}" sibTransId="{7340DAB7-559E-4398-849A-DC6CF9CEFEF3}"/>
    <dgm:cxn modelId="{6EBBC63D-14EF-4EEF-838B-6248FE6B44F6}" type="presOf" srcId="{41476BC9-F71F-4EBC-B911-5C75737262F8}" destId="{0F5E8884-BB77-41E2-864F-CF3B908449F0}" srcOrd="0" destOrd="0" presId="urn:microsoft.com/office/officeart/2018/2/layout/IconLabelDescriptionList"/>
    <dgm:cxn modelId="{5B7EF55C-E67A-4A33-BC34-6D4AF1ACA9D2}" type="presOf" srcId="{72D5551E-28F1-437B-BA09-50E174223556}" destId="{4E772EE7-F694-4784-BE0E-1882D5AE0DCB}" srcOrd="0" destOrd="0" presId="urn:microsoft.com/office/officeart/2018/2/layout/IconLabelDescriptionList"/>
    <dgm:cxn modelId="{BE15B669-B48B-4898-BA1C-680B4E59941E}" srcId="{41476BC9-F71F-4EBC-B911-5C75737262F8}" destId="{72D5551E-28F1-437B-BA09-50E174223556}" srcOrd="0" destOrd="0" parTransId="{C78CFB78-C431-4914-99E2-1D2C4A1AC24A}" sibTransId="{7A0E499E-30EC-4FD8-8581-DDFA74A04CAF}"/>
    <dgm:cxn modelId="{33CC83ED-DED8-48F3-A4DA-F6D5240F48F1}" type="presOf" srcId="{2A999CD3-040E-469F-B46E-86AC63BC9CC4}" destId="{1B0667B0-9660-4133-845D-02FF326A7109}" srcOrd="0" destOrd="0" presId="urn:microsoft.com/office/officeart/2018/2/layout/IconLabelDescriptionList"/>
    <dgm:cxn modelId="{3FE77925-F27F-4670-B95A-CA3AB4E6195E}" type="presParOf" srcId="{0F5E8884-BB77-41E2-864F-CF3B908449F0}" destId="{25088893-57EF-4D96-B45F-BE3D0DDFD96A}" srcOrd="0" destOrd="0" presId="urn:microsoft.com/office/officeart/2018/2/layout/IconLabelDescriptionList"/>
    <dgm:cxn modelId="{EBCD2DEE-AB6C-4DE0-A60D-E5719062D274}" type="presParOf" srcId="{25088893-57EF-4D96-B45F-BE3D0DDFD96A}" destId="{8EDFD4C9-6215-4664-A88B-E20BA8A29509}" srcOrd="0" destOrd="0" presId="urn:microsoft.com/office/officeart/2018/2/layout/IconLabelDescriptionList"/>
    <dgm:cxn modelId="{5F7589F7-09A7-441B-91AF-654D6484B90B}" type="presParOf" srcId="{25088893-57EF-4D96-B45F-BE3D0DDFD96A}" destId="{8235C1A5-A95A-4B20-98BB-335B63A2668E}" srcOrd="1" destOrd="0" presId="urn:microsoft.com/office/officeart/2018/2/layout/IconLabelDescriptionList"/>
    <dgm:cxn modelId="{057B656E-E530-4072-932E-73DD30E24A8A}" type="presParOf" srcId="{25088893-57EF-4D96-B45F-BE3D0DDFD96A}" destId="{4E772EE7-F694-4784-BE0E-1882D5AE0DCB}" srcOrd="2" destOrd="0" presId="urn:microsoft.com/office/officeart/2018/2/layout/IconLabelDescriptionList"/>
    <dgm:cxn modelId="{F8278084-DA30-4201-AF56-52855865D65F}" type="presParOf" srcId="{25088893-57EF-4D96-B45F-BE3D0DDFD96A}" destId="{2B12B54E-B491-48A7-B2D0-B49F5779F8FB}" srcOrd="3" destOrd="0" presId="urn:microsoft.com/office/officeart/2018/2/layout/IconLabelDescriptionList"/>
    <dgm:cxn modelId="{C8E4F836-8723-4931-B3DB-465A02C13633}" type="presParOf" srcId="{25088893-57EF-4D96-B45F-BE3D0DDFD96A}" destId="{1EAF0D8B-6A42-4C5F-BB20-212DA42E686D}" srcOrd="4" destOrd="0" presId="urn:microsoft.com/office/officeart/2018/2/layout/IconLabelDescriptionList"/>
    <dgm:cxn modelId="{66D7AAC1-5DC6-42A9-A3D4-7518A39B9A19}" type="presParOf" srcId="{0F5E8884-BB77-41E2-864F-CF3B908449F0}" destId="{CB4A8495-DFA2-4AF9-8C8E-C59953F4C930}" srcOrd="1" destOrd="0" presId="urn:microsoft.com/office/officeart/2018/2/layout/IconLabelDescriptionList"/>
    <dgm:cxn modelId="{A84E5D84-9719-47A1-8F6A-305999E31FC4}" type="presParOf" srcId="{0F5E8884-BB77-41E2-864F-CF3B908449F0}" destId="{271D533F-44E1-44B6-9008-5A231E6ACACD}" srcOrd="2" destOrd="0" presId="urn:microsoft.com/office/officeart/2018/2/layout/IconLabelDescriptionList"/>
    <dgm:cxn modelId="{B48E933D-56BE-4017-8322-C8FFF3F953E3}" type="presParOf" srcId="{271D533F-44E1-44B6-9008-5A231E6ACACD}" destId="{5BC16B02-AD6C-4BD8-B187-D731A42DBD95}" srcOrd="0" destOrd="0" presId="urn:microsoft.com/office/officeart/2018/2/layout/IconLabelDescriptionList"/>
    <dgm:cxn modelId="{EBD910D0-793A-48C2-A620-4A7B4076BC7F}" type="presParOf" srcId="{271D533F-44E1-44B6-9008-5A231E6ACACD}" destId="{16C78294-DB9B-4631-AC76-D19C8A2505E0}" srcOrd="1" destOrd="0" presId="urn:microsoft.com/office/officeart/2018/2/layout/IconLabelDescriptionList"/>
    <dgm:cxn modelId="{C61E8EC0-FB28-49F8-B13C-CECFFC645A2F}" type="presParOf" srcId="{271D533F-44E1-44B6-9008-5A231E6ACACD}" destId="{1B0667B0-9660-4133-845D-02FF326A7109}" srcOrd="2" destOrd="0" presId="urn:microsoft.com/office/officeart/2018/2/layout/IconLabelDescriptionList"/>
    <dgm:cxn modelId="{7AB333F8-1296-4ED2-9A91-A03021421DB1}" type="presParOf" srcId="{271D533F-44E1-44B6-9008-5A231E6ACACD}" destId="{C0F4D4C9-BC20-4C43-A1D4-0805D131D7DF}" srcOrd="3" destOrd="0" presId="urn:microsoft.com/office/officeart/2018/2/layout/IconLabelDescriptionList"/>
    <dgm:cxn modelId="{6245E2F5-270B-4B82-8420-FCB059AC6E2F}" type="presParOf" srcId="{271D533F-44E1-44B6-9008-5A231E6ACACD}" destId="{2DFE7E5A-4569-40FD-877A-E824C249D2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476BC9-F71F-4EBC-B911-5C75737262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2D5551E-28F1-437B-BA09-50E174223556}">
      <dgm:prSet/>
      <dgm:spPr/>
      <dgm:t>
        <a:bodyPr/>
        <a:lstStyle/>
        <a:p>
          <a:pPr>
            <a:lnSpc>
              <a:spcPct val="100000"/>
            </a:lnSpc>
            <a:defRPr b="1"/>
          </a:pPr>
          <a:r>
            <a:rPr lang="en-US" b="0" i="0" dirty="0"/>
            <a:t>To open the Frame Debugger window in Unity, go to Window &gt; Analysis &gt; Frame Debugger.</a:t>
          </a:r>
          <a:endParaRPr lang="en-US" dirty="0"/>
        </a:p>
      </dgm:t>
    </dgm:pt>
    <dgm:pt modelId="{C78CFB78-C431-4914-99E2-1D2C4A1AC24A}" type="parTrans" cxnId="{BE15B669-B48B-4898-BA1C-680B4E59941E}">
      <dgm:prSet/>
      <dgm:spPr/>
      <dgm:t>
        <a:bodyPr/>
        <a:lstStyle/>
        <a:p>
          <a:endParaRPr lang="en-US"/>
        </a:p>
      </dgm:t>
    </dgm:pt>
    <dgm:pt modelId="{7A0E499E-30EC-4FD8-8581-DDFA74A04CAF}" type="sibTrans" cxnId="{BE15B669-B48B-4898-BA1C-680B4E59941E}">
      <dgm:prSet/>
      <dgm:spPr/>
      <dgm:t>
        <a:bodyPr/>
        <a:lstStyle/>
        <a:p>
          <a:endParaRPr lang="en-US"/>
        </a:p>
      </dgm:t>
    </dgm:pt>
    <dgm:pt modelId="{E69F36AA-11E1-4C21-89F8-6864DFAC4852}">
      <dgm:prSet/>
      <dgm:spPr/>
      <dgm:t>
        <a:bodyPr/>
        <a:lstStyle/>
        <a:p>
          <a:pPr>
            <a:lnSpc>
              <a:spcPct val="100000"/>
            </a:lnSpc>
          </a:pPr>
          <a:r>
            <a:rPr lang="en-US" b="0" i="0" dirty="0"/>
            <a:t>With the Frame Debugger open, press the Play button in Unity to run your game.</a:t>
          </a:r>
          <a:endParaRPr lang="en-US" dirty="0"/>
        </a:p>
      </dgm:t>
    </dgm:pt>
    <dgm:pt modelId="{A37C01D6-E9A7-48AA-92C8-6B302F407D79}" type="parTrans" cxnId="{18F5222C-924E-4001-96C5-009EADEBAB4E}">
      <dgm:prSet/>
      <dgm:spPr/>
      <dgm:t>
        <a:bodyPr/>
        <a:lstStyle/>
        <a:p>
          <a:endParaRPr lang="en-US"/>
        </a:p>
      </dgm:t>
    </dgm:pt>
    <dgm:pt modelId="{9665B4C5-11ED-4CF9-9A61-464D3754B4D5}" type="sibTrans" cxnId="{18F5222C-924E-4001-96C5-009EADEBAB4E}">
      <dgm:prSet/>
      <dgm:spPr/>
      <dgm:t>
        <a:bodyPr/>
        <a:lstStyle/>
        <a:p>
          <a:endParaRPr lang="en-US"/>
        </a:p>
      </dgm:t>
    </dgm:pt>
    <dgm:pt modelId="{0E1728A0-540E-451F-87BB-C082F7ECF5BE}">
      <dgm:prSet/>
      <dgm:spPr/>
      <dgm:t>
        <a:bodyPr/>
        <a:lstStyle/>
        <a:p>
          <a:pPr>
            <a:lnSpc>
              <a:spcPct val="100000"/>
            </a:lnSpc>
          </a:pPr>
          <a:r>
            <a:rPr lang="en-US" b="0" i="0" dirty="0"/>
            <a:t>Click "Enable" in the Frame Debugger window to start debugging the current frame.</a:t>
          </a:r>
        </a:p>
      </dgm:t>
    </dgm:pt>
    <dgm:pt modelId="{A45A1E2E-9B4E-4725-8471-35BAB37E218C}" type="parTrans" cxnId="{21C1EFF2-3912-435C-9133-166829377639}">
      <dgm:prSet/>
      <dgm:spPr/>
      <dgm:t>
        <a:bodyPr/>
        <a:lstStyle/>
        <a:p>
          <a:endParaRPr lang="en-US"/>
        </a:p>
      </dgm:t>
    </dgm:pt>
    <dgm:pt modelId="{3960D181-F450-4D10-B806-E22EE2AB599A}" type="sibTrans" cxnId="{21C1EFF2-3912-435C-9133-166829377639}">
      <dgm:prSet/>
      <dgm:spPr/>
      <dgm:t>
        <a:bodyPr/>
        <a:lstStyle/>
        <a:p>
          <a:endParaRPr lang="en-US"/>
        </a:p>
      </dgm:t>
    </dgm:pt>
    <dgm:pt modelId="{2A999CD3-040E-469F-B46E-86AC63BC9CC4}">
      <dgm:prSet/>
      <dgm:spPr/>
      <dgm:t>
        <a:bodyPr/>
        <a:lstStyle/>
        <a:p>
          <a:pPr>
            <a:lnSpc>
              <a:spcPct val="100000"/>
            </a:lnSpc>
            <a:defRPr b="1"/>
          </a:pPr>
          <a:endParaRPr lang="en-US" dirty="0"/>
        </a:p>
      </dgm:t>
    </dgm:pt>
    <dgm:pt modelId="{7340DAB7-559E-4398-849A-DC6CF9CEFEF3}" type="sibTrans" cxnId="{70F1233B-E1BD-41DD-B793-2D2606F1D595}">
      <dgm:prSet/>
      <dgm:spPr/>
      <dgm:t>
        <a:bodyPr/>
        <a:lstStyle/>
        <a:p>
          <a:endParaRPr lang="en-US"/>
        </a:p>
      </dgm:t>
    </dgm:pt>
    <dgm:pt modelId="{9DA80178-6915-428E-B7A9-7C949B08D722}" type="parTrans" cxnId="{70F1233B-E1BD-41DD-B793-2D2606F1D595}">
      <dgm:prSet/>
      <dgm:spPr/>
      <dgm:t>
        <a:bodyPr/>
        <a:lstStyle/>
        <a:p>
          <a:endParaRPr lang="en-US"/>
        </a:p>
      </dgm:t>
    </dgm:pt>
    <dgm:pt modelId="{0F5E8884-BB77-41E2-864F-CF3B908449F0}" type="pres">
      <dgm:prSet presAssocID="{41476BC9-F71F-4EBC-B911-5C75737262F8}" presName="root" presStyleCnt="0">
        <dgm:presLayoutVars>
          <dgm:dir/>
          <dgm:resizeHandles val="exact"/>
        </dgm:presLayoutVars>
      </dgm:prSet>
      <dgm:spPr/>
    </dgm:pt>
    <dgm:pt modelId="{25088893-57EF-4D96-B45F-BE3D0DDFD96A}" type="pres">
      <dgm:prSet presAssocID="{72D5551E-28F1-437B-BA09-50E174223556}" presName="compNode" presStyleCnt="0"/>
      <dgm:spPr/>
    </dgm:pt>
    <dgm:pt modelId="{8EDFD4C9-6215-4664-A88B-E20BA8A29509}" type="pres">
      <dgm:prSet presAssocID="{72D5551E-28F1-437B-BA09-50E174223556}" presName="iconRect" presStyleLbl="node1" presStyleIdx="0" presStyleCnt="2" custLinFactNeighborX="-6115" custLinFactNeighborY="546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235C1A5-A95A-4B20-98BB-335B63A2668E}" type="pres">
      <dgm:prSet presAssocID="{72D5551E-28F1-437B-BA09-50E174223556}" presName="iconSpace" presStyleCnt="0"/>
      <dgm:spPr/>
    </dgm:pt>
    <dgm:pt modelId="{4E772EE7-F694-4784-BE0E-1882D5AE0DCB}" type="pres">
      <dgm:prSet presAssocID="{72D5551E-28F1-437B-BA09-50E174223556}" presName="parTx" presStyleLbl="revTx" presStyleIdx="0" presStyleCnt="4" custLinFactY="27475" custLinFactNeighborX="-2141" custLinFactNeighborY="100000">
        <dgm:presLayoutVars>
          <dgm:chMax val="0"/>
          <dgm:chPref val="0"/>
        </dgm:presLayoutVars>
      </dgm:prSet>
      <dgm:spPr/>
    </dgm:pt>
    <dgm:pt modelId="{2B12B54E-B491-48A7-B2D0-B49F5779F8FB}" type="pres">
      <dgm:prSet presAssocID="{72D5551E-28F1-437B-BA09-50E174223556}" presName="txSpace" presStyleCnt="0"/>
      <dgm:spPr/>
    </dgm:pt>
    <dgm:pt modelId="{1EAF0D8B-6A42-4C5F-BB20-212DA42E686D}" type="pres">
      <dgm:prSet presAssocID="{72D5551E-28F1-437B-BA09-50E174223556}" presName="desTx" presStyleLbl="revTx" presStyleIdx="1" presStyleCnt="4">
        <dgm:presLayoutVars/>
      </dgm:prSet>
      <dgm:spPr/>
    </dgm:pt>
    <dgm:pt modelId="{CB4A8495-DFA2-4AF9-8C8E-C59953F4C930}" type="pres">
      <dgm:prSet presAssocID="{7A0E499E-30EC-4FD8-8581-DDFA74A04CAF}" presName="sibTrans" presStyleCnt="0"/>
      <dgm:spPr/>
    </dgm:pt>
    <dgm:pt modelId="{271D533F-44E1-44B6-9008-5A231E6ACACD}" type="pres">
      <dgm:prSet presAssocID="{2A999CD3-040E-469F-B46E-86AC63BC9CC4}" presName="compNode" presStyleCnt="0"/>
      <dgm:spPr/>
    </dgm:pt>
    <dgm:pt modelId="{5BC16B02-AD6C-4BD8-B187-D731A42DBD95}" type="pres">
      <dgm:prSet presAssocID="{2A999CD3-040E-469F-B46E-86AC63BC9CC4}" presName="iconRect" presStyleLbl="node1" presStyleIdx="1" presStyleCnt="2" custLinFactNeighborX="-4692" custLinFactNeighborY="4900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auge with solid fill"/>
        </a:ext>
      </dgm:extLst>
    </dgm:pt>
    <dgm:pt modelId="{16C78294-DB9B-4631-AC76-D19C8A2505E0}" type="pres">
      <dgm:prSet presAssocID="{2A999CD3-040E-469F-B46E-86AC63BC9CC4}" presName="iconSpace" presStyleCnt="0"/>
      <dgm:spPr/>
    </dgm:pt>
    <dgm:pt modelId="{1B0667B0-9660-4133-845D-02FF326A7109}" type="pres">
      <dgm:prSet presAssocID="{2A999CD3-040E-469F-B46E-86AC63BC9CC4}" presName="parTx" presStyleLbl="revTx" presStyleIdx="2" presStyleCnt="4" custLinFactX="-26270" custLinFactY="-146695" custLinFactNeighborX="-100000" custLinFactNeighborY="-200000">
        <dgm:presLayoutVars>
          <dgm:chMax val="0"/>
          <dgm:chPref val="0"/>
        </dgm:presLayoutVars>
      </dgm:prSet>
      <dgm:spPr/>
    </dgm:pt>
    <dgm:pt modelId="{C0F4D4C9-BC20-4C43-A1D4-0805D131D7DF}" type="pres">
      <dgm:prSet presAssocID="{2A999CD3-040E-469F-B46E-86AC63BC9CC4}" presName="txSpace" presStyleCnt="0"/>
      <dgm:spPr/>
    </dgm:pt>
    <dgm:pt modelId="{2DFE7E5A-4569-40FD-877A-E824C249D278}" type="pres">
      <dgm:prSet presAssocID="{2A999CD3-040E-469F-B46E-86AC63BC9CC4}" presName="desTx" presStyleLbl="revTx" presStyleIdx="3" presStyleCnt="4">
        <dgm:presLayoutVars/>
      </dgm:prSet>
      <dgm:spPr/>
    </dgm:pt>
  </dgm:ptLst>
  <dgm:cxnLst>
    <dgm:cxn modelId="{18F5222C-924E-4001-96C5-009EADEBAB4E}" srcId="{2A999CD3-040E-469F-B46E-86AC63BC9CC4}" destId="{E69F36AA-11E1-4C21-89F8-6864DFAC4852}" srcOrd="0" destOrd="0" parTransId="{A37C01D6-E9A7-48AA-92C8-6B302F407D79}" sibTransId="{9665B4C5-11ED-4CF9-9A61-464D3754B4D5}"/>
    <dgm:cxn modelId="{D9E5FF38-50AB-4044-B30A-4A23A0D7130A}" type="presOf" srcId="{0E1728A0-540E-451F-87BB-C082F7ECF5BE}" destId="{2DFE7E5A-4569-40FD-877A-E824C249D278}" srcOrd="0" destOrd="1" presId="urn:microsoft.com/office/officeart/2018/2/layout/IconLabelDescriptionList"/>
    <dgm:cxn modelId="{70F1233B-E1BD-41DD-B793-2D2606F1D595}" srcId="{41476BC9-F71F-4EBC-B911-5C75737262F8}" destId="{2A999CD3-040E-469F-B46E-86AC63BC9CC4}" srcOrd="1" destOrd="0" parTransId="{9DA80178-6915-428E-B7A9-7C949B08D722}" sibTransId="{7340DAB7-559E-4398-849A-DC6CF9CEFEF3}"/>
    <dgm:cxn modelId="{6EBBC63D-14EF-4EEF-838B-6248FE6B44F6}" type="presOf" srcId="{41476BC9-F71F-4EBC-B911-5C75737262F8}" destId="{0F5E8884-BB77-41E2-864F-CF3B908449F0}" srcOrd="0" destOrd="0" presId="urn:microsoft.com/office/officeart/2018/2/layout/IconLabelDescriptionList"/>
    <dgm:cxn modelId="{5B7EF55C-E67A-4A33-BC34-6D4AF1ACA9D2}" type="presOf" srcId="{72D5551E-28F1-437B-BA09-50E174223556}" destId="{4E772EE7-F694-4784-BE0E-1882D5AE0DCB}" srcOrd="0" destOrd="0" presId="urn:microsoft.com/office/officeart/2018/2/layout/IconLabelDescriptionList"/>
    <dgm:cxn modelId="{BE15B669-B48B-4898-BA1C-680B4E59941E}" srcId="{41476BC9-F71F-4EBC-B911-5C75737262F8}" destId="{72D5551E-28F1-437B-BA09-50E174223556}" srcOrd="0" destOrd="0" parTransId="{C78CFB78-C431-4914-99E2-1D2C4A1AC24A}" sibTransId="{7A0E499E-30EC-4FD8-8581-DDFA74A04CAF}"/>
    <dgm:cxn modelId="{D8B66A79-4C7D-4BBD-A218-48150D5966F2}" type="presOf" srcId="{E69F36AA-11E1-4C21-89F8-6864DFAC4852}" destId="{2DFE7E5A-4569-40FD-877A-E824C249D278}" srcOrd="0" destOrd="0" presId="urn:microsoft.com/office/officeart/2018/2/layout/IconLabelDescriptionList"/>
    <dgm:cxn modelId="{33CC83ED-DED8-48F3-A4DA-F6D5240F48F1}" type="presOf" srcId="{2A999CD3-040E-469F-B46E-86AC63BC9CC4}" destId="{1B0667B0-9660-4133-845D-02FF326A7109}" srcOrd="0" destOrd="0" presId="urn:microsoft.com/office/officeart/2018/2/layout/IconLabelDescriptionList"/>
    <dgm:cxn modelId="{21C1EFF2-3912-435C-9133-166829377639}" srcId="{2A999CD3-040E-469F-B46E-86AC63BC9CC4}" destId="{0E1728A0-540E-451F-87BB-C082F7ECF5BE}" srcOrd="1" destOrd="0" parTransId="{A45A1E2E-9B4E-4725-8471-35BAB37E218C}" sibTransId="{3960D181-F450-4D10-B806-E22EE2AB599A}"/>
    <dgm:cxn modelId="{3FE77925-F27F-4670-B95A-CA3AB4E6195E}" type="presParOf" srcId="{0F5E8884-BB77-41E2-864F-CF3B908449F0}" destId="{25088893-57EF-4D96-B45F-BE3D0DDFD96A}" srcOrd="0" destOrd="0" presId="urn:microsoft.com/office/officeart/2018/2/layout/IconLabelDescriptionList"/>
    <dgm:cxn modelId="{EBCD2DEE-AB6C-4DE0-A60D-E5719062D274}" type="presParOf" srcId="{25088893-57EF-4D96-B45F-BE3D0DDFD96A}" destId="{8EDFD4C9-6215-4664-A88B-E20BA8A29509}" srcOrd="0" destOrd="0" presId="urn:microsoft.com/office/officeart/2018/2/layout/IconLabelDescriptionList"/>
    <dgm:cxn modelId="{5F7589F7-09A7-441B-91AF-654D6484B90B}" type="presParOf" srcId="{25088893-57EF-4D96-B45F-BE3D0DDFD96A}" destId="{8235C1A5-A95A-4B20-98BB-335B63A2668E}" srcOrd="1" destOrd="0" presId="urn:microsoft.com/office/officeart/2018/2/layout/IconLabelDescriptionList"/>
    <dgm:cxn modelId="{057B656E-E530-4072-932E-73DD30E24A8A}" type="presParOf" srcId="{25088893-57EF-4D96-B45F-BE3D0DDFD96A}" destId="{4E772EE7-F694-4784-BE0E-1882D5AE0DCB}" srcOrd="2" destOrd="0" presId="urn:microsoft.com/office/officeart/2018/2/layout/IconLabelDescriptionList"/>
    <dgm:cxn modelId="{F8278084-DA30-4201-AF56-52855865D65F}" type="presParOf" srcId="{25088893-57EF-4D96-B45F-BE3D0DDFD96A}" destId="{2B12B54E-B491-48A7-B2D0-B49F5779F8FB}" srcOrd="3" destOrd="0" presId="urn:microsoft.com/office/officeart/2018/2/layout/IconLabelDescriptionList"/>
    <dgm:cxn modelId="{C8E4F836-8723-4931-B3DB-465A02C13633}" type="presParOf" srcId="{25088893-57EF-4D96-B45F-BE3D0DDFD96A}" destId="{1EAF0D8B-6A42-4C5F-BB20-212DA42E686D}" srcOrd="4" destOrd="0" presId="urn:microsoft.com/office/officeart/2018/2/layout/IconLabelDescriptionList"/>
    <dgm:cxn modelId="{66D7AAC1-5DC6-42A9-A3D4-7518A39B9A19}" type="presParOf" srcId="{0F5E8884-BB77-41E2-864F-CF3B908449F0}" destId="{CB4A8495-DFA2-4AF9-8C8E-C59953F4C930}" srcOrd="1" destOrd="0" presId="urn:microsoft.com/office/officeart/2018/2/layout/IconLabelDescriptionList"/>
    <dgm:cxn modelId="{A84E5D84-9719-47A1-8F6A-305999E31FC4}" type="presParOf" srcId="{0F5E8884-BB77-41E2-864F-CF3B908449F0}" destId="{271D533F-44E1-44B6-9008-5A231E6ACACD}" srcOrd="2" destOrd="0" presId="urn:microsoft.com/office/officeart/2018/2/layout/IconLabelDescriptionList"/>
    <dgm:cxn modelId="{B48E933D-56BE-4017-8322-C8FFF3F953E3}" type="presParOf" srcId="{271D533F-44E1-44B6-9008-5A231E6ACACD}" destId="{5BC16B02-AD6C-4BD8-B187-D731A42DBD95}" srcOrd="0" destOrd="0" presId="urn:microsoft.com/office/officeart/2018/2/layout/IconLabelDescriptionList"/>
    <dgm:cxn modelId="{EBD910D0-793A-48C2-A620-4A7B4076BC7F}" type="presParOf" srcId="{271D533F-44E1-44B6-9008-5A231E6ACACD}" destId="{16C78294-DB9B-4631-AC76-D19C8A2505E0}" srcOrd="1" destOrd="0" presId="urn:microsoft.com/office/officeart/2018/2/layout/IconLabelDescriptionList"/>
    <dgm:cxn modelId="{C61E8EC0-FB28-49F8-B13C-CECFFC645A2F}" type="presParOf" srcId="{271D533F-44E1-44B6-9008-5A231E6ACACD}" destId="{1B0667B0-9660-4133-845D-02FF326A7109}" srcOrd="2" destOrd="0" presId="urn:microsoft.com/office/officeart/2018/2/layout/IconLabelDescriptionList"/>
    <dgm:cxn modelId="{7AB333F8-1296-4ED2-9A91-A03021421DB1}" type="presParOf" srcId="{271D533F-44E1-44B6-9008-5A231E6ACACD}" destId="{C0F4D4C9-BC20-4C43-A1D4-0805D131D7DF}" srcOrd="3" destOrd="0" presId="urn:microsoft.com/office/officeart/2018/2/layout/IconLabelDescriptionList"/>
    <dgm:cxn modelId="{6245E2F5-270B-4B82-8420-FCB059AC6E2F}" type="presParOf" srcId="{271D533F-44E1-44B6-9008-5A231E6ACACD}" destId="{2DFE7E5A-4569-40FD-877A-E824C249D2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476BC9-F71F-4EBC-B911-5C75737262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2D5551E-28F1-437B-BA09-50E174223556}">
      <dgm:prSet/>
      <dgm:spPr/>
      <dgm:t>
        <a:bodyPr/>
        <a:lstStyle/>
        <a:p>
          <a:pPr>
            <a:lnSpc>
              <a:spcPct val="100000"/>
            </a:lnSpc>
            <a:defRPr b="1"/>
          </a:pPr>
          <a:r>
            <a:rPr lang="en-US" b="0" i="0" dirty="0"/>
            <a:t>The Physics Debugger is built into the Unity Editor and can be accessed through the Scene view.</a:t>
          </a:r>
          <a:endParaRPr lang="en-US" dirty="0"/>
        </a:p>
      </dgm:t>
    </dgm:pt>
    <dgm:pt modelId="{C78CFB78-C431-4914-99E2-1D2C4A1AC24A}" type="parTrans" cxnId="{BE15B669-B48B-4898-BA1C-680B4E59941E}">
      <dgm:prSet/>
      <dgm:spPr/>
      <dgm:t>
        <a:bodyPr/>
        <a:lstStyle/>
        <a:p>
          <a:endParaRPr lang="en-US"/>
        </a:p>
      </dgm:t>
    </dgm:pt>
    <dgm:pt modelId="{7A0E499E-30EC-4FD8-8581-DDFA74A04CAF}" type="sibTrans" cxnId="{BE15B669-B48B-4898-BA1C-680B4E59941E}">
      <dgm:prSet/>
      <dgm:spPr/>
      <dgm:t>
        <a:bodyPr/>
        <a:lstStyle/>
        <a:p>
          <a:endParaRPr lang="en-US"/>
        </a:p>
      </dgm:t>
    </dgm:pt>
    <dgm:pt modelId="{E69F36AA-11E1-4C21-89F8-6864DFAC4852}">
      <dgm:prSet/>
      <dgm:spPr/>
      <dgm:t>
        <a:bodyPr/>
        <a:lstStyle/>
        <a:p>
          <a:pPr>
            <a:lnSpc>
              <a:spcPct val="100000"/>
            </a:lnSpc>
          </a:pPr>
          <a:r>
            <a:rPr lang="en-US" b="0" i="0" dirty="0"/>
            <a:t>To enable the Physics Debugger, click on the "Gizmos" dropdown in the Scene view toolbar and select "Physics Debugger".</a:t>
          </a:r>
          <a:endParaRPr lang="en-US" dirty="0"/>
        </a:p>
      </dgm:t>
    </dgm:pt>
    <dgm:pt modelId="{A37C01D6-E9A7-48AA-92C8-6B302F407D79}" type="parTrans" cxnId="{18F5222C-924E-4001-96C5-009EADEBAB4E}">
      <dgm:prSet/>
      <dgm:spPr/>
      <dgm:t>
        <a:bodyPr/>
        <a:lstStyle/>
        <a:p>
          <a:endParaRPr lang="en-US"/>
        </a:p>
      </dgm:t>
    </dgm:pt>
    <dgm:pt modelId="{9665B4C5-11ED-4CF9-9A61-464D3754B4D5}" type="sibTrans" cxnId="{18F5222C-924E-4001-96C5-009EADEBAB4E}">
      <dgm:prSet/>
      <dgm:spPr/>
      <dgm:t>
        <a:bodyPr/>
        <a:lstStyle/>
        <a:p>
          <a:endParaRPr lang="en-US"/>
        </a:p>
      </dgm:t>
    </dgm:pt>
    <dgm:pt modelId="{2A999CD3-040E-469F-B46E-86AC63BC9CC4}">
      <dgm:prSet/>
      <dgm:spPr/>
      <dgm:t>
        <a:bodyPr/>
        <a:lstStyle/>
        <a:p>
          <a:pPr>
            <a:lnSpc>
              <a:spcPct val="100000"/>
            </a:lnSpc>
            <a:defRPr b="1"/>
          </a:pPr>
          <a:endParaRPr lang="en-US" dirty="0"/>
        </a:p>
      </dgm:t>
    </dgm:pt>
    <dgm:pt modelId="{7340DAB7-559E-4398-849A-DC6CF9CEFEF3}" type="sibTrans" cxnId="{70F1233B-E1BD-41DD-B793-2D2606F1D595}">
      <dgm:prSet/>
      <dgm:spPr/>
      <dgm:t>
        <a:bodyPr/>
        <a:lstStyle/>
        <a:p>
          <a:endParaRPr lang="en-US"/>
        </a:p>
      </dgm:t>
    </dgm:pt>
    <dgm:pt modelId="{9DA80178-6915-428E-B7A9-7C949B08D722}" type="parTrans" cxnId="{70F1233B-E1BD-41DD-B793-2D2606F1D595}">
      <dgm:prSet/>
      <dgm:spPr/>
      <dgm:t>
        <a:bodyPr/>
        <a:lstStyle/>
        <a:p>
          <a:endParaRPr lang="en-US"/>
        </a:p>
      </dgm:t>
    </dgm:pt>
    <dgm:pt modelId="{FA7C3581-8607-4888-865A-A1960B4BDC63}">
      <dgm:prSet/>
      <dgm:spPr/>
      <dgm:t>
        <a:bodyPr/>
        <a:lstStyle/>
        <a:p>
          <a:pPr>
            <a:lnSpc>
              <a:spcPct val="100000"/>
            </a:lnSpc>
          </a:pPr>
          <a:r>
            <a:rPr lang="en-US" b="0" i="0" dirty="0"/>
            <a:t>Adjust the visibility settings for different physics components to customize the information displayed in the Scene view</a:t>
          </a:r>
        </a:p>
      </dgm:t>
    </dgm:pt>
    <dgm:pt modelId="{60A8CDAE-76C0-43FC-B586-544BB07F4418}" type="parTrans" cxnId="{4C83D72D-7E17-4F92-80CE-A4D8618F4A31}">
      <dgm:prSet/>
      <dgm:spPr/>
      <dgm:t>
        <a:bodyPr/>
        <a:lstStyle/>
        <a:p>
          <a:endParaRPr lang="en-US"/>
        </a:p>
      </dgm:t>
    </dgm:pt>
    <dgm:pt modelId="{037AD717-9A26-419B-BF3D-DC0DE1E766E6}" type="sibTrans" cxnId="{4C83D72D-7E17-4F92-80CE-A4D8618F4A31}">
      <dgm:prSet/>
      <dgm:spPr/>
      <dgm:t>
        <a:bodyPr/>
        <a:lstStyle/>
        <a:p>
          <a:endParaRPr lang="en-US"/>
        </a:p>
      </dgm:t>
    </dgm:pt>
    <dgm:pt modelId="{0F5E8884-BB77-41E2-864F-CF3B908449F0}" type="pres">
      <dgm:prSet presAssocID="{41476BC9-F71F-4EBC-B911-5C75737262F8}" presName="root" presStyleCnt="0">
        <dgm:presLayoutVars>
          <dgm:dir/>
          <dgm:resizeHandles val="exact"/>
        </dgm:presLayoutVars>
      </dgm:prSet>
      <dgm:spPr/>
    </dgm:pt>
    <dgm:pt modelId="{25088893-57EF-4D96-B45F-BE3D0DDFD96A}" type="pres">
      <dgm:prSet presAssocID="{72D5551E-28F1-437B-BA09-50E174223556}" presName="compNode" presStyleCnt="0"/>
      <dgm:spPr/>
    </dgm:pt>
    <dgm:pt modelId="{8EDFD4C9-6215-4664-A88B-E20BA8A29509}" type="pres">
      <dgm:prSet presAssocID="{72D5551E-28F1-437B-BA09-50E174223556}" presName="iconRect" presStyleLbl="node1" presStyleIdx="0" presStyleCnt="2" custLinFactNeighborX="-6115" custLinFactNeighborY="546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235C1A5-A95A-4B20-98BB-335B63A2668E}" type="pres">
      <dgm:prSet presAssocID="{72D5551E-28F1-437B-BA09-50E174223556}" presName="iconSpace" presStyleCnt="0"/>
      <dgm:spPr/>
    </dgm:pt>
    <dgm:pt modelId="{4E772EE7-F694-4784-BE0E-1882D5AE0DCB}" type="pres">
      <dgm:prSet presAssocID="{72D5551E-28F1-437B-BA09-50E174223556}" presName="parTx" presStyleLbl="revTx" presStyleIdx="0" presStyleCnt="4" custLinFactY="27475" custLinFactNeighborX="-2141" custLinFactNeighborY="100000">
        <dgm:presLayoutVars>
          <dgm:chMax val="0"/>
          <dgm:chPref val="0"/>
        </dgm:presLayoutVars>
      </dgm:prSet>
      <dgm:spPr/>
    </dgm:pt>
    <dgm:pt modelId="{2B12B54E-B491-48A7-B2D0-B49F5779F8FB}" type="pres">
      <dgm:prSet presAssocID="{72D5551E-28F1-437B-BA09-50E174223556}" presName="txSpace" presStyleCnt="0"/>
      <dgm:spPr/>
    </dgm:pt>
    <dgm:pt modelId="{1EAF0D8B-6A42-4C5F-BB20-212DA42E686D}" type="pres">
      <dgm:prSet presAssocID="{72D5551E-28F1-437B-BA09-50E174223556}" presName="desTx" presStyleLbl="revTx" presStyleIdx="1" presStyleCnt="4">
        <dgm:presLayoutVars/>
      </dgm:prSet>
      <dgm:spPr/>
    </dgm:pt>
    <dgm:pt modelId="{CB4A8495-DFA2-4AF9-8C8E-C59953F4C930}" type="pres">
      <dgm:prSet presAssocID="{7A0E499E-30EC-4FD8-8581-DDFA74A04CAF}" presName="sibTrans" presStyleCnt="0"/>
      <dgm:spPr/>
    </dgm:pt>
    <dgm:pt modelId="{271D533F-44E1-44B6-9008-5A231E6ACACD}" type="pres">
      <dgm:prSet presAssocID="{2A999CD3-040E-469F-B46E-86AC63BC9CC4}" presName="compNode" presStyleCnt="0"/>
      <dgm:spPr/>
    </dgm:pt>
    <dgm:pt modelId="{5BC16B02-AD6C-4BD8-B187-D731A42DBD95}" type="pres">
      <dgm:prSet presAssocID="{2A999CD3-040E-469F-B46E-86AC63BC9CC4}" presName="iconRect" presStyleLbl="node1" presStyleIdx="1" presStyleCnt="2" custLinFactNeighborX="-2607" custLinFactNeighborY="4900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sic Shapes with solid fill"/>
        </a:ext>
      </dgm:extLst>
    </dgm:pt>
    <dgm:pt modelId="{16C78294-DB9B-4631-AC76-D19C8A2505E0}" type="pres">
      <dgm:prSet presAssocID="{2A999CD3-040E-469F-B46E-86AC63BC9CC4}" presName="iconSpace" presStyleCnt="0"/>
      <dgm:spPr/>
    </dgm:pt>
    <dgm:pt modelId="{1B0667B0-9660-4133-845D-02FF326A7109}" type="pres">
      <dgm:prSet presAssocID="{2A999CD3-040E-469F-B46E-86AC63BC9CC4}" presName="parTx" presStyleLbl="revTx" presStyleIdx="2" presStyleCnt="4" custLinFactX="-26270" custLinFactY="-146695" custLinFactNeighborX="-100000" custLinFactNeighborY="-200000">
        <dgm:presLayoutVars>
          <dgm:chMax val="0"/>
          <dgm:chPref val="0"/>
        </dgm:presLayoutVars>
      </dgm:prSet>
      <dgm:spPr/>
    </dgm:pt>
    <dgm:pt modelId="{C0F4D4C9-BC20-4C43-A1D4-0805D131D7DF}" type="pres">
      <dgm:prSet presAssocID="{2A999CD3-040E-469F-B46E-86AC63BC9CC4}" presName="txSpace" presStyleCnt="0"/>
      <dgm:spPr/>
    </dgm:pt>
    <dgm:pt modelId="{2DFE7E5A-4569-40FD-877A-E824C249D278}" type="pres">
      <dgm:prSet presAssocID="{2A999CD3-040E-469F-B46E-86AC63BC9CC4}" presName="desTx" presStyleLbl="revTx" presStyleIdx="3" presStyleCnt="4">
        <dgm:presLayoutVars/>
      </dgm:prSet>
      <dgm:spPr/>
    </dgm:pt>
  </dgm:ptLst>
  <dgm:cxnLst>
    <dgm:cxn modelId="{18F5222C-924E-4001-96C5-009EADEBAB4E}" srcId="{2A999CD3-040E-469F-B46E-86AC63BC9CC4}" destId="{E69F36AA-11E1-4C21-89F8-6864DFAC4852}" srcOrd="0" destOrd="0" parTransId="{A37C01D6-E9A7-48AA-92C8-6B302F407D79}" sibTransId="{9665B4C5-11ED-4CF9-9A61-464D3754B4D5}"/>
    <dgm:cxn modelId="{4C83D72D-7E17-4F92-80CE-A4D8618F4A31}" srcId="{2A999CD3-040E-469F-B46E-86AC63BC9CC4}" destId="{FA7C3581-8607-4888-865A-A1960B4BDC63}" srcOrd="1" destOrd="0" parTransId="{60A8CDAE-76C0-43FC-B586-544BB07F4418}" sibTransId="{037AD717-9A26-419B-BF3D-DC0DE1E766E6}"/>
    <dgm:cxn modelId="{70F1233B-E1BD-41DD-B793-2D2606F1D595}" srcId="{41476BC9-F71F-4EBC-B911-5C75737262F8}" destId="{2A999CD3-040E-469F-B46E-86AC63BC9CC4}" srcOrd="1" destOrd="0" parTransId="{9DA80178-6915-428E-B7A9-7C949B08D722}" sibTransId="{7340DAB7-559E-4398-849A-DC6CF9CEFEF3}"/>
    <dgm:cxn modelId="{FFE7DB3C-8670-4B06-AE98-8A5B17D6CA98}" type="presOf" srcId="{FA7C3581-8607-4888-865A-A1960B4BDC63}" destId="{2DFE7E5A-4569-40FD-877A-E824C249D278}" srcOrd="0" destOrd="1" presId="urn:microsoft.com/office/officeart/2018/2/layout/IconLabelDescriptionList"/>
    <dgm:cxn modelId="{6EBBC63D-14EF-4EEF-838B-6248FE6B44F6}" type="presOf" srcId="{41476BC9-F71F-4EBC-B911-5C75737262F8}" destId="{0F5E8884-BB77-41E2-864F-CF3B908449F0}" srcOrd="0" destOrd="0" presId="urn:microsoft.com/office/officeart/2018/2/layout/IconLabelDescriptionList"/>
    <dgm:cxn modelId="{5B7EF55C-E67A-4A33-BC34-6D4AF1ACA9D2}" type="presOf" srcId="{72D5551E-28F1-437B-BA09-50E174223556}" destId="{4E772EE7-F694-4784-BE0E-1882D5AE0DCB}" srcOrd="0" destOrd="0" presId="urn:microsoft.com/office/officeart/2018/2/layout/IconLabelDescriptionList"/>
    <dgm:cxn modelId="{BE15B669-B48B-4898-BA1C-680B4E59941E}" srcId="{41476BC9-F71F-4EBC-B911-5C75737262F8}" destId="{72D5551E-28F1-437B-BA09-50E174223556}" srcOrd="0" destOrd="0" parTransId="{C78CFB78-C431-4914-99E2-1D2C4A1AC24A}" sibTransId="{7A0E499E-30EC-4FD8-8581-DDFA74A04CAF}"/>
    <dgm:cxn modelId="{D8B66A79-4C7D-4BBD-A218-48150D5966F2}" type="presOf" srcId="{E69F36AA-11E1-4C21-89F8-6864DFAC4852}" destId="{2DFE7E5A-4569-40FD-877A-E824C249D278}" srcOrd="0" destOrd="0" presId="urn:microsoft.com/office/officeart/2018/2/layout/IconLabelDescriptionList"/>
    <dgm:cxn modelId="{33CC83ED-DED8-48F3-A4DA-F6D5240F48F1}" type="presOf" srcId="{2A999CD3-040E-469F-B46E-86AC63BC9CC4}" destId="{1B0667B0-9660-4133-845D-02FF326A7109}" srcOrd="0" destOrd="0" presId="urn:microsoft.com/office/officeart/2018/2/layout/IconLabelDescriptionList"/>
    <dgm:cxn modelId="{3FE77925-F27F-4670-B95A-CA3AB4E6195E}" type="presParOf" srcId="{0F5E8884-BB77-41E2-864F-CF3B908449F0}" destId="{25088893-57EF-4D96-B45F-BE3D0DDFD96A}" srcOrd="0" destOrd="0" presId="urn:microsoft.com/office/officeart/2018/2/layout/IconLabelDescriptionList"/>
    <dgm:cxn modelId="{EBCD2DEE-AB6C-4DE0-A60D-E5719062D274}" type="presParOf" srcId="{25088893-57EF-4D96-B45F-BE3D0DDFD96A}" destId="{8EDFD4C9-6215-4664-A88B-E20BA8A29509}" srcOrd="0" destOrd="0" presId="urn:microsoft.com/office/officeart/2018/2/layout/IconLabelDescriptionList"/>
    <dgm:cxn modelId="{5F7589F7-09A7-441B-91AF-654D6484B90B}" type="presParOf" srcId="{25088893-57EF-4D96-B45F-BE3D0DDFD96A}" destId="{8235C1A5-A95A-4B20-98BB-335B63A2668E}" srcOrd="1" destOrd="0" presId="urn:microsoft.com/office/officeart/2018/2/layout/IconLabelDescriptionList"/>
    <dgm:cxn modelId="{057B656E-E530-4072-932E-73DD30E24A8A}" type="presParOf" srcId="{25088893-57EF-4D96-B45F-BE3D0DDFD96A}" destId="{4E772EE7-F694-4784-BE0E-1882D5AE0DCB}" srcOrd="2" destOrd="0" presId="urn:microsoft.com/office/officeart/2018/2/layout/IconLabelDescriptionList"/>
    <dgm:cxn modelId="{F8278084-DA30-4201-AF56-52855865D65F}" type="presParOf" srcId="{25088893-57EF-4D96-B45F-BE3D0DDFD96A}" destId="{2B12B54E-B491-48A7-B2D0-B49F5779F8FB}" srcOrd="3" destOrd="0" presId="urn:microsoft.com/office/officeart/2018/2/layout/IconLabelDescriptionList"/>
    <dgm:cxn modelId="{C8E4F836-8723-4931-B3DB-465A02C13633}" type="presParOf" srcId="{25088893-57EF-4D96-B45F-BE3D0DDFD96A}" destId="{1EAF0D8B-6A42-4C5F-BB20-212DA42E686D}" srcOrd="4" destOrd="0" presId="urn:microsoft.com/office/officeart/2018/2/layout/IconLabelDescriptionList"/>
    <dgm:cxn modelId="{66D7AAC1-5DC6-42A9-A3D4-7518A39B9A19}" type="presParOf" srcId="{0F5E8884-BB77-41E2-864F-CF3B908449F0}" destId="{CB4A8495-DFA2-4AF9-8C8E-C59953F4C930}" srcOrd="1" destOrd="0" presId="urn:microsoft.com/office/officeart/2018/2/layout/IconLabelDescriptionList"/>
    <dgm:cxn modelId="{A84E5D84-9719-47A1-8F6A-305999E31FC4}" type="presParOf" srcId="{0F5E8884-BB77-41E2-864F-CF3B908449F0}" destId="{271D533F-44E1-44B6-9008-5A231E6ACACD}" srcOrd="2" destOrd="0" presId="urn:microsoft.com/office/officeart/2018/2/layout/IconLabelDescriptionList"/>
    <dgm:cxn modelId="{B48E933D-56BE-4017-8322-C8FFF3F953E3}" type="presParOf" srcId="{271D533F-44E1-44B6-9008-5A231E6ACACD}" destId="{5BC16B02-AD6C-4BD8-B187-D731A42DBD95}" srcOrd="0" destOrd="0" presId="urn:microsoft.com/office/officeart/2018/2/layout/IconLabelDescriptionList"/>
    <dgm:cxn modelId="{EBD910D0-793A-48C2-A620-4A7B4076BC7F}" type="presParOf" srcId="{271D533F-44E1-44B6-9008-5A231E6ACACD}" destId="{16C78294-DB9B-4631-AC76-D19C8A2505E0}" srcOrd="1" destOrd="0" presId="urn:microsoft.com/office/officeart/2018/2/layout/IconLabelDescriptionList"/>
    <dgm:cxn modelId="{C61E8EC0-FB28-49F8-B13C-CECFFC645A2F}" type="presParOf" srcId="{271D533F-44E1-44B6-9008-5A231E6ACACD}" destId="{1B0667B0-9660-4133-845D-02FF326A7109}" srcOrd="2" destOrd="0" presId="urn:microsoft.com/office/officeart/2018/2/layout/IconLabelDescriptionList"/>
    <dgm:cxn modelId="{7AB333F8-1296-4ED2-9A91-A03021421DB1}" type="presParOf" srcId="{271D533F-44E1-44B6-9008-5A231E6ACACD}" destId="{C0F4D4C9-BC20-4C43-A1D4-0805D131D7DF}" srcOrd="3" destOrd="0" presId="urn:microsoft.com/office/officeart/2018/2/layout/IconLabelDescriptionList"/>
    <dgm:cxn modelId="{6245E2F5-270B-4B82-8420-FCB059AC6E2F}" type="presParOf" srcId="{271D533F-44E1-44B6-9008-5A231E6ACACD}" destId="{2DFE7E5A-4569-40FD-877A-E824C249D2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476BC9-F71F-4EBC-B911-5C75737262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2D5551E-28F1-437B-BA09-50E174223556}">
      <dgm:prSet/>
      <dgm:spPr/>
      <dgm:t>
        <a:bodyPr/>
        <a:lstStyle/>
        <a:p>
          <a:pPr>
            <a:lnSpc>
              <a:spcPct val="100000"/>
            </a:lnSpc>
            <a:defRPr b="1"/>
          </a:pPr>
          <a:r>
            <a:rPr lang="en-US" b="0" i="0" dirty="0"/>
            <a:t>To open the IMGUI Debugger window in Unity, go to Window &gt; Analysis &gt; IMGUI Debugger.</a:t>
          </a:r>
          <a:endParaRPr lang="en-US" dirty="0"/>
        </a:p>
      </dgm:t>
    </dgm:pt>
    <dgm:pt modelId="{C78CFB78-C431-4914-99E2-1D2C4A1AC24A}" type="parTrans" cxnId="{BE15B669-B48B-4898-BA1C-680B4E59941E}">
      <dgm:prSet/>
      <dgm:spPr/>
      <dgm:t>
        <a:bodyPr/>
        <a:lstStyle/>
        <a:p>
          <a:endParaRPr lang="en-US"/>
        </a:p>
      </dgm:t>
    </dgm:pt>
    <dgm:pt modelId="{7A0E499E-30EC-4FD8-8581-DDFA74A04CAF}" type="sibTrans" cxnId="{BE15B669-B48B-4898-BA1C-680B4E59941E}">
      <dgm:prSet/>
      <dgm:spPr/>
      <dgm:t>
        <a:bodyPr/>
        <a:lstStyle/>
        <a:p>
          <a:endParaRPr lang="en-US"/>
        </a:p>
      </dgm:t>
    </dgm:pt>
    <dgm:pt modelId="{E69F36AA-11E1-4C21-89F8-6864DFAC4852}">
      <dgm:prSet/>
      <dgm:spPr/>
      <dgm:t>
        <a:bodyPr/>
        <a:lstStyle/>
        <a:p>
          <a:pPr>
            <a:lnSpc>
              <a:spcPct val="100000"/>
            </a:lnSpc>
          </a:pPr>
          <a:r>
            <a:rPr lang="en-US" b="0" i="0"/>
            <a:t>With the IMGUI Debugger open, press the Play button in Unity to run your game.</a:t>
          </a:r>
          <a:endParaRPr lang="en-US" dirty="0"/>
        </a:p>
      </dgm:t>
    </dgm:pt>
    <dgm:pt modelId="{A37C01D6-E9A7-48AA-92C8-6B302F407D79}" type="parTrans" cxnId="{18F5222C-924E-4001-96C5-009EADEBAB4E}">
      <dgm:prSet/>
      <dgm:spPr/>
      <dgm:t>
        <a:bodyPr/>
        <a:lstStyle/>
        <a:p>
          <a:endParaRPr lang="en-US"/>
        </a:p>
      </dgm:t>
    </dgm:pt>
    <dgm:pt modelId="{9665B4C5-11ED-4CF9-9A61-464D3754B4D5}" type="sibTrans" cxnId="{18F5222C-924E-4001-96C5-009EADEBAB4E}">
      <dgm:prSet/>
      <dgm:spPr/>
      <dgm:t>
        <a:bodyPr/>
        <a:lstStyle/>
        <a:p>
          <a:endParaRPr lang="en-US"/>
        </a:p>
      </dgm:t>
    </dgm:pt>
    <dgm:pt modelId="{2A999CD3-040E-469F-B46E-86AC63BC9CC4}">
      <dgm:prSet/>
      <dgm:spPr/>
      <dgm:t>
        <a:bodyPr/>
        <a:lstStyle/>
        <a:p>
          <a:pPr>
            <a:lnSpc>
              <a:spcPct val="100000"/>
            </a:lnSpc>
            <a:defRPr b="1"/>
          </a:pPr>
          <a:endParaRPr lang="en-US" dirty="0"/>
        </a:p>
      </dgm:t>
    </dgm:pt>
    <dgm:pt modelId="{7340DAB7-559E-4398-849A-DC6CF9CEFEF3}" type="sibTrans" cxnId="{70F1233B-E1BD-41DD-B793-2D2606F1D595}">
      <dgm:prSet/>
      <dgm:spPr/>
      <dgm:t>
        <a:bodyPr/>
        <a:lstStyle/>
        <a:p>
          <a:endParaRPr lang="en-US"/>
        </a:p>
      </dgm:t>
    </dgm:pt>
    <dgm:pt modelId="{9DA80178-6915-428E-B7A9-7C949B08D722}" type="parTrans" cxnId="{70F1233B-E1BD-41DD-B793-2D2606F1D595}">
      <dgm:prSet/>
      <dgm:spPr/>
      <dgm:t>
        <a:bodyPr/>
        <a:lstStyle/>
        <a:p>
          <a:endParaRPr lang="en-US"/>
        </a:p>
      </dgm:t>
    </dgm:pt>
    <dgm:pt modelId="{C2671EA1-023F-453B-B1BE-B77C3383459C}">
      <dgm:prSet/>
      <dgm:spPr/>
      <dgm:t>
        <a:bodyPr/>
        <a:lstStyle/>
        <a:p>
          <a:pPr>
            <a:lnSpc>
              <a:spcPct val="100000"/>
            </a:lnSpc>
          </a:pPr>
          <a:r>
            <a:rPr lang="en-US" b="0" i="0" dirty="0"/>
            <a:t>Click "Enable" in the IMGUI Debugger window to start debugging the current frame of your game's IMGUI.</a:t>
          </a:r>
        </a:p>
      </dgm:t>
    </dgm:pt>
    <dgm:pt modelId="{5B567A37-78EE-4219-9C00-8CEF584EEC92}" type="parTrans" cxnId="{7B64D501-F30D-443B-B197-920F7987B295}">
      <dgm:prSet/>
      <dgm:spPr/>
      <dgm:t>
        <a:bodyPr/>
        <a:lstStyle/>
        <a:p>
          <a:endParaRPr lang="en-US"/>
        </a:p>
      </dgm:t>
    </dgm:pt>
    <dgm:pt modelId="{833DD922-3FA4-49E9-8E3A-A5CF4CE43EDC}" type="sibTrans" cxnId="{7B64D501-F30D-443B-B197-920F7987B295}">
      <dgm:prSet/>
      <dgm:spPr/>
      <dgm:t>
        <a:bodyPr/>
        <a:lstStyle/>
        <a:p>
          <a:endParaRPr lang="en-US"/>
        </a:p>
      </dgm:t>
    </dgm:pt>
    <dgm:pt modelId="{0F5E8884-BB77-41E2-864F-CF3B908449F0}" type="pres">
      <dgm:prSet presAssocID="{41476BC9-F71F-4EBC-B911-5C75737262F8}" presName="root" presStyleCnt="0">
        <dgm:presLayoutVars>
          <dgm:dir/>
          <dgm:resizeHandles val="exact"/>
        </dgm:presLayoutVars>
      </dgm:prSet>
      <dgm:spPr/>
    </dgm:pt>
    <dgm:pt modelId="{25088893-57EF-4D96-B45F-BE3D0DDFD96A}" type="pres">
      <dgm:prSet presAssocID="{72D5551E-28F1-437B-BA09-50E174223556}" presName="compNode" presStyleCnt="0"/>
      <dgm:spPr/>
    </dgm:pt>
    <dgm:pt modelId="{8EDFD4C9-6215-4664-A88B-E20BA8A29509}" type="pres">
      <dgm:prSet presAssocID="{72D5551E-28F1-437B-BA09-50E174223556}" presName="iconRect" presStyleLbl="node1" presStyleIdx="0" presStyleCnt="2" custLinFactNeighborX="-6115" custLinFactNeighborY="546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235C1A5-A95A-4B20-98BB-335B63A2668E}" type="pres">
      <dgm:prSet presAssocID="{72D5551E-28F1-437B-BA09-50E174223556}" presName="iconSpace" presStyleCnt="0"/>
      <dgm:spPr/>
    </dgm:pt>
    <dgm:pt modelId="{4E772EE7-F694-4784-BE0E-1882D5AE0DCB}" type="pres">
      <dgm:prSet presAssocID="{72D5551E-28F1-437B-BA09-50E174223556}" presName="parTx" presStyleLbl="revTx" presStyleIdx="0" presStyleCnt="4" custLinFactY="27475" custLinFactNeighborX="-2141" custLinFactNeighborY="100000">
        <dgm:presLayoutVars>
          <dgm:chMax val="0"/>
          <dgm:chPref val="0"/>
        </dgm:presLayoutVars>
      </dgm:prSet>
      <dgm:spPr/>
    </dgm:pt>
    <dgm:pt modelId="{2B12B54E-B491-48A7-B2D0-B49F5779F8FB}" type="pres">
      <dgm:prSet presAssocID="{72D5551E-28F1-437B-BA09-50E174223556}" presName="txSpace" presStyleCnt="0"/>
      <dgm:spPr/>
    </dgm:pt>
    <dgm:pt modelId="{1EAF0D8B-6A42-4C5F-BB20-212DA42E686D}" type="pres">
      <dgm:prSet presAssocID="{72D5551E-28F1-437B-BA09-50E174223556}" presName="desTx" presStyleLbl="revTx" presStyleIdx="1" presStyleCnt="4">
        <dgm:presLayoutVars/>
      </dgm:prSet>
      <dgm:spPr/>
    </dgm:pt>
    <dgm:pt modelId="{CB4A8495-DFA2-4AF9-8C8E-C59953F4C930}" type="pres">
      <dgm:prSet presAssocID="{7A0E499E-30EC-4FD8-8581-DDFA74A04CAF}" presName="sibTrans" presStyleCnt="0"/>
      <dgm:spPr/>
    </dgm:pt>
    <dgm:pt modelId="{271D533F-44E1-44B6-9008-5A231E6ACACD}" type="pres">
      <dgm:prSet presAssocID="{2A999CD3-040E-469F-B46E-86AC63BC9CC4}" presName="compNode" presStyleCnt="0"/>
      <dgm:spPr/>
    </dgm:pt>
    <dgm:pt modelId="{5BC16B02-AD6C-4BD8-B187-D731A42DBD95}" type="pres">
      <dgm:prSet presAssocID="{2A999CD3-040E-469F-B46E-86AC63BC9CC4}" presName="iconRect" presStyleLbl="node1" presStyleIdx="1" presStyleCnt="2" custLinFactNeighborX="-2607" custLinFactNeighborY="4900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sic Shapes with solid fill"/>
        </a:ext>
      </dgm:extLst>
    </dgm:pt>
    <dgm:pt modelId="{16C78294-DB9B-4631-AC76-D19C8A2505E0}" type="pres">
      <dgm:prSet presAssocID="{2A999CD3-040E-469F-B46E-86AC63BC9CC4}" presName="iconSpace" presStyleCnt="0"/>
      <dgm:spPr/>
    </dgm:pt>
    <dgm:pt modelId="{1B0667B0-9660-4133-845D-02FF326A7109}" type="pres">
      <dgm:prSet presAssocID="{2A999CD3-040E-469F-B46E-86AC63BC9CC4}" presName="parTx" presStyleLbl="revTx" presStyleIdx="2" presStyleCnt="4" custLinFactX="-26270" custLinFactY="-146695" custLinFactNeighborX="-100000" custLinFactNeighborY="-200000">
        <dgm:presLayoutVars>
          <dgm:chMax val="0"/>
          <dgm:chPref val="0"/>
        </dgm:presLayoutVars>
      </dgm:prSet>
      <dgm:spPr/>
    </dgm:pt>
    <dgm:pt modelId="{C0F4D4C9-BC20-4C43-A1D4-0805D131D7DF}" type="pres">
      <dgm:prSet presAssocID="{2A999CD3-040E-469F-B46E-86AC63BC9CC4}" presName="txSpace" presStyleCnt="0"/>
      <dgm:spPr/>
    </dgm:pt>
    <dgm:pt modelId="{2DFE7E5A-4569-40FD-877A-E824C249D278}" type="pres">
      <dgm:prSet presAssocID="{2A999CD3-040E-469F-B46E-86AC63BC9CC4}" presName="desTx" presStyleLbl="revTx" presStyleIdx="3" presStyleCnt="4">
        <dgm:presLayoutVars/>
      </dgm:prSet>
      <dgm:spPr/>
    </dgm:pt>
  </dgm:ptLst>
  <dgm:cxnLst>
    <dgm:cxn modelId="{7B64D501-F30D-443B-B197-920F7987B295}" srcId="{2A999CD3-040E-469F-B46E-86AC63BC9CC4}" destId="{C2671EA1-023F-453B-B1BE-B77C3383459C}" srcOrd="1" destOrd="0" parTransId="{5B567A37-78EE-4219-9C00-8CEF584EEC92}" sibTransId="{833DD922-3FA4-49E9-8E3A-A5CF4CE43EDC}"/>
    <dgm:cxn modelId="{18F5222C-924E-4001-96C5-009EADEBAB4E}" srcId="{2A999CD3-040E-469F-B46E-86AC63BC9CC4}" destId="{E69F36AA-11E1-4C21-89F8-6864DFAC4852}" srcOrd="0" destOrd="0" parTransId="{A37C01D6-E9A7-48AA-92C8-6B302F407D79}" sibTransId="{9665B4C5-11ED-4CF9-9A61-464D3754B4D5}"/>
    <dgm:cxn modelId="{70F1233B-E1BD-41DD-B793-2D2606F1D595}" srcId="{41476BC9-F71F-4EBC-B911-5C75737262F8}" destId="{2A999CD3-040E-469F-B46E-86AC63BC9CC4}" srcOrd="1" destOrd="0" parTransId="{9DA80178-6915-428E-B7A9-7C949B08D722}" sibTransId="{7340DAB7-559E-4398-849A-DC6CF9CEFEF3}"/>
    <dgm:cxn modelId="{6EBBC63D-14EF-4EEF-838B-6248FE6B44F6}" type="presOf" srcId="{41476BC9-F71F-4EBC-B911-5C75737262F8}" destId="{0F5E8884-BB77-41E2-864F-CF3B908449F0}" srcOrd="0" destOrd="0" presId="urn:microsoft.com/office/officeart/2018/2/layout/IconLabelDescriptionList"/>
    <dgm:cxn modelId="{5B7EF55C-E67A-4A33-BC34-6D4AF1ACA9D2}" type="presOf" srcId="{72D5551E-28F1-437B-BA09-50E174223556}" destId="{4E772EE7-F694-4784-BE0E-1882D5AE0DCB}" srcOrd="0" destOrd="0" presId="urn:microsoft.com/office/officeart/2018/2/layout/IconLabelDescriptionList"/>
    <dgm:cxn modelId="{9A00B267-840B-4418-A553-8F487AB25C63}" type="presOf" srcId="{C2671EA1-023F-453B-B1BE-B77C3383459C}" destId="{2DFE7E5A-4569-40FD-877A-E824C249D278}" srcOrd="0" destOrd="1" presId="urn:microsoft.com/office/officeart/2018/2/layout/IconLabelDescriptionList"/>
    <dgm:cxn modelId="{BE15B669-B48B-4898-BA1C-680B4E59941E}" srcId="{41476BC9-F71F-4EBC-B911-5C75737262F8}" destId="{72D5551E-28F1-437B-BA09-50E174223556}" srcOrd="0" destOrd="0" parTransId="{C78CFB78-C431-4914-99E2-1D2C4A1AC24A}" sibTransId="{7A0E499E-30EC-4FD8-8581-DDFA74A04CAF}"/>
    <dgm:cxn modelId="{D8B66A79-4C7D-4BBD-A218-48150D5966F2}" type="presOf" srcId="{E69F36AA-11E1-4C21-89F8-6864DFAC4852}" destId="{2DFE7E5A-4569-40FD-877A-E824C249D278}" srcOrd="0" destOrd="0" presId="urn:microsoft.com/office/officeart/2018/2/layout/IconLabelDescriptionList"/>
    <dgm:cxn modelId="{33CC83ED-DED8-48F3-A4DA-F6D5240F48F1}" type="presOf" srcId="{2A999CD3-040E-469F-B46E-86AC63BC9CC4}" destId="{1B0667B0-9660-4133-845D-02FF326A7109}" srcOrd="0" destOrd="0" presId="urn:microsoft.com/office/officeart/2018/2/layout/IconLabelDescriptionList"/>
    <dgm:cxn modelId="{3FE77925-F27F-4670-B95A-CA3AB4E6195E}" type="presParOf" srcId="{0F5E8884-BB77-41E2-864F-CF3B908449F0}" destId="{25088893-57EF-4D96-B45F-BE3D0DDFD96A}" srcOrd="0" destOrd="0" presId="urn:microsoft.com/office/officeart/2018/2/layout/IconLabelDescriptionList"/>
    <dgm:cxn modelId="{EBCD2DEE-AB6C-4DE0-A60D-E5719062D274}" type="presParOf" srcId="{25088893-57EF-4D96-B45F-BE3D0DDFD96A}" destId="{8EDFD4C9-6215-4664-A88B-E20BA8A29509}" srcOrd="0" destOrd="0" presId="urn:microsoft.com/office/officeart/2018/2/layout/IconLabelDescriptionList"/>
    <dgm:cxn modelId="{5F7589F7-09A7-441B-91AF-654D6484B90B}" type="presParOf" srcId="{25088893-57EF-4D96-B45F-BE3D0DDFD96A}" destId="{8235C1A5-A95A-4B20-98BB-335B63A2668E}" srcOrd="1" destOrd="0" presId="urn:microsoft.com/office/officeart/2018/2/layout/IconLabelDescriptionList"/>
    <dgm:cxn modelId="{057B656E-E530-4072-932E-73DD30E24A8A}" type="presParOf" srcId="{25088893-57EF-4D96-B45F-BE3D0DDFD96A}" destId="{4E772EE7-F694-4784-BE0E-1882D5AE0DCB}" srcOrd="2" destOrd="0" presId="urn:microsoft.com/office/officeart/2018/2/layout/IconLabelDescriptionList"/>
    <dgm:cxn modelId="{F8278084-DA30-4201-AF56-52855865D65F}" type="presParOf" srcId="{25088893-57EF-4D96-B45F-BE3D0DDFD96A}" destId="{2B12B54E-B491-48A7-B2D0-B49F5779F8FB}" srcOrd="3" destOrd="0" presId="urn:microsoft.com/office/officeart/2018/2/layout/IconLabelDescriptionList"/>
    <dgm:cxn modelId="{C8E4F836-8723-4931-B3DB-465A02C13633}" type="presParOf" srcId="{25088893-57EF-4D96-B45F-BE3D0DDFD96A}" destId="{1EAF0D8B-6A42-4C5F-BB20-212DA42E686D}" srcOrd="4" destOrd="0" presId="urn:microsoft.com/office/officeart/2018/2/layout/IconLabelDescriptionList"/>
    <dgm:cxn modelId="{66D7AAC1-5DC6-42A9-A3D4-7518A39B9A19}" type="presParOf" srcId="{0F5E8884-BB77-41E2-864F-CF3B908449F0}" destId="{CB4A8495-DFA2-4AF9-8C8E-C59953F4C930}" srcOrd="1" destOrd="0" presId="urn:microsoft.com/office/officeart/2018/2/layout/IconLabelDescriptionList"/>
    <dgm:cxn modelId="{A84E5D84-9719-47A1-8F6A-305999E31FC4}" type="presParOf" srcId="{0F5E8884-BB77-41E2-864F-CF3B908449F0}" destId="{271D533F-44E1-44B6-9008-5A231E6ACACD}" srcOrd="2" destOrd="0" presId="urn:microsoft.com/office/officeart/2018/2/layout/IconLabelDescriptionList"/>
    <dgm:cxn modelId="{B48E933D-56BE-4017-8322-C8FFF3F953E3}" type="presParOf" srcId="{271D533F-44E1-44B6-9008-5A231E6ACACD}" destId="{5BC16B02-AD6C-4BD8-B187-D731A42DBD95}" srcOrd="0" destOrd="0" presId="urn:microsoft.com/office/officeart/2018/2/layout/IconLabelDescriptionList"/>
    <dgm:cxn modelId="{EBD910D0-793A-48C2-A620-4A7B4076BC7F}" type="presParOf" srcId="{271D533F-44E1-44B6-9008-5A231E6ACACD}" destId="{16C78294-DB9B-4631-AC76-D19C8A2505E0}" srcOrd="1" destOrd="0" presId="urn:microsoft.com/office/officeart/2018/2/layout/IconLabelDescriptionList"/>
    <dgm:cxn modelId="{C61E8EC0-FB28-49F8-B13C-CECFFC645A2F}" type="presParOf" srcId="{271D533F-44E1-44B6-9008-5A231E6ACACD}" destId="{1B0667B0-9660-4133-845D-02FF326A7109}" srcOrd="2" destOrd="0" presId="urn:microsoft.com/office/officeart/2018/2/layout/IconLabelDescriptionList"/>
    <dgm:cxn modelId="{7AB333F8-1296-4ED2-9A91-A03021421DB1}" type="presParOf" srcId="{271D533F-44E1-44B6-9008-5A231E6ACACD}" destId="{C0F4D4C9-BC20-4C43-A1D4-0805D131D7DF}" srcOrd="3" destOrd="0" presId="urn:microsoft.com/office/officeart/2018/2/layout/IconLabelDescriptionList"/>
    <dgm:cxn modelId="{6245E2F5-270B-4B82-8420-FCB059AC6E2F}" type="presParOf" srcId="{271D533F-44E1-44B6-9008-5A231E6ACACD}" destId="{2DFE7E5A-4569-40FD-877A-E824C249D2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D4C9-6215-4664-A88B-E20BA8A29509}">
      <dsp:nvSpPr>
        <dsp:cNvPr id="0" name=""/>
        <dsp:cNvSpPr/>
      </dsp:nvSpPr>
      <dsp:spPr>
        <a:xfrm>
          <a:off x="696334" y="123345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72EE7-F694-4784-BE0E-1882D5AE0DCB}">
      <dsp:nvSpPr>
        <dsp:cNvPr id="0" name=""/>
        <dsp:cNvSpPr/>
      </dsp:nvSpPr>
      <dsp:spPr>
        <a:xfrm>
          <a:off x="696301" y="3192860"/>
          <a:ext cx="4320000" cy="87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dirty="0"/>
            <a:t>To create a </a:t>
          </a:r>
          <a:r>
            <a:rPr lang="en-US" sz="1400" b="0" i="0" kern="1200" dirty="0" err="1"/>
            <a:t>NavMesh</a:t>
          </a:r>
          <a:r>
            <a:rPr lang="en-US" sz="1400" b="0" i="0" kern="1200" dirty="0"/>
            <a:t> in Unity, mark the objects in your scene that should be included as walkable areas or obstacles using the "Navigation Static" property in the Inspector.</a:t>
          </a:r>
          <a:endParaRPr lang="en-US" sz="1400" kern="1200" dirty="0"/>
        </a:p>
      </dsp:txBody>
      <dsp:txXfrm>
        <a:off x="696301" y="3192860"/>
        <a:ext cx="4320000" cy="870750"/>
      </dsp:txXfrm>
    </dsp:sp>
    <dsp:sp modelId="{1EAF0D8B-6A42-4C5F-BB20-212DA42E686D}">
      <dsp:nvSpPr>
        <dsp:cNvPr id="0" name=""/>
        <dsp:cNvSpPr/>
      </dsp:nvSpPr>
      <dsp:spPr>
        <a:xfrm>
          <a:off x="788793" y="3029641"/>
          <a:ext cx="4320000" cy="1178773"/>
        </a:xfrm>
        <a:prstGeom prst="rect">
          <a:avLst/>
        </a:prstGeom>
        <a:noFill/>
        <a:ln>
          <a:noFill/>
        </a:ln>
        <a:effectLst/>
      </dsp:spPr>
      <dsp:style>
        <a:lnRef idx="0">
          <a:scrgbClr r="0" g="0" b="0"/>
        </a:lnRef>
        <a:fillRef idx="0">
          <a:scrgbClr r="0" g="0" b="0"/>
        </a:fillRef>
        <a:effectRef idx="0">
          <a:scrgbClr r="0" g="0" b="0"/>
        </a:effectRef>
        <a:fontRef idx="minor"/>
      </dsp:style>
    </dsp:sp>
    <dsp:sp modelId="{5BC16B02-AD6C-4BD8-B187-D731A42DBD95}">
      <dsp:nvSpPr>
        <dsp:cNvPr id="0" name=""/>
        <dsp:cNvSpPr/>
      </dsp:nvSpPr>
      <dsp:spPr>
        <a:xfrm>
          <a:off x="5825375" y="114841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667B0-9660-4133-845D-02FF326A7109}">
      <dsp:nvSpPr>
        <dsp:cNvPr id="0" name=""/>
        <dsp:cNvSpPr/>
      </dsp:nvSpPr>
      <dsp:spPr>
        <a:xfrm>
          <a:off x="409929" y="0"/>
          <a:ext cx="4320000" cy="87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endParaRPr lang="en-US" sz="1400" kern="1200" dirty="0"/>
        </a:p>
      </dsp:txBody>
      <dsp:txXfrm>
        <a:off x="409929" y="0"/>
        <a:ext cx="4320000" cy="870750"/>
      </dsp:txXfrm>
    </dsp:sp>
    <dsp:sp modelId="{2DFE7E5A-4569-40FD-877A-E824C249D278}">
      <dsp:nvSpPr>
        <dsp:cNvPr id="0" name=""/>
        <dsp:cNvSpPr/>
      </dsp:nvSpPr>
      <dsp:spPr>
        <a:xfrm>
          <a:off x="5864793" y="3029641"/>
          <a:ext cx="4320000" cy="117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i="0" kern="1200"/>
            <a:t>Open the Navigation window (Window &gt; AI &gt; Navigation) and configure the NavMesh settings, such as agent radius and height.</a:t>
          </a:r>
          <a:endParaRPr lang="en-US" sz="1400" kern="1200" dirty="0"/>
        </a:p>
        <a:p>
          <a:pPr marL="0" lvl="0" indent="0" algn="l" defTabSz="622300">
            <a:lnSpc>
              <a:spcPct val="100000"/>
            </a:lnSpc>
            <a:spcBef>
              <a:spcPct val="0"/>
            </a:spcBef>
            <a:spcAft>
              <a:spcPct val="35000"/>
            </a:spcAft>
            <a:buNone/>
          </a:pPr>
          <a:r>
            <a:rPr lang="en-US" sz="1400" b="0" i="0" kern="1200" dirty="0"/>
            <a:t>Click "Bake" in the Navigation window to generate the </a:t>
          </a:r>
          <a:r>
            <a:rPr lang="en-US" sz="1400" b="0" i="0" kern="1200" dirty="0" err="1"/>
            <a:t>NavMesh</a:t>
          </a:r>
          <a:r>
            <a:rPr lang="en-US" sz="1400" b="0" i="0" kern="1200" dirty="0"/>
            <a:t> for your scene</a:t>
          </a:r>
        </a:p>
      </dsp:txBody>
      <dsp:txXfrm>
        <a:off x="5864793" y="3029641"/>
        <a:ext cx="4320000" cy="1178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94C7A-B3AB-4D7A-87AA-3470E49BEDA0}">
      <dsp:nvSpPr>
        <dsp:cNvPr id="0" name=""/>
        <dsp:cNvSpPr/>
      </dsp:nvSpPr>
      <dsp:spPr>
        <a:xfrm>
          <a:off x="308935" y="933278"/>
          <a:ext cx="966111" cy="9661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EC434-EAC4-4988-83E9-9307F2BA83C3}">
      <dsp:nvSpPr>
        <dsp:cNvPr id="0" name=""/>
        <dsp:cNvSpPr/>
      </dsp:nvSpPr>
      <dsp:spPr>
        <a:xfrm>
          <a:off x="514828" y="1139170"/>
          <a:ext cx="554326" cy="554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4BFE39-FEB1-4FF3-8555-E8C9C92A5515}">
      <dsp:nvSpPr>
        <dsp:cNvPr id="0" name=""/>
        <dsp:cNvSpPr/>
      </dsp:nvSpPr>
      <dsp:spPr>
        <a:xfrm>
          <a:off x="97" y="2200309"/>
          <a:ext cx="1583789" cy="87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dirty="0"/>
            <a:t>Define the project:</a:t>
          </a:r>
          <a:endParaRPr lang="tr-TR" sz="1100" b="0" i="0" kern="1200" baseline="0" dirty="0"/>
        </a:p>
        <a:p>
          <a:pPr marL="0" lvl="0" indent="0" algn="ctr" defTabSz="488950">
            <a:lnSpc>
              <a:spcPct val="90000"/>
            </a:lnSpc>
            <a:spcBef>
              <a:spcPct val="0"/>
            </a:spcBef>
            <a:spcAft>
              <a:spcPct val="35000"/>
            </a:spcAft>
            <a:buNone/>
            <a:defRPr cap="all"/>
          </a:pPr>
          <a:r>
            <a:rPr lang="en-US" sz="1100" b="0" i="0" kern="1200" baseline="0" dirty="0"/>
            <a:t> Determine the game project's purpose, objectives, and scope.</a:t>
          </a:r>
          <a:endParaRPr lang="en-US" sz="1100" kern="1200" dirty="0"/>
        </a:p>
      </dsp:txBody>
      <dsp:txXfrm>
        <a:off x="97" y="2200309"/>
        <a:ext cx="1583789" cy="871083"/>
      </dsp:txXfrm>
    </dsp:sp>
    <dsp:sp modelId="{283EA875-90BE-44BE-9FFA-DA82F90F91D1}">
      <dsp:nvSpPr>
        <dsp:cNvPr id="0" name=""/>
        <dsp:cNvSpPr/>
      </dsp:nvSpPr>
      <dsp:spPr>
        <a:xfrm>
          <a:off x="2169888" y="933278"/>
          <a:ext cx="966111" cy="9661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4FFBA-D322-4ABF-91F9-DCD6F36D46CC}">
      <dsp:nvSpPr>
        <dsp:cNvPr id="0" name=""/>
        <dsp:cNvSpPr/>
      </dsp:nvSpPr>
      <dsp:spPr>
        <a:xfrm>
          <a:off x="2375780" y="1139170"/>
          <a:ext cx="554326" cy="554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7747A7-AE6E-41AD-9802-2FF612141825}">
      <dsp:nvSpPr>
        <dsp:cNvPr id="0" name=""/>
        <dsp:cNvSpPr/>
      </dsp:nvSpPr>
      <dsp:spPr>
        <a:xfrm>
          <a:off x="1861049" y="2200309"/>
          <a:ext cx="1583789" cy="87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dirty="0"/>
            <a:t>Analyze the current situation: </a:t>
          </a:r>
          <a:endParaRPr lang="tr-TR" sz="1100" b="0" i="0" kern="1200" baseline="0" dirty="0"/>
        </a:p>
        <a:p>
          <a:pPr marL="0" lvl="0" indent="0" algn="ctr" defTabSz="488950">
            <a:lnSpc>
              <a:spcPct val="90000"/>
            </a:lnSpc>
            <a:spcBef>
              <a:spcPct val="0"/>
            </a:spcBef>
            <a:spcAft>
              <a:spcPct val="35000"/>
            </a:spcAft>
            <a:buNone/>
            <a:defRPr cap="all"/>
          </a:pPr>
          <a:r>
            <a:rPr lang="en-US" sz="1100" b="0" i="0" kern="1200" baseline="0" dirty="0"/>
            <a:t>Assess the existing assets, resources, and technology available for the project.</a:t>
          </a:r>
          <a:endParaRPr lang="en-US" sz="1100" kern="1200" dirty="0"/>
        </a:p>
      </dsp:txBody>
      <dsp:txXfrm>
        <a:off x="1861049" y="2200309"/>
        <a:ext cx="1583789" cy="871083"/>
      </dsp:txXfrm>
    </dsp:sp>
    <dsp:sp modelId="{7D6507CB-B85E-4C6F-BA84-5802ACABDC93}">
      <dsp:nvSpPr>
        <dsp:cNvPr id="0" name=""/>
        <dsp:cNvSpPr/>
      </dsp:nvSpPr>
      <dsp:spPr>
        <a:xfrm>
          <a:off x="4030840" y="933278"/>
          <a:ext cx="966111" cy="9661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A4496-C417-468C-A937-63BACE0C1AC7}">
      <dsp:nvSpPr>
        <dsp:cNvPr id="0" name=""/>
        <dsp:cNvSpPr/>
      </dsp:nvSpPr>
      <dsp:spPr>
        <a:xfrm>
          <a:off x="4236732" y="1139170"/>
          <a:ext cx="554326" cy="554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62EE8-D7F1-46B2-9CC3-2AB8C7EAA72E}">
      <dsp:nvSpPr>
        <dsp:cNvPr id="0" name=""/>
        <dsp:cNvSpPr/>
      </dsp:nvSpPr>
      <dsp:spPr>
        <a:xfrm>
          <a:off x="3722001" y="2200309"/>
          <a:ext cx="1583789" cy="87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dirty="0"/>
            <a:t>Needs analysis:</a:t>
          </a:r>
          <a:endParaRPr lang="tr-TR" sz="1100" b="0" i="0" kern="1200" baseline="0" dirty="0"/>
        </a:p>
        <a:p>
          <a:pPr marL="0" lvl="0" indent="0" algn="ctr" defTabSz="488950">
            <a:lnSpc>
              <a:spcPct val="90000"/>
            </a:lnSpc>
            <a:spcBef>
              <a:spcPct val="0"/>
            </a:spcBef>
            <a:spcAft>
              <a:spcPct val="35000"/>
            </a:spcAft>
            <a:buNone/>
            <a:defRPr cap="all"/>
          </a:pPr>
          <a:r>
            <a:rPr lang="en-US" sz="1100" b="0" i="0" kern="1200" baseline="0" dirty="0"/>
            <a:t> Identify the resources, skills, and technologies required for the project.</a:t>
          </a:r>
          <a:endParaRPr lang="en-US" sz="1100" kern="1200" dirty="0"/>
        </a:p>
      </dsp:txBody>
      <dsp:txXfrm>
        <a:off x="3722001" y="2200309"/>
        <a:ext cx="1583789" cy="871083"/>
      </dsp:txXfrm>
    </dsp:sp>
    <dsp:sp modelId="{A0121793-92EB-4F75-8761-4B9421D05B05}">
      <dsp:nvSpPr>
        <dsp:cNvPr id="0" name=""/>
        <dsp:cNvSpPr/>
      </dsp:nvSpPr>
      <dsp:spPr>
        <a:xfrm>
          <a:off x="5891792" y="933278"/>
          <a:ext cx="966111" cy="9661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1A199F-0726-48F6-A7CD-ACCC2C6150DC}">
      <dsp:nvSpPr>
        <dsp:cNvPr id="0" name=""/>
        <dsp:cNvSpPr/>
      </dsp:nvSpPr>
      <dsp:spPr>
        <a:xfrm>
          <a:off x="6097684" y="1139170"/>
          <a:ext cx="554326" cy="554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B133E8-C91B-408C-B160-2FD3A39BCC1A}">
      <dsp:nvSpPr>
        <dsp:cNvPr id="0" name=""/>
        <dsp:cNvSpPr/>
      </dsp:nvSpPr>
      <dsp:spPr>
        <a:xfrm>
          <a:off x="5582953" y="2200309"/>
          <a:ext cx="1583789" cy="87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dirty="0"/>
            <a:t>Risk analysis: </a:t>
          </a:r>
          <a:endParaRPr lang="tr-TR" sz="1100" b="0" i="0" kern="1200" baseline="0" dirty="0"/>
        </a:p>
        <a:p>
          <a:pPr marL="0" lvl="0" indent="0" algn="ctr" defTabSz="488950">
            <a:lnSpc>
              <a:spcPct val="90000"/>
            </a:lnSpc>
            <a:spcBef>
              <a:spcPct val="0"/>
            </a:spcBef>
            <a:spcAft>
              <a:spcPct val="35000"/>
            </a:spcAft>
            <a:buNone/>
            <a:defRPr cap="all"/>
          </a:pPr>
          <a:r>
            <a:rPr lang="en-US" sz="1100" b="0" i="0" kern="1200" baseline="0" dirty="0"/>
            <a:t>Detect potential risks and challenges and develop strategies to overcome them.</a:t>
          </a:r>
          <a:endParaRPr lang="en-US" sz="1100" kern="1200" dirty="0"/>
        </a:p>
      </dsp:txBody>
      <dsp:txXfrm>
        <a:off x="5582953" y="2200309"/>
        <a:ext cx="1583789" cy="871083"/>
      </dsp:txXfrm>
    </dsp:sp>
    <dsp:sp modelId="{6732022B-3009-4E51-BA4F-F4F13ADCFE7C}">
      <dsp:nvSpPr>
        <dsp:cNvPr id="0" name=""/>
        <dsp:cNvSpPr/>
      </dsp:nvSpPr>
      <dsp:spPr>
        <a:xfrm>
          <a:off x="7752744" y="933278"/>
          <a:ext cx="966111" cy="9661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DDD382-99A6-46F0-93DB-C16C4F8EEF6C}">
      <dsp:nvSpPr>
        <dsp:cNvPr id="0" name=""/>
        <dsp:cNvSpPr/>
      </dsp:nvSpPr>
      <dsp:spPr>
        <a:xfrm>
          <a:off x="7958637" y="1139170"/>
          <a:ext cx="554326" cy="5543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8F805-E1BF-42B9-8029-8F976B803A11}">
      <dsp:nvSpPr>
        <dsp:cNvPr id="0" name=""/>
        <dsp:cNvSpPr/>
      </dsp:nvSpPr>
      <dsp:spPr>
        <a:xfrm>
          <a:off x="7443905" y="2200309"/>
          <a:ext cx="1583789" cy="87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dirty="0"/>
            <a:t>Financial analysis:</a:t>
          </a:r>
          <a:endParaRPr lang="tr-TR" sz="1100" b="0" i="0" kern="1200" baseline="0" dirty="0"/>
        </a:p>
        <a:p>
          <a:pPr marL="0" lvl="0" indent="0" algn="ctr" defTabSz="488950">
            <a:lnSpc>
              <a:spcPct val="90000"/>
            </a:lnSpc>
            <a:spcBef>
              <a:spcPct val="0"/>
            </a:spcBef>
            <a:spcAft>
              <a:spcPct val="35000"/>
            </a:spcAft>
            <a:buNone/>
            <a:defRPr cap="all"/>
          </a:pPr>
          <a:r>
            <a:rPr lang="en-US" sz="1100" b="0" i="0" kern="1200" baseline="0" dirty="0"/>
            <a:t> Evaluate the costs and returns of the project.</a:t>
          </a:r>
          <a:endParaRPr lang="en-US" sz="1100" kern="1200" dirty="0"/>
        </a:p>
      </dsp:txBody>
      <dsp:txXfrm>
        <a:off x="7443905" y="2200309"/>
        <a:ext cx="1583789" cy="871083"/>
      </dsp:txXfrm>
    </dsp:sp>
    <dsp:sp modelId="{A2CA0556-0A24-4615-8311-7AA1FD87D013}">
      <dsp:nvSpPr>
        <dsp:cNvPr id="0" name=""/>
        <dsp:cNvSpPr/>
      </dsp:nvSpPr>
      <dsp:spPr>
        <a:xfrm>
          <a:off x="9613696" y="933278"/>
          <a:ext cx="966111" cy="9661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F99A9-1825-425A-8654-9A18A13EEFD8}">
      <dsp:nvSpPr>
        <dsp:cNvPr id="0" name=""/>
        <dsp:cNvSpPr/>
      </dsp:nvSpPr>
      <dsp:spPr>
        <a:xfrm>
          <a:off x="9819589" y="1139170"/>
          <a:ext cx="554326" cy="5543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D3FF62-B398-432E-BCE8-82880344D5CB}">
      <dsp:nvSpPr>
        <dsp:cNvPr id="0" name=""/>
        <dsp:cNvSpPr/>
      </dsp:nvSpPr>
      <dsp:spPr>
        <a:xfrm>
          <a:off x="9304857" y="2200309"/>
          <a:ext cx="1583789" cy="87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dirty="0"/>
            <a:t>Feasibility analysis:</a:t>
          </a:r>
          <a:endParaRPr lang="tr-TR" sz="1100" b="0" i="0" kern="1200" baseline="0" dirty="0"/>
        </a:p>
        <a:p>
          <a:pPr marL="0" lvl="0" indent="0" algn="ctr" defTabSz="488950">
            <a:lnSpc>
              <a:spcPct val="90000"/>
            </a:lnSpc>
            <a:spcBef>
              <a:spcPct val="0"/>
            </a:spcBef>
            <a:spcAft>
              <a:spcPct val="35000"/>
            </a:spcAft>
            <a:buNone/>
            <a:defRPr cap="all"/>
          </a:pPr>
          <a:r>
            <a:rPr lang="en-US" sz="1100" b="0" i="0" kern="1200" baseline="0" dirty="0"/>
            <a:t> Assess the project's feasibility and likelihood of success.</a:t>
          </a:r>
          <a:endParaRPr lang="en-US" sz="1100" kern="1200" dirty="0"/>
        </a:p>
      </dsp:txBody>
      <dsp:txXfrm>
        <a:off x="9304857" y="2200309"/>
        <a:ext cx="1583789" cy="871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D4C9-6215-4664-A88B-E20BA8A29509}">
      <dsp:nvSpPr>
        <dsp:cNvPr id="0" name=""/>
        <dsp:cNvSpPr/>
      </dsp:nvSpPr>
      <dsp:spPr>
        <a:xfrm>
          <a:off x="696334" y="111082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72EE7-F694-4784-BE0E-1882D5AE0DCB}">
      <dsp:nvSpPr>
        <dsp:cNvPr id="0" name=""/>
        <dsp:cNvSpPr/>
      </dsp:nvSpPr>
      <dsp:spPr>
        <a:xfrm>
          <a:off x="696301" y="279683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b="0" i="0" kern="1200" baseline="0" dirty="0"/>
            <a:t>To open the Profiler window in Unity, go to Window &gt; Analysis &gt; Profiler.</a:t>
          </a:r>
          <a:endParaRPr lang="en-US" sz="2200" kern="1200" dirty="0"/>
        </a:p>
      </dsp:txBody>
      <dsp:txXfrm>
        <a:off x="696301" y="2796832"/>
        <a:ext cx="4320000" cy="648000"/>
      </dsp:txXfrm>
    </dsp:sp>
    <dsp:sp modelId="{1EAF0D8B-6A42-4C5F-BB20-212DA42E686D}">
      <dsp:nvSpPr>
        <dsp:cNvPr id="0" name=""/>
        <dsp:cNvSpPr/>
      </dsp:nvSpPr>
      <dsp:spPr>
        <a:xfrm>
          <a:off x="788793" y="2699718"/>
          <a:ext cx="4320000" cy="1631320"/>
        </a:xfrm>
        <a:prstGeom prst="rect">
          <a:avLst/>
        </a:prstGeom>
        <a:noFill/>
        <a:ln>
          <a:noFill/>
        </a:ln>
        <a:effectLst/>
      </dsp:spPr>
      <dsp:style>
        <a:lnRef idx="0">
          <a:scrgbClr r="0" g="0" b="0"/>
        </a:lnRef>
        <a:fillRef idx="0">
          <a:scrgbClr r="0" g="0" b="0"/>
        </a:fillRef>
        <a:effectRef idx="0">
          <a:scrgbClr r="0" g="0" b="0"/>
        </a:effectRef>
        <a:fontRef idx="minor"/>
      </dsp:style>
    </dsp:sp>
    <dsp:sp modelId="{5BC16B02-AD6C-4BD8-B187-D731A42DBD95}">
      <dsp:nvSpPr>
        <dsp:cNvPr id="0" name=""/>
        <dsp:cNvSpPr/>
      </dsp:nvSpPr>
      <dsp:spPr>
        <a:xfrm>
          <a:off x="5864793" y="28480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667B0-9660-4133-845D-02FF326A7109}">
      <dsp:nvSpPr>
        <dsp:cNvPr id="0" name=""/>
        <dsp:cNvSpPr/>
      </dsp:nvSpPr>
      <dsp:spPr>
        <a:xfrm>
          <a:off x="5864793" y="197079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b="0" i="0" kern="1200" baseline="0" dirty="0"/>
            <a:t>The Profiler window consists of several sections:</a:t>
          </a:r>
          <a:endParaRPr lang="en-US" sz="2200" kern="1200" dirty="0"/>
        </a:p>
      </dsp:txBody>
      <dsp:txXfrm>
        <a:off x="5864793" y="1970794"/>
        <a:ext cx="4320000" cy="648000"/>
      </dsp:txXfrm>
    </dsp:sp>
    <dsp:sp modelId="{2DFE7E5A-4569-40FD-877A-E824C249D278}">
      <dsp:nvSpPr>
        <dsp:cNvPr id="0" name=""/>
        <dsp:cNvSpPr/>
      </dsp:nvSpPr>
      <dsp:spPr>
        <a:xfrm>
          <a:off x="5864793" y="2699718"/>
          <a:ext cx="4320000" cy="163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i="0" kern="1200" baseline="0" dirty="0"/>
            <a:t>Toolbar: </a:t>
          </a:r>
          <a:r>
            <a:rPr lang="en-US" sz="1700" b="0" i="0" kern="1200" baseline="0" dirty="0"/>
            <a:t>Control the Profiler's recording, playback, and other settings.</a:t>
          </a:r>
          <a:endParaRPr lang="en-US" sz="1700" kern="1200" dirty="0"/>
        </a:p>
        <a:p>
          <a:pPr marL="0" lvl="0" indent="0" algn="l" defTabSz="755650">
            <a:lnSpc>
              <a:spcPct val="90000"/>
            </a:lnSpc>
            <a:spcBef>
              <a:spcPct val="0"/>
            </a:spcBef>
            <a:spcAft>
              <a:spcPct val="35000"/>
            </a:spcAft>
            <a:buNone/>
          </a:pPr>
          <a:r>
            <a:rPr lang="en-US" sz="1700" b="1" i="0" kern="1200" baseline="0" dirty="0"/>
            <a:t>Timeline view: </a:t>
          </a:r>
          <a:r>
            <a:rPr lang="en-US" sz="1700" b="0" i="0" kern="1200" baseline="0" dirty="0"/>
            <a:t>Visualize the performance data over time.</a:t>
          </a:r>
          <a:endParaRPr lang="en-US" sz="1700" kern="1200" dirty="0"/>
        </a:p>
        <a:p>
          <a:pPr marL="0" lvl="0" indent="0" algn="l" defTabSz="755650">
            <a:lnSpc>
              <a:spcPct val="90000"/>
            </a:lnSpc>
            <a:spcBef>
              <a:spcPct val="0"/>
            </a:spcBef>
            <a:spcAft>
              <a:spcPct val="35000"/>
            </a:spcAft>
            <a:buNone/>
          </a:pPr>
          <a:r>
            <a:rPr lang="en-US" sz="1700" b="1" i="0" kern="1200" baseline="0" dirty="0"/>
            <a:t>Detailed view: </a:t>
          </a:r>
          <a:r>
            <a:rPr lang="en-US" sz="1700" b="0" i="0" kern="1200" baseline="0" dirty="0"/>
            <a:t>Inspect specific performance metrics in depth.</a:t>
          </a:r>
          <a:endParaRPr lang="en-US" sz="1700" kern="1200" dirty="0"/>
        </a:p>
      </dsp:txBody>
      <dsp:txXfrm>
        <a:off x="5864793" y="2699718"/>
        <a:ext cx="4320000" cy="1631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D4C9-6215-4664-A88B-E20BA8A29509}">
      <dsp:nvSpPr>
        <dsp:cNvPr id="0" name=""/>
        <dsp:cNvSpPr/>
      </dsp:nvSpPr>
      <dsp:spPr>
        <a:xfrm>
          <a:off x="728721" y="123932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72EE7-F694-4784-BE0E-1882D5AE0DCB}">
      <dsp:nvSpPr>
        <dsp:cNvPr id="0" name=""/>
        <dsp:cNvSpPr/>
      </dsp:nvSpPr>
      <dsp:spPr>
        <a:xfrm>
          <a:off x="696301" y="3013255"/>
          <a:ext cx="4320000" cy="1302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dirty="0"/>
            <a:t>Profile Standalone: This option is used to profile your game when it's running as a standalone build. It helps you analyze the performance and resource usage of your game in a more realistic environment, similar to how it would run on the target platform.</a:t>
          </a:r>
          <a:endParaRPr lang="en-US" sz="1400" kern="1200" dirty="0"/>
        </a:p>
      </dsp:txBody>
      <dsp:txXfrm>
        <a:off x="696301" y="3013255"/>
        <a:ext cx="4320000" cy="1302802"/>
      </dsp:txXfrm>
    </dsp:sp>
    <dsp:sp modelId="{1EAF0D8B-6A42-4C5F-BB20-212DA42E686D}">
      <dsp:nvSpPr>
        <dsp:cNvPr id="0" name=""/>
        <dsp:cNvSpPr/>
      </dsp:nvSpPr>
      <dsp:spPr>
        <a:xfrm>
          <a:off x="788793" y="3710639"/>
          <a:ext cx="4320000" cy="212941"/>
        </a:xfrm>
        <a:prstGeom prst="rect">
          <a:avLst/>
        </a:prstGeom>
        <a:noFill/>
        <a:ln>
          <a:noFill/>
        </a:ln>
        <a:effectLst/>
      </dsp:spPr>
      <dsp:style>
        <a:lnRef idx="0">
          <a:scrgbClr r="0" g="0" b="0"/>
        </a:lnRef>
        <a:fillRef idx="0">
          <a:scrgbClr r="0" g="0" b="0"/>
        </a:fillRef>
        <a:effectRef idx="0">
          <a:scrgbClr r="0" g="0" b="0"/>
        </a:effectRef>
        <a:fontRef idx="minor"/>
      </dsp:style>
    </dsp:sp>
    <dsp:sp modelId="{5BC16B02-AD6C-4BD8-B187-D731A42DBD95}">
      <dsp:nvSpPr>
        <dsp:cNvPr id="0" name=""/>
        <dsp:cNvSpPr/>
      </dsp:nvSpPr>
      <dsp:spPr>
        <a:xfrm>
          <a:off x="5981035" y="11421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667B0-9660-4133-845D-02FF326A7109}">
      <dsp:nvSpPr>
        <dsp:cNvPr id="0" name=""/>
        <dsp:cNvSpPr/>
      </dsp:nvSpPr>
      <dsp:spPr>
        <a:xfrm>
          <a:off x="5826085" y="2861335"/>
          <a:ext cx="4320000" cy="1302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dirty="0"/>
            <a:t>Editor Profiling: This option profiles your game while it's running in the Unity Editor. This is useful for quick performance checks and optimization during development, but it may not be entirely accurate, as the Unity Editor itself consumes resources and may affect the performance of your game.</a:t>
          </a:r>
          <a:endParaRPr lang="en-US" sz="1400" kern="1200" dirty="0"/>
        </a:p>
      </dsp:txBody>
      <dsp:txXfrm>
        <a:off x="5826085" y="2861335"/>
        <a:ext cx="4320000" cy="1302802"/>
      </dsp:txXfrm>
    </dsp:sp>
    <dsp:sp modelId="{2DFE7E5A-4569-40FD-877A-E824C249D278}">
      <dsp:nvSpPr>
        <dsp:cNvPr id="0" name=""/>
        <dsp:cNvSpPr/>
      </dsp:nvSpPr>
      <dsp:spPr>
        <a:xfrm>
          <a:off x="5864793" y="3710639"/>
          <a:ext cx="4320000" cy="21294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D4C9-6215-4664-A88B-E20BA8A29509}">
      <dsp:nvSpPr>
        <dsp:cNvPr id="0" name=""/>
        <dsp:cNvSpPr/>
      </dsp:nvSpPr>
      <dsp:spPr>
        <a:xfrm>
          <a:off x="696334" y="146760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72EE7-F694-4784-BE0E-1882D5AE0DCB}">
      <dsp:nvSpPr>
        <dsp:cNvPr id="0" name=""/>
        <dsp:cNvSpPr/>
      </dsp:nvSpPr>
      <dsp:spPr>
        <a:xfrm>
          <a:off x="696301" y="31229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0" i="0" kern="1200" dirty="0"/>
            <a:t>To open the Frame Debugger window in Unity, go to Window &gt; Analysis &gt; Frame Debugger.</a:t>
          </a:r>
          <a:endParaRPr lang="en-US" sz="1800" kern="1200" dirty="0"/>
        </a:p>
      </dsp:txBody>
      <dsp:txXfrm>
        <a:off x="696301" y="3122924"/>
        <a:ext cx="4320000" cy="648000"/>
      </dsp:txXfrm>
    </dsp:sp>
    <dsp:sp modelId="{1EAF0D8B-6A42-4C5F-BB20-212DA42E686D}">
      <dsp:nvSpPr>
        <dsp:cNvPr id="0" name=""/>
        <dsp:cNvSpPr/>
      </dsp:nvSpPr>
      <dsp:spPr>
        <a:xfrm>
          <a:off x="788793" y="3011540"/>
          <a:ext cx="4320000" cy="962722"/>
        </a:xfrm>
        <a:prstGeom prst="rect">
          <a:avLst/>
        </a:prstGeom>
        <a:noFill/>
        <a:ln>
          <a:noFill/>
        </a:ln>
        <a:effectLst/>
      </dsp:spPr>
      <dsp:style>
        <a:lnRef idx="0">
          <a:scrgbClr r="0" g="0" b="0"/>
        </a:lnRef>
        <a:fillRef idx="0">
          <a:scrgbClr r="0" g="0" b="0"/>
        </a:fillRef>
        <a:effectRef idx="0">
          <a:scrgbClr r="0" g="0" b="0"/>
        </a:effectRef>
        <a:fontRef idx="minor"/>
      </dsp:style>
    </dsp:sp>
    <dsp:sp modelId="{5BC16B02-AD6C-4BD8-B187-D731A42DBD95}">
      <dsp:nvSpPr>
        <dsp:cNvPr id="0" name=""/>
        <dsp:cNvSpPr/>
      </dsp:nvSpPr>
      <dsp:spPr>
        <a:xfrm>
          <a:off x="5793849" y="138256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667B0-9660-4133-845D-02FF326A7109}">
      <dsp:nvSpPr>
        <dsp:cNvPr id="0" name=""/>
        <dsp:cNvSpPr/>
      </dsp:nvSpPr>
      <dsp:spPr>
        <a:xfrm>
          <a:off x="409929" y="5030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endParaRPr lang="en-US" sz="1800" kern="1200" dirty="0"/>
        </a:p>
      </dsp:txBody>
      <dsp:txXfrm>
        <a:off x="409929" y="50303"/>
        <a:ext cx="4320000" cy="648000"/>
      </dsp:txXfrm>
    </dsp:sp>
    <dsp:sp modelId="{2DFE7E5A-4569-40FD-877A-E824C249D278}">
      <dsp:nvSpPr>
        <dsp:cNvPr id="0" name=""/>
        <dsp:cNvSpPr/>
      </dsp:nvSpPr>
      <dsp:spPr>
        <a:xfrm>
          <a:off x="5864793" y="3011540"/>
          <a:ext cx="4320000" cy="962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i="0" kern="1200" dirty="0"/>
            <a:t>With the Frame Debugger open, press the Play button in Unity to run your game.</a:t>
          </a:r>
          <a:endParaRPr lang="en-US" sz="1400" kern="1200" dirty="0"/>
        </a:p>
        <a:p>
          <a:pPr marL="0" lvl="0" indent="0" algn="l" defTabSz="622300">
            <a:lnSpc>
              <a:spcPct val="100000"/>
            </a:lnSpc>
            <a:spcBef>
              <a:spcPct val="0"/>
            </a:spcBef>
            <a:spcAft>
              <a:spcPct val="35000"/>
            </a:spcAft>
            <a:buNone/>
          </a:pPr>
          <a:r>
            <a:rPr lang="en-US" sz="1400" b="0" i="0" kern="1200" dirty="0"/>
            <a:t>Click "Enable" in the Frame Debugger window to start debugging the current frame.</a:t>
          </a:r>
        </a:p>
      </dsp:txBody>
      <dsp:txXfrm>
        <a:off x="5864793" y="3011540"/>
        <a:ext cx="4320000" cy="9627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D4C9-6215-4664-A88B-E20BA8A29509}">
      <dsp:nvSpPr>
        <dsp:cNvPr id="0" name=""/>
        <dsp:cNvSpPr/>
      </dsp:nvSpPr>
      <dsp:spPr>
        <a:xfrm>
          <a:off x="696334" y="154585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72EE7-F694-4784-BE0E-1882D5AE0DCB}">
      <dsp:nvSpPr>
        <dsp:cNvPr id="0" name=""/>
        <dsp:cNvSpPr/>
      </dsp:nvSpPr>
      <dsp:spPr>
        <a:xfrm>
          <a:off x="696301" y="319444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0" i="0" kern="1200" dirty="0"/>
            <a:t>The Physics Debugger is built into the Unity Editor and can be accessed through the Scene view.</a:t>
          </a:r>
          <a:endParaRPr lang="en-US" sz="1600" kern="1200" dirty="0"/>
        </a:p>
      </dsp:txBody>
      <dsp:txXfrm>
        <a:off x="696301" y="3194445"/>
        <a:ext cx="4320000" cy="648000"/>
      </dsp:txXfrm>
    </dsp:sp>
    <dsp:sp modelId="{1EAF0D8B-6A42-4C5F-BB20-212DA42E686D}">
      <dsp:nvSpPr>
        <dsp:cNvPr id="0" name=""/>
        <dsp:cNvSpPr/>
      </dsp:nvSpPr>
      <dsp:spPr>
        <a:xfrm>
          <a:off x="788793" y="3079930"/>
          <a:ext cx="4320000" cy="816082"/>
        </a:xfrm>
        <a:prstGeom prst="rect">
          <a:avLst/>
        </a:prstGeom>
        <a:noFill/>
        <a:ln>
          <a:noFill/>
        </a:ln>
        <a:effectLst/>
      </dsp:spPr>
      <dsp:style>
        <a:lnRef idx="0">
          <a:scrgbClr r="0" g="0" b="0"/>
        </a:lnRef>
        <a:fillRef idx="0">
          <a:scrgbClr r="0" g="0" b="0"/>
        </a:fillRef>
        <a:effectRef idx="0">
          <a:scrgbClr r="0" g="0" b="0"/>
        </a:effectRef>
        <a:fontRef idx="minor"/>
      </dsp:style>
    </dsp:sp>
    <dsp:sp modelId="{5BC16B02-AD6C-4BD8-B187-D731A42DBD95}">
      <dsp:nvSpPr>
        <dsp:cNvPr id="0" name=""/>
        <dsp:cNvSpPr/>
      </dsp:nvSpPr>
      <dsp:spPr>
        <a:xfrm>
          <a:off x="5825375" y="146081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667B0-9660-4133-845D-02FF326A7109}">
      <dsp:nvSpPr>
        <dsp:cNvPr id="0" name=""/>
        <dsp:cNvSpPr/>
      </dsp:nvSpPr>
      <dsp:spPr>
        <a:xfrm>
          <a:off x="409929" y="1218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endParaRPr lang="en-US" sz="1600" kern="1200" dirty="0"/>
        </a:p>
      </dsp:txBody>
      <dsp:txXfrm>
        <a:off x="409929" y="121823"/>
        <a:ext cx="4320000" cy="648000"/>
      </dsp:txXfrm>
    </dsp:sp>
    <dsp:sp modelId="{2DFE7E5A-4569-40FD-877A-E824C249D278}">
      <dsp:nvSpPr>
        <dsp:cNvPr id="0" name=""/>
        <dsp:cNvSpPr/>
      </dsp:nvSpPr>
      <dsp:spPr>
        <a:xfrm>
          <a:off x="5864793" y="3079930"/>
          <a:ext cx="4320000" cy="81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0" i="0" kern="1200" dirty="0"/>
            <a:t>To enable the Physics Debugger, click on the "Gizmos" dropdown in the Scene view toolbar and select "Physics Debugger".</a:t>
          </a:r>
          <a:endParaRPr lang="en-US" sz="1200" kern="1200" dirty="0"/>
        </a:p>
        <a:p>
          <a:pPr marL="0" lvl="0" indent="0" algn="l" defTabSz="533400">
            <a:lnSpc>
              <a:spcPct val="100000"/>
            </a:lnSpc>
            <a:spcBef>
              <a:spcPct val="0"/>
            </a:spcBef>
            <a:spcAft>
              <a:spcPct val="35000"/>
            </a:spcAft>
            <a:buNone/>
          </a:pPr>
          <a:r>
            <a:rPr lang="en-US" sz="1200" b="0" i="0" kern="1200" dirty="0"/>
            <a:t>Adjust the visibility settings for different physics components to customize the information displayed in the Scene view</a:t>
          </a:r>
        </a:p>
      </dsp:txBody>
      <dsp:txXfrm>
        <a:off x="5864793" y="3079930"/>
        <a:ext cx="4320000" cy="8160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D4C9-6215-4664-A88B-E20BA8A29509}">
      <dsp:nvSpPr>
        <dsp:cNvPr id="0" name=""/>
        <dsp:cNvSpPr/>
      </dsp:nvSpPr>
      <dsp:spPr>
        <a:xfrm>
          <a:off x="696334" y="146760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72EE7-F694-4784-BE0E-1882D5AE0DCB}">
      <dsp:nvSpPr>
        <dsp:cNvPr id="0" name=""/>
        <dsp:cNvSpPr/>
      </dsp:nvSpPr>
      <dsp:spPr>
        <a:xfrm>
          <a:off x="696301" y="31229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0" i="0" kern="1200" dirty="0"/>
            <a:t>To open the IMGUI Debugger window in Unity, go to Window &gt; Analysis &gt; IMGUI Debugger.</a:t>
          </a:r>
          <a:endParaRPr lang="en-US" sz="1800" kern="1200" dirty="0"/>
        </a:p>
      </dsp:txBody>
      <dsp:txXfrm>
        <a:off x="696301" y="3122924"/>
        <a:ext cx="4320000" cy="648000"/>
      </dsp:txXfrm>
    </dsp:sp>
    <dsp:sp modelId="{1EAF0D8B-6A42-4C5F-BB20-212DA42E686D}">
      <dsp:nvSpPr>
        <dsp:cNvPr id="0" name=""/>
        <dsp:cNvSpPr/>
      </dsp:nvSpPr>
      <dsp:spPr>
        <a:xfrm>
          <a:off x="788793" y="3011540"/>
          <a:ext cx="4320000" cy="962722"/>
        </a:xfrm>
        <a:prstGeom prst="rect">
          <a:avLst/>
        </a:prstGeom>
        <a:noFill/>
        <a:ln>
          <a:noFill/>
        </a:ln>
        <a:effectLst/>
      </dsp:spPr>
      <dsp:style>
        <a:lnRef idx="0">
          <a:scrgbClr r="0" g="0" b="0"/>
        </a:lnRef>
        <a:fillRef idx="0">
          <a:scrgbClr r="0" g="0" b="0"/>
        </a:fillRef>
        <a:effectRef idx="0">
          <a:scrgbClr r="0" g="0" b="0"/>
        </a:effectRef>
        <a:fontRef idx="minor"/>
      </dsp:style>
    </dsp:sp>
    <dsp:sp modelId="{5BC16B02-AD6C-4BD8-B187-D731A42DBD95}">
      <dsp:nvSpPr>
        <dsp:cNvPr id="0" name=""/>
        <dsp:cNvSpPr/>
      </dsp:nvSpPr>
      <dsp:spPr>
        <a:xfrm>
          <a:off x="5825375" y="138256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667B0-9660-4133-845D-02FF326A7109}">
      <dsp:nvSpPr>
        <dsp:cNvPr id="0" name=""/>
        <dsp:cNvSpPr/>
      </dsp:nvSpPr>
      <dsp:spPr>
        <a:xfrm>
          <a:off x="409929" y="5030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endParaRPr lang="en-US" sz="1800" kern="1200" dirty="0"/>
        </a:p>
      </dsp:txBody>
      <dsp:txXfrm>
        <a:off x="409929" y="50303"/>
        <a:ext cx="4320000" cy="648000"/>
      </dsp:txXfrm>
    </dsp:sp>
    <dsp:sp modelId="{2DFE7E5A-4569-40FD-877A-E824C249D278}">
      <dsp:nvSpPr>
        <dsp:cNvPr id="0" name=""/>
        <dsp:cNvSpPr/>
      </dsp:nvSpPr>
      <dsp:spPr>
        <a:xfrm>
          <a:off x="5864793" y="3011540"/>
          <a:ext cx="4320000" cy="962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i="0" kern="1200"/>
            <a:t>With the IMGUI Debugger open, press the Play button in Unity to run your game.</a:t>
          </a:r>
          <a:endParaRPr lang="en-US" sz="1400" kern="1200" dirty="0"/>
        </a:p>
        <a:p>
          <a:pPr marL="0" lvl="0" indent="0" algn="l" defTabSz="622300">
            <a:lnSpc>
              <a:spcPct val="100000"/>
            </a:lnSpc>
            <a:spcBef>
              <a:spcPct val="0"/>
            </a:spcBef>
            <a:spcAft>
              <a:spcPct val="35000"/>
            </a:spcAft>
            <a:buNone/>
          </a:pPr>
          <a:r>
            <a:rPr lang="en-US" sz="1400" b="0" i="0" kern="1200" dirty="0"/>
            <a:t>Click "Enable" in the IMGUI Debugger window to start debugging the current frame of your game's IMGUI.</a:t>
          </a:r>
        </a:p>
      </dsp:txBody>
      <dsp:txXfrm>
        <a:off x="5864793" y="3011540"/>
        <a:ext cx="4320000" cy="96272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5/3/2023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tr-TR" dirty="0"/>
              <a:t>11TH WEEK</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tr-TR" dirty="0"/>
              <a:t>Hayriye Hilal TEPECİK</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normAutofit/>
          </a:bodyPr>
          <a:lstStyle/>
          <a:p>
            <a:r>
              <a:rPr lang="en-US" sz="3600" b="0" i="0" dirty="0">
                <a:effectLst/>
                <a:latin typeface="Söhne"/>
              </a:rPr>
              <a:t>Project Analysis in Unity</a:t>
            </a:r>
            <a:endParaRPr lang="en-US" sz="3600"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042841" y="2345416"/>
            <a:ext cx="8251988" cy="605173"/>
          </a:xfrm>
        </p:spPr>
        <p:txBody>
          <a:bodyPr vert="horz" lIns="91440" tIns="45720" rIns="91440" bIns="45720" rtlCol="0" anchor="t">
            <a:normAutofit/>
          </a:bodyPr>
          <a:lstStyle/>
          <a:p>
            <a:pPr marL="457200" lvl="1" indent="0">
              <a:buNone/>
            </a:pPr>
            <a:r>
              <a:rPr lang="en-US">
                <a:solidFill>
                  <a:schemeClr val="bg1"/>
                </a:solidFill>
              </a:rPr>
              <a:t>What is Project Analysis in Unity?</a:t>
            </a:r>
            <a:endParaRPr lang="en-US" dirty="0">
              <a:solidFill>
                <a:schemeClr val="bg1"/>
              </a:solidFill>
            </a:endParaRP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24008" y="3079019"/>
            <a:ext cx="8690954" cy="2886804"/>
          </a:xfrm>
        </p:spPr>
        <p:txBody>
          <a:bodyPr>
            <a:normAutofit fontScale="92500"/>
          </a:bodyPr>
          <a:lstStyle/>
          <a:p>
            <a:pPr algn="l">
              <a:buFont typeface="Arial" panose="020B0604020202020204" pitchFamily="34" charset="0"/>
              <a:buChar char="•"/>
            </a:pPr>
            <a:r>
              <a:rPr lang="en-US" sz="2400" b="0" i="0" dirty="0">
                <a:effectLst/>
                <a:latin typeface="Söhne"/>
              </a:rPr>
              <a:t>Project analysis in Unity is the process of gathering and evaluating information and resources needed for the successful completion of a game project.</a:t>
            </a:r>
          </a:p>
          <a:p>
            <a:pPr algn="l">
              <a:buFont typeface="Arial" panose="020B0604020202020204" pitchFamily="34" charset="0"/>
              <a:buChar char="•"/>
            </a:pPr>
            <a:r>
              <a:rPr lang="en-US" sz="2400" b="0" i="0" dirty="0">
                <a:effectLst/>
                <a:latin typeface="Söhne"/>
              </a:rPr>
              <a:t>It identifies the project goals, analyzes the current situation, and evaluates the feasibility of the project.</a:t>
            </a:r>
          </a:p>
          <a:p>
            <a:pPr algn="l">
              <a:buFont typeface="Arial" panose="020B0604020202020204" pitchFamily="34" charset="0"/>
              <a:buChar char="•"/>
            </a:pPr>
            <a:r>
              <a:rPr lang="en-US" sz="2400" b="0" i="0" dirty="0">
                <a:effectLst/>
                <a:latin typeface="Söhne"/>
              </a:rPr>
              <a:t>The primary purpose of project analysis is to determine the management, technical, and financial aspects necessary for the success of the game.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Pitch Deck</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377024" y="4202900"/>
            <a:ext cx="3139440" cy="1325563"/>
          </a:xfrm>
        </p:spPr>
        <p:txBody>
          <a:bodyPr>
            <a:normAutofit fontScale="90000"/>
          </a:bodyPr>
          <a:lstStyle/>
          <a:p>
            <a:r>
              <a:rPr lang="en-US" b="0" i="0" dirty="0">
                <a:solidFill>
                  <a:srgbClr val="374151"/>
                </a:solidFill>
                <a:effectLst/>
                <a:latin typeface="Söhne"/>
              </a:rPr>
              <a:t>Importance of Project Analysis in Unity</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175761" y="2507285"/>
            <a:ext cx="5983018" cy="815148"/>
          </a:xfrm>
        </p:spPr>
        <p:txBody>
          <a:bodyPr>
            <a:normAutofit/>
          </a:bodyPr>
          <a:lstStyle/>
          <a:p>
            <a:r>
              <a:rPr lang="en-US" sz="1600" dirty="0"/>
              <a:t>Provides a solid foundation for successful game development.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177909" y="3199508"/>
            <a:ext cx="5983018" cy="815148"/>
          </a:xfrm>
        </p:spPr>
        <p:txBody>
          <a:bodyPr>
            <a:normAutofit/>
          </a:bodyPr>
          <a:lstStyle/>
          <a:p>
            <a:r>
              <a:rPr lang="en-US" sz="1600" dirty="0"/>
              <a:t>Helps identify potential risks and challenges beforehand.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175761" y="3891730"/>
            <a:ext cx="5983018" cy="815148"/>
          </a:xfrm>
        </p:spPr>
        <p:txBody>
          <a:bodyPr>
            <a:normAutofit/>
          </a:bodyPr>
          <a:lstStyle/>
          <a:p>
            <a:r>
              <a:rPr lang="en-US" sz="1600" dirty="0"/>
              <a:t>Offers valuable information for decision-making during the project.</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175761" y="4706878"/>
            <a:ext cx="5983018" cy="815148"/>
          </a:xfrm>
        </p:spPr>
        <p:txBody>
          <a:bodyPr>
            <a:normAutofit/>
          </a:bodyPr>
          <a:lstStyle/>
          <a:p>
            <a:r>
              <a:rPr lang="en-US" sz="1600" dirty="0"/>
              <a:t>Assists in determining the necessary resources and processes to achieve project goals.</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704490"/>
            <a:ext cx="10515600" cy="1325563"/>
          </a:xfrm>
        </p:spPr>
        <p:txBody>
          <a:bodyPr anchor="ctr">
            <a:normAutofit/>
          </a:bodyPr>
          <a:lstStyle/>
          <a:p>
            <a:r>
              <a:rPr lang="en-US" b="0" i="0" dirty="0">
                <a:effectLst/>
              </a:rPr>
              <a:t>Project Analysis Process in Unity</a:t>
            </a:r>
            <a:endParaRPr lang="en-US" dirty="0"/>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12</a:t>
            </a:fld>
            <a:endParaRPr lang="en-US"/>
          </a:p>
        </p:txBody>
      </p:sp>
      <p:graphicFrame>
        <p:nvGraphicFramePr>
          <p:cNvPr id="25" name="Content Placeholder 2">
            <a:extLst>
              <a:ext uri="{FF2B5EF4-FFF2-40B4-BE49-F238E27FC236}">
                <a16:creationId xmlns:a16="http://schemas.microsoft.com/office/drawing/2014/main" id="{101BF449-9440-4CD5-AE7B-2A5304BC29FF}"/>
              </a:ext>
            </a:extLst>
          </p:cNvPr>
          <p:cNvGraphicFramePr/>
          <p:nvPr>
            <p:extLst>
              <p:ext uri="{D42A27DB-BD31-4B8C-83A1-F6EECF244321}">
                <p14:modId xmlns:p14="http://schemas.microsoft.com/office/powerpoint/2010/main" val="976548082"/>
              </p:ext>
            </p:extLst>
          </p:nvPr>
        </p:nvGraphicFramePr>
        <p:xfrm>
          <a:off x="651628" y="1792813"/>
          <a:ext cx="10888744" cy="4004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37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9301" y="1733385"/>
            <a:ext cx="4179570" cy="2703443"/>
          </a:xfrm>
        </p:spPr>
        <p:txBody>
          <a:bodyPr/>
          <a:lstStyle/>
          <a:p>
            <a:r>
              <a:rPr lang="en-US" dirty="0"/>
              <a:t>Tips for Successful Project Analysis in Unity</a:t>
            </a:r>
          </a:p>
        </p:txBody>
      </p:sp>
    </p:spTree>
    <p:extLst>
      <p:ext uri="{BB962C8B-B14F-4D97-AF65-F5344CB8AC3E}">
        <p14:creationId xmlns:p14="http://schemas.microsoft.com/office/powerpoint/2010/main" val="7077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9301" y="262393"/>
            <a:ext cx="4179570" cy="5995284"/>
          </a:xfrm>
        </p:spPr>
        <p:txBody>
          <a:bodyPr/>
          <a:lstStyle/>
          <a:p>
            <a:r>
              <a:rPr lang="tr-TR" sz="2000" cap="none" dirty="0"/>
              <a:t>-</a:t>
            </a:r>
            <a:r>
              <a:rPr lang="en-US" sz="2000" cap="none" dirty="0"/>
              <a:t>Establish good communication and collaboration among team members</a:t>
            </a:r>
            <a:r>
              <a:rPr lang="tr-TR" sz="2000" cap="none" dirty="0"/>
              <a:t>.</a:t>
            </a:r>
            <a:br>
              <a:rPr lang="tr-TR" sz="2000" cap="none" dirty="0"/>
            </a:br>
            <a:br>
              <a:rPr lang="en-US" sz="2000" cap="none" dirty="0"/>
            </a:br>
            <a:r>
              <a:rPr lang="tr-TR" sz="2000" cap="none" dirty="0"/>
              <a:t>-</a:t>
            </a:r>
            <a:r>
              <a:rPr lang="en-US" sz="2000" cap="none" dirty="0"/>
              <a:t>Conduct thorough and comprehensive research.</a:t>
            </a:r>
            <a:br>
              <a:rPr lang="tr-TR" sz="2000" cap="none" dirty="0"/>
            </a:br>
            <a:br>
              <a:rPr lang="en-US" sz="2000" cap="none" dirty="0"/>
            </a:br>
            <a:r>
              <a:rPr lang="tr-TR" sz="2000" cap="none" dirty="0"/>
              <a:t>-</a:t>
            </a:r>
            <a:r>
              <a:rPr lang="en-US" sz="2000" cap="none" dirty="0"/>
              <a:t>Learn from past projects and apply your experiences.</a:t>
            </a:r>
            <a:br>
              <a:rPr lang="tr-TR" sz="2000" cap="none" dirty="0"/>
            </a:br>
            <a:br>
              <a:rPr lang="en-US" sz="2000" cap="none" dirty="0"/>
            </a:br>
            <a:r>
              <a:rPr lang="tr-TR" sz="2000" cap="none" dirty="0"/>
              <a:t>-</a:t>
            </a:r>
            <a:r>
              <a:rPr lang="en-US" sz="2000" cap="none" dirty="0"/>
              <a:t>Continuously evaluate the project and make necessary adjustments.</a:t>
            </a:r>
            <a:br>
              <a:rPr lang="tr-TR" sz="2000" cap="none" dirty="0"/>
            </a:br>
            <a:br>
              <a:rPr lang="en-US" sz="2000" cap="none" dirty="0"/>
            </a:br>
            <a:r>
              <a:rPr lang="tr-TR" sz="2000" cap="none" dirty="0"/>
              <a:t>-</a:t>
            </a:r>
            <a:r>
              <a:rPr lang="en-US" sz="2000" cap="none" dirty="0"/>
              <a:t>Be flexible and adaptable to the changing requirements of the project.</a:t>
            </a:r>
          </a:p>
        </p:txBody>
      </p:sp>
    </p:spTree>
    <p:extLst>
      <p:ext uri="{BB962C8B-B14F-4D97-AF65-F5344CB8AC3E}">
        <p14:creationId xmlns:p14="http://schemas.microsoft.com/office/powerpoint/2010/main" val="220857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chor="t">
            <a:normAutofit/>
          </a:bodyPr>
          <a:lstStyle/>
          <a:p>
            <a:r>
              <a:rPr lang="en-US" b="0" i="0" dirty="0">
                <a:solidFill>
                  <a:srgbClr val="374151"/>
                </a:solidFill>
                <a:effectLst/>
                <a:latin typeface="Söhne"/>
              </a:rPr>
              <a:t>Conclusion</a:t>
            </a:r>
            <a:endParaRPr lang="en-ZA" dirty="0"/>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659434" y="1999072"/>
            <a:ext cx="5692706" cy="4155238"/>
          </a:xfrm>
        </p:spPr>
        <p:txBody>
          <a:bodyPr>
            <a:normAutofit/>
          </a:bodyPr>
          <a:lstStyle/>
          <a:p>
            <a:pPr algn="l">
              <a:buFont typeface="Arial" panose="020B0604020202020204" pitchFamily="34" charset="0"/>
              <a:buChar char="•"/>
            </a:pPr>
            <a:r>
              <a:rPr lang="en-US" sz="2000" b="0" i="0" dirty="0">
                <a:solidFill>
                  <a:srgbClr val="374151"/>
                </a:solidFill>
                <a:effectLst/>
                <a:latin typeface="Söhne"/>
              </a:rPr>
              <a:t>Project analysis in Unity is a critical process for laying the foundation of a successful game project.</a:t>
            </a:r>
          </a:p>
          <a:p>
            <a:pPr algn="l">
              <a:buFont typeface="Arial" panose="020B0604020202020204" pitchFamily="34" charset="0"/>
              <a:buChar char="•"/>
            </a:pPr>
            <a:r>
              <a:rPr lang="en-US" sz="2000" b="0" i="0" dirty="0">
                <a:solidFill>
                  <a:srgbClr val="374151"/>
                </a:solidFill>
                <a:effectLst/>
                <a:latin typeface="Söhne"/>
              </a:rPr>
              <a:t>With proper analysis and evaluation, the chances of achieving project goals increase, and risks are minimized.</a:t>
            </a:r>
          </a:p>
          <a:p>
            <a:pPr algn="l">
              <a:buFont typeface="Arial" panose="020B0604020202020204" pitchFamily="34" charset="0"/>
              <a:buChar char="•"/>
            </a:pPr>
            <a:r>
              <a:rPr lang="en-US" sz="2000" b="0" i="0" dirty="0">
                <a:solidFill>
                  <a:srgbClr val="374151"/>
                </a:solidFill>
                <a:effectLst/>
                <a:latin typeface="Söhne"/>
              </a:rPr>
              <a:t>Lessons learned and experiences gained during the project analysis process can serve as valuable guidance for future projects in Unity.</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ZA" dirty="0"/>
              <a:t>Pitch Deck</a:t>
            </a:r>
            <a:endParaRPr lang="en-ZA"/>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9B51A1E-902D-48AF-9020-955120F399B6}" type="slidenum">
              <a:rPr lang="en-ZA" smtClean="0"/>
              <a:pPr>
                <a:spcAft>
                  <a:spcPts val="600"/>
                </a:spcAft>
              </a:pPr>
              <a:t>15</a:t>
            </a:fld>
            <a:endParaRPr lang="en-ZA"/>
          </a:p>
        </p:txBody>
      </p:sp>
    </p:spTree>
    <p:extLst>
      <p:ext uri="{BB962C8B-B14F-4D97-AF65-F5344CB8AC3E}">
        <p14:creationId xmlns:p14="http://schemas.microsoft.com/office/powerpoint/2010/main" val="206939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377024" y="4202900"/>
            <a:ext cx="3139440" cy="1325563"/>
          </a:xfrm>
        </p:spPr>
        <p:txBody>
          <a:bodyPr>
            <a:normAutofit/>
          </a:bodyPr>
          <a:lstStyle/>
          <a:p>
            <a:r>
              <a:rPr lang="tr-TR" b="0" i="0" dirty="0">
                <a:solidFill>
                  <a:srgbClr val="374151"/>
                </a:solidFill>
                <a:effectLst/>
                <a:latin typeface="Söhne"/>
              </a:rPr>
              <a:t>Project </a:t>
            </a:r>
            <a:r>
              <a:rPr lang="tr-TR" b="0" i="0" dirty="0" err="1">
                <a:solidFill>
                  <a:srgbClr val="374151"/>
                </a:solidFill>
                <a:effectLst/>
                <a:latin typeface="Söhne"/>
              </a:rPr>
              <a:t>performance</a:t>
            </a:r>
            <a:r>
              <a:rPr lang="tr-TR" b="0" i="0" dirty="0">
                <a:solidFill>
                  <a:srgbClr val="374151"/>
                </a:solidFill>
                <a:effectLst/>
                <a:latin typeface="Söhne"/>
              </a:rPr>
              <a:t> </a:t>
            </a:r>
            <a:r>
              <a:rPr lang="tr-TR" b="0" i="0" dirty="0" err="1">
                <a:solidFill>
                  <a:srgbClr val="374151"/>
                </a:solidFill>
                <a:effectLst/>
                <a:latin typeface="Söhne"/>
              </a:rPr>
              <a:t>ın</a:t>
            </a:r>
            <a:r>
              <a:rPr lang="tr-TR" b="0" i="0" dirty="0">
                <a:solidFill>
                  <a:srgbClr val="374151"/>
                </a:solidFill>
                <a:effectLst/>
                <a:latin typeface="Söhne"/>
              </a:rPr>
              <a:t> </a:t>
            </a:r>
            <a:r>
              <a:rPr lang="tr-TR" b="0" i="0" dirty="0" err="1">
                <a:solidFill>
                  <a:srgbClr val="374151"/>
                </a:solidFill>
                <a:effectLst/>
                <a:latin typeface="Söhne"/>
              </a:rPr>
              <a:t>unıty</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741449" y="1548712"/>
            <a:ext cx="5983018" cy="514283"/>
          </a:xfrm>
        </p:spPr>
        <p:txBody>
          <a:bodyPr>
            <a:normAutofit/>
          </a:bodyPr>
          <a:lstStyle/>
          <a:p>
            <a:pPr algn="l">
              <a:buFont typeface="+mj-lt"/>
              <a:buAutoNum type="arabicPeriod"/>
            </a:pPr>
            <a:r>
              <a:rPr lang="tr-TR" sz="2000" b="0" i="0" dirty="0">
                <a:solidFill>
                  <a:srgbClr val="374151"/>
                </a:solidFill>
                <a:effectLst/>
                <a:latin typeface="Söhne"/>
              </a:rPr>
              <a:t> </a:t>
            </a:r>
            <a:r>
              <a:rPr lang="en-US" sz="2000" b="0" i="0" dirty="0">
                <a:solidFill>
                  <a:srgbClr val="374151"/>
                </a:solidFill>
                <a:effectLst/>
                <a:latin typeface="Söhne"/>
              </a:rPr>
              <a:t>Profiling Tools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741449" y="2138099"/>
            <a:ext cx="5983018" cy="815148"/>
          </a:xfrm>
        </p:spPr>
        <p:txBody>
          <a:bodyPr>
            <a:normAutofit/>
          </a:bodyPr>
          <a:lstStyle/>
          <a:p>
            <a:pPr algn="l">
              <a:buFont typeface="+mj-lt"/>
              <a:buAutoNum type="arabicPeriod" startAt="2"/>
            </a:pPr>
            <a:r>
              <a:rPr lang="tr-TR" sz="2000" b="0" i="0" dirty="0">
                <a:solidFill>
                  <a:srgbClr val="374151"/>
                </a:solidFill>
                <a:effectLst/>
                <a:latin typeface="Söhne"/>
              </a:rPr>
              <a:t> </a:t>
            </a:r>
            <a:r>
              <a:rPr lang="en-US" sz="2000" b="0" i="0" dirty="0">
                <a:solidFill>
                  <a:srgbClr val="374151"/>
                </a:solidFill>
                <a:effectLst/>
                <a:latin typeface="Söhne"/>
              </a:rPr>
              <a:t>Asset Optimization</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760824" y="2777694"/>
            <a:ext cx="5983018" cy="479802"/>
          </a:xfrm>
        </p:spPr>
        <p:txBody>
          <a:bodyPr>
            <a:normAutofit/>
          </a:bodyPr>
          <a:lstStyle/>
          <a:p>
            <a:r>
              <a:rPr lang="tr-TR" sz="2000" b="0" i="0" dirty="0">
                <a:solidFill>
                  <a:srgbClr val="374151"/>
                </a:solidFill>
                <a:effectLst/>
                <a:latin typeface="Söhne"/>
              </a:rPr>
              <a:t>3. </a:t>
            </a:r>
            <a:r>
              <a:rPr lang="en-US" sz="2000" b="0" i="0" dirty="0">
                <a:solidFill>
                  <a:srgbClr val="374151"/>
                </a:solidFill>
                <a:effectLst/>
                <a:latin typeface="Söhne"/>
              </a:rPr>
              <a:t>Script Optimization</a:t>
            </a:r>
            <a:endParaRPr lang="en-US" sz="1600"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760824" y="3897091"/>
            <a:ext cx="4150342" cy="665323"/>
          </a:xfrm>
        </p:spPr>
        <p:txBody>
          <a:bodyPr>
            <a:normAutofit/>
          </a:bodyPr>
          <a:lstStyle/>
          <a:p>
            <a:r>
              <a:rPr lang="tr-TR" sz="2000" b="0" i="0" dirty="0">
                <a:solidFill>
                  <a:srgbClr val="374151"/>
                </a:solidFill>
                <a:effectLst/>
                <a:latin typeface="Söhne"/>
              </a:rPr>
              <a:t>5. </a:t>
            </a:r>
            <a:r>
              <a:rPr lang="en-US" sz="2000" b="0" i="0" dirty="0">
                <a:solidFill>
                  <a:srgbClr val="374151"/>
                </a:solidFill>
                <a:effectLst/>
                <a:latin typeface="Söhne"/>
              </a:rPr>
              <a:t>Occlusion Culling and Level Design</a:t>
            </a:r>
            <a:endParaRPr lang="en-US" sz="16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16</a:t>
            </a:fld>
            <a:endParaRPr lang="en-US" dirty="0"/>
          </a:p>
        </p:txBody>
      </p:sp>
      <p:sp>
        <p:nvSpPr>
          <p:cNvPr id="3" name="Text Placeholder 7">
            <a:extLst>
              <a:ext uri="{FF2B5EF4-FFF2-40B4-BE49-F238E27FC236}">
                <a16:creationId xmlns:a16="http://schemas.microsoft.com/office/drawing/2014/main" id="{EDEA6E0F-A61E-90E0-DCC4-EA31F3A1070E}"/>
              </a:ext>
            </a:extLst>
          </p:cNvPr>
          <p:cNvSpPr txBox="1">
            <a:spLocks/>
          </p:cNvSpPr>
          <p:nvPr/>
        </p:nvSpPr>
        <p:spPr>
          <a:xfrm>
            <a:off x="5760824" y="3342648"/>
            <a:ext cx="5983018" cy="4798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b="0" i="0" dirty="0">
                <a:solidFill>
                  <a:srgbClr val="374151"/>
                </a:solidFill>
                <a:effectLst/>
                <a:latin typeface="Söhne"/>
              </a:rPr>
              <a:t>4. </a:t>
            </a:r>
            <a:r>
              <a:rPr lang="en-US" sz="2000" b="0" i="0" dirty="0">
                <a:solidFill>
                  <a:srgbClr val="374151"/>
                </a:solidFill>
                <a:effectLst/>
                <a:latin typeface="Söhne"/>
              </a:rPr>
              <a:t>Lighting and Shadows</a:t>
            </a:r>
            <a:endParaRPr lang="en-US" sz="1200" dirty="0"/>
          </a:p>
        </p:txBody>
      </p:sp>
    </p:spTree>
    <p:extLst>
      <p:ext uri="{BB962C8B-B14F-4D97-AF65-F5344CB8AC3E}">
        <p14:creationId xmlns:p14="http://schemas.microsoft.com/office/powerpoint/2010/main" val="225629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
        <p:nvSpPr>
          <p:cNvPr id="8" name="Title 7">
            <a:extLst>
              <a:ext uri="{FF2B5EF4-FFF2-40B4-BE49-F238E27FC236}">
                <a16:creationId xmlns:a16="http://schemas.microsoft.com/office/drawing/2014/main" id="{1FBFA3DB-D759-54B4-BF49-C8FEBD635141}"/>
              </a:ext>
            </a:extLst>
          </p:cNvPr>
          <p:cNvSpPr>
            <a:spLocks noGrp="1"/>
          </p:cNvSpPr>
          <p:nvPr>
            <p:ph type="title"/>
          </p:nvPr>
        </p:nvSpPr>
        <p:spPr/>
        <p:txBody>
          <a:bodyPr/>
          <a:lstStyle/>
          <a:p>
            <a:endParaRPr lang="en-US" dirty="0"/>
          </a:p>
        </p:txBody>
      </p:sp>
      <p:sp>
        <p:nvSpPr>
          <p:cNvPr id="10" name="Text Placeholder 9">
            <a:extLst>
              <a:ext uri="{FF2B5EF4-FFF2-40B4-BE49-F238E27FC236}">
                <a16:creationId xmlns:a16="http://schemas.microsoft.com/office/drawing/2014/main" id="{290BDD29-39A5-BB01-6A23-BB33A958C1F1}"/>
              </a:ext>
            </a:extLst>
          </p:cNvPr>
          <p:cNvSpPr>
            <a:spLocks noGrp="1"/>
          </p:cNvSpPr>
          <p:nvPr>
            <p:ph type="body" idx="1"/>
          </p:nvPr>
        </p:nvSpPr>
        <p:spPr/>
        <p:txBody>
          <a:bodyPr/>
          <a:lstStyle/>
          <a:p>
            <a:endParaRPr lang="en-US" dirty="0"/>
          </a:p>
        </p:txBody>
      </p:sp>
      <p:pic>
        <p:nvPicPr>
          <p:cNvPr id="14" name="Picture 13">
            <a:extLst>
              <a:ext uri="{FF2B5EF4-FFF2-40B4-BE49-F238E27FC236}">
                <a16:creationId xmlns:a16="http://schemas.microsoft.com/office/drawing/2014/main" id="{5923BB26-EC03-50D8-DEA3-8C8830CABE22}"/>
              </a:ext>
            </a:extLst>
          </p:cNvPr>
          <p:cNvPicPr>
            <a:picLocks noChangeAspect="1"/>
          </p:cNvPicPr>
          <p:nvPr/>
        </p:nvPicPr>
        <p:blipFill>
          <a:blip r:embed="rId2"/>
          <a:stretch>
            <a:fillRect/>
          </a:stretch>
        </p:blipFill>
        <p:spPr>
          <a:xfrm>
            <a:off x="4241800" y="0"/>
            <a:ext cx="3322781" cy="6783601"/>
          </a:xfrm>
          <a:prstGeom prst="rect">
            <a:avLst/>
          </a:prstGeom>
        </p:spPr>
      </p:pic>
    </p:spTree>
    <p:extLst>
      <p:ext uri="{BB962C8B-B14F-4D97-AF65-F5344CB8AC3E}">
        <p14:creationId xmlns:p14="http://schemas.microsoft.com/office/powerpoint/2010/main" val="18365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2"/>
            <a:ext cx="5346829" cy="774898"/>
          </a:xfrm>
        </p:spPr>
        <p:txBody>
          <a:bodyPr>
            <a:normAutofit fontScale="90000"/>
          </a:bodyPr>
          <a:lstStyle/>
          <a:p>
            <a:r>
              <a:rPr lang="tr-TR" b="0" i="0" dirty="0">
                <a:solidFill>
                  <a:srgbClr val="374151"/>
                </a:solidFill>
                <a:effectLst/>
                <a:latin typeface="Söhne"/>
              </a:rPr>
              <a:t>- </a:t>
            </a:r>
            <a:r>
              <a:rPr lang="en-US" b="0" i="0" dirty="0">
                <a:solidFill>
                  <a:srgbClr val="374151"/>
                </a:solidFill>
                <a:effectLst/>
                <a:latin typeface="Söhne"/>
              </a:rPr>
              <a:t>Profiler in Unity </a:t>
            </a:r>
            <a:r>
              <a:rPr lang="tr-TR" b="0" i="0" dirty="0">
                <a:solidFill>
                  <a:srgbClr val="374151"/>
                </a:solidFill>
                <a:effectLst/>
                <a:latin typeface="Söhne"/>
              </a:rPr>
              <a:t>-</a:t>
            </a:r>
            <a:br>
              <a:rPr lang="tr-TR" b="0" i="0" dirty="0">
                <a:solidFill>
                  <a:srgbClr val="374151"/>
                </a:solidFill>
                <a:effectLst/>
                <a:latin typeface="Söhne"/>
              </a:rPr>
            </a:br>
            <a:r>
              <a:rPr lang="en-US" b="0" i="0" dirty="0">
                <a:solidFill>
                  <a:srgbClr val="374151"/>
                </a:solidFill>
                <a:effectLst/>
                <a:latin typeface="Söhne"/>
              </a:rPr>
              <a:t>Optimizing Game Performance</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b="0" i="0" dirty="0">
                <a:solidFill>
                  <a:srgbClr val="374151"/>
                </a:solidFill>
                <a:effectLst/>
                <a:latin typeface="Söhne"/>
              </a:rPr>
              <a:t>What is the Unity Profiler?</a:t>
            </a:r>
            <a:endParaRPr lang="en-ZA"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2965756"/>
          </a:xfrm>
        </p:spPr>
        <p:txBody>
          <a:bodyPr>
            <a:normAutofit/>
          </a:bodyPr>
          <a:lstStyle/>
          <a:p>
            <a:pPr algn="l">
              <a:buFont typeface="Arial" panose="020B0604020202020204" pitchFamily="34" charset="0"/>
              <a:buChar char="•"/>
            </a:pPr>
            <a:r>
              <a:rPr lang="en-US" sz="1800" b="0" i="0" dirty="0">
                <a:solidFill>
                  <a:srgbClr val="374151"/>
                </a:solidFill>
                <a:effectLst/>
                <a:latin typeface="Söhne"/>
              </a:rPr>
              <a:t>The Unity Profiler is a powerful tool for analyzing and optimizing the performance of your game.</a:t>
            </a:r>
          </a:p>
          <a:p>
            <a:pPr algn="l">
              <a:buFont typeface="Arial" panose="020B0604020202020204" pitchFamily="34" charset="0"/>
              <a:buChar char="•"/>
            </a:pPr>
            <a:r>
              <a:rPr lang="en-US" sz="1800" b="0" i="0" dirty="0">
                <a:solidFill>
                  <a:srgbClr val="374151"/>
                </a:solidFill>
                <a:effectLst/>
                <a:latin typeface="Söhne"/>
              </a:rPr>
              <a:t>It provides detailed information on various aspects of your game, such as CPU usage, memory usage, rendering, and more.</a:t>
            </a:r>
          </a:p>
          <a:p>
            <a:pPr algn="l">
              <a:buFont typeface="Arial" panose="020B0604020202020204" pitchFamily="34" charset="0"/>
              <a:buChar char="•"/>
            </a:pPr>
            <a:r>
              <a:rPr lang="en-US" sz="1800" b="0" i="0" dirty="0">
                <a:solidFill>
                  <a:srgbClr val="374151"/>
                </a:solidFill>
                <a:effectLst/>
                <a:latin typeface="Söhne"/>
              </a:rPr>
              <a:t>By using the Profiler, you can identify performance bottlenecks and make the necessary adjustments to improve your game's performance.</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18</a:t>
            </a:fld>
            <a:endParaRPr lang="en-ZA" dirty="0"/>
          </a:p>
        </p:txBody>
      </p:sp>
    </p:spTree>
    <p:extLst>
      <p:ext uri="{BB962C8B-B14F-4D97-AF65-F5344CB8AC3E}">
        <p14:creationId xmlns:p14="http://schemas.microsoft.com/office/powerpoint/2010/main" val="375446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165555"/>
            <a:ext cx="8421688" cy="1325563"/>
          </a:xfrm>
        </p:spPr>
        <p:txBody>
          <a:bodyPr vert="horz" lIns="91440" tIns="45720" rIns="91440" bIns="45720" rtlCol="0" anchor="ctr">
            <a:normAutofit/>
          </a:bodyPr>
          <a:lstStyle/>
          <a:p>
            <a:r>
              <a:rPr lang="en-US" b="0" i="0" kern="1200" cap="all" spc="150" baseline="0" dirty="0">
                <a:effectLst/>
                <a:latin typeface="+mj-lt"/>
                <a:ea typeface="+mj-ea"/>
                <a:cs typeface="+mj-cs"/>
              </a:rPr>
              <a:t>Importance of Profiling in Unity</a:t>
            </a:r>
            <a:endParaRPr lang="en-US" kern="1200" cap="all" spc="150" baseline="0" dirty="0">
              <a:latin typeface="+mj-lt"/>
              <a:ea typeface="+mj-ea"/>
              <a:cs typeface="+mj-cs"/>
            </a:endParaRP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quarter" idx="21"/>
          </p:nvPr>
        </p:nvSpPr>
        <p:spPr>
          <a:xfrm>
            <a:off x="1028313" y="2976053"/>
            <a:ext cx="1856232" cy="1664208"/>
          </a:xfrm>
        </p:spPr>
        <p:txBody>
          <a:bodyPr vert="horz" lIns="91440" tIns="45720" rIns="91440" bIns="45720" rtlCol="0" anchor="t">
            <a:normAutofit/>
          </a:bodyPr>
          <a:lstStyle/>
          <a:p>
            <a:r>
              <a:rPr lang="en-US" b="0" i="0" kern="1200">
                <a:effectLst/>
                <a:latin typeface="+mn-lt"/>
                <a:ea typeface="+mn-ea"/>
                <a:cs typeface="+mn-cs"/>
              </a:rPr>
              <a:t>Ensures a smooth and enjoyable gaming experience for players.</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22"/>
          </p:nvPr>
        </p:nvSpPr>
        <p:spPr>
          <a:xfrm>
            <a:off x="3764257" y="2976053"/>
            <a:ext cx="1856232" cy="1664208"/>
          </a:xfrm>
        </p:spPr>
        <p:txBody>
          <a:bodyPr vert="horz" lIns="91440" tIns="45720" rIns="91440" bIns="45720" rtlCol="0" anchor="t">
            <a:normAutofit/>
          </a:bodyPr>
          <a:lstStyle/>
          <a:p>
            <a:r>
              <a:rPr lang="en-US" b="0" i="0" kern="1200">
                <a:effectLst/>
                <a:latin typeface="+mn-lt"/>
                <a:ea typeface="+mn-ea"/>
                <a:cs typeface="+mn-cs"/>
              </a:rPr>
              <a:t>Helps maintain optimal performance across different platforms and devices.</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quarter" idx="23"/>
          </p:nvPr>
        </p:nvSpPr>
        <p:spPr>
          <a:xfrm>
            <a:off x="6477243" y="2976053"/>
            <a:ext cx="1856232" cy="1664208"/>
          </a:xfrm>
        </p:spPr>
        <p:txBody>
          <a:bodyPr vert="horz" lIns="91440" tIns="45720" rIns="91440" bIns="45720" rtlCol="0" anchor="t">
            <a:normAutofit/>
          </a:bodyPr>
          <a:lstStyle/>
          <a:p>
            <a:r>
              <a:rPr lang="en-US" b="0" i="0" kern="1200" dirty="0">
                <a:effectLst/>
                <a:latin typeface="+mn-lt"/>
                <a:ea typeface="+mn-ea"/>
                <a:cs typeface="+mn-cs"/>
              </a:rPr>
              <a:t>Identifies memory leaks, excessive CPU usage, and other potential issues.</a:t>
            </a:r>
          </a:p>
        </p:txBody>
      </p:sp>
      <p:sp>
        <p:nvSpPr>
          <p:cNvPr id="12" name="Text Placeholder 7">
            <a:extLst>
              <a:ext uri="{FF2B5EF4-FFF2-40B4-BE49-F238E27FC236}">
                <a16:creationId xmlns:a16="http://schemas.microsoft.com/office/drawing/2014/main" id="{D55EA2FC-F832-5341-B3E9-836BE85DE024}"/>
              </a:ext>
            </a:extLst>
          </p:cNvPr>
          <p:cNvSpPr txBox="1">
            <a:spLocks/>
          </p:cNvSpPr>
          <p:nvPr/>
        </p:nvSpPr>
        <p:spPr>
          <a:xfrm>
            <a:off x="9213187" y="2976053"/>
            <a:ext cx="1856232" cy="166420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90000"/>
              </a:lnSpc>
            </a:pPr>
            <a:r>
              <a:rPr lang="en-US" sz="1600" kern="1200">
                <a:latin typeface="+mn-lt"/>
                <a:ea typeface="+mn-ea"/>
                <a:cs typeface="+mn-cs"/>
              </a:rPr>
              <a:t>Aids in optimizing game assets, scripts, and other resources.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19</a:t>
            </a:fld>
            <a:endParaRPr lang="en-US"/>
          </a:p>
        </p:txBody>
      </p:sp>
    </p:spTree>
    <p:extLst>
      <p:ext uri="{BB962C8B-B14F-4D97-AF65-F5344CB8AC3E}">
        <p14:creationId xmlns:p14="http://schemas.microsoft.com/office/powerpoint/2010/main" val="212117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a:t>
            </a:r>
            <a:r>
              <a:rPr lang="tr-TR" dirty="0"/>
              <a:t>me</a:t>
            </a:r>
            <a:endParaRPr lang="en-ZA"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838200" y="365125"/>
            <a:ext cx="10515600" cy="1325563"/>
          </a:xfrm>
        </p:spPr>
        <p:txBody>
          <a:bodyPr anchor="ctr">
            <a:normAutofit/>
          </a:bodyPr>
          <a:lstStyle/>
          <a:p>
            <a:r>
              <a:rPr lang="en-US" dirty="0"/>
              <a:t>Profiler Window Overview</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20</a:t>
            </a:fld>
            <a:endParaRPr lang="en-US"/>
          </a:p>
        </p:txBody>
      </p:sp>
      <p:graphicFrame>
        <p:nvGraphicFramePr>
          <p:cNvPr id="44" name="Content Placeholder 21">
            <a:extLst>
              <a:ext uri="{FF2B5EF4-FFF2-40B4-BE49-F238E27FC236}">
                <a16:creationId xmlns:a16="http://schemas.microsoft.com/office/drawing/2014/main" id="{E4D457D5-C4F0-351E-D9BA-C196D95A71C6}"/>
              </a:ext>
            </a:extLst>
          </p:cNvPr>
          <p:cNvGraphicFramePr>
            <a:graphicFrameLocks noGrp="1"/>
          </p:cNvGraphicFramePr>
          <p:nvPr>
            <p:ph type="dgm" sz="quarter" idx="15"/>
            <p:extLst>
              <p:ext uri="{D42A27DB-BD31-4B8C-83A1-F6EECF244321}">
                <p14:modId xmlns:p14="http://schemas.microsoft.com/office/powerpoint/2010/main" val="974095654"/>
              </p:ext>
            </p:extLst>
          </p:nvPr>
        </p:nvGraphicFramePr>
        <p:xfrm>
          <a:off x="725078" y="1511577"/>
          <a:ext cx="10973586" cy="4615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5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838200" y="365125"/>
            <a:ext cx="10515600" cy="1325563"/>
          </a:xfrm>
        </p:spPr>
        <p:txBody>
          <a:bodyPr anchor="ctr">
            <a:normAutofit/>
          </a:bodyPr>
          <a:lstStyle/>
          <a:p>
            <a:r>
              <a:rPr lang="tr-TR" dirty="0" err="1"/>
              <a:t>Dıfference</a:t>
            </a:r>
            <a:r>
              <a:rPr lang="tr-TR" dirty="0"/>
              <a:t> </a:t>
            </a:r>
            <a:r>
              <a:rPr lang="tr-TR" dirty="0" err="1"/>
              <a:t>between</a:t>
            </a:r>
            <a:r>
              <a:rPr lang="tr-TR" dirty="0"/>
              <a:t> </a:t>
            </a:r>
            <a:r>
              <a:rPr lang="tr-TR" dirty="0" err="1"/>
              <a:t>standalone</a:t>
            </a:r>
            <a:r>
              <a:rPr lang="tr-TR" dirty="0"/>
              <a:t> </a:t>
            </a:r>
            <a:r>
              <a:rPr lang="tr-TR" dirty="0" err="1"/>
              <a:t>and</a:t>
            </a:r>
            <a:r>
              <a:rPr lang="tr-TR" dirty="0"/>
              <a:t> </a:t>
            </a:r>
            <a:r>
              <a:rPr lang="tr-TR" dirty="0" err="1"/>
              <a:t>edıtor</a:t>
            </a:r>
            <a:r>
              <a:rPr lang="tr-TR" dirty="0"/>
              <a:t> </a:t>
            </a:r>
            <a:r>
              <a:rPr lang="tr-TR" dirty="0" err="1"/>
              <a:t>profıler</a:t>
            </a:r>
            <a:endParaRPr lang="en-US" dirty="0"/>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21</a:t>
            </a:fld>
            <a:endParaRPr lang="en-US"/>
          </a:p>
        </p:txBody>
      </p:sp>
      <p:graphicFrame>
        <p:nvGraphicFramePr>
          <p:cNvPr id="44" name="Content Placeholder 21">
            <a:extLst>
              <a:ext uri="{FF2B5EF4-FFF2-40B4-BE49-F238E27FC236}">
                <a16:creationId xmlns:a16="http://schemas.microsoft.com/office/drawing/2014/main" id="{E4D457D5-C4F0-351E-D9BA-C196D95A71C6}"/>
              </a:ext>
            </a:extLst>
          </p:cNvPr>
          <p:cNvGraphicFramePr>
            <a:graphicFrameLocks noGrp="1"/>
          </p:cNvGraphicFramePr>
          <p:nvPr>
            <p:ph type="dgm" sz="quarter" idx="15"/>
            <p:extLst>
              <p:ext uri="{D42A27DB-BD31-4B8C-83A1-F6EECF244321}">
                <p14:modId xmlns:p14="http://schemas.microsoft.com/office/powerpoint/2010/main" val="962911823"/>
              </p:ext>
            </p:extLst>
          </p:nvPr>
        </p:nvGraphicFramePr>
        <p:xfrm>
          <a:off x="725078" y="1511577"/>
          <a:ext cx="10973586" cy="4615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8164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2112" y="1263053"/>
            <a:ext cx="8421688" cy="1325563"/>
          </a:xfrm>
        </p:spPr>
        <p:txBody>
          <a:bodyPr/>
          <a:lstStyle/>
          <a:p>
            <a:r>
              <a:rPr lang="en-US" b="0" i="0" dirty="0">
                <a:solidFill>
                  <a:srgbClr val="374151"/>
                </a:solidFill>
                <a:effectLst/>
                <a:latin typeface="Söhne"/>
              </a:rPr>
              <a:t>Profiling Your Game</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877433" y="2986889"/>
            <a:ext cx="7315532" cy="2050128"/>
          </a:xfrm>
        </p:spPr>
        <p:txBody>
          <a:bodyPr vert="horz" lIns="91440" tIns="45720" rIns="91440" bIns="45720" rtlCol="0" anchor="t">
            <a:normAutofit/>
          </a:bodyPr>
          <a:lstStyle/>
          <a:p>
            <a:pPr marL="285750" indent="-285750">
              <a:buFont typeface="Arial" panose="020B0604020202020204" pitchFamily="34" charset="0"/>
              <a:buChar char="•"/>
            </a:pPr>
            <a:r>
              <a:rPr lang="en-US" noProof="1"/>
              <a:t>To start profiling your game, simply press the Play button in Unity and then enable the "Record" button in the Profiler toolbar.</a:t>
            </a:r>
          </a:p>
          <a:p>
            <a:pPr marL="285750" indent="-285750">
              <a:buFont typeface="Arial" panose="020B0604020202020204" pitchFamily="34" charset="0"/>
              <a:buChar char="•"/>
            </a:pPr>
            <a:r>
              <a:rPr lang="en-US" noProof="1"/>
              <a:t>You can also profile your game on target devices by connecting them to Unity and selecting the device in the Profiler toolbar.</a:t>
            </a:r>
          </a:p>
          <a:p>
            <a:pPr marL="285750" indent="-285750">
              <a:buFont typeface="Arial" panose="020B0604020202020204" pitchFamily="34" charset="0"/>
              <a:buChar char="•"/>
            </a:pPr>
            <a:r>
              <a:rPr lang="en-US" noProof="1"/>
              <a:t>Analyze the collected data to identify performance bottlenecks and areas for optimization.</a:t>
            </a:r>
            <a:endParaRPr lang="en-ZA" noProof="1"/>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2112" y="1263053"/>
            <a:ext cx="8421688" cy="1325563"/>
          </a:xfrm>
        </p:spPr>
        <p:txBody>
          <a:bodyPr/>
          <a:lstStyle/>
          <a:p>
            <a:r>
              <a:rPr lang="en-US" b="0" i="0" dirty="0">
                <a:solidFill>
                  <a:srgbClr val="374151"/>
                </a:solidFill>
                <a:effectLst/>
                <a:latin typeface="Söhne"/>
              </a:rPr>
              <a:t>Tips for Successful Profiling in Unity</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854185" y="2355742"/>
            <a:ext cx="7320451" cy="2828509"/>
          </a:xfrm>
        </p:spPr>
        <p:txBody>
          <a:bodyPr vert="horz" lIns="91440" tIns="45720" rIns="91440" bIns="45720" rtlCol="0" anchor="t">
            <a:normAutofit/>
          </a:bodyPr>
          <a:lstStyle/>
          <a:p>
            <a:pPr algn="l">
              <a:buFont typeface="Arial" panose="020B0604020202020204" pitchFamily="34" charset="0"/>
              <a:buChar char="•"/>
            </a:pPr>
            <a:r>
              <a:rPr lang="en-US" sz="1800" b="0" i="0" dirty="0">
                <a:solidFill>
                  <a:srgbClr val="374151"/>
                </a:solidFill>
                <a:effectLst/>
                <a:latin typeface="Söhne"/>
              </a:rPr>
              <a:t>Profile your game at different stages of development to catch potential issues early.</a:t>
            </a:r>
          </a:p>
          <a:p>
            <a:pPr algn="l">
              <a:buFont typeface="Arial" panose="020B0604020202020204" pitchFamily="34" charset="0"/>
              <a:buChar char="•"/>
            </a:pPr>
            <a:r>
              <a:rPr lang="en-US" sz="1800" b="0" i="0" dirty="0">
                <a:solidFill>
                  <a:srgbClr val="374151"/>
                </a:solidFill>
                <a:effectLst/>
                <a:latin typeface="Söhne"/>
              </a:rPr>
              <a:t>Use the deep profiling mode to get more detailed information about your scripts, but be aware that it can significantly impact performance.</a:t>
            </a:r>
          </a:p>
          <a:p>
            <a:pPr algn="l">
              <a:buFont typeface="Arial" panose="020B0604020202020204" pitchFamily="34" charset="0"/>
              <a:buChar char="•"/>
            </a:pPr>
            <a:r>
              <a:rPr lang="en-US" sz="1800" b="0" i="0" dirty="0">
                <a:solidFill>
                  <a:srgbClr val="374151"/>
                </a:solidFill>
                <a:effectLst/>
                <a:latin typeface="Söhne"/>
              </a:rPr>
              <a:t>Focus on optimizing the most critical areas of your game first.</a:t>
            </a:r>
          </a:p>
          <a:p>
            <a:pPr algn="l">
              <a:buFont typeface="Arial" panose="020B0604020202020204" pitchFamily="34" charset="0"/>
              <a:buChar char="•"/>
            </a:pPr>
            <a:r>
              <a:rPr lang="en-US" sz="1800" b="0" i="0" dirty="0">
                <a:solidFill>
                  <a:srgbClr val="374151"/>
                </a:solidFill>
                <a:effectLst/>
                <a:latin typeface="Söhne"/>
              </a:rPr>
              <a:t>Test your game on a variety of devices and platforms to ensure consistent performance.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196144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b="0" i="0" dirty="0">
                <a:solidFill>
                  <a:srgbClr val="374151"/>
                </a:solidFill>
                <a:effectLst/>
                <a:latin typeface="Söhne"/>
              </a:rPr>
              <a:t>Conclusion</a:t>
            </a:r>
            <a:endParaRPr lang="en-US" dirty="0"/>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716988" y="2345635"/>
            <a:ext cx="5860111" cy="3077155"/>
          </a:xfrm>
        </p:spPr>
        <p:txBody>
          <a:bodyPr>
            <a:normAutofit/>
          </a:bodyPr>
          <a:lstStyle/>
          <a:p>
            <a:pPr algn="l">
              <a:buFont typeface="Arial" panose="020B0604020202020204" pitchFamily="34" charset="0"/>
              <a:buChar char="•"/>
            </a:pPr>
            <a:r>
              <a:rPr lang="en-US" sz="1800" b="0" i="0" dirty="0">
                <a:solidFill>
                  <a:srgbClr val="374151"/>
                </a:solidFill>
                <a:effectLst/>
                <a:latin typeface="Söhne"/>
              </a:rPr>
              <a:t>The Unity Profiler is </a:t>
            </a:r>
            <a:r>
              <a:rPr lang="tr-TR" sz="1800" b="0" i="0" dirty="0" err="1">
                <a:solidFill>
                  <a:srgbClr val="374151"/>
                </a:solidFill>
                <a:effectLst/>
                <a:latin typeface="Söhne"/>
              </a:rPr>
              <a:t>essential</a:t>
            </a:r>
            <a:r>
              <a:rPr lang="tr-TR" sz="1800" b="0" i="0" dirty="0">
                <a:solidFill>
                  <a:srgbClr val="374151"/>
                </a:solidFill>
                <a:effectLst/>
                <a:latin typeface="Söhne"/>
              </a:rPr>
              <a:t> </a:t>
            </a:r>
            <a:r>
              <a:rPr lang="en-US" sz="1800" b="0" i="0" dirty="0">
                <a:solidFill>
                  <a:srgbClr val="374151"/>
                </a:solidFill>
                <a:effectLst/>
                <a:latin typeface="Söhne"/>
              </a:rPr>
              <a:t>for analyzing and optimizing game performance.</a:t>
            </a:r>
          </a:p>
          <a:p>
            <a:pPr algn="l">
              <a:buFont typeface="Arial" panose="020B0604020202020204" pitchFamily="34" charset="0"/>
              <a:buChar char="•"/>
            </a:pPr>
            <a:r>
              <a:rPr lang="en-US" sz="1800" b="0" i="0" dirty="0">
                <a:solidFill>
                  <a:srgbClr val="374151"/>
                </a:solidFill>
                <a:effectLst/>
                <a:latin typeface="Söhne"/>
              </a:rPr>
              <a:t>By using the Profiler effectively, you can ensure a smooth gaming experience for your players and optimize your game for various platforms and devices.</a:t>
            </a:r>
          </a:p>
          <a:p>
            <a:pPr algn="l">
              <a:buFont typeface="Arial" panose="020B0604020202020204" pitchFamily="34" charset="0"/>
              <a:buChar char="•"/>
            </a:pPr>
            <a:r>
              <a:rPr lang="en-US" sz="1800" b="0" i="0" dirty="0">
                <a:solidFill>
                  <a:srgbClr val="374151"/>
                </a:solidFill>
                <a:effectLst/>
                <a:latin typeface="Söhne"/>
              </a:rPr>
              <a:t>Profiling should be </a:t>
            </a:r>
            <a:r>
              <a:rPr lang="tr-TR" sz="1800" b="0" i="0" dirty="0">
                <a:solidFill>
                  <a:srgbClr val="374151"/>
                </a:solidFill>
                <a:effectLst/>
                <a:latin typeface="Söhne"/>
              </a:rPr>
              <a:t>integral </a:t>
            </a:r>
            <a:r>
              <a:rPr lang="tr-TR" sz="1800" b="0" i="0" dirty="0" err="1">
                <a:solidFill>
                  <a:srgbClr val="374151"/>
                </a:solidFill>
                <a:effectLst/>
                <a:latin typeface="Söhne"/>
              </a:rPr>
              <a:t>to</a:t>
            </a:r>
            <a:r>
              <a:rPr lang="en-US" sz="1800" b="0" i="0" dirty="0">
                <a:solidFill>
                  <a:srgbClr val="374151"/>
                </a:solidFill>
                <a:effectLst/>
                <a:latin typeface="Söhne"/>
              </a:rPr>
              <a:t> your game development process to achieve the best possible performance.</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2"/>
            <a:ext cx="5346829" cy="725089"/>
          </a:xfrm>
        </p:spPr>
        <p:txBody>
          <a:bodyPr>
            <a:normAutofit/>
          </a:bodyPr>
          <a:lstStyle/>
          <a:p>
            <a:r>
              <a:rPr lang="en-US" b="0" i="0" dirty="0">
                <a:solidFill>
                  <a:srgbClr val="374151"/>
                </a:solidFill>
                <a:effectLst/>
                <a:latin typeface="Söhne"/>
              </a:rPr>
              <a:t>Frame Debugger</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1211" y="2155838"/>
            <a:ext cx="5433204" cy="365125"/>
          </a:xfrm>
        </p:spPr>
        <p:txBody>
          <a:bodyPr vert="horz" lIns="91440" tIns="45720" rIns="91440" bIns="45720" rtlCol="0" anchor="t">
            <a:noAutofit/>
          </a:bodyPr>
          <a:lstStyle/>
          <a:p>
            <a:r>
              <a:rPr lang="en-US" b="0" i="0" dirty="0">
                <a:solidFill>
                  <a:srgbClr val="374151"/>
                </a:solidFill>
                <a:effectLst/>
                <a:latin typeface="Söhne"/>
              </a:rPr>
              <a:t>What is the Unity Frame Debugger?</a:t>
            </a:r>
            <a:endParaRPr lang="en-ZA"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2965756"/>
          </a:xfrm>
        </p:spPr>
        <p:txBody>
          <a:bodyPr>
            <a:normAutofit/>
          </a:bodyPr>
          <a:lstStyle/>
          <a:p>
            <a:pPr algn="l">
              <a:buFont typeface="Arial" panose="020B0604020202020204" pitchFamily="34" charset="0"/>
              <a:buChar char="•"/>
            </a:pPr>
            <a:r>
              <a:rPr lang="en-US" sz="1800" b="0" i="0" dirty="0">
                <a:solidFill>
                  <a:srgbClr val="374151"/>
                </a:solidFill>
                <a:effectLst/>
                <a:latin typeface="Söhne"/>
              </a:rPr>
              <a:t>The Unity Frame Debugger is a powerful tool for analyzing the rendering process of your game frame by frame.</a:t>
            </a:r>
          </a:p>
          <a:p>
            <a:pPr algn="l">
              <a:buFont typeface="Arial" panose="020B0604020202020204" pitchFamily="34" charset="0"/>
              <a:buChar char="•"/>
            </a:pPr>
            <a:r>
              <a:rPr lang="en-US" sz="1800" b="0" i="0" dirty="0">
                <a:solidFill>
                  <a:srgbClr val="374151"/>
                </a:solidFill>
                <a:effectLst/>
                <a:latin typeface="Söhne"/>
              </a:rPr>
              <a:t>It allows you to inspect the order in which objects are drawn, the shaders used, and the render state at any point during the frame.</a:t>
            </a:r>
          </a:p>
          <a:p>
            <a:pPr algn="l">
              <a:buFont typeface="Arial" panose="020B0604020202020204" pitchFamily="34" charset="0"/>
              <a:buChar char="•"/>
            </a:pPr>
            <a:r>
              <a:rPr lang="en-US" sz="1800" b="0" i="0" dirty="0">
                <a:solidFill>
                  <a:srgbClr val="374151"/>
                </a:solidFill>
                <a:effectLst/>
                <a:latin typeface="Söhne"/>
              </a:rPr>
              <a:t>By using the Frame Debugger, you can identify rendering issues and optimize the graphics performance of your game.</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25</a:t>
            </a:fld>
            <a:endParaRPr lang="en-ZA" dirty="0"/>
          </a:p>
        </p:txBody>
      </p:sp>
    </p:spTree>
    <p:extLst>
      <p:ext uri="{BB962C8B-B14F-4D97-AF65-F5344CB8AC3E}">
        <p14:creationId xmlns:p14="http://schemas.microsoft.com/office/powerpoint/2010/main" val="74698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165555"/>
            <a:ext cx="8421688" cy="1325563"/>
          </a:xfrm>
        </p:spPr>
        <p:txBody>
          <a:bodyPr vert="horz" lIns="91440" tIns="45720" rIns="91440" bIns="45720" rtlCol="0" anchor="ctr">
            <a:normAutofit/>
          </a:bodyPr>
          <a:lstStyle/>
          <a:p>
            <a:r>
              <a:rPr lang="en-US" b="0" i="0" dirty="0">
                <a:solidFill>
                  <a:srgbClr val="374151"/>
                </a:solidFill>
                <a:effectLst/>
                <a:latin typeface="Söhne"/>
              </a:rPr>
              <a:t>Importance of Frame Debugging in Unity</a:t>
            </a:r>
            <a:endParaRPr lang="en-US" kern="1200" cap="all" spc="150" baseline="0" dirty="0">
              <a:latin typeface="+mj-lt"/>
              <a:ea typeface="+mj-ea"/>
              <a:cs typeface="+mj-cs"/>
            </a:endParaRP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quarter" idx="21"/>
          </p:nvPr>
        </p:nvSpPr>
        <p:spPr>
          <a:xfrm>
            <a:off x="1028313" y="2976053"/>
            <a:ext cx="1856232" cy="1664208"/>
          </a:xfrm>
        </p:spPr>
        <p:txBody>
          <a:bodyPr vert="horz" lIns="91440" tIns="45720" rIns="91440" bIns="45720" rtlCol="0" anchor="t">
            <a:normAutofit/>
          </a:bodyPr>
          <a:lstStyle/>
          <a:p>
            <a:pPr algn="l">
              <a:buFont typeface="Arial" panose="020B0604020202020204" pitchFamily="34" charset="0"/>
              <a:buChar char="•"/>
            </a:pPr>
            <a:r>
              <a:rPr lang="en-US" sz="1800" b="0" i="0" dirty="0">
                <a:solidFill>
                  <a:srgbClr val="374151"/>
                </a:solidFill>
                <a:effectLst/>
                <a:latin typeface="Söhne"/>
              </a:rPr>
              <a:t>Helps to uncover graphical issues and rendering artifacts.</a:t>
            </a:r>
            <a:r>
              <a:rPr lang="tr-TR" b="0" i="0" dirty="0">
                <a:solidFill>
                  <a:srgbClr val="374151"/>
                </a:solidFill>
                <a:effectLst/>
                <a:latin typeface="Söhne"/>
              </a:rPr>
              <a:t>		</a:t>
            </a:r>
            <a:endParaRPr lang="en-US" b="0" i="0" dirty="0">
              <a:solidFill>
                <a:srgbClr val="374151"/>
              </a:solidFill>
              <a:effectLst/>
              <a:latin typeface="Söhne"/>
            </a:endParaRP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22"/>
          </p:nvPr>
        </p:nvSpPr>
        <p:spPr>
          <a:xfrm>
            <a:off x="3764257" y="2976053"/>
            <a:ext cx="1856232" cy="1664208"/>
          </a:xfrm>
        </p:spPr>
        <p:txBody>
          <a:bodyPr vert="horz" lIns="91440" tIns="45720" rIns="91440" bIns="45720" rtlCol="0" anchor="t">
            <a:normAutofit/>
          </a:bodyPr>
          <a:lstStyle/>
          <a:p>
            <a:pPr algn="l">
              <a:buFont typeface="Arial" panose="020B0604020202020204" pitchFamily="34" charset="0"/>
              <a:buChar char="•"/>
            </a:pPr>
            <a:r>
              <a:rPr lang="en-US" sz="1800" b="0" i="0" dirty="0">
                <a:solidFill>
                  <a:srgbClr val="374151"/>
                </a:solidFill>
                <a:effectLst/>
                <a:latin typeface="Söhne"/>
              </a:rPr>
              <a:t>Assists in optimizing rendering performance and reducing draw calls</a:t>
            </a:r>
            <a:r>
              <a:rPr lang="en-US" b="0" i="0" dirty="0">
                <a:solidFill>
                  <a:srgbClr val="374151"/>
                </a:solidFill>
                <a:effectLst/>
                <a:latin typeface="Söhne"/>
              </a:rPr>
              <a:t>.</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quarter" idx="23"/>
          </p:nvPr>
        </p:nvSpPr>
        <p:spPr>
          <a:xfrm>
            <a:off x="6477243" y="2976053"/>
            <a:ext cx="1856232" cy="1664208"/>
          </a:xfrm>
        </p:spPr>
        <p:txBody>
          <a:bodyPr vert="horz" lIns="91440" tIns="45720" rIns="91440" bIns="45720" rtlCol="0" anchor="t">
            <a:normAutofit/>
          </a:bodyPr>
          <a:lstStyle/>
          <a:p>
            <a:pPr algn="l">
              <a:buFont typeface="Arial" panose="020B0604020202020204" pitchFamily="34" charset="0"/>
              <a:buChar char="•"/>
            </a:pPr>
            <a:r>
              <a:rPr lang="en-US" sz="1800" b="0" i="0" dirty="0">
                <a:solidFill>
                  <a:srgbClr val="374151"/>
                </a:solidFill>
                <a:effectLst/>
                <a:latin typeface="Söhne"/>
              </a:rPr>
              <a:t>Provides valuable insights into how Unity renders your game.</a:t>
            </a:r>
          </a:p>
        </p:txBody>
      </p:sp>
      <p:sp>
        <p:nvSpPr>
          <p:cNvPr id="12" name="Text Placeholder 7">
            <a:extLst>
              <a:ext uri="{FF2B5EF4-FFF2-40B4-BE49-F238E27FC236}">
                <a16:creationId xmlns:a16="http://schemas.microsoft.com/office/drawing/2014/main" id="{D55EA2FC-F832-5341-B3E9-836BE85DE024}"/>
              </a:ext>
            </a:extLst>
          </p:cNvPr>
          <p:cNvSpPr txBox="1">
            <a:spLocks/>
          </p:cNvSpPr>
          <p:nvPr/>
        </p:nvSpPr>
        <p:spPr>
          <a:xfrm>
            <a:off x="9213187" y="2976053"/>
            <a:ext cx="1856232" cy="1664208"/>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800" b="0" i="0" dirty="0">
                <a:solidFill>
                  <a:srgbClr val="374151"/>
                </a:solidFill>
                <a:effectLst/>
                <a:latin typeface="Söhne"/>
              </a:rPr>
              <a:t>Facilitates better understanding of Unity's rendering pipeline.</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26</a:t>
            </a:fld>
            <a:endParaRPr lang="en-US"/>
          </a:p>
        </p:txBody>
      </p:sp>
    </p:spTree>
    <p:extLst>
      <p:ext uri="{BB962C8B-B14F-4D97-AF65-F5344CB8AC3E}">
        <p14:creationId xmlns:p14="http://schemas.microsoft.com/office/powerpoint/2010/main" val="2513045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838200" y="365125"/>
            <a:ext cx="10515600" cy="1325563"/>
          </a:xfrm>
        </p:spPr>
        <p:txBody>
          <a:bodyPr anchor="ctr">
            <a:normAutofit/>
          </a:bodyPr>
          <a:lstStyle/>
          <a:p>
            <a:r>
              <a:rPr lang="en-US" b="0" i="0" dirty="0">
                <a:solidFill>
                  <a:srgbClr val="374151"/>
                </a:solidFill>
                <a:effectLst/>
                <a:latin typeface="Söhne"/>
              </a:rPr>
              <a:t>Accessing the Frame Debugger</a:t>
            </a:r>
            <a:endParaRPr lang="en-US" dirty="0"/>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27</a:t>
            </a:fld>
            <a:endParaRPr lang="en-US"/>
          </a:p>
        </p:txBody>
      </p:sp>
      <p:graphicFrame>
        <p:nvGraphicFramePr>
          <p:cNvPr id="44" name="Content Placeholder 21">
            <a:extLst>
              <a:ext uri="{FF2B5EF4-FFF2-40B4-BE49-F238E27FC236}">
                <a16:creationId xmlns:a16="http://schemas.microsoft.com/office/drawing/2014/main" id="{E4D457D5-C4F0-351E-D9BA-C196D95A71C6}"/>
              </a:ext>
            </a:extLst>
          </p:cNvPr>
          <p:cNvGraphicFramePr>
            <a:graphicFrameLocks noGrp="1"/>
          </p:cNvGraphicFramePr>
          <p:nvPr>
            <p:ph type="dgm" sz="quarter" idx="15"/>
            <p:extLst>
              <p:ext uri="{D42A27DB-BD31-4B8C-83A1-F6EECF244321}">
                <p14:modId xmlns:p14="http://schemas.microsoft.com/office/powerpoint/2010/main" val="2859633063"/>
              </p:ext>
            </p:extLst>
          </p:nvPr>
        </p:nvGraphicFramePr>
        <p:xfrm>
          <a:off x="725078" y="1511577"/>
          <a:ext cx="10973586" cy="4615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286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2112" y="1263053"/>
            <a:ext cx="8421688" cy="1325563"/>
          </a:xfrm>
        </p:spPr>
        <p:txBody>
          <a:bodyPr/>
          <a:lstStyle/>
          <a:p>
            <a:r>
              <a:rPr lang="en-US" b="0" i="0" dirty="0">
                <a:solidFill>
                  <a:srgbClr val="374151"/>
                </a:solidFill>
                <a:effectLst/>
                <a:latin typeface="Söhne"/>
              </a:rPr>
              <a:t>Using the Frame Debugger</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830538" y="2645392"/>
            <a:ext cx="7315532" cy="2050128"/>
          </a:xfrm>
        </p:spPr>
        <p:txBody>
          <a:bodyPr vert="horz" lIns="91440" tIns="45720" rIns="91440" bIns="45720" rtlCol="0" anchor="t">
            <a:normAutofit fontScale="92500"/>
          </a:bodyPr>
          <a:lstStyle/>
          <a:p>
            <a:pPr algn="l">
              <a:buFont typeface="Arial" panose="020B0604020202020204" pitchFamily="34" charset="0"/>
              <a:buChar char="•"/>
            </a:pPr>
            <a:r>
              <a:rPr lang="en-US" sz="1800" b="0" i="0" dirty="0">
                <a:solidFill>
                  <a:srgbClr val="374151"/>
                </a:solidFill>
                <a:effectLst/>
                <a:latin typeface="Söhne"/>
              </a:rPr>
              <a:t>The Frame Debugger window displays a list of rendering events that occur during a frame.</a:t>
            </a:r>
          </a:p>
          <a:p>
            <a:pPr>
              <a:buFont typeface="Arial" panose="020B0604020202020204" pitchFamily="34" charset="0"/>
              <a:buChar char="•"/>
            </a:pPr>
            <a:r>
              <a:rPr lang="en-US" sz="1800" b="0" i="0" dirty="0">
                <a:solidFill>
                  <a:srgbClr val="374151"/>
                </a:solidFill>
                <a:effectLst/>
                <a:latin typeface="Söhne"/>
              </a:rPr>
              <a:t>Click on an event object being </a:t>
            </a:r>
            <a:r>
              <a:rPr lang="en-US" sz="1800" dirty="0">
                <a:solidFill>
                  <a:srgbClr val="374151"/>
                </a:solidFill>
                <a:latin typeface="Söhne"/>
              </a:rPr>
              <a:t>draw in the list to see detailed information about the event, such as the n</a:t>
            </a:r>
            <a:r>
              <a:rPr lang="en-US" sz="1800" b="0" i="0" dirty="0">
                <a:solidFill>
                  <a:srgbClr val="374151"/>
                </a:solidFill>
                <a:effectLst/>
                <a:latin typeface="Söhne"/>
              </a:rPr>
              <a:t>, the materials used, and the shader passes.</a:t>
            </a:r>
          </a:p>
          <a:p>
            <a:pPr algn="l">
              <a:buFont typeface="Arial" panose="020B0604020202020204" pitchFamily="34" charset="0"/>
              <a:buChar char="•"/>
            </a:pPr>
            <a:r>
              <a:rPr lang="en-US" sz="1800" b="0" i="0" dirty="0">
                <a:solidFill>
                  <a:srgbClr val="374151"/>
                </a:solidFill>
                <a:effectLst/>
                <a:latin typeface="Söhne"/>
              </a:rPr>
              <a:t>Inspect the render state and other details to identify potential rendering issues and opportunities for optimization.</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spTree>
    <p:extLst>
      <p:ext uri="{BB962C8B-B14F-4D97-AF65-F5344CB8AC3E}">
        <p14:creationId xmlns:p14="http://schemas.microsoft.com/office/powerpoint/2010/main" val="952039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608919" y="1152196"/>
            <a:ext cx="9259888" cy="1325563"/>
          </a:xfrm>
        </p:spPr>
        <p:txBody>
          <a:bodyPr/>
          <a:lstStyle/>
          <a:p>
            <a:r>
              <a:rPr lang="en-US" b="0" i="0" dirty="0">
                <a:solidFill>
                  <a:srgbClr val="374151"/>
                </a:solidFill>
                <a:effectLst/>
                <a:latin typeface="Söhne"/>
              </a:rPr>
              <a:t>Tips for Successful Frame Debugging in Unity</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830537" y="2645391"/>
            <a:ext cx="8047669" cy="2864657"/>
          </a:xfrm>
        </p:spPr>
        <p:txBody>
          <a:bodyPr vert="horz" lIns="91440" tIns="45720" rIns="91440" bIns="45720" rtlCol="0" anchor="t">
            <a:normAutofit fontScale="85000" lnSpcReduction="10000"/>
          </a:bodyPr>
          <a:lstStyle/>
          <a:p>
            <a:pPr algn="l">
              <a:buFont typeface="Arial" panose="020B0604020202020204" pitchFamily="34" charset="0"/>
              <a:buChar char="•"/>
            </a:pPr>
            <a:r>
              <a:rPr lang="en-US" sz="2400" b="0" i="0" dirty="0">
                <a:solidFill>
                  <a:srgbClr val="374151"/>
                </a:solidFill>
                <a:effectLst/>
                <a:latin typeface="Söhne"/>
              </a:rPr>
              <a:t>Use the Frame Debugger in combination with the Unity Profiler to gain a comprehensive understanding of your game's performance.</a:t>
            </a:r>
          </a:p>
          <a:p>
            <a:pPr algn="l">
              <a:buFont typeface="Arial" panose="020B0604020202020204" pitchFamily="34" charset="0"/>
              <a:buChar char="•"/>
            </a:pPr>
            <a:r>
              <a:rPr lang="en-US" sz="2400" b="0" i="0" dirty="0">
                <a:solidFill>
                  <a:srgbClr val="374151"/>
                </a:solidFill>
                <a:effectLst/>
                <a:latin typeface="Söhne"/>
              </a:rPr>
              <a:t>Pay attention to the number of draw calls and try to reduce them by using techniques like batching and level of detail (LOD).</a:t>
            </a:r>
          </a:p>
          <a:p>
            <a:pPr algn="l">
              <a:buFont typeface="Arial" panose="020B0604020202020204" pitchFamily="34" charset="0"/>
              <a:buChar char="•"/>
            </a:pPr>
            <a:r>
              <a:rPr lang="en-US" sz="2400" b="0" i="0" dirty="0">
                <a:solidFill>
                  <a:srgbClr val="374151"/>
                </a:solidFill>
                <a:effectLst/>
                <a:latin typeface="Söhne"/>
              </a:rPr>
              <a:t>Investigate any unexpected or unusual rendering events that may indicate potential issues.</a:t>
            </a:r>
          </a:p>
          <a:p>
            <a:pPr algn="l">
              <a:buFont typeface="Arial" panose="020B0604020202020204" pitchFamily="34" charset="0"/>
              <a:buChar char="•"/>
            </a:pPr>
            <a:r>
              <a:rPr lang="en-US" sz="2400" b="0" i="0" dirty="0">
                <a:solidFill>
                  <a:srgbClr val="374151"/>
                </a:solidFill>
                <a:effectLst/>
                <a:latin typeface="Söhne"/>
              </a:rPr>
              <a:t>Test your game on various devices and platforms to ensure consistent rendering performance.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334360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5850674" y="5189631"/>
            <a:ext cx="2836048" cy="411272"/>
          </a:xfrm>
        </p:spPr>
        <p:txBody>
          <a:bodyPr vert="horz" lIns="91440" tIns="45720" rIns="91440" bIns="45720" rtlCol="0" anchor="ctr">
            <a:normAutofit/>
          </a:bodyPr>
          <a:lstStyle/>
          <a:p>
            <a:r>
              <a:rPr lang="tr-TR" dirty="0"/>
              <a:t>Project </a:t>
            </a:r>
            <a:r>
              <a:rPr lang="tr-TR" dirty="0" err="1"/>
              <a:t>Analysıs</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4447016" y="2150694"/>
            <a:ext cx="2141764" cy="514350"/>
          </a:xfrm>
        </p:spPr>
        <p:txBody>
          <a:bodyPr/>
          <a:lstStyle/>
          <a:p>
            <a:r>
              <a:rPr lang="tr-TR" dirty="0"/>
              <a:t>PROFILER</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5680312" y="3215952"/>
            <a:ext cx="2141764" cy="514350"/>
          </a:xfrm>
        </p:spPr>
        <p:txBody>
          <a:bodyPr/>
          <a:lstStyle/>
          <a:p>
            <a:r>
              <a:rPr lang="en-US" dirty="0"/>
              <a:t>frame debugger</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5851798" y="4281210"/>
            <a:ext cx="2455673" cy="514350"/>
          </a:xfrm>
        </p:spPr>
        <p:txBody>
          <a:bodyPr/>
          <a:lstStyle/>
          <a:p>
            <a:r>
              <a:rPr lang="en-US" b="0" i="0" dirty="0" err="1">
                <a:solidFill>
                  <a:srgbClr val="343541"/>
                </a:solidFill>
                <a:effectLst/>
                <a:latin typeface="Söhne"/>
              </a:rPr>
              <a:t>phys</a:t>
            </a:r>
            <a:r>
              <a:rPr lang="tr-TR" b="0" i="0" dirty="0">
                <a:solidFill>
                  <a:srgbClr val="343541"/>
                </a:solidFill>
                <a:effectLst/>
                <a:latin typeface="Söhne"/>
              </a:rPr>
              <a:t>I</a:t>
            </a:r>
            <a:r>
              <a:rPr lang="en-US" b="0" i="0" dirty="0">
                <a:solidFill>
                  <a:srgbClr val="343541"/>
                </a:solidFill>
                <a:effectLst/>
                <a:latin typeface="Söhne"/>
              </a:rPr>
              <a:t>cs debugger</a:t>
            </a:r>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14" name="Text Placeholder 5">
            <a:extLst>
              <a:ext uri="{FF2B5EF4-FFF2-40B4-BE49-F238E27FC236}">
                <a16:creationId xmlns:a16="http://schemas.microsoft.com/office/drawing/2014/main" id="{D7A586FA-CC9C-B9D6-463A-DAD4FA999696}"/>
              </a:ext>
            </a:extLst>
          </p:cNvPr>
          <p:cNvSpPr txBox="1">
            <a:spLocks/>
          </p:cNvSpPr>
          <p:nvPr/>
        </p:nvSpPr>
        <p:spPr>
          <a:xfrm>
            <a:off x="4262288" y="1257097"/>
            <a:ext cx="2141764" cy="514350"/>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solidFill>
                  <a:srgbClr val="343541"/>
                </a:solidFill>
                <a:latin typeface="Söhne"/>
              </a:rPr>
              <a:t>Nav</a:t>
            </a:r>
            <a:r>
              <a:rPr lang="tr-TR" dirty="0">
                <a:solidFill>
                  <a:srgbClr val="343541"/>
                </a:solidFill>
                <a:latin typeface="Söhne"/>
              </a:rPr>
              <a:t> mesh - </a:t>
            </a:r>
            <a:r>
              <a:rPr lang="tr-TR" dirty="0" err="1">
                <a:solidFill>
                  <a:srgbClr val="343541"/>
                </a:solidFill>
                <a:latin typeface="Söhne"/>
              </a:rPr>
              <a:t>aı</a:t>
            </a:r>
            <a:endParaRPr lang="en-US" dirty="0"/>
          </a:p>
        </p:txBody>
      </p:sp>
      <p:sp>
        <p:nvSpPr>
          <p:cNvPr id="7" name="Title 1">
            <a:extLst>
              <a:ext uri="{FF2B5EF4-FFF2-40B4-BE49-F238E27FC236}">
                <a16:creationId xmlns:a16="http://schemas.microsoft.com/office/drawing/2014/main" id="{3EDADD4E-4150-D88F-EA11-3E5F30DE0587}"/>
              </a:ext>
              <a:ext uri="{C183D7F6-B498-43B3-948B-1728B52AA6E4}">
                <adec:decorative xmlns:adec="http://schemas.microsoft.com/office/drawing/2017/decorative" val="0"/>
              </a:ext>
            </a:extLst>
          </p:cNvPr>
          <p:cNvSpPr>
            <a:spLocks noGrp="1"/>
          </p:cNvSpPr>
          <p:nvPr>
            <p:ph type="title"/>
          </p:nvPr>
        </p:nvSpPr>
        <p:spPr>
          <a:xfrm>
            <a:off x="623887" y="4714991"/>
            <a:ext cx="3171825" cy="1325563"/>
          </a:xfrm>
        </p:spPr>
        <p:txBody>
          <a:bodyPr/>
          <a:lstStyle/>
          <a:p>
            <a:r>
              <a:rPr lang="tr-TR" dirty="0" err="1"/>
              <a:t>agenda</a:t>
            </a:r>
            <a:endParaRPr lang="en-ZA" dirty="0"/>
          </a:p>
        </p:txBody>
      </p:sp>
    </p:spTree>
    <p:extLst>
      <p:ext uri="{BB962C8B-B14F-4D97-AF65-F5344CB8AC3E}">
        <p14:creationId xmlns:p14="http://schemas.microsoft.com/office/powerpoint/2010/main" val="173856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193096" y="1537632"/>
            <a:ext cx="5111750" cy="1204912"/>
          </a:xfrm>
        </p:spPr>
        <p:txBody>
          <a:bodyPr/>
          <a:lstStyle/>
          <a:p>
            <a:r>
              <a:rPr lang="en-US" b="0" i="0" dirty="0">
                <a:solidFill>
                  <a:srgbClr val="374151"/>
                </a:solidFill>
                <a:effectLst/>
                <a:latin typeface="Söhne"/>
              </a:rPr>
              <a:t>Conclusion</a:t>
            </a:r>
            <a:endParaRPr lang="en-US"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193095" y="2742544"/>
            <a:ext cx="5456511" cy="3011869"/>
          </a:xfrm>
        </p:spPr>
        <p:txBody>
          <a:bodyPr vert="horz" lIns="91440" tIns="45720" rIns="91440" bIns="45720" rtlCol="0" anchor="b">
            <a:normAutofit/>
          </a:bodyPr>
          <a:lstStyle/>
          <a:p>
            <a:r>
              <a:rPr lang="en-US" sz="1800" dirty="0"/>
              <a:t>The Unity Frame Debugger is an invaluable tool for understanding and optimizing the rendering process of your game.</a:t>
            </a:r>
          </a:p>
          <a:p>
            <a:r>
              <a:rPr lang="en-US" sz="1800" dirty="0"/>
              <a:t>By using the Frame Debugger effectively, you can improve the graphics performance of your game and provide a better visual experience for your players.</a:t>
            </a:r>
          </a:p>
          <a:p>
            <a:r>
              <a:rPr lang="en-US" sz="1800" dirty="0"/>
              <a:t>Frame debugging should be an integral part of your game development process to achieve the best possible rendering performance.</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2"/>
            <a:ext cx="5346829" cy="725089"/>
          </a:xfrm>
        </p:spPr>
        <p:txBody>
          <a:bodyPr>
            <a:normAutofit/>
          </a:bodyPr>
          <a:lstStyle/>
          <a:p>
            <a:r>
              <a:rPr lang="en-US" b="0" i="0" dirty="0">
                <a:solidFill>
                  <a:srgbClr val="374151"/>
                </a:solidFill>
                <a:effectLst/>
                <a:latin typeface="Söhne"/>
              </a:rPr>
              <a:t>Physics Debugger in Unity</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1211" y="2207286"/>
            <a:ext cx="5433204" cy="365125"/>
          </a:xfrm>
        </p:spPr>
        <p:txBody>
          <a:bodyPr vert="horz" lIns="91440" tIns="45720" rIns="91440" bIns="45720" rtlCol="0" anchor="t">
            <a:noAutofit/>
          </a:bodyPr>
          <a:lstStyle/>
          <a:p>
            <a:r>
              <a:rPr lang="en-US" b="0" i="0" dirty="0">
                <a:solidFill>
                  <a:srgbClr val="374151"/>
                </a:solidFill>
                <a:effectLst/>
                <a:latin typeface="Söhne"/>
              </a:rPr>
              <a:t>What is the Unity Physics Debugger?</a:t>
            </a:r>
            <a:endParaRPr lang="en-ZA"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2965756"/>
          </a:xfrm>
        </p:spPr>
        <p:txBody>
          <a:bodyPr>
            <a:normAutofit fontScale="85000" lnSpcReduction="10000"/>
          </a:bodyPr>
          <a:lstStyle/>
          <a:p>
            <a:pPr algn="l">
              <a:buFont typeface="Arial" panose="020B0604020202020204" pitchFamily="34" charset="0"/>
              <a:buChar char="•"/>
            </a:pPr>
            <a:r>
              <a:rPr lang="en-US" sz="2400" b="0" i="0" dirty="0">
                <a:solidFill>
                  <a:srgbClr val="374151"/>
                </a:solidFill>
                <a:effectLst/>
                <a:latin typeface="Söhne"/>
              </a:rPr>
              <a:t>The Unity Physics Debugger is a helpful tool for visualizing and debugging physics interactions in your game.</a:t>
            </a:r>
          </a:p>
          <a:p>
            <a:pPr algn="l">
              <a:buFont typeface="Arial" panose="020B0604020202020204" pitchFamily="34" charset="0"/>
              <a:buChar char="•"/>
            </a:pPr>
            <a:r>
              <a:rPr lang="en-US" sz="2400" b="0" i="0" dirty="0">
                <a:solidFill>
                  <a:srgbClr val="374151"/>
                </a:solidFill>
                <a:effectLst/>
                <a:latin typeface="Söhne"/>
              </a:rPr>
              <a:t>It allows you to view colliders, </a:t>
            </a:r>
            <a:r>
              <a:rPr lang="en-US" sz="2400" b="0" i="0" dirty="0" err="1">
                <a:solidFill>
                  <a:srgbClr val="374151"/>
                </a:solidFill>
                <a:effectLst/>
                <a:latin typeface="Söhne"/>
              </a:rPr>
              <a:t>rigidbodies</a:t>
            </a:r>
            <a:r>
              <a:rPr lang="en-US" sz="2400" b="0" i="0" dirty="0">
                <a:solidFill>
                  <a:srgbClr val="374151"/>
                </a:solidFill>
                <a:effectLst/>
                <a:latin typeface="Söhne"/>
              </a:rPr>
              <a:t>, joints, and other physics-related components in your scene.</a:t>
            </a:r>
          </a:p>
          <a:p>
            <a:pPr algn="l">
              <a:buFont typeface="Arial" panose="020B0604020202020204" pitchFamily="34" charset="0"/>
              <a:buChar char="•"/>
            </a:pPr>
            <a:r>
              <a:rPr lang="en-US" sz="2400" b="0" i="0" dirty="0">
                <a:solidFill>
                  <a:srgbClr val="374151"/>
                </a:solidFill>
                <a:effectLst/>
                <a:latin typeface="Söhne"/>
              </a:rPr>
              <a:t>By using the Physics Debugger, you can identify issues with your physics setup and optimize the performance of your game's physics interactions.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31</a:t>
            </a:fld>
            <a:endParaRPr lang="en-ZA" dirty="0"/>
          </a:p>
        </p:txBody>
      </p:sp>
    </p:spTree>
    <p:extLst>
      <p:ext uri="{BB962C8B-B14F-4D97-AF65-F5344CB8AC3E}">
        <p14:creationId xmlns:p14="http://schemas.microsoft.com/office/powerpoint/2010/main" val="3514054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165555"/>
            <a:ext cx="8421688" cy="1325563"/>
          </a:xfrm>
        </p:spPr>
        <p:txBody>
          <a:bodyPr vert="horz" lIns="91440" tIns="45720" rIns="91440" bIns="45720" rtlCol="0" anchor="ctr">
            <a:normAutofit/>
          </a:bodyPr>
          <a:lstStyle/>
          <a:p>
            <a:r>
              <a:rPr lang="en-US" b="0" i="0" dirty="0">
                <a:solidFill>
                  <a:srgbClr val="374151"/>
                </a:solidFill>
                <a:effectLst/>
                <a:latin typeface="Söhne"/>
              </a:rPr>
              <a:t>Importance of Physics Debugging</a:t>
            </a:r>
            <a:r>
              <a:rPr lang="tr-TR" b="0" i="0" dirty="0">
                <a:solidFill>
                  <a:srgbClr val="374151"/>
                </a:solidFill>
                <a:effectLst/>
                <a:latin typeface="Söhne"/>
              </a:rPr>
              <a:t> </a:t>
            </a:r>
            <a:r>
              <a:rPr lang="en-US" b="0" i="0" dirty="0">
                <a:solidFill>
                  <a:srgbClr val="374151"/>
                </a:solidFill>
                <a:effectLst/>
                <a:latin typeface="Söhne"/>
              </a:rPr>
              <a:t>in Unity</a:t>
            </a:r>
            <a:endParaRPr lang="en-US" kern="1200" cap="all" spc="150" baseline="0" dirty="0">
              <a:latin typeface="+mj-lt"/>
              <a:ea typeface="+mj-ea"/>
              <a:cs typeface="+mj-cs"/>
            </a:endParaRP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quarter" idx="21"/>
          </p:nvPr>
        </p:nvSpPr>
        <p:spPr>
          <a:xfrm>
            <a:off x="1028313" y="2976053"/>
            <a:ext cx="1856232" cy="1664208"/>
          </a:xfrm>
        </p:spPr>
        <p:txBody>
          <a:bodyPr vert="horz" lIns="91440" tIns="45720" rIns="91440" bIns="45720" rtlCol="0" anchor="t">
            <a:normAutofit/>
          </a:bodyPr>
          <a:lstStyle/>
          <a:p>
            <a:pPr algn="l">
              <a:buFont typeface="Arial" panose="020B0604020202020204" pitchFamily="34" charset="0"/>
              <a:buChar char="•"/>
            </a:pPr>
            <a:r>
              <a:rPr lang="en-US" sz="2000" b="0" i="0" dirty="0">
                <a:solidFill>
                  <a:srgbClr val="374151"/>
                </a:solidFill>
                <a:effectLst/>
                <a:latin typeface="Söhne"/>
              </a:rPr>
              <a:t>Ensures accurate and realistic physics interactions in your game.</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22"/>
          </p:nvPr>
        </p:nvSpPr>
        <p:spPr>
          <a:xfrm>
            <a:off x="3764257" y="2976053"/>
            <a:ext cx="1856232" cy="1664208"/>
          </a:xfrm>
        </p:spPr>
        <p:txBody>
          <a:bodyPr vert="horz" lIns="91440" tIns="45720" rIns="91440" bIns="45720" rtlCol="0" anchor="t">
            <a:normAutofit/>
          </a:bodyPr>
          <a:lstStyle/>
          <a:p>
            <a:pPr algn="l">
              <a:buFont typeface="Arial" panose="020B0604020202020204" pitchFamily="34" charset="0"/>
              <a:buChar char="•"/>
            </a:pPr>
            <a:r>
              <a:rPr lang="en-US" sz="1800" b="0" i="0" dirty="0">
                <a:solidFill>
                  <a:srgbClr val="374151"/>
                </a:solidFill>
                <a:effectLst/>
                <a:latin typeface="Söhne"/>
              </a:rPr>
              <a:t>Helps identify issues with colliders, </a:t>
            </a:r>
            <a:r>
              <a:rPr lang="en-US" sz="1800" b="0" i="0" dirty="0" err="1">
                <a:solidFill>
                  <a:srgbClr val="374151"/>
                </a:solidFill>
                <a:effectLst/>
                <a:latin typeface="Söhne"/>
              </a:rPr>
              <a:t>rigidbodies</a:t>
            </a:r>
            <a:r>
              <a:rPr lang="en-US" sz="1800" b="0" i="0" dirty="0">
                <a:solidFill>
                  <a:srgbClr val="374151"/>
                </a:solidFill>
                <a:effectLst/>
                <a:latin typeface="Söhne"/>
              </a:rPr>
              <a:t>, and other physics components.</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quarter" idx="23"/>
          </p:nvPr>
        </p:nvSpPr>
        <p:spPr>
          <a:xfrm>
            <a:off x="6477243" y="2976053"/>
            <a:ext cx="1856232" cy="1664208"/>
          </a:xfrm>
        </p:spPr>
        <p:txBody>
          <a:bodyPr vert="horz" lIns="91440" tIns="45720" rIns="91440" bIns="45720" rtlCol="0" anchor="t">
            <a:normAutofit/>
          </a:bodyPr>
          <a:lstStyle/>
          <a:p>
            <a:pPr algn="l">
              <a:buFont typeface="Arial" panose="020B0604020202020204" pitchFamily="34" charset="0"/>
              <a:buChar char="•"/>
            </a:pPr>
            <a:r>
              <a:rPr lang="en-US" sz="1800" b="0" i="0" dirty="0">
                <a:solidFill>
                  <a:srgbClr val="374151"/>
                </a:solidFill>
                <a:effectLst/>
                <a:latin typeface="Söhne"/>
              </a:rPr>
              <a:t>Assists in optimizing the performance of physics simulations.</a:t>
            </a:r>
          </a:p>
        </p:txBody>
      </p:sp>
      <p:sp>
        <p:nvSpPr>
          <p:cNvPr id="12" name="Text Placeholder 7">
            <a:extLst>
              <a:ext uri="{FF2B5EF4-FFF2-40B4-BE49-F238E27FC236}">
                <a16:creationId xmlns:a16="http://schemas.microsoft.com/office/drawing/2014/main" id="{D55EA2FC-F832-5341-B3E9-836BE85DE024}"/>
              </a:ext>
            </a:extLst>
          </p:cNvPr>
          <p:cNvSpPr txBox="1">
            <a:spLocks/>
          </p:cNvSpPr>
          <p:nvPr/>
        </p:nvSpPr>
        <p:spPr>
          <a:xfrm>
            <a:off x="9213187" y="2976053"/>
            <a:ext cx="1856232" cy="166420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800" b="0" i="0" dirty="0">
                <a:solidFill>
                  <a:srgbClr val="374151"/>
                </a:solidFill>
                <a:effectLst/>
                <a:latin typeface="Söhne"/>
              </a:rPr>
              <a:t>Facilitates a better understanding of Unity's physics engine.</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32</a:t>
            </a:fld>
            <a:endParaRPr lang="en-US"/>
          </a:p>
        </p:txBody>
      </p:sp>
    </p:spTree>
    <p:extLst>
      <p:ext uri="{BB962C8B-B14F-4D97-AF65-F5344CB8AC3E}">
        <p14:creationId xmlns:p14="http://schemas.microsoft.com/office/powerpoint/2010/main" val="2209287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838200" y="365125"/>
            <a:ext cx="10515600" cy="1325563"/>
          </a:xfrm>
        </p:spPr>
        <p:txBody>
          <a:bodyPr anchor="ctr">
            <a:normAutofit/>
          </a:bodyPr>
          <a:lstStyle/>
          <a:p>
            <a:r>
              <a:rPr lang="en-US" b="0" i="0" dirty="0">
                <a:solidFill>
                  <a:srgbClr val="374151"/>
                </a:solidFill>
                <a:effectLst/>
                <a:latin typeface="Söhne"/>
              </a:rPr>
              <a:t>Accessing the Physics Debugger</a:t>
            </a:r>
            <a:endParaRPr lang="en-US" dirty="0"/>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33</a:t>
            </a:fld>
            <a:endParaRPr lang="en-US"/>
          </a:p>
        </p:txBody>
      </p:sp>
      <p:graphicFrame>
        <p:nvGraphicFramePr>
          <p:cNvPr id="44" name="Content Placeholder 21">
            <a:extLst>
              <a:ext uri="{FF2B5EF4-FFF2-40B4-BE49-F238E27FC236}">
                <a16:creationId xmlns:a16="http://schemas.microsoft.com/office/drawing/2014/main" id="{E4D457D5-C4F0-351E-D9BA-C196D95A71C6}"/>
              </a:ext>
            </a:extLst>
          </p:cNvPr>
          <p:cNvGraphicFramePr>
            <a:graphicFrameLocks noGrp="1"/>
          </p:cNvGraphicFramePr>
          <p:nvPr>
            <p:ph type="dgm" sz="quarter" idx="15"/>
            <p:extLst>
              <p:ext uri="{D42A27DB-BD31-4B8C-83A1-F6EECF244321}">
                <p14:modId xmlns:p14="http://schemas.microsoft.com/office/powerpoint/2010/main" val="3084112185"/>
              </p:ext>
            </p:extLst>
          </p:nvPr>
        </p:nvGraphicFramePr>
        <p:xfrm>
          <a:off x="725078" y="1511577"/>
          <a:ext cx="10973586" cy="4615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0638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2112" y="1263053"/>
            <a:ext cx="8421688" cy="1325563"/>
          </a:xfrm>
        </p:spPr>
        <p:txBody>
          <a:bodyPr/>
          <a:lstStyle/>
          <a:p>
            <a:r>
              <a:rPr lang="en-US" b="0" i="0" dirty="0">
                <a:solidFill>
                  <a:srgbClr val="374151"/>
                </a:solidFill>
                <a:effectLst/>
                <a:latin typeface="Söhne"/>
              </a:rPr>
              <a:t>Using the Physics Debugger</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830538" y="2645392"/>
            <a:ext cx="7315532" cy="2050128"/>
          </a:xfrm>
        </p:spPr>
        <p:txBody>
          <a:bodyPr vert="horz" lIns="91440" tIns="45720" rIns="91440" bIns="45720" rtlCol="0" anchor="t">
            <a:normAutofit fontScale="77500" lnSpcReduction="20000"/>
          </a:bodyPr>
          <a:lstStyle/>
          <a:p>
            <a:pPr algn="l">
              <a:buFont typeface="Arial" panose="020B0604020202020204" pitchFamily="34" charset="0"/>
              <a:buChar char="•"/>
            </a:pPr>
            <a:r>
              <a:rPr lang="en-US" sz="2400" b="0" i="0" dirty="0">
                <a:solidFill>
                  <a:srgbClr val="374151"/>
                </a:solidFill>
                <a:effectLst/>
                <a:latin typeface="Söhne"/>
              </a:rPr>
              <a:t>With the Physics Debugger enabled, you can view various physics components in the Scene view, such as colliders, </a:t>
            </a:r>
            <a:r>
              <a:rPr lang="en-US" sz="2400" b="0" i="0" dirty="0" err="1">
                <a:solidFill>
                  <a:srgbClr val="374151"/>
                </a:solidFill>
                <a:effectLst/>
                <a:latin typeface="Söhne"/>
              </a:rPr>
              <a:t>rigidbodies</a:t>
            </a:r>
            <a:r>
              <a:rPr lang="en-US" sz="2400" b="0" i="0" dirty="0">
                <a:solidFill>
                  <a:srgbClr val="374151"/>
                </a:solidFill>
                <a:effectLst/>
                <a:latin typeface="Söhne"/>
              </a:rPr>
              <a:t>, and joints.</a:t>
            </a:r>
          </a:p>
          <a:p>
            <a:pPr algn="l">
              <a:buFont typeface="Arial" panose="020B0604020202020204" pitchFamily="34" charset="0"/>
              <a:buChar char="•"/>
            </a:pPr>
            <a:r>
              <a:rPr lang="en-US" sz="2400" b="0" i="0" dirty="0">
                <a:solidFill>
                  <a:srgbClr val="374151"/>
                </a:solidFill>
                <a:effectLst/>
                <a:latin typeface="Söhne"/>
              </a:rPr>
              <a:t>Inspect the components to identify potential issues, such as overlapping colliders or incorrect joint settings.</a:t>
            </a:r>
          </a:p>
          <a:p>
            <a:pPr algn="l">
              <a:buFont typeface="Arial" panose="020B0604020202020204" pitchFamily="34" charset="0"/>
              <a:buChar char="•"/>
            </a:pPr>
            <a:r>
              <a:rPr lang="en-US" sz="2400" b="0" i="0" dirty="0">
                <a:solidFill>
                  <a:srgbClr val="374151"/>
                </a:solidFill>
                <a:effectLst/>
                <a:latin typeface="Söhne"/>
              </a:rPr>
              <a:t>Use the information provided by the Physics Debugger to make adjustments to your physics setup and optimize performance.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34</a:t>
            </a:fld>
            <a:endParaRPr lang="en-US" dirty="0"/>
          </a:p>
        </p:txBody>
      </p:sp>
    </p:spTree>
    <p:extLst>
      <p:ext uri="{BB962C8B-B14F-4D97-AF65-F5344CB8AC3E}">
        <p14:creationId xmlns:p14="http://schemas.microsoft.com/office/powerpoint/2010/main" val="1843164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608919" y="1152196"/>
            <a:ext cx="9259888" cy="1325563"/>
          </a:xfrm>
        </p:spPr>
        <p:txBody>
          <a:bodyPr/>
          <a:lstStyle/>
          <a:p>
            <a:r>
              <a:rPr lang="en-US" b="0" i="0" dirty="0">
                <a:solidFill>
                  <a:srgbClr val="374151"/>
                </a:solidFill>
                <a:effectLst/>
                <a:latin typeface="Söhne"/>
              </a:rPr>
              <a:t>Tips for Successful Physics Debugging in Unity</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830537" y="2645391"/>
            <a:ext cx="8047669" cy="2864657"/>
          </a:xfrm>
        </p:spPr>
        <p:txBody>
          <a:bodyPr vert="horz" lIns="91440" tIns="45720" rIns="91440" bIns="45720" rtlCol="0" anchor="t">
            <a:normAutofit fontScale="70000" lnSpcReduction="20000"/>
          </a:bodyPr>
          <a:lstStyle/>
          <a:p>
            <a:pPr algn="l">
              <a:buFont typeface="Arial" panose="020B0604020202020204" pitchFamily="34" charset="0"/>
              <a:buChar char="•"/>
            </a:pPr>
            <a:r>
              <a:rPr lang="en-US" sz="3200" b="0" i="0" dirty="0">
                <a:solidFill>
                  <a:srgbClr val="374151"/>
                </a:solidFill>
                <a:effectLst/>
                <a:latin typeface="Söhne"/>
              </a:rPr>
              <a:t>Regularly test your game's physics interactions to catch potential issues early in the development process.</a:t>
            </a:r>
          </a:p>
          <a:p>
            <a:pPr algn="l">
              <a:buFont typeface="Arial" panose="020B0604020202020204" pitchFamily="34" charset="0"/>
              <a:buChar char="•"/>
            </a:pPr>
            <a:r>
              <a:rPr lang="en-US" sz="3200" b="0" i="0" dirty="0">
                <a:solidFill>
                  <a:srgbClr val="374151"/>
                </a:solidFill>
                <a:effectLst/>
                <a:latin typeface="Söhne"/>
              </a:rPr>
              <a:t>Optimize your physics setup by using layers and collision matrix settings to reduce unnecessary physics calculations.</a:t>
            </a:r>
          </a:p>
          <a:p>
            <a:pPr algn="l">
              <a:buFont typeface="Arial" panose="020B0604020202020204" pitchFamily="34" charset="0"/>
              <a:buChar char="•"/>
            </a:pPr>
            <a:r>
              <a:rPr lang="en-US" sz="3200" b="0" i="0" dirty="0">
                <a:solidFill>
                  <a:srgbClr val="374151"/>
                </a:solidFill>
                <a:effectLst/>
                <a:latin typeface="Söhne"/>
              </a:rPr>
              <a:t>Consider using simplified colliders for complex objects to improve performance without sacrificing accuracy.</a:t>
            </a:r>
          </a:p>
          <a:p>
            <a:pPr algn="l">
              <a:buFont typeface="Arial" panose="020B0604020202020204" pitchFamily="34" charset="0"/>
              <a:buChar char="•"/>
            </a:pPr>
            <a:r>
              <a:rPr lang="en-US" sz="3200" b="0" i="0" dirty="0">
                <a:solidFill>
                  <a:srgbClr val="374151"/>
                </a:solidFill>
                <a:effectLst/>
                <a:latin typeface="Söhne"/>
              </a:rPr>
              <a:t>Test your game on various devices and platforms to ensure consistent physics performance.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35</a:t>
            </a:fld>
            <a:endParaRPr lang="en-US" dirty="0"/>
          </a:p>
        </p:txBody>
      </p:sp>
    </p:spTree>
    <p:extLst>
      <p:ext uri="{BB962C8B-B14F-4D97-AF65-F5344CB8AC3E}">
        <p14:creationId xmlns:p14="http://schemas.microsoft.com/office/powerpoint/2010/main" val="1763003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193096" y="1537632"/>
            <a:ext cx="5111750" cy="1204912"/>
          </a:xfrm>
        </p:spPr>
        <p:txBody>
          <a:bodyPr/>
          <a:lstStyle/>
          <a:p>
            <a:r>
              <a:rPr lang="en-US" b="0" i="0" dirty="0">
                <a:solidFill>
                  <a:srgbClr val="374151"/>
                </a:solidFill>
                <a:effectLst/>
                <a:latin typeface="Söhne"/>
              </a:rPr>
              <a:t>Conclusion</a:t>
            </a:r>
            <a:endParaRPr lang="en-US"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193096" y="2809067"/>
            <a:ext cx="5957770" cy="2971800"/>
          </a:xfrm>
        </p:spPr>
        <p:txBody>
          <a:bodyPr vert="horz" lIns="91440" tIns="45720" rIns="91440" bIns="45720" rtlCol="0" anchor="b">
            <a:normAutofit/>
          </a:bodyPr>
          <a:lstStyle/>
          <a:p>
            <a:pPr algn="l">
              <a:buFont typeface="Arial" panose="020B0604020202020204" pitchFamily="34" charset="0"/>
              <a:buChar char="•"/>
            </a:pPr>
            <a:r>
              <a:rPr lang="en-US" sz="1800" b="0" i="0" dirty="0">
                <a:solidFill>
                  <a:srgbClr val="374151"/>
                </a:solidFill>
                <a:effectLst/>
                <a:latin typeface="Söhne"/>
              </a:rPr>
              <a:t>The Unity Physics Debugger is an essential tool for debugging and optimizing physics interactions in your game.</a:t>
            </a:r>
          </a:p>
          <a:p>
            <a:pPr algn="l">
              <a:buFont typeface="Arial" panose="020B0604020202020204" pitchFamily="34" charset="0"/>
              <a:buChar char="•"/>
            </a:pPr>
            <a:r>
              <a:rPr lang="en-US" sz="1800" b="0" i="0" dirty="0">
                <a:solidFill>
                  <a:srgbClr val="374151"/>
                </a:solidFill>
                <a:effectLst/>
                <a:latin typeface="Söhne"/>
              </a:rPr>
              <a:t>By using the Physics Debugger effectively, you can ensure accurate and efficient physics simulations in your game.</a:t>
            </a:r>
          </a:p>
          <a:p>
            <a:pPr algn="l">
              <a:buFont typeface="Arial" panose="020B0604020202020204" pitchFamily="34" charset="0"/>
              <a:buChar char="•"/>
            </a:pPr>
            <a:r>
              <a:rPr lang="en-US" sz="1800" b="0" i="0" dirty="0">
                <a:solidFill>
                  <a:srgbClr val="374151"/>
                </a:solidFill>
                <a:effectLst/>
                <a:latin typeface="Söhne"/>
              </a:rPr>
              <a:t>Physics debugging should be an integral part of your game development process to achieve the best possible physics performance.</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36</a:t>
            </a:fld>
            <a:endParaRPr lang="en-US" dirty="0"/>
          </a:p>
        </p:txBody>
      </p:sp>
    </p:spTree>
    <p:extLst>
      <p:ext uri="{BB962C8B-B14F-4D97-AF65-F5344CB8AC3E}">
        <p14:creationId xmlns:p14="http://schemas.microsoft.com/office/powerpoint/2010/main" val="4083964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normAutofit fontScale="90000"/>
          </a:bodyPr>
          <a:lstStyle/>
          <a:p>
            <a:r>
              <a:rPr lang="tr-TR" sz="3600" b="0" i="0" dirty="0">
                <a:effectLst/>
                <a:latin typeface="Söhne"/>
              </a:rPr>
              <a:t>- </a:t>
            </a:r>
            <a:r>
              <a:rPr lang="en-US" sz="3600" b="0" i="0" dirty="0">
                <a:effectLst/>
                <a:latin typeface="Söhne"/>
              </a:rPr>
              <a:t>IMGUI Debugger in Unity </a:t>
            </a:r>
            <a:r>
              <a:rPr lang="tr-TR" sz="3600" b="0" i="0" dirty="0">
                <a:effectLst/>
                <a:latin typeface="Söhne"/>
              </a:rPr>
              <a:t>-</a:t>
            </a:r>
            <a:r>
              <a:rPr lang="en-US" sz="3600" b="0" i="0" dirty="0">
                <a:effectLst/>
                <a:latin typeface="Söhne"/>
              </a:rPr>
              <a:t> </a:t>
            </a:r>
            <a:br>
              <a:rPr lang="tr-TR" sz="3600" b="0" i="0" dirty="0">
                <a:effectLst/>
                <a:latin typeface="Söhne"/>
              </a:rPr>
            </a:br>
            <a:r>
              <a:rPr lang="en-US" sz="3600" b="0" i="0" dirty="0">
                <a:effectLst/>
                <a:latin typeface="Söhne"/>
              </a:rPr>
              <a:t>Debugging and Analyzing Immediate Mode GUI</a:t>
            </a:r>
            <a:endParaRPr lang="en-US" sz="3600"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042841" y="2345416"/>
            <a:ext cx="8251988" cy="605173"/>
          </a:xfrm>
        </p:spPr>
        <p:txBody>
          <a:bodyPr vert="horz" lIns="91440" tIns="45720" rIns="91440" bIns="45720" rtlCol="0" anchor="t">
            <a:normAutofit/>
          </a:bodyPr>
          <a:lstStyle/>
          <a:p>
            <a:pPr marL="457200" lvl="1" indent="0">
              <a:buNone/>
            </a:pPr>
            <a:r>
              <a:rPr lang="en-US" dirty="0">
                <a:solidFill>
                  <a:schemeClr val="bg1"/>
                </a:solidFill>
              </a:rPr>
              <a:t>What is the Unity IMGUI Debugger?</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24008" y="3079019"/>
            <a:ext cx="8690954" cy="2886804"/>
          </a:xfrm>
        </p:spPr>
        <p:txBody>
          <a:bodyPr>
            <a:normAutofit lnSpcReduction="10000"/>
          </a:bodyPr>
          <a:lstStyle/>
          <a:p>
            <a:pPr algn="l">
              <a:buFont typeface="Arial" panose="020B0604020202020204" pitchFamily="34" charset="0"/>
              <a:buChar char="•"/>
            </a:pPr>
            <a:r>
              <a:rPr lang="en-US" sz="2400" b="0" i="0" dirty="0">
                <a:effectLst/>
                <a:latin typeface="Söhne"/>
              </a:rPr>
              <a:t>The Unity IMGUI Debugger is a useful tool for debugging and analyzing Immediate Mode GUI (IMGUI) in your game.</a:t>
            </a:r>
          </a:p>
          <a:p>
            <a:pPr algn="l">
              <a:buFont typeface="Arial" panose="020B0604020202020204" pitchFamily="34" charset="0"/>
              <a:buChar char="•"/>
            </a:pPr>
            <a:r>
              <a:rPr lang="en-US" sz="2400" b="0" i="0" dirty="0">
                <a:effectLst/>
                <a:latin typeface="Söhne"/>
              </a:rPr>
              <a:t>It allows you to inspect the hierarchy, layout, and properties of IMGUI elements in your game's interface.</a:t>
            </a:r>
          </a:p>
          <a:p>
            <a:pPr algn="l">
              <a:buFont typeface="Arial" panose="020B0604020202020204" pitchFamily="34" charset="0"/>
              <a:buChar char="•"/>
            </a:pPr>
            <a:r>
              <a:rPr lang="en-US" sz="2400" b="0" i="0" dirty="0">
                <a:effectLst/>
                <a:latin typeface="Söhne"/>
              </a:rPr>
              <a:t>By using the IMGUI Debugger, you can identify issues with your IMGUI code and optimize the performance and usability of your game's interface.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Pitch Deck</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37</a:t>
            </a:fld>
            <a:endParaRPr lang="en-US" dirty="0"/>
          </a:p>
        </p:txBody>
      </p:sp>
    </p:spTree>
    <p:extLst>
      <p:ext uri="{BB962C8B-B14F-4D97-AF65-F5344CB8AC3E}">
        <p14:creationId xmlns:p14="http://schemas.microsoft.com/office/powerpoint/2010/main" val="3009912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normAutofit fontScale="90000"/>
          </a:bodyPr>
          <a:lstStyle/>
          <a:p>
            <a:r>
              <a:rPr lang="en-US" b="0" i="0" dirty="0">
                <a:solidFill>
                  <a:srgbClr val="374151"/>
                </a:solidFill>
                <a:effectLst/>
                <a:latin typeface="Söhne"/>
              </a:rPr>
              <a:t>Importance of IMGUI Debugging in Unity</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fontScale="92500" lnSpcReduction="10000"/>
          </a:bodyPr>
          <a:lstStyle/>
          <a:p>
            <a:pPr algn="l">
              <a:buFont typeface="Arial" panose="020B0604020202020204" pitchFamily="34" charset="0"/>
              <a:buChar char="•"/>
            </a:pPr>
            <a:r>
              <a:rPr lang="en-US" sz="1800" b="0" i="0" dirty="0">
                <a:solidFill>
                  <a:srgbClr val="374151"/>
                </a:solidFill>
                <a:effectLst/>
                <a:latin typeface="Söhne"/>
              </a:rPr>
              <a:t>Ensures a smooth and responsive user interface for your game.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9680" y="2951804"/>
            <a:ext cx="5431971" cy="557950"/>
          </a:xfrm>
        </p:spPr>
        <p:txBody>
          <a:bodyPr>
            <a:normAutofit fontScale="92500" lnSpcReduction="10000"/>
          </a:bodyPr>
          <a:lstStyle/>
          <a:p>
            <a:pPr algn="l">
              <a:buFont typeface="Arial" panose="020B0604020202020204" pitchFamily="34" charset="0"/>
              <a:buChar char="•"/>
            </a:pPr>
            <a:r>
              <a:rPr lang="en-US" sz="1800" b="0" i="0" dirty="0">
                <a:solidFill>
                  <a:srgbClr val="374151"/>
                </a:solidFill>
                <a:effectLst/>
                <a:latin typeface="Söhne"/>
              </a:rPr>
              <a:t>Helps identify issues with IMGUI layout, styling, and functionality.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normAutofit fontScale="92500" lnSpcReduction="10000"/>
          </a:bodyPr>
          <a:lstStyle/>
          <a:p>
            <a:pPr algn="l">
              <a:buFont typeface="Arial" panose="020B0604020202020204" pitchFamily="34" charset="0"/>
              <a:buChar char="•"/>
            </a:pPr>
            <a:r>
              <a:rPr lang="en-US" sz="1800" b="0" i="0" dirty="0">
                <a:solidFill>
                  <a:srgbClr val="374151"/>
                </a:solidFill>
                <a:effectLst/>
                <a:latin typeface="Söhne"/>
              </a:rPr>
              <a:t>Assists in optimizing the performance of IMGUI rendering and input handling.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normAutofit fontScale="92500"/>
          </a:bodyPr>
          <a:lstStyle/>
          <a:p>
            <a:pPr algn="l">
              <a:buFont typeface="Arial" panose="020B0604020202020204" pitchFamily="34" charset="0"/>
              <a:buChar char="•"/>
            </a:pPr>
            <a:r>
              <a:rPr lang="en-US" sz="1800" b="0" i="0" dirty="0">
                <a:solidFill>
                  <a:srgbClr val="374151"/>
                </a:solidFill>
                <a:effectLst/>
                <a:latin typeface="Söhne"/>
              </a:rPr>
              <a:t>Facilitates a better understanding of Unity's IMGUI system.</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a:t>20XX</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a:t>Pitch Deck</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38</a:t>
            </a:fld>
            <a:endParaRPr lang="en-US" dirty="0"/>
          </a:p>
        </p:txBody>
      </p:sp>
    </p:spTree>
    <p:extLst>
      <p:ext uri="{BB962C8B-B14F-4D97-AF65-F5344CB8AC3E}">
        <p14:creationId xmlns:p14="http://schemas.microsoft.com/office/powerpoint/2010/main" val="4043461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704490"/>
            <a:ext cx="10515600" cy="1325563"/>
          </a:xfrm>
        </p:spPr>
        <p:txBody>
          <a:bodyPr anchor="ctr">
            <a:normAutofit/>
          </a:bodyPr>
          <a:lstStyle/>
          <a:p>
            <a:r>
              <a:rPr lang="en-US" b="0" i="0" dirty="0">
                <a:solidFill>
                  <a:srgbClr val="374151"/>
                </a:solidFill>
                <a:effectLst/>
                <a:latin typeface="Söhne"/>
              </a:rPr>
              <a:t>Accessing the IMGUI Debugger</a:t>
            </a:r>
            <a:endParaRPr lang="en-US" dirty="0"/>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39</a:t>
            </a:fld>
            <a:endParaRPr lang="en-US"/>
          </a:p>
        </p:txBody>
      </p:sp>
      <p:graphicFrame>
        <p:nvGraphicFramePr>
          <p:cNvPr id="3" name="Content Placeholder 21">
            <a:extLst>
              <a:ext uri="{FF2B5EF4-FFF2-40B4-BE49-F238E27FC236}">
                <a16:creationId xmlns:a16="http://schemas.microsoft.com/office/drawing/2014/main" id="{6AC1FCB6-4CD2-9C92-B4CE-B09D6B34B3B6}"/>
              </a:ext>
            </a:extLst>
          </p:cNvPr>
          <p:cNvGraphicFramePr>
            <a:graphicFrameLocks noGrp="1"/>
          </p:cNvGraphicFramePr>
          <p:nvPr>
            <p:ph type="dgm" sz="quarter" idx="15"/>
            <p:extLst>
              <p:ext uri="{D42A27DB-BD31-4B8C-83A1-F6EECF244321}">
                <p14:modId xmlns:p14="http://schemas.microsoft.com/office/powerpoint/2010/main" val="3674939242"/>
              </p:ext>
            </p:extLst>
          </p:nvPr>
        </p:nvGraphicFramePr>
        <p:xfrm>
          <a:off x="725078" y="1511577"/>
          <a:ext cx="10973586" cy="4615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399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2"/>
            <a:ext cx="5346829" cy="725089"/>
          </a:xfrm>
        </p:spPr>
        <p:txBody>
          <a:bodyPr>
            <a:normAutofit fontScale="90000"/>
          </a:bodyPr>
          <a:lstStyle/>
          <a:p>
            <a:r>
              <a:rPr lang="tr-TR" b="0" i="0" dirty="0">
                <a:solidFill>
                  <a:srgbClr val="374151"/>
                </a:solidFill>
                <a:effectLst/>
                <a:latin typeface="Söhne"/>
              </a:rPr>
              <a:t>-</a:t>
            </a:r>
            <a:r>
              <a:rPr lang="en-US" b="0" i="0" dirty="0">
                <a:solidFill>
                  <a:srgbClr val="374151"/>
                </a:solidFill>
                <a:effectLst/>
                <a:latin typeface="Söhne"/>
              </a:rPr>
              <a:t>Unity Editor and AI – </a:t>
            </a:r>
            <a:br>
              <a:rPr lang="tr-TR" b="0" i="0" dirty="0">
                <a:solidFill>
                  <a:srgbClr val="374151"/>
                </a:solidFill>
                <a:effectLst/>
                <a:latin typeface="Söhne"/>
              </a:rPr>
            </a:br>
            <a:r>
              <a:rPr lang="en-US" b="0" i="0" dirty="0">
                <a:solidFill>
                  <a:srgbClr val="374151"/>
                </a:solidFill>
                <a:effectLst/>
                <a:latin typeface="Söhne"/>
              </a:rPr>
              <a:t>Creating Intelligent Game Characters and Environments</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b="0" i="0" dirty="0">
                <a:solidFill>
                  <a:srgbClr val="374151"/>
                </a:solidFill>
                <a:effectLst/>
                <a:latin typeface="Söhne"/>
              </a:rPr>
              <a:t>Introduction to Unity AI</a:t>
            </a:r>
            <a:endParaRPr lang="en-ZA"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2965756"/>
          </a:xfrm>
        </p:spPr>
        <p:txBody>
          <a:bodyPr>
            <a:normAutofit fontScale="70000" lnSpcReduction="20000"/>
          </a:bodyPr>
          <a:lstStyle/>
          <a:p>
            <a:pPr algn="l">
              <a:buFont typeface="Arial" panose="020B0604020202020204" pitchFamily="34" charset="0"/>
              <a:buChar char="•"/>
            </a:pPr>
            <a:r>
              <a:rPr lang="en-US" sz="3200" b="0" i="0" dirty="0">
                <a:solidFill>
                  <a:srgbClr val="374151"/>
                </a:solidFill>
                <a:effectLst/>
                <a:latin typeface="Söhne"/>
              </a:rPr>
              <a:t>Unity offers powerful tools and features for creating Artificial Intelligence (AI) in your games.</a:t>
            </a:r>
          </a:p>
          <a:p>
            <a:pPr algn="l">
              <a:buFont typeface="Arial" panose="020B0604020202020204" pitchFamily="34" charset="0"/>
              <a:buChar char="•"/>
            </a:pPr>
            <a:r>
              <a:rPr lang="en-US" sz="3200" b="0" i="0" dirty="0">
                <a:solidFill>
                  <a:srgbClr val="374151"/>
                </a:solidFill>
                <a:effectLst/>
                <a:latin typeface="Söhne"/>
              </a:rPr>
              <a:t>AI in Unity can be used to create intelligent game characters, dynamic environments, and adaptive gameplay.</a:t>
            </a:r>
          </a:p>
          <a:p>
            <a:pPr algn="l">
              <a:buFont typeface="Arial" panose="020B0604020202020204" pitchFamily="34" charset="0"/>
              <a:buChar char="•"/>
            </a:pPr>
            <a:r>
              <a:rPr lang="en-US" sz="3200" b="0" i="0" dirty="0">
                <a:solidFill>
                  <a:srgbClr val="374151"/>
                </a:solidFill>
                <a:effectLst/>
                <a:latin typeface="Söhne"/>
              </a:rPr>
              <a:t>Key AI features in Unity include the </a:t>
            </a:r>
            <a:r>
              <a:rPr lang="en-US" sz="3200" b="0" i="0" dirty="0" err="1">
                <a:solidFill>
                  <a:srgbClr val="374151"/>
                </a:solidFill>
                <a:effectLst/>
                <a:latin typeface="Söhne"/>
              </a:rPr>
              <a:t>NavMesh</a:t>
            </a:r>
            <a:r>
              <a:rPr lang="en-US" sz="3200" b="0" i="0" dirty="0">
                <a:solidFill>
                  <a:srgbClr val="374151"/>
                </a:solidFill>
                <a:effectLst/>
                <a:latin typeface="Söhne"/>
              </a:rPr>
              <a:t> system for navigation and the ML-Agents toolkit for machine learning.</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2979639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704490"/>
            <a:ext cx="10515600" cy="1325563"/>
          </a:xfrm>
        </p:spPr>
        <p:txBody>
          <a:bodyPr anchor="ctr">
            <a:normAutofit/>
          </a:bodyPr>
          <a:lstStyle/>
          <a:p>
            <a:r>
              <a:rPr lang="en-US" b="0" i="0" dirty="0">
                <a:solidFill>
                  <a:srgbClr val="374151"/>
                </a:solidFill>
                <a:effectLst/>
                <a:latin typeface="Söhne"/>
              </a:rPr>
              <a:t>Using the IMGUI Debugger</a:t>
            </a:r>
            <a:endParaRPr lang="en-US" dirty="0"/>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40</a:t>
            </a:fld>
            <a:endParaRPr lang="en-US"/>
          </a:p>
        </p:txBody>
      </p:sp>
      <p:grpSp>
        <p:nvGrpSpPr>
          <p:cNvPr id="10" name="Group 9">
            <a:extLst>
              <a:ext uri="{FF2B5EF4-FFF2-40B4-BE49-F238E27FC236}">
                <a16:creationId xmlns:a16="http://schemas.microsoft.com/office/drawing/2014/main" id="{AEE51A42-8D27-ABBC-3AAE-10E3AAF67909}"/>
              </a:ext>
            </a:extLst>
          </p:cNvPr>
          <p:cNvGrpSpPr/>
          <p:nvPr/>
        </p:nvGrpSpPr>
        <p:grpSpPr>
          <a:xfrm>
            <a:off x="2147246" y="2326947"/>
            <a:ext cx="8036992" cy="3112958"/>
            <a:chOff x="700980" y="2956966"/>
            <a:chExt cx="4315781" cy="1658878"/>
          </a:xfrm>
        </p:grpSpPr>
        <p:sp>
          <p:nvSpPr>
            <p:cNvPr id="11" name="Rectangle 10">
              <a:extLst>
                <a:ext uri="{FF2B5EF4-FFF2-40B4-BE49-F238E27FC236}">
                  <a16:creationId xmlns:a16="http://schemas.microsoft.com/office/drawing/2014/main" id="{86CB5BC6-E44D-694D-B130-EFD587674E2F}"/>
                </a:ext>
              </a:extLst>
            </p:cNvPr>
            <p:cNvSpPr/>
            <p:nvPr/>
          </p:nvSpPr>
          <p:spPr>
            <a:xfrm>
              <a:off x="700980" y="2956966"/>
              <a:ext cx="4315781" cy="165887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TextBox 11">
              <a:extLst>
                <a:ext uri="{FF2B5EF4-FFF2-40B4-BE49-F238E27FC236}">
                  <a16:creationId xmlns:a16="http://schemas.microsoft.com/office/drawing/2014/main" id="{6D05E349-091F-8524-3B84-A6DF87A931B7}"/>
                </a:ext>
              </a:extLst>
            </p:cNvPr>
            <p:cNvSpPr txBox="1"/>
            <p:nvPr/>
          </p:nvSpPr>
          <p:spPr>
            <a:xfrm>
              <a:off x="700980" y="2956966"/>
              <a:ext cx="4315781" cy="16588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algn="l" defTabSz="622300">
                <a:lnSpc>
                  <a:spcPct val="100000"/>
                </a:lnSpc>
                <a:spcBef>
                  <a:spcPct val="0"/>
                </a:spcBef>
                <a:spcAft>
                  <a:spcPct val="35000"/>
                </a:spcAft>
                <a:buFont typeface="Arial" panose="020B0604020202020204" pitchFamily="34" charset="0"/>
                <a:buChar char="•"/>
                <a:defRPr b="1"/>
              </a:pPr>
              <a:r>
                <a:rPr lang="en-US" b="0" i="0" kern="1200" dirty="0"/>
                <a:t>The IMGUI Debugger window displays a hierarchy of all IMGUI elements in your game's interface.</a:t>
              </a:r>
            </a:p>
            <a:p>
              <a:pPr marL="285750" lvl="0" indent="-285750" algn="l" defTabSz="622300">
                <a:lnSpc>
                  <a:spcPct val="100000"/>
                </a:lnSpc>
                <a:spcBef>
                  <a:spcPct val="0"/>
                </a:spcBef>
                <a:spcAft>
                  <a:spcPct val="35000"/>
                </a:spcAft>
                <a:buFont typeface="Arial" panose="020B0604020202020204" pitchFamily="34" charset="0"/>
                <a:buChar char="•"/>
              </a:pPr>
              <a:r>
                <a:rPr lang="en-US" b="0" i="0" kern="1200" dirty="0"/>
                <a:t>Click on an element in the hierarchy to view its layout and properties, such as position, size, and style.</a:t>
              </a:r>
            </a:p>
            <a:p>
              <a:pPr marL="285750" lvl="0" indent="-285750" algn="l" defTabSz="622300">
                <a:lnSpc>
                  <a:spcPct val="100000"/>
                </a:lnSpc>
                <a:spcBef>
                  <a:spcPct val="0"/>
                </a:spcBef>
                <a:spcAft>
                  <a:spcPct val="35000"/>
                </a:spcAft>
                <a:buFont typeface="Arial" panose="020B0604020202020204" pitchFamily="34" charset="0"/>
                <a:buChar char="•"/>
              </a:pPr>
              <a:r>
                <a:rPr lang="en-US" b="0" i="0" kern="1200" dirty="0"/>
                <a:t>Inspect the elements to identify potential issues with layout, styling, or functionality and make the necessary adjustments to your IMGUI code.</a:t>
              </a:r>
              <a:endParaRPr lang="en-US" kern="1200" dirty="0"/>
            </a:p>
          </p:txBody>
        </p:sp>
      </p:grpSp>
    </p:spTree>
    <p:extLst>
      <p:ext uri="{BB962C8B-B14F-4D97-AF65-F5344CB8AC3E}">
        <p14:creationId xmlns:p14="http://schemas.microsoft.com/office/powerpoint/2010/main" val="4183289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9301" y="1733385"/>
            <a:ext cx="4179570" cy="2703443"/>
          </a:xfrm>
        </p:spPr>
        <p:txBody>
          <a:bodyPr/>
          <a:lstStyle/>
          <a:p>
            <a:r>
              <a:rPr lang="en-US" dirty="0"/>
              <a:t>Tips for Successful IMGUI Debugging in Unity</a:t>
            </a:r>
          </a:p>
        </p:txBody>
      </p:sp>
    </p:spTree>
    <p:extLst>
      <p:ext uri="{BB962C8B-B14F-4D97-AF65-F5344CB8AC3E}">
        <p14:creationId xmlns:p14="http://schemas.microsoft.com/office/powerpoint/2010/main" val="3778670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9301" y="262393"/>
            <a:ext cx="4179570" cy="5995284"/>
          </a:xfrm>
        </p:spPr>
        <p:txBody>
          <a:bodyPr/>
          <a:lstStyle/>
          <a:p>
            <a:r>
              <a:rPr lang="en-US" sz="2000" cap="none" dirty="0"/>
              <a:t>Test your game's interface on various devices and platforms to ensure consistent IMGUI performance and layout.</a:t>
            </a:r>
            <a:br>
              <a:rPr lang="tr-TR" sz="2000" cap="none" dirty="0"/>
            </a:br>
            <a:br>
              <a:rPr lang="en-US" sz="2000" cap="none" dirty="0"/>
            </a:br>
            <a:r>
              <a:rPr lang="en-US" sz="2000" cap="none" dirty="0"/>
              <a:t>Optimize IMGUI rendering by using built-in </a:t>
            </a:r>
            <a:r>
              <a:rPr lang="en-US" sz="2000" cap="none" dirty="0" err="1"/>
              <a:t>GUIStyle</a:t>
            </a:r>
            <a:r>
              <a:rPr lang="en-US" sz="2000" cap="none" dirty="0"/>
              <a:t> and </a:t>
            </a:r>
            <a:r>
              <a:rPr lang="en-US" sz="2000" cap="none" dirty="0" err="1"/>
              <a:t>GUILayout</a:t>
            </a:r>
            <a:r>
              <a:rPr lang="en-US" sz="2000" cap="none" dirty="0"/>
              <a:t> classes, and avoid unnecessary layout calculations.</a:t>
            </a:r>
            <a:br>
              <a:rPr lang="tr-TR" sz="2000" cap="none" dirty="0"/>
            </a:br>
            <a:br>
              <a:rPr lang="en-US" sz="2000" cap="none" dirty="0"/>
            </a:br>
            <a:r>
              <a:rPr lang="en-US" sz="2000" cap="none" dirty="0"/>
              <a:t>Consider using Unity's UI Toolkit for more complex interfaces, as it offers better performance and scalability compared to IMGUI.</a:t>
            </a:r>
            <a:br>
              <a:rPr lang="tr-TR" sz="2000" cap="none" dirty="0"/>
            </a:br>
            <a:br>
              <a:rPr lang="en-US" sz="2000" cap="none" dirty="0"/>
            </a:br>
            <a:r>
              <a:rPr lang="en-US" sz="2000" cap="none" dirty="0"/>
              <a:t>Always keep the user experience in mind when designing and debugging your game's interface.</a:t>
            </a:r>
          </a:p>
        </p:txBody>
      </p:sp>
    </p:spTree>
    <p:extLst>
      <p:ext uri="{BB962C8B-B14F-4D97-AF65-F5344CB8AC3E}">
        <p14:creationId xmlns:p14="http://schemas.microsoft.com/office/powerpoint/2010/main" val="2476895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chor="t">
            <a:normAutofit/>
          </a:bodyPr>
          <a:lstStyle/>
          <a:p>
            <a:r>
              <a:rPr lang="en-US" b="0" i="0" dirty="0">
                <a:solidFill>
                  <a:srgbClr val="374151"/>
                </a:solidFill>
                <a:effectLst/>
                <a:latin typeface="Söhne"/>
              </a:rPr>
              <a:t>Conclusion</a:t>
            </a:r>
            <a:endParaRPr lang="en-ZA" dirty="0"/>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659434" y="1999072"/>
            <a:ext cx="5692706" cy="4155238"/>
          </a:xfrm>
        </p:spPr>
        <p:txBody>
          <a:bodyPr>
            <a:normAutofit fontScale="92500" lnSpcReduction="20000"/>
          </a:bodyPr>
          <a:lstStyle/>
          <a:p>
            <a:pPr algn="l">
              <a:buFont typeface="Arial" panose="020B0604020202020204" pitchFamily="34" charset="0"/>
              <a:buChar char="•"/>
            </a:pPr>
            <a:r>
              <a:rPr lang="en-US" sz="2800" b="0" i="0" dirty="0">
                <a:solidFill>
                  <a:srgbClr val="374151"/>
                </a:solidFill>
                <a:effectLst/>
                <a:latin typeface="Söhne"/>
              </a:rPr>
              <a:t>The Unity IMGUI Debugger is a valuable tool for debugging and optimizing Immediate Mode GUI in your game.</a:t>
            </a:r>
          </a:p>
          <a:p>
            <a:pPr algn="l">
              <a:buFont typeface="Arial" panose="020B0604020202020204" pitchFamily="34" charset="0"/>
              <a:buChar char="•"/>
            </a:pPr>
            <a:r>
              <a:rPr lang="en-US" sz="2800" b="0" i="0" dirty="0">
                <a:solidFill>
                  <a:srgbClr val="374151"/>
                </a:solidFill>
                <a:effectLst/>
                <a:latin typeface="Söhne"/>
              </a:rPr>
              <a:t>By using the IMGUI Debugger effectively, you can ensure a smooth and responsive user interface for your players.</a:t>
            </a:r>
          </a:p>
          <a:p>
            <a:pPr algn="l">
              <a:buFont typeface="Arial" panose="020B0604020202020204" pitchFamily="34" charset="0"/>
              <a:buChar char="•"/>
            </a:pPr>
            <a:r>
              <a:rPr lang="en-US" sz="2800" b="0" i="0" dirty="0">
                <a:solidFill>
                  <a:srgbClr val="374151"/>
                </a:solidFill>
                <a:effectLst/>
                <a:latin typeface="Söhne"/>
              </a:rPr>
              <a:t>IMGUI debugging should be an integral part of your game development process to achieve the best possible interface performance and usability.</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ZA" dirty="0"/>
              <a:t>Pitch Deck</a:t>
            </a:r>
            <a:endParaRPr lang="en-ZA"/>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9B51A1E-902D-48AF-9020-955120F399B6}" type="slidenum">
              <a:rPr lang="en-ZA" smtClean="0"/>
              <a:pPr>
                <a:spcAft>
                  <a:spcPts val="600"/>
                </a:spcAft>
              </a:pPr>
              <a:t>43</a:t>
            </a:fld>
            <a:endParaRPr lang="en-ZA"/>
          </a:p>
        </p:txBody>
      </p:sp>
    </p:spTree>
    <p:extLst>
      <p:ext uri="{BB962C8B-B14F-4D97-AF65-F5344CB8AC3E}">
        <p14:creationId xmlns:p14="http://schemas.microsoft.com/office/powerpoint/2010/main" val="2757147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tr-TR" dirty="0"/>
              <a:t>Hayriye Hilal Tepecik</a:t>
            </a:r>
          </a:p>
          <a:p>
            <a:r>
              <a:rPr lang="tr-TR" dirty="0"/>
              <a:t>Game </a:t>
            </a:r>
            <a:r>
              <a:rPr lang="tr-TR" dirty="0" err="1"/>
              <a:t>and</a:t>
            </a:r>
            <a:r>
              <a:rPr lang="tr-TR" dirty="0"/>
              <a:t> Mobile SDK Developer @Huawei</a:t>
            </a:r>
            <a:endParaRPr lang="en-US"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44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933700" y="892177"/>
            <a:ext cx="8421688" cy="1325563"/>
          </a:xfrm>
        </p:spPr>
        <p:txBody>
          <a:bodyPr vert="horz" lIns="91440" tIns="45720" rIns="91440" bIns="45720" rtlCol="0" anchor="ctr">
            <a:normAutofit/>
          </a:bodyPr>
          <a:lstStyle/>
          <a:p>
            <a:r>
              <a:rPr lang="en-US" b="0" i="0" dirty="0">
                <a:effectLst/>
              </a:rPr>
              <a:t>Unity </a:t>
            </a:r>
            <a:r>
              <a:rPr lang="en-US" b="0" i="0" dirty="0" err="1">
                <a:effectLst/>
              </a:rPr>
              <a:t>NavMesh</a:t>
            </a:r>
            <a:r>
              <a:rPr lang="en-US" b="0" i="0" dirty="0">
                <a:effectLst/>
              </a:rPr>
              <a:t> System</a:t>
            </a:r>
            <a:endParaRPr lang="en-US" kern="1200" cap="all" spc="150" baseline="0"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idx="1"/>
          </p:nvPr>
        </p:nvSpPr>
        <p:spPr>
          <a:xfrm>
            <a:off x="2933700" y="1916122"/>
            <a:ext cx="3924300" cy="823912"/>
          </a:xfrm>
        </p:spPr>
        <p:txBody>
          <a:bodyPr vert="horz" lIns="91440" tIns="45720" rIns="91440" bIns="45720" rtlCol="0" anchor="b">
            <a:normAutofit/>
          </a:bodyPr>
          <a:lstStyle/>
          <a:p>
            <a:r>
              <a:rPr lang="en-US" b="0" i="0" dirty="0">
                <a:effectLst/>
              </a:rPr>
              <a:t>UNITY NAVMESH SYSTEM</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half" idx="2"/>
          </p:nvPr>
        </p:nvSpPr>
        <p:spPr>
          <a:xfrm>
            <a:off x="2933699" y="2995363"/>
            <a:ext cx="6718301" cy="3174528"/>
          </a:xfrm>
        </p:spPr>
        <p:txBody>
          <a:bodyPr vert="horz" lIns="91440" tIns="45720" rIns="91440" bIns="45720" rtlCol="0">
            <a:normAutofit/>
          </a:bodyPr>
          <a:lstStyle/>
          <a:p>
            <a:pPr>
              <a:lnSpc>
                <a:spcPct val="90000"/>
              </a:lnSpc>
              <a:buFont typeface="Arial" panose="020B0604020202020204" pitchFamily="34" charset="0"/>
              <a:buChar char="•"/>
            </a:pPr>
            <a:r>
              <a:rPr lang="en-US" b="0" i="0" dirty="0">
                <a:effectLst/>
              </a:rPr>
              <a:t>The </a:t>
            </a:r>
            <a:r>
              <a:rPr lang="en-US" b="0" i="0" dirty="0" err="1">
                <a:effectLst/>
              </a:rPr>
              <a:t>NavMesh</a:t>
            </a:r>
            <a:r>
              <a:rPr lang="en-US" b="0" i="0" dirty="0">
                <a:effectLst/>
              </a:rPr>
              <a:t> system in Unity enables the creation of complex navigation systems for game characters.</a:t>
            </a:r>
          </a:p>
          <a:p>
            <a:pPr>
              <a:lnSpc>
                <a:spcPct val="90000"/>
              </a:lnSpc>
              <a:buFont typeface="Arial" panose="020B0604020202020204" pitchFamily="34" charset="0"/>
              <a:buChar char="•"/>
            </a:pPr>
            <a:r>
              <a:rPr lang="en-US" b="0" i="0" dirty="0">
                <a:effectLst/>
              </a:rPr>
              <a:t>By generating a </a:t>
            </a:r>
            <a:r>
              <a:rPr lang="en-US" b="0" i="0" dirty="0" err="1">
                <a:effectLst/>
              </a:rPr>
              <a:t>NavMesh</a:t>
            </a:r>
            <a:r>
              <a:rPr lang="en-US" b="0" i="0" dirty="0">
                <a:effectLst/>
              </a:rPr>
              <a:t> in your game environment, you can define walkable areas and obstacles for your characters to navigate around.</a:t>
            </a:r>
          </a:p>
          <a:p>
            <a:pPr>
              <a:lnSpc>
                <a:spcPct val="90000"/>
              </a:lnSpc>
              <a:buFont typeface="Arial" panose="020B0604020202020204" pitchFamily="34" charset="0"/>
              <a:buChar char="•"/>
            </a:pPr>
            <a:r>
              <a:rPr lang="en-US" b="0" i="0" dirty="0">
                <a:effectLst/>
              </a:rPr>
              <a:t>Unity's </a:t>
            </a:r>
            <a:r>
              <a:rPr lang="en-US" b="0" i="0" dirty="0" err="1">
                <a:effectLst/>
              </a:rPr>
              <a:t>NavMeshAgent</a:t>
            </a:r>
            <a:r>
              <a:rPr lang="en-US" b="0" i="0" dirty="0">
                <a:effectLst/>
              </a:rPr>
              <a:t> component can be added to game characters to create intelligent, pathfinding behavior.</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311883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838200" y="365125"/>
            <a:ext cx="10515600" cy="1325563"/>
          </a:xfrm>
        </p:spPr>
        <p:txBody>
          <a:bodyPr anchor="ctr">
            <a:normAutofit/>
          </a:bodyPr>
          <a:lstStyle/>
          <a:p>
            <a:r>
              <a:rPr lang="en-US" b="0" i="0" dirty="0">
                <a:solidFill>
                  <a:srgbClr val="374151"/>
                </a:solidFill>
                <a:effectLst/>
                <a:latin typeface="Söhne"/>
              </a:rPr>
              <a:t>Building a </a:t>
            </a:r>
            <a:r>
              <a:rPr lang="en-US" b="0" i="0" dirty="0" err="1">
                <a:solidFill>
                  <a:srgbClr val="374151"/>
                </a:solidFill>
                <a:effectLst/>
                <a:latin typeface="Söhne"/>
              </a:rPr>
              <a:t>NavMesh</a:t>
            </a:r>
            <a:r>
              <a:rPr lang="en-US" b="0" i="0" dirty="0">
                <a:solidFill>
                  <a:srgbClr val="374151"/>
                </a:solidFill>
                <a:effectLst/>
                <a:latin typeface="Söhne"/>
              </a:rPr>
              <a:t> in Unity</a:t>
            </a:r>
            <a:endParaRPr lang="en-US" dirty="0"/>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graphicFrame>
        <p:nvGraphicFramePr>
          <p:cNvPr id="44" name="Content Placeholder 21">
            <a:extLst>
              <a:ext uri="{FF2B5EF4-FFF2-40B4-BE49-F238E27FC236}">
                <a16:creationId xmlns:a16="http://schemas.microsoft.com/office/drawing/2014/main" id="{E4D457D5-C4F0-351E-D9BA-C196D95A71C6}"/>
              </a:ext>
            </a:extLst>
          </p:cNvPr>
          <p:cNvGraphicFramePr>
            <a:graphicFrameLocks noGrp="1"/>
          </p:cNvGraphicFramePr>
          <p:nvPr>
            <p:ph type="dgm" sz="quarter" idx="15"/>
            <p:extLst>
              <p:ext uri="{D42A27DB-BD31-4B8C-83A1-F6EECF244321}">
                <p14:modId xmlns:p14="http://schemas.microsoft.com/office/powerpoint/2010/main" val="1748648522"/>
              </p:ext>
            </p:extLst>
          </p:nvPr>
        </p:nvGraphicFramePr>
        <p:xfrm>
          <a:off x="725078" y="1511577"/>
          <a:ext cx="10973586" cy="4615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95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2112" y="1263053"/>
            <a:ext cx="8421688" cy="1325563"/>
          </a:xfrm>
        </p:spPr>
        <p:txBody>
          <a:bodyPr/>
          <a:lstStyle/>
          <a:p>
            <a:r>
              <a:rPr lang="en-US" b="0" i="0" dirty="0">
                <a:solidFill>
                  <a:srgbClr val="374151"/>
                </a:solidFill>
                <a:effectLst/>
                <a:latin typeface="Söhne"/>
              </a:rPr>
              <a:t>Unity ML-Agents Toolkit</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830537" y="2645391"/>
            <a:ext cx="7406093" cy="2817761"/>
          </a:xfrm>
        </p:spPr>
        <p:txBody>
          <a:bodyPr vert="horz" lIns="91440" tIns="45720" rIns="91440" bIns="45720" rtlCol="0" anchor="t">
            <a:normAutofit fontScale="62500" lnSpcReduction="20000"/>
          </a:bodyPr>
          <a:lstStyle/>
          <a:p>
            <a:pPr algn="l">
              <a:buFont typeface="Arial" panose="020B0604020202020204" pitchFamily="34" charset="0"/>
              <a:buChar char="•"/>
            </a:pPr>
            <a:r>
              <a:rPr lang="en-US" sz="3200" b="0" i="0" dirty="0">
                <a:solidFill>
                  <a:srgbClr val="374151"/>
                </a:solidFill>
                <a:effectLst/>
                <a:latin typeface="Söhne"/>
              </a:rPr>
              <a:t>The Unity ML-Agents toolkit is a powerful framework for training intelligent agents using machine learning techniques, such as reinforcement learning and imitation learning.</a:t>
            </a:r>
          </a:p>
          <a:p>
            <a:pPr algn="l">
              <a:buFont typeface="Arial" panose="020B0604020202020204" pitchFamily="34" charset="0"/>
              <a:buChar char="•"/>
            </a:pPr>
            <a:r>
              <a:rPr lang="en-US" sz="3200" b="0" i="0" dirty="0">
                <a:solidFill>
                  <a:srgbClr val="374151"/>
                </a:solidFill>
                <a:effectLst/>
                <a:latin typeface="Söhne"/>
              </a:rPr>
              <a:t>By training agents using ML-Agents, you can create adaptive and complex AI behaviors that respond to dynamic environments and player actions.</a:t>
            </a:r>
          </a:p>
          <a:p>
            <a:pPr algn="l">
              <a:buFont typeface="Arial" panose="020B0604020202020204" pitchFamily="34" charset="0"/>
              <a:buChar char="•"/>
            </a:pPr>
            <a:r>
              <a:rPr lang="en-US" sz="3200" b="0" i="0" dirty="0">
                <a:solidFill>
                  <a:srgbClr val="374151"/>
                </a:solidFill>
                <a:effectLst/>
                <a:latin typeface="Söhne"/>
              </a:rPr>
              <a:t>The ML-Agents toolkit integrates with popular machine learning libraries, such as TensorFlow, for training and inference.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50694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608919" y="1152196"/>
            <a:ext cx="9259888" cy="1325563"/>
          </a:xfrm>
        </p:spPr>
        <p:txBody>
          <a:bodyPr/>
          <a:lstStyle/>
          <a:p>
            <a:r>
              <a:rPr lang="en-US" b="0" i="0" dirty="0">
                <a:solidFill>
                  <a:srgbClr val="374151"/>
                </a:solidFill>
                <a:effectLst/>
                <a:latin typeface="Söhne"/>
              </a:rPr>
              <a:t>Tips for Successful AI in Unity</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830537" y="2645391"/>
            <a:ext cx="8047669" cy="2864657"/>
          </a:xfrm>
        </p:spPr>
        <p:txBody>
          <a:bodyPr vert="horz" lIns="91440" tIns="45720" rIns="91440" bIns="45720" rtlCol="0" anchor="t">
            <a:normAutofit fontScale="62500" lnSpcReduction="20000"/>
          </a:bodyPr>
          <a:lstStyle/>
          <a:p>
            <a:pPr algn="l">
              <a:buFont typeface="Arial" panose="020B0604020202020204" pitchFamily="34" charset="0"/>
              <a:buChar char="•"/>
            </a:pPr>
            <a:r>
              <a:rPr lang="en-US" sz="4000" b="0" i="0" dirty="0">
                <a:solidFill>
                  <a:srgbClr val="374151"/>
                </a:solidFill>
                <a:effectLst/>
                <a:latin typeface="Söhne"/>
              </a:rPr>
              <a:t>Choose the appropriate AI technique for your game's needs, such as </a:t>
            </a:r>
            <a:r>
              <a:rPr lang="en-US" sz="4000" b="0" i="0" dirty="0" err="1">
                <a:solidFill>
                  <a:srgbClr val="374151"/>
                </a:solidFill>
                <a:effectLst/>
                <a:latin typeface="Söhne"/>
              </a:rPr>
              <a:t>NavMesh</a:t>
            </a:r>
            <a:r>
              <a:rPr lang="en-US" sz="4000" b="0" i="0" dirty="0">
                <a:solidFill>
                  <a:srgbClr val="374151"/>
                </a:solidFill>
                <a:effectLst/>
                <a:latin typeface="Söhne"/>
              </a:rPr>
              <a:t> for simple navigation or ML-Agents for more complex behaviors.</a:t>
            </a:r>
          </a:p>
          <a:p>
            <a:pPr algn="l">
              <a:buFont typeface="Arial" panose="020B0604020202020204" pitchFamily="34" charset="0"/>
              <a:buChar char="•"/>
            </a:pPr>
            <a:r>
              <a:rPr lang="en-US" sz="4000" b="0" i="0" dirty="0">
                <a:solidFill>
                  <a:srgbClr val="374151"/>
                </a:solidFill>
                <a:effectLst/>
                <a:latin typeface="Söhne"/>
              </a:rPr>
              <a:t>Test your AI in various scenarios and environments to ensure consistent and realistic behavior.</a:t>
            </a:r>
          </a:p>
          <a:p>
            <a:pPr algn="l">
              <a:buFont typeface="Arial" panose="020B0604020202020204" pitchFamily="34" charset="0"/>
              <a:buChar char="•"/>
            </a:pPr>
            <a:r>
              <a:rPr lang="en-US" sz="4000" b="0" i="0" dirty="0">
                <a:solidFill>
                  <a:srgbClr val="374151"/>
                </a:solidFill>
                <a:effectLst/>
                <a:latin typeface="Söhne"/>
              </a:rPr>
              <a:t>Optimize AI performance by using layers, culling, and other techniques to reduce unnecessary calculations.</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96435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193096" y="1537632"/>
            <a:ext cx="5111750" cy="1204912"/>
          </a:xfrm>
        </p:spPr>
        <p:txBody>
          <a:bodyPr/>
          <a:lstStyle/>
          <a:p>
            <a:r>
              <a:rPr lang="en-US" b="0" i="0" dirty="0">
                <a:solidFill>
                  <a:srgbClr val="374151"/>
                </a:solidFill>
                <a:effectLst/>
                <a:latin typeface="Söhne"/>
              </a:rPr>
              <a:t>Conclusion</a:t>
            </a:r>
            <a:endParaRPr lang="en-US"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255254" y="2917556"/>
            <a:ext cx="5833783" cy="2282125"/>
          </a:xfrm>
        </p:spPr>
        <p:txBody>
          <a:bodyPr vert="horz" lIns="91440" tIns="45720" rIns="91440" bIns="45720" rtlCol="0" anchor="b">
            <a:normAutofit/>
          </a:bodyPr>
          <a:lstStyle/>
          <a:p>
            <a:pPr algn="l">
              <a:buFont typeface="Arial" panose="020B0604020202020204" pitchFamily="34" charset="0"/>
              <a:buChar char="•"/>
            </a:pPr>
            <a:r>
              <a:rPr lang="en-US" sz="1600" b="0" i="0" dirty="0">
                <a:solidFill>
                  <a:srgbClr val="374151"/>
                </a:solidFill>
                <a:effectLst/>
                <a:latin typeface="Söhne"/>
              </a:rPr>
              <a:t>Unity provides powerful tools for creating AI in your games, such as the </a:t>
            </a:r>
            <a:r>
              <a:rPr lang="en-US" sz="1600" b="0" i="0" dirty="0" err="1">
                <a:solidFill>
                  <a:srgbClr val="374151"/>
                </a:solidFill>
                <a:effectLst/>
                <a:latin typeface="Söhne"/>
              </a:rPr>
              <a:t>NavMesh</a:t>
            </a:r>
            <a:r>
              <a:rPr lang="en-US" sz="1600" b="0" i="0" dirty="0">
                <a:solidFill>
                  <a:srgbClr val="374151"/>
                </a:solidFill>
                <a:effectLst/>
                <a:latin typeface="Söhne"/>
              </a:rPr>
              <a:t> system and the ML-Agents toolkit.</a:t>
            </a:r>
          </a:p>
          <a:p>
            <a:pPr algn="l">
              <a:buFont typeface="Arial" panose="020B0604020202020204" pitchFamily="34" charset="0"/>
              <a:buChar char="•"/>
            </a:pPr>
            <a:r>
              <a:rPr lang="en-US" sz="1600" b="0" i="0" dirty="0">
                <a:solidFill>
                  <a:srgbClr val="374151"/>
                </a:solidFill>
                <a:effectLst/>
                <a:latin typeface="Söhne"/>
              </a:rPr>
              <a:t>By implementing intelligent game characters and dynamic environments, you can enhance the gameplay experience and create more engaging and immersive games.</a:t>
            </a:r>
          </a:p>
          <a:p>
            <a:pPr algn="l">
              <a:buFont typeface="Arial" panose="020B0604020202020204" pitchFamily="34" charset="0"/>
              <a:buChar char="•"/>
            </a:pPr>
            <a:r>
              <a:rPr lang="en-US" sz="1600" b="0" i="0" dirty="0">
                <a:solidFill>
                  <a:srgbClr val="374151"/>
                </a:solidFill>
                <a:effectLst/>
                <a:latin typeface="Söhne"/>
              </a:rPr>
              <a:t>AI should be an integral part of your game development process to achieve the best possible gameplay experience.</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64427138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purl.org/dc/dcmitype/"/>
    <ds:schemaRef ds:uri="http://schemas.microsoft.com/sharepoint/v3"/>
    <ds:schemaRef ds:uri="http://schemas.microsoft.com/office/2006/documentManagement/types"/>
    <ds:schemaRef ds:uri="http://www.w3.org/XML/1998/namespace"/>
    <ds:schemaRef ds:uri="http://schemas.microsoft.com/office/2006/metadata/properties"/>
    <ds:schemaRef ds:uri="71af3243-3dd4-4a8d-8c0d-dd76da1f02a5"/>
    <ds:schemaRef ds:uri="http://purl.org/dc/terms/"/>
    <ds:schemaRef ds:uri="16c05727-aa75-4e4a-9b5f-8a80a1165891"/>
    <ds:schemaRef ds:uri="http://purl.org/dc/elements/1.1/"/>
    <ds:schemaRef ds:uri="http://schemas.microsoft.com/office/infopath/2007/PartnerControls"/>
    <ds:schemaRef ds:uri="http://schemas.openxmlformats.org/package/2006/metadata/core-properties"/>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978</TotalTime>
  <Words>2623</Words>
  <Application>Microsoft Office PowerPoint</Application>
  <PresentationFormat>Widescreen</PresentationFormat>
  <Paragraphs>300</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Söhne</vt:lpstr>
      <vt:lpstr>Tenorite</vt:lpstr>
      <vt:lpstr>Monoline</vt:lpstr>
      <vt:lpstr>11TH WEEK</vt:lpstr>
      <vt:lpstr>ABOUT me</vt:lpstr>
      <vt:lpstr>agenda</vt:lpstr>
      <vt:lpstr>-Unity Editor and AI –  Creating Intelligent Game Characters and Environments</vt:lpstr>
      <vt:lpstr>Unity NavMesh System</vt:lpstr>
      <vt:lpstr>Building a NavMesh in Unity</vt:lpstr>
      <vt:lpstr>Unity ML-Agents Toolkit</vt:lpstr>
      <vt:lpstr>Tips for Successful AI in Unity</vt:lpstr>
      <vt:lpstr>Conclusion</vt:lpstr>
      <vt:lpstr>Project Analysis in Unity</vt:lpstr>
      <vt:lpstr>Importance of Project Analysis in Unity</vt:lpstr>
      <vt:lpstr>Project Analysis Process in Unity</vt:lpstr>
      <vt:lpstr>Tips for Successful Project Analysis in Unity</vt:lpstr>
      <vt:lpstr>-Establish good communication and collaboration among team members.  -Conduct thorough and comprehensive research.  -Learn from past projects and apply your experiences.  -Continuously evaluate the project and make necessary adjustments.  -Be flexible and adaptable to the changing requirements of the project.</vt:lpstr>
      <vt:lpstr>Conclusion</vt:lpstr>
      <vt:lpstr>Project performance ın unıty</vt:lpstr>
      <vt:lpstr>PowerPoint Presentation</vt:lpstr>
      <vt:lpstr>- Profiler in Unity - Optimizing Game Performance</vt:lpstr>
      <vt:lpstr>Importance of Profiling in Unity</vt:lpstr>
      <vt:lpstr>Profiler Window Overview</vt:lpstr>
      <vt:lpstr>Dıfference between standalone and edıtor profıler</vt:lpstr>
      <vt:lpstr>Profiling Your Game</vt:lpstr>
      <vt:lpstr>Tips for Successful Profiling in Unity</vt:lpstr>
      <vt:lpstr>Conclusion</vt:lpstr>
      <vt:lpstr>Frame Debugger</vt:lpstr>
      <vt:lpstr>Importance of Frame Debugging in Unity</vt:lpstr>
      <vt:lpstr>Accessing the Frame Debugger</vt:lpstr>
      <vt:lpstr>Using the Frame Debugger</vt:lpstr>
      <vt:lpstr>Tips for Successful Frame Debugging in Unity</vt:lpstr>
      <vt:lpstr>Conclusion</vt:lpstr>
      <vt:lpstr>Physics Debugger in Unity</vt:lpstr>
      <vt:lpstr>Importance of Physics Debugging in Unity</vt:lpstr>
      <vt:lpstr>Accessing the Physics Debugger</vt:lpstr>
      <vt:lpstr>Using the Physics Debugger</vt:lpstr>
      <vt:lpstr>Tips for Successful Physics Debugging in Unity</vt:lpstr>
      <vt:lpstr>Conclusion</vt:lpstr>
      <vt:lpstr>- IMGUI Debugger in Unity -  Debugging and Analyzing Immediate Mode GUI</vt:lpstr>
      <vt:lpstr>Importance of IMGUI Debugging in Unity</vt:lpstr>
      <vt:lpstr>Accessing the IMGUI Debugger</vt:lpstr>
      <vt:lpstr>Using the IMGUI Debugger</vt:lpstr>
      <vt:lpstr>Tips for Successful IMGUI Debugging in Unity</vt:lpstr>
      <vt:lpstr>Test your game's interface on various devices and platforms to ensure consistent IMGUI performance and layout.  Optimize IMGUI rendering by using built-in GUIStyle and GUILayout classes, and avoid unnecessary layout calculations.  Consider using Unity's UI Toolkit for more complex interfaces, as it offers better performance and scalability compared to IMGUI.  Always keep the user experience in mind when designing and debugging your game's interface.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11TH WEEK</dc:title>
  <dc:creator>Maide Selçuk</dc:creator>
  <cp:lastModifiedBy>Hayriye Hilal Tepecik (A)</cp:lastModifiedBy>
  <cp:revision>8</cp:revision>
  <dcterms:created xsi:type="dcterms:W3CDTF">2023-05-02T09:52:07Z</dcterms:created>
  <dcterms:modified xsi:type="dcterms:W3CDTF">2023-05-03T12:31:11Z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_2015_ms_pID_725343">
    <vt:lpwstr>(3)szUNjfSvDHpuCiLRPNNYc/8XQDMQ4W8RTEcosrVOJTB6E6voD8UIfL1jbl+7GeXEE2wiML5m
1WlMKchp2nm5a6Zr2a75vHAe9+CdvaPbz4vmwN3AebLGToS4AzXxhDNu0IhEvq3bLDuTnnR5
yvpUPTw7peVej7gH0NusZSGgKYoCc2l3APfIz61cqzwvy5de2X1INPo8lwdG536keVLyL9yR
JO7RIbyB47h4rJqz20</vt:lpwstr>
  </property>
  <property fmtid="{D5CDD505-2E9C-101B-9397-08002B2CF9AE}" pid="4" name="_2015_ms_pID_7253431">
    <vt:lpwstr>E+CJsI/lXg7UYZ6nTJL1ipH5v8Uhz/uJMh4OvhAKSBgiesftNUlzIi
udNViNXeLhcE52KJCJw4XDjAJ0ivZvWznQdaGJ4USbI1XP1yeB2QXIXFo6A+L3E3v+oeXMu/
XPpTjFbgCMRtErH7zaiUDrRXxTZdVnR9lpRTVZVIRjeqeGTdn1c+5sq9GYUAzLG6XS6yedQO
iCIqZm0cBsF311W+5/enOzisGaYnb0aDNy9k</vt:lpwstr>
  </property>
  <property fmtid="{D5CDD505-2E9C-101B-9397-08002B2CF9AE}" pid="5" name="_2015_ms_pID_7253432">
    <vt:lpwstr>2w==</vt:lpwstr>
  </property>
</Properties>
</file>