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Poppins" charset="1" panose="00000500000000000000"/>
      <p:regular r:id="rId12"/>
    </p:embeddedFont>
    <p:embeddedFont>
      <p:font typeface="Poppins Bold" charset="1" panose="00000800000000000000"/>
      <p:regular r:id="rId13"/>
    </p:embeddedFont>
    <p:embeddedFont>
      <p:font typeface="Open Sans" charset="1" panose="00000000000000000000"/>
      <p:regular r:id="rId14"/>
    </p:embeddedFont>
    <p:embeddedFont>
      <p:font typeface="Open Sans Bold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jpe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7.jpeg" Type="http://schemas.openxmlformats.org/officeDocument/2006/relationships/image"/><Relationship Id="rId4" Target="../media/image8.jpe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1.jpeg" Type="http://schemas.openxmlformats.org/officeDocument/2006/relationships/image"/><Relationship Id="rId4" Target="../media/image12.jpeg" Type="http://schemas.openxmlformats.org/officeDocument/2006/relationships/image"/><Relationship Id="rId5" Target="../media/image13.jpeg" Type="http://schemas.openxmlformats.org/officeDocument/2006/relationships/image"/><Relationship Id="rId6" Target="../media/image14.jpeg" Type="http://schemas.openxmlformats.org/officeDocument/2006/relationships/image"/><Relationship Id="rId7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53377" y="7727913"/>
            <a:ext cx="290192" cy="1530387"/>
            <a:chOff x="0" y="0"/>
            <a:chExt cx="294878" cy="15551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4878" cy="1555103"/>
            </a:xfrm>
            <a:custGeom>
              <a:avLst/>
              <a:gdLst/>
              <a:ahLst/>
              <a:cxnLst/>
              <a:rect r="r" b="b" t="t" l="l"/>
              <a:pathLst>
                <a:path h="1555103" w="294878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1242272" y="1679641"/>
            <a:ext cx="3530079" cy="6984868"/>
            <a:chOff x="0" y="0"/>
            <a:chExt cx="2620010" cy="5184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2" r="0" b="-22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3947572" y="3465853"/>
            <a:ext cx="2627347" cy="5198657"/>
            <a:chOff x="0" y="0"/>
            <a:chExt cx="2620010" cy="518414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22" r="0" b="-22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9733660" y="4327316"/>
            <a:ext cx="2191972" cy="4337193"/>
            <a:chOff x="0" y="0"/>
            <a:chExt cx="2620010" cy="518414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22" r="0" b="-22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535713" y="2366971"/>
            <a:ext cx="9197947" cy="233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2"/>
              </a:lnSpc>
              <a:spcBef>
                <a:spcPct val="0"/>
              </a:spcBef>
            </a:pPr>
            <a:r>
              <a:rPr lang="en-US" sz="1299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Cari Hesap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35713" y="3833716"/>
            <a:ext cx="9049837" cy="1987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0"/>
              </a:lnSpc>
              <a:spcBef>
                <a:spcPct val="0"/>
              </a:spcBef>
            </a:pPr>
            <a:r>
              <a:rPr lang="en-US" b="true" sz="11000">
                <a:solidFill>
                  <a:srgbClr val="FF00E6"/>
                </a:solidFill>
                <a:latin typeface="Poppins Bold"/>
                <a:ea typeface="Poppins Bold"/>
                <a:cs typeface="Poppins Bold"/>
                <a:sym typeface="Poppins Bold"/>
              </a:rPr>
              <a:t>Uygulaması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53377" y="7727913"/>
            <a:ext cx="290192" cy="1530387"/>
            <a:chOff x="0" y="0"/>
            <a:chExt cx="294878" cy="15551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4878" cy="1555103"/>
            </a:xfrm>
            <a:custGeom>
              <a:avLst/>
              <a:gdLst/>
              <a:ahLst/>
              <a:cxnLst/>
              <a:rect r="r" b="b" t="t" l="l"/>
              <a:pathLst>
                <a:path h="1555103" w="294878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3009443" y="1759349"/>
            <a:ext cx="3420629" cy="6768303"/>
            <a:chOff x="0" y="0"/>
            <a:chExt cx="2620010" cy="5184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2" r="0" b="-22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828563" y="3311130"/>
            <a:ext cx="1042538" cy="47625"/>
            <a:chOff x="0" y="0"/>
            <a:chExt cx="274578" cy="125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828563" y="4104885"/>
            <a:ext cx="677751" cy="67775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248959" y="4104885"/>
            <a:ext cx="677751" cy="67775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828563" y="5642722"/>
            <a:ext cx="677751" cy="677751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248959" y="5642722"/>
            <a:ext cx="677751" cy="677751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828563" y="7183272"/>
            <a:ext cx="677751" cy="677751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248959" y="7183272"/>
            <a:ext cx="677751" cy="677751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828563" y="2258504"/>
            <a:ext cx="8423420" cy="7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Uygulama Özellikleri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775851" y="4185316"/>
            <a:ext cx="3550967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Kullanıcı güncel ve gelecek bakiyelerini görerek hesaplarını listeleyebilir.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919383" y="4280883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196247" y="4185316"/>
            <a:ext cx="3550967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Listelenen hesap hareketlerini type ve date ayarlarına göre filtreleyebilir.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339779" y="4280883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775851" y="5614147"/>
            <a:ext cx="3550967" cy="735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Kullanıcı isterse name, email, balance girerek yeni hesap oluşturabilir veya var olan hesapları silebilir.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919383" y="5818720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339779" y="5818720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2775851" y="7404037"/>
            <a:ext cx="3550967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Hesaptaki hareketleri listeleyebilir.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919383" y="7359270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8193410" y="7156387"/>
            <a:ext cx="3550967" cy="735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Payable veya Receivable typeında olan hareketleri onaylayabilir. Payable =&gt; Paid, Receivable =&gt; Received olarak değişir.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7339779" y="7359270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8193410" y="5614147"/>
            <a:ext cx="3550967" cy="735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Description, amount, type ve date girerek yeni hareket oluşturabilir veya var olan hareketi silebilir.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53377" y="7727913"/>
            <a:ext cx="290192" cy="1530387"/>
            <a:chOff x="0" y="0"/>
            <a:chExt cx="294878" cy="15551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4878" cy="1555103"/>
            </a:xfrm>
            <a:custGeom>
              <a:avLst/>
              <a:gdLst/>
              <a:ahLst/>
              <a:cxnLst/>
              <a:rect r="r" b="b" t="t" l="l"/>
              <a:pathLst>
                <a:path h="1555103" w="294878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804547" y="3057383"/>
            <a:ext cx="3457869" cy="6841988"/>
            <a:chOff x="0" y="0"/>
            <a:chExt cx="2620010" cy="5184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2" r="0" b="-22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415066" y="3057383"/>
            <a:ext cx="3457869" cy="6841988"/>
            <a:chOff x="0" y="0"/>
            <a:chExt cx="2620010" cy="518414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22" r="0" b="-22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3030198" y="3057383"/>
            <a:ext cx="3457869" cy="6841988"/>
            <a:chOff x="0" y="0"/>
            <a:chExt cx="2620010" cy="518414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22" r="0" b="-22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8620125" y="1009650"/>
            <a:ext cx="1042538" cy="47625"/>
            <a:chOff x="0" y="0"/>
            <a:chExt cx="274578" cy="1254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804547" y="1568622"/>
            <a:ext cx="677751" cy="6777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415066" y="1568622"/>
            <a:ext cx="677751" cy="6777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3030198" y="1568622"/>
            <a:ext cx="677751" cy="677751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4595532" y="249817"/>
            <a:ext cx="9096937" cy="7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6"/>
              </a:lnSpc>
            </a:pPr>
            <a:r>
              <a:rPr lang="en-US" b="true" sz="456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Hesap Ekleme ve Silme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756099" y="1649052"/>
            <a:ext cx="2357152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Kullanıcı New Acount butonuna basar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895367" y="1744620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8369041" y="1401402"/>
            <a:ext cx="2357152" cy="98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Çıkan alanlara name, email ve balance değerlerini girip save butonuna basarak yeni kullanıcı oluşturabilir.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7505886" y="1744620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3984174" y="1525227"/>
            <a:ext cx="2357152" cy="735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Kullanıcı listelenmiş hesabı sola kaydırıp delete butonuna basarak silebilir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3121018" y="1759439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53377" y="7727913"/>
            <a:ext cx="290192" cy="1530387"/>
            <a:chOff x="0" y="0"/>
            <a:chExt cx="294878" cy="15551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4878" cy="1555103"/>
            </a:xfrm>
            <a:custGeom>
              <a:avLst/>
              <a:gdLst/>
              <a:ahLst/>
              <a:cxnLst/>
              <a:rect r="r" b="b" t="t" l="l"/>
              <a:pathLst>
                <a:path h="1555103" w="294878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471448" y="3050703"/>
            <a:ext cx="3457869" cy="6841988"/>
            <a:chOff x="0" y="0"/>
            <a:chExt cx="2620010" cy="5184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2" r="0" b="-22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5575823" y="3050703"/>
            <a:ext cx="3457869" cy="6841988"/>
            <a:chOff x="0" y="0"/>
            <a:chExt cx="2620010" cy="518414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22" r="0" b="-22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9589378" y="3050703"/>
            <a:ext cx="3457869" cy="6841988"/>
            <a:chOff x="0" y="0"/>
            <a:chExt cx="2620010" cy="518414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22" r="0" b="-22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13512112" y="3050703"/>
            <a:ext cx="3457869" cy="6841988"/>
            <a:chOff x="0" y="0"/>
            <a:chExt cx="2620010" cy="518414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22" r="0" b="-22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8622731" y="1009650"/>
            <a:ext cx="1042538" cy="47625"/>
            <a:chOff x="0" y="0"/>
            <a:chExt cx="274578" cy="12543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471448" y="1429977"/>
            <a:ext cx="677751" cy="677751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0" id="5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5485002" y="1429977"/>
            <a:ext cx="677751" cy="677751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3" id="5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9498557" y="1429977"/>
            <a:ext cx="677751" cy="677751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6" id="5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3512112" y="1429977"/>
            <a:ext cx="677751" cy="677751"/>
            <a:chOff x="0" y="0"/>
            <a:chExt cx="812800" cy="8128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9" id="5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60" id="60"/>
          <p:cNvSpPr txBox="true"/>
          <p:nvPr/>
        </p:nvSpPr>
        <p:spPr>
          <a:xfrm rot="0">
            <a:off x="3622778" y="249323"/>
            <a:ext cx="11042445" cy="7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6"/>
              </a:lnSpc>
            </a:pPr>
            <a:r>
              <a:rPr lang="en-US" b="true" sz="456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Hareket Ekleme, Silme ve Onaylama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2423000" y="1510408"/>
            <a:ext cx="2357152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Kullanıcı New Transaction butonuna basar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562268" y="1605975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6436555" y="1262758"/>
            <a:ext cx="2357152" cy="1231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Çıkan alanlara description, type, amount ve date değerlerini girip save butonuna basarak yeni hareket oluşturabilir.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5575823" y="1605975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0452533" y="1386583"/>
            <a:ext cx="2357152" cy="735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Kullanıcı listelenmiş hareketi sola kaydırıp delete butonuna basarak silebilir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9589378" y="1605975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4466088" y="1262758"/>
            <a:ext cx="2357152" cy="98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Kullanıcı Payable veya Receibavle olan hareketleri sola kaydırıp tik butonuna basarak onaylayabilir.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3602933" y="1605975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53377" y="7727913"/>
            <a:ext cx="290192" cy="1530387"/>
            <a:chOff x="0" y="0"/>
            <a:chExt cx="294878" cy="15551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4878" cy="1555103"/>
            </a:xfrm>
            <a:custGeom>
              <a:avLst/>
              <a:gdLst/>
              <a:ahLst/>
              <a:cxnLst/>
              <a:rect r="r" b="b" t="t" l="l"/>
              <a:pathLst>
                <a:path h="1555103" w="294878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804547" y="3057525"/>
            <a:ext cx="3457869" cy="6841988"/>
            <a:chOff x="0" y="0"/>
            <a:chExt cx="2620010" cy="5184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2" r="0" b="-22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415066" y="3050703"/>
            <a:ext cx="3457869" cy="6841988"/>
            <a:chOff x="0" y="0"/>
            <a:chExt cx="2620010" cy="518414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22" r="0" b="-22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8622731" y="1009650"/>
            <a:ext cx="1042538" cy="47625"/>
            <a:chOff x="0" y="0"/>
            <a:chExt cx="274578" cy="1254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804547" y="1564280"/>
            <a:ext cx="677751" cy="6777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7415066" y="1564280"/>
            <a:ext cx="677751" cy="6777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3027705" y="1564280"/>
            <a:ext cx="677751" cy="6777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3622778" y="249323"/>
            <a:ext cx="11042445" cy="7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6"/>
              </a:lnSpc>
            </a:pPr>
            <a:r>
              <a:rPr lang="en-US" b="true" sz="456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Hareket Filtreleme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756099" y="1644710"/>
            <a:ext cx="2357152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Kullanıcı Filter butonuna basar.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895367" y="1740278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369041" y="1273235"/>
            <a:ext cx="2357152" cy="1231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Çıkan alanlardan type, start date, end date seçerek verilen aralıkları seçili typetaki hareketleri filtreleyebilir.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505886" y="1740278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981681" y="1520885"/>
            <a:ext cx="2357152" cy="735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Clear Filters butonuna basarak filtrelemeyi temizleyebilir.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3118525" y="1740278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grpSp>
        <p:nvGrpSpPr>
          <p:cNvPr name="Group 44" id="44"/>
          <p:cNvGrpSpPr>
            <a:grpSpLocks noChangeAspect="true"/>
          </p:cNvGrpSpPr>
          <p:nvPr/>
        </p:nvGrpSpPr>
        <p:grpSpPr>
          <a:xfrm rot="0">
            <a:off x="13030200" y="3057525"/>
            <a:ext cx="3457869" cy="6841988"/>
            <a:chOff x="0" y="0"/>
            <a:chExt cx="2620010" cy="518414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22" r="0" b="-22"/>
              </a:stretch>
            </a:blip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53377" y="7727913"/>
            <a:ext cx="290192" cy="1530387"/>
            <a:chOff x="0" y="0"/>
            <a:chExt cx="294878" cy="15551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4878" cy="1555103"/>
            </a:xfrm>
            <a:custGeom>
              <a:avLst/>
              <a:gdLst/>
              <a:ahLst/>
              <a:cxnLst/>
              <a:rect r="r" b="b" t="t" l="l"/>
              <a:pathLst>
                <a:path h="1555103" w="294878">
                  <a:moveTo>
                    <a:pt x="147439" y="0"/>
                  </a:moveTo>
                  <a:lnTo>
                    <a:pt x="147439" y="0"/>
                  </a:lnTo>
                  <a:cubicBezTo>
                    <a:pt x="228868" y="0"/>
                    <a:pt x="294878" y="66011"/>
                    <a:pt x="294878" y="147439"/>
                  </a:cubicBezTo>
                  <a:lnTo>
                    <a:pt x="294878" y="1407663"/>
                  </a:lnTo>
                  <a:cubicBezTo>
                    <a:pt x="294878" y="1446767"/>
                    <a:pt x="279345" y="1484268"/>
                    <a:pt x="251694" y="1511919"/>
                  </a:cubicBezTo>
                  <a:cubicBezTo>
                    <a:pt x="224044" y="1539569"/>
                    <a:pt x="186542" y="1555103"/>
                    <a:pt x="147439" y="1555103"/>
                  </a:cubicBezTo>
                  <a:lnTo>
                    <a:pt x="147439" y="1555103"/>
                  </a:lnTo>
                  <a:cubicBezTo>
                    <a:pt x="108336" y="1555103"/>
                    <a:pt x="70834" y="1539569"/>
                    <a:pt x="43184" y="1511919"/>
                  </a:cubicBezTo>
                  <a:cubicBezTo>
                    <a:pt x="15534" y="1484268"/>
                    <a:pt x="0" y="1446767"/>
                    <a:pt x="0" y="1407663"/>
                  </a:cubicBezTo>
                  <a:lnTo>
                    <a:pt x="0" y="147439"/>
                  </a:lnTo>
                  <a:cubicBezTo>
                    <a:pt x="0" y="108336"/>
                    <a:pt x="15534" y="70834"/>
                    <a:pt x="43184" y="43184"/>
                  </a:cubicBezTo>
                  <a:cubicBezTo>
                    <a:pt x="70834" y="15534"/>
                    <a:pt x="108336" y="0"/>
                    <a:pt x="14743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4878" cy="1593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-2462652">
            <a:off x="5075227" y="-1306951"/>
            <a:ext cx="3127859" cy="6189006"/>
            <a:chOff x="0" y="0"/>
            <a:chExt cx="2620010" cy="5184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2" r="0" b="-22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-2462652">
            <a:off x="2299117" y="1081774"/>
            <a:ext cx="3127859" cy="6189006"/>
            <a:chOff x="0" y="0"/>
            <a:chExt cx="2620010" cy="518414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22" r="0" b="-22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-2462652">
            <a:off x="-258867" y="3490655"/>
            <a:ext cx="3127859" cy="6189006"/>
            <a:chOff x="0" y="0"/>
            <a:chExt cx="2620010" cy="518414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22" r="0" b="-22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-2462652">
            <a:off x="9609617" y="3764994"/>
            <a:ext cx="3127859" cy="6189006"/>
            <a:chOff x="0" y="0"/>
            <a:chExt cx="2620010" cy="518414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22" r="0" b="-22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45" id="45"/>
          <p:cNvGrpSpPr>
            <a:grpSpLocks noChangeAspect="true"/>
          </p:cNvGrpSpPr>
          <p:nvPr/>
        </p:nvGrpSpPr>
        <p:grpSpPr>
          <a:xfrm rot="-2462652">
            <a:off x="6833507" y="6153719"/>
            <a:ext cx="3127859" cy="6189006"/>
            <a:chOff x="0" y="0"/>
            <a:chExt cx="2620010" cy="518414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22" r="0" b="-22"/>
              </a:stretch>
            </a:blip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55" id="55"/>
          <p:cNvGrpSpPr>
            <a:grpSpLocks noChangeAspect="true"/>
          </p:cNvGrpSpPr>
          <p:nvPr/>
        </p:nvGrpSpPr>
        <p:grpSpPr>
          <a:xfrm rot="-2462652">
            <a:off x="4275524" y="8562599"/>
            <a:ext cx="3127859" cy="6189006"/>
            <a:chOff x="0" y="0"/>
            <a:chExt cx="2620010" cy="518414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7" id="5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22" r="0" b="-22"/>
              </a:stretch>
            </a:blip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62" id="6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63" id="6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65" id="65"/>
          <p:cNvGrpSpPr/>
          <p:nvPr/>
        </p:nvGrpSpPr>
        <p:grpSpPr>
          <a:xfrm rot="0">
            <a:off x="14870476" y="3438747"/>
            <a:ext cx="1311811" cy="59926"/>
            <a:chOff x="0" y="0"/>
            <a:chExt cx="274578" cy="12543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00E6">
                    <a:alpha val="100000"/>
                  </a:srgbClr>
                </a:gs>
                <a:gs pos="100000">
                  <a:srgbClr val="60057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8" id="68"/>
          <p:cNvSpPr txBox="true"/>
          <p:nvPr/>
        </p:nvSpPr>
        <p:spPr>
          <a:xfrm rot="0">
            <a:off x="11301549" y="2124082"/>
            <a:ext cx="4880738" cy="910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714"/>
              </a:lnSpc>
            </a:pPr>
            <a:r>
              <a:rPr lang="en-US" b="true" sz="573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Teşekkürler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1898530" y="4138177"/>
            <a:ext cx="428375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Bünyamin Kalkan - 1211602007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DAGnyuc2DAs</dc:identifier>
  <dcterms:modified xsi:type="dcterms:W3CDTF">2011-08-01T06:04:30Z</dcterms:modified>
  <cp:revision>1</cp:revision>
  <dc:title>Purple Pink Gradient Mobile Application Presentation</dc:title>
</cp:coreProperties>
</file>