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72" r:id="rId2"/>
    <p:sldId id="271" r:id="rId3"/>
  </p:sldIdLst>
  <p:sldSz cx="6858000" cy="9906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DF3"/>
    <a:srgbClr val="CBDCE8"/>
    <a:srgbClr val="8D8D8D"/>
    <a:srgbClr val="0000FF"/>
    <a:srgbClr val="FFC6B9"/>
    <a:srgbClr val="FFA691"/>
    <a:srgbClr val="006AB6"/>
    <a:srgbClr val="8DB2DF"/>
    <a:srgbClr val="F2F7FB"/>
    <a:srgbClr val="9AB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5324" autoAdjust="0"/>
  </p:normalViewPr>
  <p:slideViewPr>
    <p:cSldViewPr snapToGrid="0">
      <p:cViewPr>
        <p:scale>
          <a:sx n="75" d="100"/>
          <a:sy n="75" d="100"/>
        </p:scale>
        <p:origin x="1524" y="-54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7D971-FF36-49BE-9E11-2B28426DE4F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DFBC1-1115-41B1-9E42-2B1363BFC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7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9672" rtl="0" eaLnBrk="1" latinLnBrk="0" hangingPunct="1">
      <a:defRPr sz="275" kern="1200">
        <a:solidFill>
          <a:schemeClr val="tx1"/>
        </a:solidFill>
        <a:latin typeface="+mn-lt"/>
        <a:ea typeface="+mn-ea"/>
        <a:cs typeface="+mn-cs"/>
      </a:defRPr>
    </a:lvl1pPr>
    <a:lvl2pPr marL="104836" algn="l" defTabSz="209672" rtl="0" eaLnBrk="1" latinLnBrk="0" hangingPunct="1">
      <a:defRPr sz="275" kern="1200">
        <a:solidFill>
          <a:schemeClr val="tx1"/>
        </a:solidFill>
        <a:latin typeface="+mn-lt"/>
        <a:ea typeface="+mn-ea"/>
        <a:cs typeface="+mn-cs"/>
      </a:defRPr>
    </a:lvl2pPr>
    <a:lvl3pPr marL="209672" algn="l" defTabSz="209672" rtl="0" eaLnBrk="1" latinLnBrk="0" hangingPunct="1">
      <a:defRPr sz="275" kern="1200">
        <a:solidFill>
          <a:schemeClr val="tx1"/>
        </a:solidFill>
        <a:latin typeface="+mn-lt"/>
        <a:ea typeface="+mn-ea"/>
        <a:cs typeface="+mn-cs"/>
      </a:defRPr>
    </a:lvl3pPr>
    <a:lvl4pPr marL="314508" algn="l" defTabSz="209672" rtl="0" eaLnBrk="1" latinLnBrk="0" hangingPunct="1">
      <a:defRPr sz="275" kern="1200">
        <a:solidFill>
          <a:schemeClr val="tx1"/>
        </a:solidFill>
        <a:latin typeface="+mn-lt"/>
        <a:ea typeface="+mn-ea"/>
        <a:cs typeface="+mn-cs"/>
      </a:defRPr>
    </a:lvl4pPr>
    <a:lvl5pPr marL="419344" algn="l" defTabSz="209672" rtl="0" eaLnBrk="1" latinLnBrk="0" hangingPunct="1">
      <a:defRPr sz="275" kern="1200">
        <a:solidFill>
          <a:schemeClr val="tx1"/>
        </a:solidFill>
        <a:latin typeface="+mn-lt"/>
        <a:ea typeface="+mn-ea"/>
        <a:cs typeface="+mn-cs"/>
      </a:defRPr>
    </a:lvl5pPr>
    <a:lvl6pPr marL="524180" algn="l" defTabSz="209672" rtl="0" eaLnBrk="1" latinLnBrk="0" hangingPunct="1">
      <a:defRPr sz="275" kern="1200">
        <a:solidFill>
          <a:schemeClr val="tx1"/>
        </a:solidFill>
        <a:latin typeface="+mn-lt"/>
        <a:ea typeface="+mn-ea"/>
        <a:cs typeface="+mn-cs"/>
      </a:defRPr>
    </a:lvl6pPr>
    <a:lvl7pPr marL="629016" algn="l" defTabSz="209672" rtl="0" eaLnBrk="1" latinLnBrk="0" hangingPunct="1">
      <a:defRPr sz="275" kern="1200">
        <a:solidFill>
          <a:schemeClr val="tx1"/>
        </a:solidFill>
        <a:latin typeface="+mn-lt"/>
        <a:ea typeface="+mn-ea"/>
        <a:cs typeface="+mn-cs"/>
      </a:defRPr>
    </a:lvl7pPr>
    <a:lvl8pPr marL="733852" algn="l" defTabSz="209672" rtl="0" eaLnBrk="1" latinLnBrk="0" hangingPunct="1">
      <a:defRPr sz="275" kern="1200">
        <a:solidFill>
          <a:schemeClr val="tx1"/>
        </a:solidFill>
        <a:latin typeface="+mn-lt"/>
        <a:ea typeface="+mn-ea"/>
        <a:cs typeface="+mn-cs"/>
      </a:defRPr>
    </a:lvl8pPr>
    <a:lvl9pPr marL="838688" algn="l" defTabSz="209672" rtl="0" eaLnBrk="1" latinLnBrk="0" hangingPunct="1">
      <a:defRPr sz="2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FCB6E-02DA-BB98-81C1-0994AEA7A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C2E277-C8EC-D624-F4EB-7934326F28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39963" y="1241425"/>
            <a:ext cx="2317750" cy="33496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C86564-AB5D-4FBE-8404-800FBB1FEB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2C1F8-8505-D381-52A0-D98386314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DFBC1-1115-41B1-9E42-2B1363BFCD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89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F5FF1-8F57-D38B-5739-A9FB7F245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2D9FD8-6FE1-74F3-502E-E6106E484F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39963" y="1241425"/>
            <a:ext cx="2317750" cy="33496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3950E-7465-26E5-0251-9C08825682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A910B-F12B-19C1-0DED-EBBE44BE6C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DFBC1-1115-41B1-9E42-2B1363BFCD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5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EA57-2F59-4220-BD8A-1FBB57C3C8C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E6CA-AB26-4251-AE79-48071076C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3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EA57-2F59-4220-BD8A-1FBB57C3C8C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E6CA-AB26-4251-AE79-48071076C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6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EA57-2F59-4220-BD8A-1FBB57C3C8C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E6CA-AB26-4251-AE79-48071076C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0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EA57-2F59-4220-BD8A-1FBB57C3C8C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E6CA-AB26-4251-AE79-48071076C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5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EA57-2F59-4220-BD8A-1FBB57C3C8C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E6CA-AB26-4251-AE79-48071076C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1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EA57-2F59-4220-BD8A-1FBB57C3C8C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E6CA-AB26-4251-AE79-48071076C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0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EA57-2F59-4220-BD8A-1FBB57C3C8C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E6CA-AB26-4251-AE79-48071076C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EA57-2F59-4220-BD8A-1FBB57C3C8C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E6CA-AB26-4251-AE79-48071076C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EA57-2F59-4220-BD8A-1FBB57C3C8C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E6CA-AB26-4251-AE79-48071076C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EA57-2F59-4220-BD8A-1FBB57C3C8C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E6CA-AB26-4251-AE79-48071076C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0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EA57-2F59-4220-BD8A-1FBB57C3C8C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E6CA-AB26-4251-AE79-48071076C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0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3EA57-2F59-4220-BD8A-1FBB57C3C8C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3E6CA-AB26-4251-AE79-48071076C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0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Adrian.Bunzel@mpi-marburg.mpg.de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1002/anie.202507031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56566-BEC6-67CF-0AA1-2A8A3AD85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EB90F1A-DAD3-30FE-902B-01E3777C0AC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0" y="-457879"/>
            <a:ext cx="326568" cy="14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CH" sz="634" dirty="0">
                <a:solidFill>
                  <a:schemeClr val="tx1"/>
                </a:solidFill>
              </a:rPr>
              <a:t>4..01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3A973DF-6099-E17B-94A7-AEEB0410898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8" y="-56587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E97CEC4-EE85-304B-D6BA-90A7A0F5CA0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326579" y="-565879"/>
            <a:ext cx="0" cy="3600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0062FB-8135-6075-7DD2-45FB2E0271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653149" y="-565879"/>
            <a:ext cx="0" cy="3600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C41A86-645D-ED07-C488-F195F3CECCD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979720" y="-56587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038CCA-955E-5246-FBC1-AB9691275E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1306290" y="-56587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7BA07CB-DE6D-EB45-EAAF-873D73E26C8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1632861" y="-56587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E27FD11-5656-C774-D47B-0100057C84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1959432" y="-56587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00DB8B-734E-BC4C-CE85-0954F57C0B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2286002" y="-56587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20" name="Rectangle 6719">
            <a:extLst>
              <a:ext uri="{FF2B5EF4-FFF2-40B4-BE49-F238E27FC236}">
                <a16:creationId xmlns:a16="http://schemas.microsoft.com/office/drawing/2014/main" id="{AD4A2B68-946C-D144-32D0-F9F918D2A3F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2612573" y="-56587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21" name="Rectangle 6720">
            <a:extLst>
              <a:ext uri="{FF2B5EF4-FFF2-40B4-BE49-F238E27FC236}">
                <a16:creationId xmlns:a16="http://schemas.microsoft.com/office/drawing/2014/main" id="{4F888E7D-866B-4755-E6DE-35A6375AC4E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2939143" y="-56587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22" name="Rectangle 6721">
            <a:extLst>
              <a:ext uri="{FF2B5EF4-FFF2-40B4-BE49-F238E27FC236}">
                <a16:creationId xmlns:a16="http://schemas.microsoft.com/office/drawing/2014/main" id="{854CA55F-EC94-6208-C8E9-F9C9600B56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3265714" y="-56587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23" name="Rectangle 6722">
            <a:extLst>
              <a:ext uri="{FF2B5EF4-FFF2-40B4-BE49-F238E27FC236}">
                <a16:creationId xmlns:a16="http://schemas.microsoft.com/office/drawing/2014/main" id="{5784C83D-9C5D-BD77-27C2-B7B1BA3649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3592285" y="-56587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25" name="Rectangle 6724">
            <a:extLst>
              <a:ext uri="{FF2B5EF4-FFF2-40B4-BE49-F238E27FC236}">
                <a16:creationId xmlns:a16="http://schemas.microsoft.com/office/drawing/2014/main" id="{2E4A2B83-BD2E-3CE1-9686-525195C639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3918855" y="-56587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26" name="Rectangle 6725">
            <a:extLst>
              <a:ext uri="{FF2B5EF4-FFF2-40B4-BE49-F238E27FC236}">
                <a16:creationId xmlns:a16="http://schemas.microsoft.com/office/drawing/2014/main" id="{F7FB1C85-9780-15F0-1084-131DAAC58EF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4245426" y="-56587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27" name="Rectangle 6726">
            <a:extLst>
              <a:ext uri="{FF2B5EF4-FFF2-40B4-BE49-F238E27FC236}">
                <a16:creationId xmlns:a16="http://schemas.microsoft.com/office/drawing/2014/main" id="{0FF7A839-E7D3-5F60-FD29-C08DE0B219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6858000" y="-56587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30" name="Rectangle 6729">
            <a:extLst>
              <a:ext uri="{FF2B5EF4-FFF2-40B4-BE49-F238E27FC236}">
                <a16:creationId xmlns:a16="http://schemas.microsoft.com/office/drawing/2014/main" id="{11F826EA-D79B-57CD-428C-A1AC8FFD0E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4571997" y="-56587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31" name="Rectangle 6730">
            <a:extLst>
              <a:ext uri="{FF2B5EF4-FFF2-40B4-BE49-F238E27FC236}">
                <a16:creationId xmlns:a16="http://schemas.microsoft.com/office/drawing/2014/main" id="{0D1F6A94-C272-6D85-F88B-2FEF749F9D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4898567" y="-56587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33" name="Rectangle 6732">
            <a:extLst>
              <a:ext uri="{FF2B5EF4-FFF2-40B4-BE49-F238E27FC236}">
                <a16:creationId xmlns:a16="http://schemas.microsoft.com/office/drawing/2014/main" id="{68ABEB78-140B-A71F-DF53-26845B7C73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5225138" y="-56587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34" name="Rectangle 6733">
            <a:extLst>
              <a:ext uri="{FF2B5EF4-FFF2-40B4-BE49-F238E27FC236}">
                <a16:creationId xmlns:a16="http://schemas.microsoft.com/office/drawing/2014/main" id="{2DC6470C-D500-1EDF-A29B-65241D6BDE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5878279" y="-56587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35" name="Rectangle 6734">
            <a:extLst>
              <a:ext uri="{FF2B5EF4-FFF2-40B4-BE49-F238E27FC236}">
                <a16:creationId xmlns:a16="http://schemas.microsoft.com/office/drawing/2014/main" id="{19552E11-1759-03D9-2029-E0EBD3C2542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6531420" y="-565879"/>
            <a:ext cx="0" cy="3600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36" name="Rectangle 6735">
            <a:extLst>
              <a:ext uri="{FF2B5EF4-FFF2-40B4-BE49-F238E27FC236}">
                <a16:creationId xmlns:a16="http://schemas.microsoft.com/office/drawing/2014/main" id="{65AA8212-A9ED-C351-EC09-386F679AFF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6204850" y="-56587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37" name="Rectangle 6736">
            <a:extLst>
              <a:ext uri="{FF2B5EF4-FFF2-40B4-BE49-F238E27FC236}">
                <a16:creationId xmlns:a16="http://schemas.microsoft.com/office/drawing/2014/main" id="{4040F20A-743C-7F70-47A7-84C4FD398D4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5551708" y="-56587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D46AF2-95AF-E9FD-6EB5-849C83E538B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675517" y="196288"/>
            <a:ext cx="326568" cy="14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CH" sz="634" dirty="0">
                <a:solidFill>
                  <a:schemeClr val="tx1"/>
                </a:solidFill>
              </a:rPr>
              <a:t>4.01</a:t>
            </a:r>
          </a:p>
        </p:txBody>
      </p:sp>
      <p:sp>
        <p:nvSpPr>
          <p:cNvPr id="6738" name="Rectangle 6737">
            <a:extLst>
              <a:ext uri="{FF2B5EF4-FFF2-40B4-BE49-F238E27FC236}">
                <a16:creationId xmlns:a16="http://schemas.microsoft.com/office/drawing/2014/main" id="{956C1A21-EB1D-2E7B-3DBF-08C1D94B04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-74988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39" name="Rectangle 6738">
            <a:extLst>
              <a:ext uri="{FF2B5EF4-FFF2-40B4-BE49-F238E27FC236}">
                <a16:creationId xmlns:a16="http://schemas.microsoft.com/office/drawing/2014/main" id="{FD6B5C94-E15F-CCF0-E634-EF38BD5C39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251583"/>
            <a:ext cx="0" cy="3600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40" name="Rectangle 6739">
            <a:extLst>
              <a:ext uri="{FF2B5EF4-FFF2-40B4-BE49-F238E27FC236}">
                <a16:creationId xmlns:a16="http://schemas.microsoft.com/office/drawing/2014/main" id="{84C5B167-CD3E-22A1-AA3F-A1EB797C83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578154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41" name="Rectangle 6740">
            <a:extLst>
              <a:ext uri="{FF2B5EF4-FFF2-40B4-BE49-F238E27FC236}">
                <a16:creationId xmlns:a16="http://schemas.microsoft.com/office/drawing/2014/main" id="{E0AB9AA7-7296-006D-15D6-A32B3F5F03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904724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46" name="Rectangle 6745">
            <a:extLst>
              <a:ext uri="{FF2B5EF4-FFF2-40B4-BE49-F238E27FC236}">
                <a16:creationId xmlns:a16="http://schemas.microsoft.com/office/drawing/2014/main" id="{740D8A1B-267F-E08B-28DD-BDB0E790EF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2537577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47" name="Rectangle 6746">
            <a:extLst>
              <a:ext uri="{FF2B5EF4-FFF2-40B4-BE49-F238E27FC236}">
                <a16:creationId xmlns:a16="http://schemas.microsoft.com/office/drawing/2014/main" id="{1C848AD1-4D0C-3485-E9A7-60F586AD0B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2864148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48" name="Rectangle 6747">
            <a:extLst>
              <a:ext uri="{FF2B5EF4-FFF2-40B4-BE49-F238E27FC236}">
                <a16:creationId xmlns:a16="http://schemas.microsoft.com/office/drawing/2014/main" id="{A9062B56-B0CC-5831-B2A9-1920A838C8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319071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49" name="Rectangle 6748">
            <a:extLst>
              <a:ext uri="{FF2B5EF4-FFF2-40B4-BE49-F238E27FC236}">
                <a16:creationId xmlns:a16="http://schemas.microsoft.com/office/drawing/2014/main" id="{9A7813E3-5C18-DA39-C649-5A196072F1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351728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50" name="Rectangle 6749">
            <a:extLst>
              <a:ext uri="{FF2B5EF4-FFF2-40B4-BE49-F238E27FC236}">
                <a16:creationId xmlns:a16="http://schemas.microsoft.com/office/drawing/2014/main" id="{9811DE30-CB2D-A705-5ADB-CBEED44E57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3843860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51" name="Rectangle 6750">
            <a:extLst>
              <a:ext uri="{FF2B5EF4-FFF2-40B4-BE49-F238E27FC236}">
                <a16:creationId xmlns:a16="http://schemas.microsoft.com/office/drawing/2014/main" id="{5A279845-F50C-CA73-EC6F-0666644EA1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4170430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52" name="Rectangle 6751">
            <a:extLst>
              <a:ext uri="{FF2B5EF4-FFF2-40B4-BE49-F238E27FC236}">
                <a16:creationId xmlns:a16="http://schemas.microsoft.com/office/drawing/2014/main" id="{FDF47D50-A782-E9C1-9F01-D6768908F2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6783004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53" name="Rectangle 6752">
            <a:extLst>
              <a:ext uri="{FF2B5EF4-FFF2-40B4-BE49-F238E27FC236}">
                <a16:creationId xmlns:a16="http://schemas.microsoft.com/office/drawing/2014/main" id="{016DC583-1984-1B5C-62B2-F0FCB72A5F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4497001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54" name="Rectangle 6753">
            <a:extLst>
              <a:ext uri="{FF2B5EF4-FFF2-40B4-BE49-F238E27FC236}">
                <a16:creationId xmlns:a16="http://schemas.microsoft.com/office/drawing/2014/main" id="{61636243-8C3B-68A6-161E-1F8A8EDE1F6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4823572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55" name="Rectangle 6754">
            <a:extLst>
              <a:ext uri="{FF2B5EF4-FFF2-40B4-BE49-F238E27FC236}">
                <a16:creationId xmlns:a16="http://schemas.microsoft.com/office/drawing/2014/main" id="{3AFC02F8-5C0C-AA25-17EE-FF6F306490E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5150142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56" name="Rectangle 6755">
            <a:extLst>
              <a:ext uri="{FF2B5EF4-FFF2-40B4-BE49-F238E27FC236}">
                <a16:creationId xmlns:a16="http://schemas.microsoft.com/office/drawing/2014/main" id="{189D9B39-CA9E-F1AF-2259-EC0CCF85EF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5803284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57" name="Rectangle 6756">
            <a:extLst>
              <a:ext uri="{FF2B5EF4-FFF2-40B4-BE49-F238E27FC236}">
                <a16:creationId xmlns:a16="http://schemas.microsoft.com/office/drawing/2014/main" id="{3FA4848A-C215-5A68-BB6F-7AEB9DAF26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6456425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58" name="Rectangle 6757">
            <a:extLst>
              <a:ext uri="{FF2B5EF4-FFF2-40B4-BE49-F238E27FC236}">
                <a16:creationId xmlns:a16="http://schemas.microsoft.com/office/drawing/2014/main" id="{EDDDEED7-858A-E9F6-F125-47E7443DBB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6129854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59" name="Rectangle 6758">
            <a:extLst>
              <a:ext uri="{FF2B5EF4-FFF2-40B4-BE49-F238E27FC236}">
                <a16:creationId xmlns:a16="http://schemas.microsoft.com/office/drawing/2014/main" id="{9D789CA1-9571-593F-0BB1-25851A294BD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5476713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60" name="Rectangle 6759">
            <a:extLst>
              <a:ext uri="{FF2B5EF4-FFF2-40B4-BE49-F238E27FC236}">
                <a16:creationId xmlns:a16="http://schemas.microsoft.com/office/drawing/2014/main" id="{52272DEA-1ACD-52D8-91C8-C3F1C2F408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6783004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61" name="Rectangle 6760">
            <a:extLst>
              <a:ext uri="{FF2B5EF4-FFF2-40B4-BE49-F238E27FC236}">
                <a16:creationId xmlns:a16="http://schemas.microsoft.com/office/drawing/2014/main" id="{36621B30-DEF0-181B-3BD3-F6B3A40CF3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7109575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62" name="Rectangle 6761">
            <a:extLst>
              <a:ext uri="{FF2B5EF4-FFF2-40B4-BE49-F238E27FC236}">
                <a16:creationId xmlns:a16="http://schemas.microsoft.com/office/drawing/2014/main" id="{1FC5A8BE-1886-CBDF-962E-4FF53AF636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9827153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63" name="Rectangle 6762">
            <a:extLst>
              <a:ext uri="{FF2B5EF4-FFF2-40B4-BE49-F238E27FC236}">
                <a16:creationId xmlns:a16="http://schemas.microsoft.com/office/drawing/2014/main" id="{7C350D26-3B36-1323-1E7D-147EBAD49FA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7436146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64" name="Rectangle 6763">
            <a:extLst>
              <a:ext uri="{FF2B5EF4-FFF2-40B4-BE49-F238E27FC236}">
                <a16:creationId xmlns:a16="http://schemas.microsoft.com/office/drawing/2014/main" id="{6C5F63C6-E6C4-031C-BA14-13425E84F0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7762716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65" name="Rectangle 6764">
            <a:extLst>
              <a:ext uri="{FF2B5EF4-FFF2-40B4-BE49-F238E27FC236}">
                <a16:creationId xmlns:a16="http://schemas.microsoft.com/office/drawing/2014/main" id="{A9462C34-BF0E-F950-5C96-7DA90DA5A7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8089287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66" name="Rectangle 6765">
            <a:extLst>
              <a:ext uri="{FF2B5EF4-FFF2-40B4-BE49-F238E27FC236}">
                <a16:creationId xmlns:a16="http://schemas.microsoft.com/office/drawing/2014/main" id="{F66F884C-1B71-D777-9ADC-D40211D9AAA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8742428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67" name="Rectangle 6766">
            <a:extLst>
              <a:ext uri="{FF2B5EF4-FFF2-40B4-BE49-F238E27FC236}">
                <a16:creationId xmlns:a16="http://schemas.microsoft.com/office/drawing/2014/main" id="{2DD63B61-EB1F-B8CF-42E0-D5692896FD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9395569"/>
            <a:ext cx="0" cy="3600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69" name="Rectangle 6768">
            <a:extLst>
              <a:ext uri="{FF2B5EF4-FFF2-40B4-BE49-F238E27FC236}">
                <a16:creationId xmlns:a16="http://schemas.microsoft.com/office/drawing/2014/main" id="{49D97AD3-AEE4-C176-DDC6-73B39EDA43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906899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70" name="Rectangle 6769">
            <a:extLst>
              <a:ext uri="{FF2B5EF4-FFF2-40B4-BE49-F238E27FC236}">
                <a16:creationId xmlns:a16="http://schemas.microsoft.com/office/drawing/2014/main" id="{53BC7792-8736-D417-D4E9-69D5437E41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8415857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387" name="Rectangle 6386">
            <a:extLst>
              <a:ext uri="{FF2B5EF4-FFF2-40B4-BE49-F238E27FC236}">
                <a16:creationId xmlns:a16="http://schemas.microsoft.com/office/drawing/2014/main" id="{7329EA1A-3BA0-B21E-CD9C-610F072A157E}"/>
              </a:ext>
            </a:extLst>
          </p:cNvPr>
          <p:cNvSpPr/>
          <p:nvPr/>
        </p:nvSpPr>
        <p:spPr>
          <a:xfrm rot="5400000" flipH="1">
            <a:off x="-467276" y="748696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87" name="Rectangle 6786">
            <a:extLst>
              <a:ext uri="{FF2B5EF4-FFF2-40B4-BE49-F238E27FC236}">
                <a16:creationId xmlns:a16="http://schemas.microsoft.com/office/drawing/2014/main" id="{5A08C545-300D-36CF-4F81-BE0382412108}"/>
              </a:ext>
            </a:extLst>
          </p:cNvPr>
          <p:cNvSpPr/>
          <p:nvPr/>
        </p:nvSpPr>
        <p:spPr>
          <a:xfrm flipH="1">
            <a:off x="5714994" y="-531358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89" name="Rectangle 6788">
            <a:extLst>
              <a:ext uri="{FF2B5EF4-FFF2-40B4-BE49-F238E27FC236}">
                <a16:creationId xmlns:a16="http://schemas.microsoft.com/office/drawing/2014/main" id="{E87CA026-4354-8B99-9A2F-6C645D8BA053}"/>
              </a:ext>
            </a:extLst>
          </p:cNvPr>
          <p:cNvSpPr/>
          <p:nvPr/>
        </p:nvSpPr>
        <p:spPr>
          <a:xfrm flipH="1">
            <a:off x="5388423" y="-531357"/>
            <a:ext cx="0" cy="32619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B8CACA-AAFA-BE25-89AE-6F0A3C0BA546}"/>
              </a:ext>
            </a:extLst>
          </p:cNvPr>
          <p:cNvSpPr>
            <a:spLocks/>
          </p:cNvSpPr>
          <p:nvPr/>
        </p:nvSpPr>
        <p:spPr>
          <a:xfrm>
            <a:off x="942591" y="2064436"/>
            <a:ext cx="4898558" cy="5545670"/>
          </a:xfrm>
          <a:prstGeom prst="rect">
            <a:avLst/>
          </a:prstGeom>
          <a:solidFill>
            <a:srgbClr val="E5ED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2" name="Picture 11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DCC94198-8745-739E-AEAC-CA089CA51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58" y="104068"/>
            <a:ext cx="2998968" cy="108728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3C3318A-F79B-BF05-10FC-1A77DC6C1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485" y="413343"/>
            <a:ext cx="2166353" cy="792000"/>
          </a:xfrm>
          <a:prstGeom prst="rect">
            <a:avLst/>
          </a:prstGeom>
        </p:spPr>
      </p:pic>
      <p:sp>
        <p:nvSpPr>
          <p:cNvPr id="8595" name="Rectangle 8594">
            <a:extLst>
              <a:ext uri="{FF2B5EF4-FFF2-40B4-BE49-F238E27FC236}">
                <a16:creationId xmlns:a16="http://schemas.microsoft.com/office/drawing/2014/main" id="{C762078A-0CDA-4E6B-9C2C-F4AB90B5C6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1231295"/>
            <a:ext cx="0" cy="3600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8596" name="Rectangle 8595">
            <a:extLst>
              <a:ext uri="{FF2B5EF4-FFF2-40B4-BE49-F238E27FC236}">
                <a16:creationId xmlns:a16="http://schemas.microsoft.com/office/drawing/2014/main" id="{7D73FA70-B6BA-950D-564C-7A7A038B8CE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1557865"/>
            <a:ext cx="0" cy="3600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8597" name="Rectangle 8596">
            <a:extLst>
              <a:ext uri="{FF2B5EF4-FFF2-40B4-BE49-F238E27FC236}">
                <a16:creationId xmlns:a16="http://schemas.microsoft.com/office/drawing/2014/main" id="{017CA837-A606-DD00-BA47-EEED468411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1884436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8598" name="Rectangle 8597">
            <a:extLst>
              <a:ext uri="{FF2B5EF4-FFF2-40B4-BE49-F238E27FC236}">
                <a16:creationId xmlns:a16="http://schemas.microsoft.com/office/drawing/2014/main" id="{C687E565-C244-D42E-F3F6-7C73A2C78F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2211008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8599" name="Rectangle 8598">
            <a:extLst>
              <a:ext uri="{FF2B5EF4-FFF2-40B4-BE49-F238E27FC236}">
                <a16:creationId xmlns:a16="http://schemas.microsoft.com/office/drawing/2014/main" id="{BE107871-C594-42B8-9974-4C3B3BAFB4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1710265"/>
            <a:ext cx="0" cy="3600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8600" name="Rectangle 8599">
            <a:extLst>
              <a:ext uri="{FF2B5EF4-FFF2-40B4-BE49-F238E27FC236}">
                <a16:creationId xmlns:a16="http://schemas.microsoft.com/office/drawing/2014/main" id="{DDA528FD-66A8-AA3B-9413-C98C13B353B0}"/>
              </a:ext>
            </a:extLst>
          </p:cNvPr>
          <p:cNvSpPr/>
          <p:nvPr/>
        </p:nvSpPr>
        <p:spPr>
          <a:xfrm flipH="1">
            <a:off x="816434" y="-565879"/>
            <a:ext cx="0" cy="3600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grpSp>
        <p:nvGrpSpPr>
          <p:cNvPr id="8685" name="Group 8684">
            <a:extLst>
              <a:ext uri="{FF2B5EF4-FFF2-40B4-BE49-F238E27FC236}">
                <a16:creationId xmlns:a16="http://schemas.microsoft.com/office/drawing/2014/main" id="{C511063A-27B5-F95A-15EE-5A10D0B80D7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26579" y="1411295"/>
            <a:ext cx="3592274" cy="2285987"/>
            <a:chOff x="898078" y="1329652"/>
            <a:chExt cx="3592274" cy="2285987"/>
          </a:xfrm>
        </p:grpSpPr>
        <p:sp>
          <p:nvSpPr>
            <p:cNvPr id="8686" name="Freeform: Shape 8685">
              <a:extLst>
                <a:ext uri="{FF2B5EF4-FFF2-40B4-BE49-F238E27FC236}">
                  <a16:creationId xmlns:a16="http://schemas.microsoft.com/office/drawing/2014/main" id="{E27F5861-66AA-0B9B-497D-44274822750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63051" y="1394627"/>
              <a:ext cx="3301706" cy="1995424"/>
            </a:xfrm>
            <a:custGeom>
              <a:avLst/>
              <a:gdLst>
                <a:gd name="connsiteX0" fmla="*/ 3283706 w 3301706"/>
                <a:gd name="connsiteY0" fmla="*/ 1959424 h 1995424"/>
                <a:gd name="connsiteX1" fmla="*/ 3301706 w 3301706"/>
                <a:gd name="connsiteY1" fmla="*/ 1977424 h 1995424"/>
                <a:gd name="connsiteX2" fmla="*/ 3283706 w 3301706"/>
                <a:gd name="connsiteY2" fmla="*/ 1995424 h 1995424"/>
                <a:gd name="connsiteX3" fmla="*/ 3265706 w 3301706"/>
                <a:gd name="connsiteY3" fmla="*/ 1977424 h 1995424"/>
                <a:gd name="connsiteX4" fmla="*/ 3283706 w 3301706"/>
                <a:gd name="connsiteY4" fmla="*/ 1959424 h 1995424"/>
                <a:gd name="connsiteX5" fmla="*/ 3120415 w 3301706"/>
                <a:gd name="connsiteY5" fmla="*/ 1959424 h 1995424"/>
                <a:gd name="connsiteX6" fmla="*/ 3138415 w 3301706"/>
                <a:gd name="connsiteY6" fmla="*/ 1977424 h 1995424"/>
                <a:gd name="connsiteX7" fmla="*/ 3120415 w 3301706"/>
                <a:gd name="connsiteY7" fmla="*/ 1995424 h 1995424"/>
                <a:gd name="connsiteX8" fmla="*/ 3102415 w 3301706"/>
                <a:gd name="connsiteY8" fmla="*/ 1977424 h 1995424"/>
                <a:gd name="connsiteX9" fmla="*/ 3120415 w 3301706"/>
                <a:gd name="connsiteY9" fmla="*/ 1959424 h 1995424"/>
                <a:gd name="connsiteX10" fmla="*/ 2957130 w 3301706"/>
                <a:gd name="connsiteY10" fmla="*/ 1959424 h 1995424"/>
                <a:gd name="connsiteX11" fmla="*/ 2975130 w 3301706"/>
                <a:gd name="connsiteY11" fmla="*/ 1977424 h 1995424"/>
                <a:gd name="connsiteX12" fmla="*/ 2957130 w 3301706"/>
                <a:gd name="connsiteY12" fmla="*/ 1995424 h 1995424"/>
                <a:gd name="connsiteX13" fmla="*/ 2939130 w 3301706"/>
                <a:gd name="connsiteY13" fmla="*/ 1977424 h 1995424"/>
                <a:gd name="connsiteX14" fmla="*/ 2957130 w 3301706"/>
                <a:gd name="connsiteY14" fmla="*/ 1959424 h 1995424"/>
                <a:gd name="connsiteX15" fmla="*/ 2793845 w 3301706"/>
                <a:gd name="connsiteY15" fmla="*/ 1959424 h 1995424"/>
                <a:gd name="connsiteX16" fmla="*/ 2811845 w 3301706"/>
                <a:gd name="connsiteY16" fmla="*/ 1977424 h 1995424"/>
                <a:gd name="connsiteX17" fmla="*/ 2793845 w 3301706"/>
                <a:gd name="connsiteY17" fmla="*/ 1995424 h 1995424"/>
                <a:gd name="connsiteX18" fmla="*/ 2775845 w 3301706"/>
                <a:gd name="connsiteY18" fmla="*/ 1977424 h 1995424"/>
                <a:gd name="connsiteX19" fmla="*/ 2793845 w 3301706"/>
                <a:gd name="connsiteY19" fmla="*/ 1959424 h 1995424"/>
                <a:gd name="connsiteX20" fmla="*/ 2630560 w 3301706"/>
                <a:gd name="connsiteY20" fmla="*/ 1959424 h 1995424"/>
                <a:gd name="connsiteX21" fmla="*/ 2648560 w 3301706"/>
                <a:gd name="connsiteY21" fmla="*/ 1977424 h 1995424"/>
                <a:gd name="connsiteX22" fmla="*/ 2630560 w 3301706"/>
                <a:gd name="connsiteY22" fmla="*/ 1995424 h 1995424"/>
                <a:gd name="connsiteX23" fmla="*/ 2612560 w 3301706"/>
                <a:gd name="connsiteY23" fmla="*/ 1977424 h 1995424"/>
                <a:gd name="connsiteX24" fmla="*/ 2630560 w 3301706"/>
                <a:gd name="connsiteY24" fmla="*/ 1959424 h 1995424"/>
                <a:gd name="connsiteX25" fmla="*/ 2467275 w 3301706"/>
                <a:gd name="connsiteY25" fmla="*/ 1959424 h 1995424"/>
                <a:gd name="connsiteX26" fmla="*/ 2485275 w 3301706"/>
                <a:gd name="connsiteY26" fmla="*/ 1977424 h 1995424"/>
                <a:gd name="connsiteX27" fmla="*/ 2467275 w 3301706"/>
                <a:gd name="connsiteY27" fmla="*/ 1995424 h 1995424"/>
                <a:gd name="connsiteX28" fmla="*/ 2449275 w 3301706"/>
                <a:gd name="connsiteY28" fmla="*/ 1977424 h 1995424"/>
                <a:gd name="connsiteX29" fmla="*/ 2467275 w 3301706"/>
                <a:gd name="connsiteY29" fmla="*/ 1959424 h 1995424"/>
                <a:gd name="connsiteX30" fmla="*/ 2303990 w 3301706"/>
                <a:gd name="connsiteY30" fmla="*/ 1959424 h 1995424"/>
                <a:gd name="connsiteX31" fmla="*/ 2321990 w 3301706"/>
                <a:gd name="connsiteY31" fmla="*/ 1977424 h 1995424"/>
                <a:gd name="connsiteX32" fmla="*/ 2303990 w 3301706"/>
                <a:gd name="connsiteY32" fmla="*/ 1995424 h 1995424"/>
                <a:gd name="connsiteX33" fmla="*/ 2285990 w 3301706"/>
                <a:gd name="connsiteY33" fmla="*/ 1977424 h 1995424"/>
                <a:gd name="connsiteX34" fmla="*/ 2303990 w 3301706"/>
                <a:gd name="connsiteY34" fmla="*/ 1959424 h 1995424"/>
                <a:gd name="connsiteX35" fmla="*/ 2140705 w 3301706"/>
                <a:gd name="connsiteY35" fmla="*/ 1959424 h 1995424"/>
                <a:gd name="connsiteX36" fmla="*/ 2158705 w 3301706"/>
                <a:gd name="connsiteY36" fmla="*/ 1977424 h 1995424"/>
                <a:gd name="connsiteX37" fmla="*/ 2140705 w 3301706"/>
                <a:gd name="connsiteY37" fmla="*/ 1995424 h 1995424"/>
                <a:gd name="connsiteX38" fmla="*/ 2122705 w 3301706"/>
                <a:gd name="connsiteY38" fmla="*/ 1977424 h 1995424"/>
                <a:gd name="connsiteX39" fmla="*/ 2140705 w 3301706"/>
                <a:gd name="connsiteY39" fmla="*/ 1959424 h 1995424"/>
                <a:gd name="connsiteX40" fmla="*/ 1977420 w 3301706"/>
                <a:gd name="connsiteY40" fmla="*/ 1959424 h 1995424"/>
                <a:gd name="connsiteX41" fmla="*/ 1995420 w 3301706"/>
                <a:gd name="connsiteY41" fmla="*/ 1977424 h 1995424"/>
                <a:gd name="connsiteX42" fmla="*/ 1977420 w 3301706"/>
                <a:gd name="connsiteY42" fmla="*/ 1995424 h 1995424"/>
                <a:gd name="connsiteX43" fmla="*/ 1959420 w 3301706"/>
                <a:gd name="connsiteY43" fmla="*/ 1977424 h 1995424"/>
                <a:gd name="connsiteX44" fmla="*/ 1977420 w 3301706"/>
                <a:gd name="connsiteY44" fmla="*/ 1959424 h 1995424"/>
                <a:gd name="connsiteX45" fmla="*/ 1814135 w 3301706"/>
                <a:gd name="connsiteY45" fmla="*/ 1959424 h 1995424"/>
                <a:gd name="connsiteX46" fmla="*/ 1832135 w 3301706"/>
                <a:gd name="connsiteY46" fmla="*/ 1977424 h 1995424"/>
                <a:gd name="connsiteX47" fmla="*/ 1814135 w 3301706"/>
                <a:gd name="connsiteY47" fmla="*/ 1995424 h 1995424"/>
                <a:gd name="connsiteX48" fmla="*/ 1796135 w 3301706"/>
                <a:gd name="connsiteY48" fmla="*/ 1977424 h 1995424"/>
                <a:gd name="connsiteX49" fmla="*/ 1814135 w 3301706"/>
                <a:gd name="connsiteY49" fmla="*/ 1959424 h 1995424"/>
                <a:gd name="connsiteX50" fmla="*/ 1650850 w 3301706"/>
                <a:gd name="connsiteY50" fmla="*/ 1959424 h 1995424"/>
                <a:gd name="connsiteX51" fmla="*/ 1668850 w 3301706"/>
                <a:gd name="connsiteY51" fmla="*/ 1977424 h 1995424"/>
                <a:gd name="connsiteX52" fmla="*/ 1650850 w 3301706"/>
                <a:gd name="connsiteY52" fmla="*/ 1995424 h 1995424"/>
                <a:gd name="connsiteX53" fmla="*/ 1632850 w 3301706"/>
                <a:gd name="connsiteY53" fmla="*/ 1977424 h 1995424"/>
                <a:gd name="connsiteX54" fmla="*/ 1650850 w 3301706"/>
                <a:gd name="connsiteY54" fmla="*/ 1959424 h 1995424"/>
                <a:gd name="connsiteX55" fmla="*/ 1487565 w 3301706"/>
                <a:gd name="connsiteY55" fmla="*/ 1959424 h 1995424"/>
                <a:gd name="connsiteX56" fmla="*/ 1505565 w 3301706"/>
                <a:gd name="connsiteY56" fmla="*/ 1977424 h 1995424"/>
                <a:gd name="connsiteX57" fmla="*/ 1487565 w 3301706"/>
                <a:gd name="connsiteY57" fmla="*/ 1995424 h 1995424"/>
                <a:gd name="connsiteX58" fmla="*/ 1469565 w 3301706"/>
                <a:gd name="connsiteY58" fmla="*/ 1977424 h 1995424"/>
                <a:gd name="connsiteX59" fmla="*/ 1487565 w 3301706"/>
                <a:gd name="connsiteY59" fmla="*/ 1959424 h 1995424"/>
                <a:gd name="connsiteX60" fmla="*/ 1324280 w 3301706"/>
                <a:gd name="connsiteY60" fmla="*/ 1959424 h 1995424"/>
                <a:gd name="connsiteX61" fmla="*/ 1342280 w 3301706"/>
                <a:gd name="connsiteY61" fmla="*/ 1977424 h 1995424"/>
                <a:gd name="connsiteX62" fmla="*/ 1324280 w 3301706"/>
                <a:gd name="connsiteY62" fmla="*/ 1995424 h 1995424"/>
                <a:gd name="connsiteX63" fmla="*/ 1306280 w 3301706"/>
                <a:gd name="connsiteY63" fmla="*/ 1977424 h 1995424"/>
                <a:gd name="connsiteX64" fmla="*/ 1324280 w 3301706"/>
                <a:gd name="connsiteY64" fmla="*/ 1959424 h 1995424"/>
                <a:gd name="connsiteX65" fmla="*/ 1160995 w 3301706"/>
                <a:gd name="connsiteY65" fmla="*/ 1959424 h 1995424"/>
                <a:gd name="connsiteX66" fmla="*/ 1178995 w 3301706"/>
                <a:gd name="connsiteY66" fmla="*/ 1977424 h 1995424"/>
                <a:gd name="connsiteX67" fmla="*/ 1160995 w 3301706"/>
                <a:gd name="connsiteY67" fmla="*/ 1995424 h 1995424"/>
                <a:gd name="connsiteX68" fmla="*/ 1142995 w 3301706"/>
                <a:gd name="connsiteY68" fmla="*/ 1977424 h 1995424"/>
                <a:gd name="connsiteX69" fmla="*/ 1160995 w 3301706"/>
                <a:gd name="connsiteY69" fmla="*/ 1959424 h 1995424"/>
                <a:gd name="connsiteX70" fmla="*/ 997710 w 3301706"/>
                <a:gd name="connsiteY70" fmla="*/ 1959424 h 1995424"/>
                <a:gd name="connsiteX71" fmla="*/ 1015710 w 3301706"/>
                <a:gd name="connsiteY71" fmla="*/ 1977424 h 1995424"/>
                <a:gd name="connsiteX72" fmla="*/ 997710 w 3301706"/>
                <a:gd name="connsiteY72" fmla="*/ 1995424 h 1995424"/>
                <a:gd name="connsiteX73" fmla="*/ 979710 w 3301706"/>
                <a:gd name="connsiteY73" fmla="*/ 1977424 h 1995424"/>
                <a:gd name="connsiteX74" fmla="*/ 997710 w 3301706"/>
                <a:gd name="connsiteY74" fmla="*/ 1959424 h 1995424"/>
                <a:gd name="connsiteX75" fmla="*/ 834425 w 3301706"/>
                <a:gd name="connsiteY75" fmla="*/ 1959424 h 1995424"/>
                <a:gd name="connsiteX76" fmla="*/ 852425 w 3301706"/>
                <a:gd name="connsiteY76" fmla="*/ 1977424 h 1995424"/>
                <a:gd name="connsiteX77" fmla="*/ 834425 w 3301706"/>
                <a:gd name="connsiteY77" fmla="*/ 1995424 h 1995424"/>
                <a:gd name="connsiteX78" fmla="*/ 816425 w 3301706"/>
                <a:gd name="connsiteY78" fmla="*/ 1977424 h 1995424"/>
                <a:gd name="connsiteX79" fmla="*/ 834425 w 3301706"/>
                <a:gd name="connsiteY79" fmla="*/ 1959424 h 1995424"/>
                <a:gd name="connsiteX80" fmla="*/ 671140 w 3301706"/>
                <a:gd name="connsiteY80" fmla="*/ 1959424 h 1995424"/>
                <a:gd name="connsiteX81" fmla="*/ 689140 w 3301706"/>
                <a:gd name="connsiteY81" fmla="*/ 1977424 h 1995424"/>
                <a:gd name="connsiteX82" fmla="*/ 671140 w 3301706"/>
                <a:gd name="connsiteY82" fmla="*/ 1995424 h 1995424"/>
                <a:gd name="connsiteX83" fmla="*/ 653140 w 3301706"/>
                <a:gd name="connsiteY83" fmla="*/ 1977424 h 1995424"/>
                <a:gd name="connsiteX84" fmla="*/ 671140 w 3301706"/>
                <a:gd name="connsiteY84" fmla="*/ 1959424 h 1995424"/>
                <a:gd name="connsiteX85" fmla="*/ 507855 w 3301706"/>
                <a:gd name="connsiteY85" fmla="*/ 1959424 h 1995424"/>
                <a:gd name="connsiteX86" fmla="*/ 525855 w 3301706"/>
                <a:gd name="connsiteY86" fmla="*/ 1977424 h 1995424"/>
                <a:gd name="connsiteX87" fmla="*/ 507855 w 3301706"/>
                <a:gd name="connsiteY87" fmla="*/ 1995424 h 1995424"/>
                <a:gd name="connsiteX88" fmla="*/ 489855 w 3301706"/>
                <a:gd name="connsiteY88" fmla="*/ 1977424 h 1995424"/>
                <a:gd name="connsiteX89" fmla="*/ 507855 w 3301706"/>
                <a:gd name="connsiteY89" fmla="*/ 1959424 h 1995424"/>
                <a:gd name="connsiteX90" fmla="*/ 344570 w 3301706"/>
                <a:gd name="connsiteY90" fmla="*/ 1959424 h 1995424"/>
                <a:gd name="connsiteX91" fmla="*/ 362570 w 3301706"/>
                <a:gd name="connsiteY91" fmla="*/ 1977424 h 1995424"/>
                <a:gd name="connsiteX92" fmla="*/ 344570 w 3301706"/>
                <a:gd name="connsiteY92" fmla="*/ 1995424 h 1995424"/>
                <a:gd name="connsiteX93" fmla="*/ 326570 w 3301706"/>
                <a:gd name="connsiteY93" fmla="*/ 1977424 h 1995424"/>
                <a:gd name="connsiteX94" fmla="*/ 344570 w 3301706"/>
                <a:gd name="connsiteY94" fmla="*/ 1959424 h 1995424"/>
                <a:gd name="connsiteX95" fmla="*/ 181285 w 3301706"/>
                <a:gd name="connsiteY95" fmla="*/ 1959424 h 1995424"/>
                <a:gd name="connsiteX96" fmla="*/ 199285 w 3301706"/>
                <a:gd name="connsiteY96" fmla="*/ 1977424 h 1995424"/>
                <a:gd name="connsiteX97" fmla="*/ 181285 w 3301706"/>
                <a:gd name="connsiteY97" fmla="*/ 1995424 h 1995424"/>
                <a:gd name="connsiteX98" fmla="*/ 163285 w 3301706"/>
                <a:gd name="connsiteY98" fmla="*/ 1977424 h 1995424"/>
                <a:gd name="connsiteX99" fmla="*/ 181285 w 3301706"/>
                <a:gd name="connsiteY99" fmla="*/ 1959424 h 1995424"/>
                <a:gd name="connsiteX100" fmla="*/ 18000 w 3301706"/>
                <a:gd name="connsiteY100" fmla="*/ 1959424 h 1995424"/>
                <a:gd name="connsiteX101" fmla="*/ 36000 w 3301706"/>
                <a:gd name="connsiteY101" fmla="*/ 1977424 h 1995424"/>
                <a:gd name="connsiteX102" fmla="*/ 18000 w 3301706"/>
                <a:gd name="connsiteY102" fmla="*/ 1995424 h 1995424"/>
                <a:gd name="connsiteX103" fmla="*/ 0 w 3301706"/>
                <a:gd name="connsiteY103" fmla="*/ 1977424 h 1995424"/>
                <a:gd name="connsiteX104" fmla="*/ 18000 w 3301706"/>
                <a:gd name="connsiteY104" fmla="*/ 1959424 h 1995424"/>
                <a:gd name="connsiteX105" fmla="*/ 3283706 w 3301706"/>
                <a:gd name="connsiteY105" fmla="*/ 1796135 h 1995424"/>
                <a:gd name="connsiteX106" fmla="*/ 3301706 w 3301706"/>
                <a:gd name="connsiteY106" fmla="*/ 1814135 h 1995424"/>
                <a:gd name="connsiteX107" fmla="*/ 3283706 w 3301706"/>
                <a:gd name="connsiteY107" fmla="*/ 1832135 h 1995424"/>
                <a:gd name="connsiteX108" fmla="*/ 3265706 w 3301706"/>
                <a:gd name="connsiteY108" fmla="*/ 1814135 h 1995424"/>
                <a:gd name="connsiteX109" fmla="*/ 3283706 w 3301706"/>
                <a:gd name="connsiteY109" fmla="*/ 1796135 h 1995424"/>
                <a:gd name="connsiteX110" fmla="*/ 3120415 w 3301706"/>
                <a:gd name="connsiteY110" fmla="*/ 1796135 h 1995424"/>
                <a:gd name="connsiteX111" fmla="*/ 3138415 w 3301706"/>
                <a:gd name="connsiteY111" fmla="*/ 1814135 h 1995424"/>
                <a:gd name="connsiteX112" fmla="*/ 3120415 w 3301706"/>
                <a:gd name="connsiteY112" fmla="*/ 1832135 h 1995424"/>
                <a:gd name="connsiteX113" fmla="*/ 3102415 w 3301706"/>
                <a:gd name="connsiteY113" fmla="*/ 1814135 h 1995424"/>
                <a:gd name="connsiteX114" fmla="*/ 3120415 w 3301706"/>
                <a:gd name="connsiteY114" fmla="*/ 1796135 h 1995424"/>
                <a:gd name="connsiteX115" fmla="*/ 2957130 w 3301706"/>
                <a:gd name="connsiteY115" fmla="*/ 1796135 h 1995424"/>
                <a:gd name="connsiteX116" fmla="*/ 2975130 w 3301706"/>
                <a:gd name="connsiteY116" fmla="*/ 1814135 h 1995424"/>
                <a:gd name="connsiteX117" fmla="*/ 2957130 w 3301706"/>
                <a:gd name="connsiteY117" fmla="*/ 1832135 h 1995424"/>
                <a:gd name="connsiteX118" fmla="*/ 2939130 w 3301706"/>
                <a:gd name="connsiteY118" fmla="*/ 1814135 h 1995424"/>
                <a:gd name="connsiteX119" fmla="*/ 2957130 w 3301706"/>
                <a:gd name="connsiteY119" fmla="*/ 1796135 h 1995424"/>
                <a:gd name="connsiteX120" fmla="*/ 2793845 w 3301706"/>
                <a:gd name="connsiteY120" fmla="*/ 1796135 h 1995424"/>
                <a:gd name="connsiteX121" fmla="*/ 2811845 w 3301706"/>
                <a:gd name="connsiteY121" fmla="*/ 1814135 h 1995424"/>
                <a:gd name="connsiteX122" fmla="*/ 2793845 w 3301706"/>
                <a:gd name="connsiteY122" fmla="*/ 1832135 h 1995424"/>
                <a:gd name="connsiteX123" fmla="*/ 2775845 w 3301706"/>
                <a:gd name="connsiteY123" fmla="*/ 1814135 h 1995424"/>
                <a:gd name="connsiteX124" fmla="*/ 2793845 w 3301706"/>
                <a:gd name="connsiteY124" fmla="*/ 1796135 h 1995424"/>
                <a:gd name="connsiteX125" fmla="*/ 2630560 w 3301706"/>
                <a:gd name="connsiteY125" fmla="*/ 1796135 h 1995424"/>
                <a:gd name="connsiteX126" fmla="*/ 2648560 w 3301706"/>
                <a:gd name="connsiteY126" fmla="*/ 1814135 h 1995424"/>
                <a:gd name="connsiteX127" fmla="*/ 2630560 w 3301706"/>
                <a:gd name="connsiteY127" fmla="*/ 1832135 h 1995424"/>
                <a:gd name="connsiteX128" fmla="*/ 2612560 w 3301706"/>
                <a:gd name="connsiteY128" fmla="*/ 1814135 h 1995424"/>
                <a:gd name="connsiteX129" fmla="*/ 2630560 w 3301706"/>
                <a:gd name="connsiteY129" fmla="*/ 1796135 h 1995424"/>
                <a:gd name="connsiteX130" fmla="*/ 2467275 w 3301706"/>
                <a:gd name="connsiteY130" fmla="*/ 1796135 h 1995424"/>
                <a:gd name="connsiteX131" fmla="*/ 2485275 w 3301706"/>
                <a:gd name="connsiteY131" fmla="*/ 1814135 h 1995424"/>
                <a:gd name="connsiteX132" fmla="*/ 2467275 w 3301706"/>
                <a:gd name="connsiteY132" fmla="*/ 1832135 h 1995424"/>
                <a:gd name="connsiteX133" fmla="*/ 2449275 w 3301706"/>
                <a:gd name="connsiteY133" fmla="*/ 1814135 h 1995424"/>
                <a:gd name="connsiteX134" fmla="*/ 2467275 w 3301706"/>
                <a:gd name="connsiteY134" fmla="*/ 1796135 h 1995424"/>
                <a:gd name="connsiteX135" fmla="*/ 2303990 w 3301706"/>
                <a:gd name="connsiteY135" fmla="*/ 1796135 h 1995424"/>
                <a:gd name="connsiteX136" fmla="*/ 2321990 w 3301706"/>
                <a:gd name="connsiteY136" fmla="*/ 1814135 h 1995424"/>
                <a:gd name="connsiteX137" fmla="*/ 2303990 w 3301706"/>
                <a:gd name="connsiteY137" fmla="*/ 1832135 h 1995424"/>
                <a:gd name="connsiteX138" fmla="*/ 2285990 w 3301706"/>
                <a:gd name="connsiteY138" fmla="*/ 1814135 h 1995424"/>
                <a:gd name="connsiteX139" fmla="*/ 2303990 w 3301706"/>
                <a:gd name="connsiteY139" fmla="*/ 1796135 h 1995424"/>
                <a:gd name="connsiteX140" fmla="*/ 2140705 w 3301706"/>
                <a:gd name="connsiteY140" fmla="*/ 1796135 h 1995424"/>
                <a:gd name="connsiteX141" fmla="*/ 2158705 w 3301706"/>
                <a:gd name="connsiteY141" fmla="*/ 1814135 h 1995424"/>
                <a:gd name="connsiteX142" fmla="*/ 2140705 w 3301706"/>
                <a:gd name="connsiteY142" fmla="*/ 1832135 h 1995424"/>
                <a:gd name="connsiteX143" fmla="*/ 2122705 w 3301706"/>
                <a:gd name="connsiteY143" fmla="*/ 1814135 h 1995424"/>
                <a:gd name="connsiteX144" fmla="*/ 2140705 w 3301706"/>
                <a:gd name="connsiteY144" fmla="*/ 1796135 h 1995424"/>
                <a:gd name="connsiteX145" fmla="*/ 1977420 w 3301706"/>
                <a:gd name="connsiteY145" fmla="*/ 1796135 h 1995424"/>
                <a:gd name="connsiteX146" fmla="*/ 1995420 w 3301706"/>
                <a:gd name="connsiteY146" fmla="*/ 1814135 h 1995424"/>
                <a:gd name="connsiteX147" fmla="*/ 1977420 w 3301706"/>
                <a:gd name="connsiteY147" fmla="*/ 1832135 h 1995424"/>
                <a:gd name="connsiteX148" fmla="*/ 1959420 w 3301706"/>
                <a:gd name="connsiteY148" fmla="*/ 1814135 h 1995424"/>
                <a:gd name="connsiteX149" fmla="*/ 1977420 w 3301706"/>
                <a:gd name="connsiteY149" fmla="*/ 1796135 h 1995424"/>
                <a:gd name="connsiteX150" fmla="*/ 1814135 w 3301706"/>
                <a:gd name="connsiteY150" fmla="*/ 1796135 h 1995424"/>
                <a:gd name="connsiteX151" fmla="*/ 1832135 w 3301706"/>
                <a:gd name="connsiteY151" fmla="*/ 1814135 h 1995424"/>
                <a:gd name="connsiteX152" fmla="*/ 1814135 w 3301706"/>
                <a:gd name="connsiteY152" fmla="*/ 1832135 h 1995424"/>
                <a:gd name="connsiteX153" fmla="*/ 1796135 w 3301706"/>
                <a:gd name="connsiteY153" fmla="*/ 1814135 h 1995424"/>
                <a:gd name="connsiteX154" fmla="*/ 1814135 w 3301706"/>
                <a:gd name="connsiteY154" fmla="*/ 1796135 h 1995424"/>
                <a:gd name="connsiteX155" fmla="*/ 1650850 w 3301706"/>
                <a:gd name="connsiteY155" fmla="*/ 1796135 h 1995424"/>
                <a:gd name="connsiteX156" fmla="*/ 1668850 w 3301706"/>
                <a:gd name="connsiteY156" fmla="*/ 1814135 h 1995424"/>
                <a:gd name="connsiteX157" fmla="*/ 1650850 w 3301706"/>
                <a:gd name="connsiteY157" fmla="*/ 1832135 h 1995424"/>
                <a:gd name="connsiteX158" fmla="*/ 1632850 w 3301706"/>
                <a:gd name="connsiteY158" fmla="*/ 1814135 h 1995424"/>
                <a:gd name="connsiteX159" fmla="*/ 1650850 w 3301706"/>
                <a:gd name="connsiteY159" fmla="*/ 1796135 h 1995424"/>
                <a:gd name="connsiteX160" fmla="*/ 1487565 w 3301706"/>
                <a:gd name="connsiteY160" fmla="*/ 1796135 h 1995424"/>
                <a:gd name="connsiteX161" fmla="*/ 1505565 w 3301706"/>
                <a:gd name="connsiteY161" fmla="*/ 1814135 h 1995424"/>
                <a:gd name="connsiteX162" fmla="*/ 1487565 w 3301706"/>
                <a:gd name="connsiteY162" fmla="*/ 1832135 h 1995424"/>
                <a:gd name="connsiteX163" fmla="*/ 1469565 w 3301706"/>
                <a:gd name="connsiteY163" fmla="*/ 1814135 h 1995424"/>
                <a:gd name="connsiteX164" fmla="*/ 1487565 w 3301706"/>
                <a:gd name="connsiteY164" fmla="*/ 1796135 h 1995424"/>
                <a:gd name="connsiteX165" fmla="*/ 1324280 w 3301706"/>
                <a:gd name="connsiteY165" fmla="*/ 1796135 h 1995424"/>
                <a:gd name="connsiteX166" fmla="*/ 1342280 w 3301706"/>
                <a:gd name="connsiteY166" fmla="*/ 1814135 h 1995424"/>
                <a:gd name="connsiteX167" fmla="*/ 1324280 w 3301706"/>
                <a:gd name="connsiteY167" fmla="*/ 1832135 h 1995424"/>
                <a:gd name="connsiteX168" fmla="*/ 1306280 w 3301706"/>
                <a:gd name="connsiteY168" fmla="*/ 1814135 h 1995424"/>
                <a:gd name="connsiteX169" fmla="*/ 1324280 w 3301706"/>
                <a:gd name="connsiteY169" fmla="*/ 1796135 h 1995424"/>
                <a:gd name="connsiteX170" fmla="*/ 1160995 w 3301706"/>
                <a:gd name="connsiteY170" fmla="*/ 1796135 h 1995424"/>
                <a:gd name="connsiteX171" fmla="*/ 1178995 w 3301706"/>
                <a:gd name="connsiteY171" fmla="*/ 1814135 h 1995424"/>
                <a:gd name="connsiteX172" fmla="*/ 1160995 w 3301706"/>
                <a:gd name="connsiteY172" fmla="*/ 1832135 h 1995424"/>
                <a:gd name="connsiteX173" fmla="*/ 1142995 w 3301706"/>
                <a:gd name="connsiteY173" fmla="*/ 1814135 h 1995424"/>
                <a:gd name="connsiteX174" fmla="*/ 1160995 w 3301706"/>
                <a:gd name="connsiteY174" fmla="*/ 1796135 h 1995424"/>
                <a:gd name="connsiteX175" fmla="*/ 997710 w 3301706"/>
                <a:gd name="connsiteY175" fmla="*/ 1796135 h 1995424"/>
                <a:gd name="connsiteX176" fmla="*/ 1015710 w 3301706"/>
                <a:gd name="connsiteY176" fmla="*/ 1814135 h 1995424"/>
                <a:gd name="connsiteX177" fmla="*/ 997710 w 3301706"/>
                <a:gd name="connsiteY177" fmla="*/ 1832135 h 1995424"/>
                <a:gd name="connsiteX178" fmla="*/ 979710 w 3301706"/>
                <a:gd name="connsiteY178" fmla="*/ 1814135 h 1995424"/>
                <a:gd name="connsiteX179" fmla="*/ 997710 w 3301706"/>
                <a:gd name="connsiteY179" fmla="*/ 1796135 h 1995424"/>
                <a:gd name="connsiteX180" fmla="*/ 834425 w 3301706"/>
                <a:gd name="connsiteY180" fmla="*/ 1796135 h 1995424"/>
                <a:gd name="connsiteX181" fmla="*/ 852425 w 3301706"/>
                <a:gd name="connsiteY181" fmla="*/ 1814135 h 1995424"/>
                <a:gd name="connsiteX182" fmla="*/ 834425 w 3301706"/>
                <a:gd name="connsiteY182" fmla="*/ 1832135 h 1995424"/>
                <a:gd name="connsiteX183" fmla="*/ 816425 w 3301706"/>
                <a:gd name="connsiteY183" fmla="*/ 1814135 h 1995424"/>
                <a:gd name="connsiteX184" fmla="*/ 834425 w 3301706"/>
                <a:gd name="connsiteY184" fmla="*/ 1796135 h 1995424"/>
                <a:gd name="connsiteX185" fmla="*/ 671140 w 3301706"/>
                <a:gd name="connsiteY185" fmla="*/ 1796135 h 1995424"/>
                <a:gd name="connsiteX186" fmla="*/ 689140 w 3301706"/>
                <a:gd name="connsiteY186" fmla="*/ 1814135 h 1995424"/>
                <a:gd name="connsiteX187" fmla="*/ 671140 w 3301706"/>
                <a:gd name="connsiteY187" fmla="*/ 1832135 h 1995424"/>
                <a:gd name="connsiteX188" fmla="*/ 653140 w 3301706"/>
                <a:gd name="connsiteY188" fmla="*/ 1814135 h 1995424"/>
                <a:gd name="connsiteX189" fmla="*/ 671140 w 3301706"/>
                <a:gd name="connsiteY189" fmla="*/ 1796135 h 1995424"/>
                <a:gd name="connsiteX190" fmla="*/ 507855 w 3301706"/>
                <a:gd name="connsiteY190" fmla="*/ 1796135 h 1995424"/>
                <a:gd name="connsiteX191" fmla="*/ 525855 w 3301706"/>
                <a:gd name="connsiteY191" fmla="*/ 1814135 h 1995424"/>
                <a:gd name="connsiteX192" fmla="*/ 507855 w 3301706"/>
                <a:gd name="connsiteY192" fmla="*/ 1832135 h 1995424"/>
                <a:gd name="connsiteX193" fmla="*/ 489855 w 3301706"/>
                <a:gd name="connsiteY193" fmla="*/ 1814135 h 1995424"/>
                <a:gd name="connsiteX194" fmla="*/ 507855 w 3301706"/>
                <a:gd name="connsiteY194" fmla="*/ 1796135 h 1995424"/>
                <a:gd name="connsiteX195" fmla="*/ 344570 w 3301706"/>
                <a:gd name="connsiteY195" fmla="*/ 1796135 h 1995424"/>
                <a:gd name="connsiteX196" fmla="*/ 362570 w 3301706"/>
                <a:gd name="connsiteY196" fmla="*/ 1814135 h 1995424"/>
                <a:gd name="connsiteX197" fmla="*/ 344570 w 3301706"/>
                <a:gd name="connsiteY197" fmla="*/ 1832135 h 1995424"/>
                <a:gd name="connsiteX198" fmla="*/ 326570 w 3301706"/>
                <a:gd name="connsiteY198" fmla="*/ 1814135 h 1995424"/>
                <a:gd name="connsiteX199" fmla="*/ 344570 w 3301706"/>
                <a:gd name="connsiteY199" fmla="*/ 1796135 h 1995424"/>
                <a:gd name="connsiteX200" fmla="*/ 181285 w 3301706"/>
                <a:gd name="connsiteY200" fmla="*/ 1796135 h 1995424"/>
                <a:gd name="connsiteX201" fmla="*/ 199285 w 3301706"/>
                <a:gd name="connsiteY201" fmla="*/ 1814135 h 1995424"/>
                <a:gd name="connsiteX202" fmla="*/ 181285 w 3301706"/>
                <a:gd name="connsiteY202" fmla="*/ 1832135 h 1995424"/>
                <a:gd name="connsiteX203" fmla="*/ 163285 w 3301706"/>
                <a:gd name="connsiteY203" fmla="*/ 1814135 h 1995424"/>
                <a:gd name="connsiteX204" fmla="*/ 181285 w 3301706"/>
                <a:gd name="connsiteY204" fmla="*/ 1796135 h 1995424"/>
                <a:gd name="connsiteX205" fmla="*/ 18000 w 3301706"/>
                <a:gd name="connsiteY205" fmla="*/ 1796135 h 1995424"/>
                <a:gd name="connsiteX206" fmla="*/ 36000 w 3301706"/>
                <a:gd name="connsiteY206" fmla="*/ 1814135 h 1995424"/>
                <a:gd name="connsiteX207" fmla="*/ 18000 w 3301706"/>
                <a:gd name="connsiteY207" fmla="*/ 1832135 h 1995424"/>
                <a:gd name="connsiteX208" fmla="*/ 0 w 3301706"/>
                <a:gd name="connsiteY208" fmla="*/ 1814135 h 1995424"/>
                <a:gd name="connsiteX209" fmla="*/ 18000 w 3301706"/>
                <a:gd name="connsiteY209" fmla="*/ 1796135 h 1995424"/>
                <a:gd name="connsiteX210" fmla="*/ 3283706 w 3301706"/>
                <a:gd name="connsiteY210" fmla="*/ 1632850 h 1995424"/>
                <a:gd name="connsiteX211" fmla="*/ 3301706 w 3301706"/>
                <a:gd name="connsiteY211" fmla="*/ 1650850 h 1995424"/>
                <a:gd name="connsiteX212" fmla="*/ 3283706 w 3301706"/>
                <a:gd name="connsiteY212" fmla="*/ 1668850 h 1995424"/>
                <a:gd name="connsiteX213" fmla="*/ 3265706 w 3301706"/>
                <a:gd name="connsiteY213" fmla="*/ 1650850 h 1995424"/>
                <a:gd name="connsiteX214" fmla="*/ 3283706 w 3301706"/>
                <a:gd name="connsiteY214" fmla="*/ 1632850 h 1995424"/>
                <a:gd name="connsiteX215" fmla="*/ 3120415 w 3301706"/>
                <a:gd name="connsiteY215" fmla="*/ 1632850 h 1995424"/>
                <a:gd name="connsiteX216" fmla="*/ 3138415 w 3301706"/>
                <a:gd name="connsiteY216" fmla="*/ 1650850 h 1995424"/>
                <a:gd name="connsiteX217" fmla="*/ 3120415 w 3301706"/>
                <a:gd name="connsiteY217" fmla="*/ 1668850 h 1995424"/>
                <a:gd name="connsiteX218" fmla="*/ 3102415 w 3301706"/>
                <a:gd name="connsiteY218" fmla="*/ 1650850 h 1995424"/>
                <a:gd name="connsiteX219" fmla="*/ 3120415 w 3301706"/>
                <a:gd name="connsiteY219" fmla="*/ 1632850 h 1995424"/>
                <a:gd name="connsiteX220" fmla="*/ 2957130 w 3301706"/>
                <a:gd name="connsiteY220" fmla="*/ 1632850 h 1995424"/>
                <a:gd name="connsiteX221" fmla="*/ 2975130 w 3301706"/>
                <a:gd name="connsiteY221" fmla="*/ 1650850 h 1995424"/>
                <a:gd name="connsiteX222" fmla="*/ 2957130 w 3301706"/>
                <a:gd name="connsiteY222" fmla="*/ 1668850 h 1995424"/>
                <a:gd name="connsiteX223" fmla="*/ 2939130 w 3301706"/>
                <a:gd name="connsiteY223" fmla="*/ 1650850 h 1995424"/>
                <a:gd name="connsiteX224" fmla="*/ 2957130 w 3301706"/>
                <a:gd name="connsiteY224" fmla="*/ 1632850 h 1995424"/>
                <a:gd name="connsiteX225" fmla="*/ 2793845 w 3301706"/>
                <a:gd name="connsiteY225" fmla="*/ 1632850 h 1995424"/>
                <a:gd name="connsiteX226" fmla="*/ 2811845 w 3301706"/>
                <a:gd name="connsiteY226" fmla="*/ 1650850 h 1995424"/>
                <a:gd name="connsiteX227" fmla="*/ 2793845 w 3301706"/>
                <a:gd name="connsiteY227" fmla="*/ 1668850 h 1995424"/>
                <a:gd name="connsiteX228" fmla="*/ 2775845 w 3301706"/>
                <a:gd name="connsiteY228" fmla="*/ 1650850 h 1995424"/>
                <a:gd name="connsiteX229" fmla="*/ 2793845 w 3301706"/>
                <a:gd name="connsiteY229" fmla="*/ 1632850 h 1995424"/>
                <a:gd name="connsiteX230" fmla="*/ 2630560 w 3301706"/>
                <a:gd name="connsiteY230" fmla="*/ 1632850 h 1995424"/>
                <a:gd name="connsiteX231" fmla="*/ 2648560 w 3301706"/>
                <a:gd name="connsiteY231" fmla="*/ 1650850 h 1995424"/>
                <a:gd name="connsiteX232" fmla="*/ 2630560 w 3301706"/>
                <a:gd name="connsiteY232" fmla="*/ 1668850 h 1995424"/>
                <a:gd name="connsiteX233" fmla="*/ 2612560 w 3301706"/>
                <a:gd name="connsiteY233" fmla="*/ 1650850 h 1995424"/>
                <a:gd name="connsiteX234" fmla="*/ 2630560 w 3301706"/>
                <a:gd name="connsiteY234" fmla="*/ 1632850 h 1995424"/>
                <a:gd name="connsiteX235" fmla="*/ 2467275 w 3301706"/>
                <a:gd name="connsiteY235" fmla="*/ 1632850 h 1995424"/>
                <a:gd name="connsiteX236" fmla="*/ 2485275 w 3301706"/>
                <a:gd name="connsiteY236" fmla="*/ 1650850 h 1995424"/>
                <a:gd name="connsiteX237" fmla="*/ 2467275 w 3301706"/>
                <a:gd name="connsiteY237" fmla="*/ 1668850 h 1995424"/>
                <a:gd name="connsiteX238" fmla="*/ 2449275 w 3301706"/>
                <a:gd name="connsiteY238" fmla="*/ 1650850 h 1995424"/>
                <a:gd name="connsiteX239" fmla="*/ 2467275 w 3301706"/>
                <a:gd name="connsiteY239" fmla="*/ 1632850 h 1995424"/>
                <a:gd name="connsiteX240" fmla="*/ 2303990 w 3301706"/>
                <a:gd name="connsiteY240" fmla="*/ 1632850 h 1995424"/>
                <a:gd name="connsiteX241" fmla="*/ 2321990 w 3301706"/>
                <a:gd name="connsiteY241" fmla="*/ 1650850 h 1995424"/>
                <a:gd name="connsiteX242" fmla="*/ 2303990 w 3301706"/>
                <a:gd name="connsiteY242" fmla="*/ 1668850 h 1995424"/>
                <a:gd name="connsiteX243" fmla="*/ 2285990 w 3301706"/>
                <a:gd name="connsiteY243" fmla="*/ 1650850 h 1995424"/>
                <a:gd name="connsiteX244" fmla="*/ 2303990 w 3301706"/>
                <a:gd name="connsiteY244" fmla="*/ 1632850 h 1995424"/>
                <a:gd name="connsiteX245" fmla="*/ 2140705 w 3301706"/>
                <a:gd name="connsiteY245" fmla="*/ 1632850 h 1995424"/>
                <a:gd name="connsiteX246" fmla="*/ 2158705 w 3301706"/>
                <a:gd name="connsiteY246" fmla="*/ 1650850 h 1995424"/>
                <a:gd name="connsiteX247" fmla="*/ 2140705 w 3301706"/>
                <a:gd name="connsiteY247" fmla="*/ 1668850 h 1995424"/>
                <a:gd name="connsiteX248" fmla="*/ 2122705 w 3301706"/>
                <a:gd name="connsiteY248" fmla="*/ 1650850 h 1995424"/>
                <a:gd name="connsiteX249" fmla="*/ 2140705 w 3301706"/>
                <a:gd name="connsiteY249" fmla="*/ 1632850 h 1995424"/>
                <a:gd name="connsiteX250" fmla="*/ 1977420 w 3301706"/>
                <a:gd name="connsiteY250" fmla="*/ 1632850 h 1995424"/>
                <a:gd name="connsiteX251" fmla="*/ 1995420 w 3301706"/>
                <a:gd name="connsiteY251" fmla="*/ 1650850 h 1995424"/>
                <a:gd name="connsiteX252" fmla="*/ 1977420 w 3301706"/>
                <a:gd name="connsiteY252" fmla="*/ 1668850 h 1995424"/>
                <a:gd name="connsiteX253" fmla="*/ 1959420 w 3301706"/>
                <a:gd name="connsiteY253" fmla="*/ 1650850 h 1995424"/>
                <a:gd name="connsiteX254" fmla="*/ 1977420 w 3301706"/>
                <a:gd name="connsiteY254" fmla="*/ 1632850 h 1995424"/>
                <a:gd name="connsiteX255" fmla="*/ 1814135 w 3301706"/>
                <a:gd name="connsiteY255" fmla="*/ 1632850 h 1995424"/>
                <a:gd name="connsiteX256" fmla="*/ 1832135 w 3301706"/>
                <a:gd name="connsiteY256" fmla="*/ 1650850 h 1995424"/>
                <a:gd name="connsiteX257" fmla="*/ 1814135 w 3301706"/>
                <a:gd name="connsiteY257" fmla="*/ 1668850 h 1995424"/>
                <a:gd name="connsiteX258" fmla="*/ 1796135 w 3301706"/>
                <a:gd name="connsiteY258" fmla="*/ 1650850 h 1995424"/>
                <a:gd name="connsiteX259" fmla="*/ 1814135 w 3301706"/>
                <a:gd name="connsiteY259" fmla="*/ 1632850 h 1995424"/>
                <a:gd name="connsiteX260" fmla="*/ 1650850 w 3301706"/>
                <a:gd name="connsiteY260" fmla="*/ 1632850 h 1995424"/>
                <a:gd name="connsiteX261" fmla="*/ 1668850 w 3301706"/>
                <a:gd name="connsiteY261" fmla="*/ 1650850 h 1995424"/>
                <a:gd name="connsiteX262" fmla="*/ 1650850 w 3301706"/>
                <a:gd name="connsiteY262" fmla="*/ 1668850 h 1995424"/>
                <a:gd name="connsiteX263" fmla="*/ 1632850 w 3301706"/>
                <a:gd name="connsiteY263" fmla="*/ 1650850 h 1995424"/>
                <a:gd name="connsiteX264" fmla="*/ 1650850 w 3301706"/>
                <a:gd name="connsiteY264" fmla="*/ 1632850 h 1995424"/>
                <a:gd name="connsiteX265" fmla="*/ 1487565 w 3301706"/>
                <a:gd name="connsiteY265" fmla="*/ 1632850 h 1995424"/>
                <a:gd name="connsiteX266" fmla="*/ 1505565 w 3301706"/>
                <a:gd name="connsiteY266" fmla="*/ 1650850 h 1995424"/>
                <a:gd name="connsiteX267" fmla="*/ 1487565 w 3301706"/>
                <a:gd name="connsiteY267" fmla="*/ 1668850 h 1995424"/>
                <a:gd name="connsiteX268" fmla="*/ 1469565 w 3301706"/>
                <a:gd name="connsiteY268" fmla="*/ 1650850 h 1995424"/>
                <a:gd name="connsiteX269" fmla="*/ 1487565 w 3301706"/>
                <a:gd name="connsiteY269" fmla="*/ 1632850 h 1995424"/>
                <a:gd name="connsiteX270" fmla="*/ 1324280 w 3301706"/>
                <a:gd name="connsiteY270" fmla="*/ 1632850 h 1995424"/>
                <a:gd name="connsiteX271" fmla="*/ 1342280 w 3301706"/>
                <a:gd name="connsiteY271" fmla="*/ 1650850 h 1995424"/>
                <a:gd name="connsiteX272" fmla="*/ 1324280 w 3301706"/>
                <a:gd name="connsiteY272" fmla="*/ 1668850 h 1995424"/>
                <a:gd name="connsiteX273" fmla="*/ 1306280 w 3301706"/>
                <a:gd name="connsiteY273" fmla="*/ 1650850 h 1995424"/>
                <a:gd name="connsiteX274" fmla="*/ 1324280 w 3301706"/>
                <a:gd name="connsiteY274" fmla="*/ 1632850 h 1995424"/>
                <a:gd name="connsiteX275" fmla="*/ 1160995 w 3301706"/>
                <a:gd name="connsiteY275" fmla="*/ 1632850 h 1995424"/>
                <a:gd name="connsiteX276" fmla="*/ 1178995 w 3301706"/>
                <a:gd name="connsiteY276" fmla="*/ 1650850 h 1995424"/>
                <a:gd name="connsiteX277" fmla="*/ 1160995 w 3301706"/>
                <a:gd name="connsiteY277" fmla="*/ 1668850 h 1995424"/>
                <a:gd name="connsiteX278" fmla="*/ 1142995 w 3301706"/>
                <a:gd name="connsiteY278" fmla="*/ 1650850 h 1995424"/>
                <a:gd name="connsiteX279" fmla="*/ 1160995 w 3301706"/>
                <a:gd name="connsiteY279" fmla="*/ 1632850 h 1995424"/>
                <a:gd name="connsiteX280" fmla="*/ 997710 w 3301706"/>
                <a:gd name="connsiteY280" fmla="*/ 1632850 h 1995424"/>
                <a:gd name="connsiteX281" fmla="*/ 1015710 w 3301706"/>
                <a:gd name="connsiteY281" fmla="*/ 1650850 h 1995424"/>
                <a:gd name="connsiteX282" fmla="*/ 997710 w 3301706"/>
                <a:gd name="connsiteY282" fmla="*/ 1668850 h 1995424"/>
                <a:gd name="connsiteX283" fmla="*/ 979710 w 3301706"/>
                <a:gd name="connsiteY283" fmla="*/ 1650850 h 1995424"/>
                <a:gd name="connsiteX284" fmla="*/ 997710 w 3301706"/>
                <a:gd name="connsiteY284" fmla="*/ 1632850 h 1995424"/>
                <a:gd name="connsiteX285" fmla="*/ 834425 w 3301706"/>
                <a:gd name="connsiteY285" fmla="*/ 1632850 h 1995424"/>
                <a:gd name="connsiteX286" fmla="*/ 852425 w 3301706"/>
                <a:gd name="connsiteY286" fmla="*/ 1650850 h 1995424"/>
                <a:gd name="connsiteX287" fmla="*/ 834425 w 3301706"/>
                <a:gd name="connsiteY287" fmla="*/ 1668850 h 1995424"/>
                <a:gd name="connsiteX288" fmla="*/ 816425 w 3301706"/>
                <a:gd name="connsiteY288" fmla="*/ 1650850 h 1995424"/>
                <a:gd name="connsiteX289" fmla="*/ 834425 w 3301706"/>
                <a:gd name="connsiteY289" fmla="*/ 1632850 h 1995424"/>
                <a:gd name="connsiteX290" fmla="*/ 671140 w 3301706"/>
                <a:gd name="connsiteY290" fmla="*/ 1632850 h 1995424"/>
                <a:gd name="connsiteX291" fmla="*/ 689140 w 3301706"/>
                <a:gd name="connsiteY291" fmla="*/ 1650850 h 1995424"/>
                <a:gd name="connsiteX292" fmla="*/ 671140 w 3301706"/>
                <a:gd name="connsiteY292" fmla="*/ 1668850 h 1995424"/>
                <a:gd name="connsiteX293" fmla="*/ 653140 w 3301706"/>
                <a:gd name="connsiteY293" fmla="*/ 1650850 h 1995424"/>
                <a:gd name="connsiteX294" fmla="*/ 671140 w 3301706"/>
                <a:gd name="connsiteY294" fmla="*/ 1632850 h 1995424"/>
                <a:gd name="connsiteX295" fmla="*/ 507855 w 3301706"/>
                <a:gd name="connsiteY295" fmla="*/ 1632850 h 1995424"/>
                <a:gd name="connsiteX296" fmla="*/ 525855 w 3301706"/>
                <a:gd name="connsiteY296" fmla="*/ 1650850 h 1995424"/>
                <a:gd name="connsiteX297" fmla="*/ 507855 w 3301706"/>
                <a:gd name="connsiteY297" fmla="*/ 1668850 h 1995424"/>
                <a:gd name="connsiteX298" fmla="*/ 489855 w 3301706"/>
                <a:gd name="connsiteY298" fmla="*/ 1650850 h 1995424"/>
                <a:gd name="connsiteX299" fmla="*/ 507855 w 3301706"/>
                <a:gd name="connsiteY299" fmla="*/ 1632850 h 1995424"/>
                <a:gd name="connsiteX300" fmla="*/ 344570 w 3301706"/>
                <a:gd name="connsiteY300" fmla="*/ 1632850 h 1995424"/>
                <a:gd name="connsiteX301" fmla="*/ 362570 w 3301706"/>
                <a:gd name="connsiteY301" fmla="*/ 1650850 h 1995424"/>
                <a:gd name="connsiteX302" fmla="*/ 344570 w 3301706"/>
                <a:gd name="connsiteY302" fmla="*/ 1668850 h 1995424"/>
                <a:gd name="connsiteX303" fmla="*/ 326570 w 3301706"/>
                <a:gd name="connsiteY303" fmla="*/ 1650850 h 1995424"/>
                <a:gd name="connsiteX304" fmla="*/ 344570 w 3301706"/>
                <a:gd name="connsiteY304" fmla="*/ 1632850 h 1995424"/>
                <a:gd name="connsiteX305" fmla="*/ 181285 w 3301706"/>
                <a:gd name="connsiteY305" fmla="*/ 1632850 h 1995424"/>
                <a:gd name="connsiteX306" fmla="*/ 199285 w 3301706"/>
                <a:gd name="connsiteY306" fmla="*/ 1650850 h 1995424"/>
                <a:gd name="connsiteX307" fmla="*/ 181285 w 3301706"/>
                <a:gd name="connsiteY307" fmla="*/ 1668850 h 1995424"/>
                <a:gd name="connsiteX308" fmla="*/ 163285 w 3301706"/>
                <a:gd name="connsiteY308" fmla="*/ 1650850 h 1995424"/>
                <a:gd name="connsiteX309" fmla="*/ 181285 w 3301706"/>
                <a:gd name="connsiteY309" fmla="*/ 1632850 h 1995424"/>
                <a:gd name="connsiteX310" fmla="*/ 18000 w 3301706"/>
                <a:gd name="connsiteY310" fmla="*/ 1632850 h 1995424"/>
                <a:gd name="connsiteX311" fmla="*/ 36000 w 3301706"/>
                <a:gd name="connsiteY311" fmla="*/ 1650850 h 1995424"/>
                <a:gd name="connsiteX312" fmla="*/ 18000 w 3301706"/>
                <a:gd name="connsiteY312" fmla="*/ 1668850 h 1995424"/>
                <a:gd name="connsiteX313" fmla="*/ 0 w 3301706"/>
                <a:gd name="connsiteY313" fmla="*/ 1650850 h 1995424"/>
                <a:gd name="connsiteX314" fmla="*/ 18000 w 3301706"/>
                <a:gd name="connsiteY314" fmla="*/ 1632850 h 1995424"/>
                <a:gd name="connsiteX315" fmla="*/ 3283706 w 3301706"/>
                <a:gd name="connsiteY315" fmla="*/ 1469565 h 1995424"/>
                <a:gd name="connsiteX316" fmla="*/ 3301706 w 3301706"/>
                <a:gd name="connsiteY316" fmla="*/ 1487565 h 1995424"/>
                <a:gd name="connsiteX317" fmla="*/ 3283706 w 3301706"/>
                <a:gd name="connsiteY317" fmla="*/ 1505565 h 1995424"/>
                <a:gd name="connsiteX318" fmla="*/ 3265706 w 3301706"/>
                <a:gd name="connsiteY318" fmla="*/ 1487565 h 1995424"/>
                <a:gd name="connsiteX319" fmla="*/ 3283706 w 3301706"/>
                <a:gd name="connsiteY319" fmla="*/ 1469565 h 1995424"/>
                <a:gd name="connsiteX320" fmla="*/ 3120415 w 3301706"/>
                <a:gd name="connsiteY320" fmla="*/ 1469565 h 1995424"/>
                <a:gd name="connsiteX321" fmla="*/ 3138415 w 3301706"/>
                <a:gd name="connsiteY321" fmla="*/ 1487565 h 1995424"/>
                <a:gd name="connsiteX322" fmla="*/ 3120415 w 3301706"/>
                <a:gd name="connsiteY322" fmla="*/ 1505565 h 1995424"/>
                <a:gd name="connsiteX323" fmla="*/ 3102415 w 3301706"/>
                <a:gd name="connsiteY323" fmla="*/ 1487565 h 1995424"/>
                <a:gd name="connsiteX324" fmla="*/ 3120415 w 3301706"/>
                <a:gd name="connsiteY324" fmla="*/ 1469565 h 1995424"/>
                <a:gd name="connsiteX325" fmla="*/ 2957130 w 3301706"/>
                <a:gd name="connsiteY325" fmla="*/ 1469565 h 1995424"/>
                <a:gd name="connsiteX326" fmla="*/ 2975130 w 3301706"/>
                <a:gd name="connsiteY326" fmla="*/ 1487565 h 1995424"/>
                <a:gd name="connsiteX327" fmla="*/ 2957130 w 3301706"/>
                <a:gd name="connsiteY327" fmla="*/ 1505565 h 1995424"/>
                <a:gd name="connsiteX328" fmla="*/ 2939130 w 3301706"/>
                <a:gd name="connsiteY328" fmla="*/ 1487565 h 1995424"/>
                <a:gd name="connsiteX329" fmla="*/ 2957130 w 3301706"/>
                <a:gd name="connsiteY329" fmla="*/ 1469565 h 1995424"/>
                <a:gd name="connsiteX330" fmla="*/ 2793845 w 3301706"/>
                <a:gd name="connsiteY330" fmla="*/ 1469565 h 1995424"/>
                <a:gd name="connsiteX331" fmla="*/ 2811845 w 3301706"/>
                <a:gd name="connsiteY331" fmla="*/ 1487565 h 1995424"/>
                <a:gd name="connsiteX332" fmla="*/ 2793845 w 3301706"/>
                <a:gd name="connsiteY332" fmla="*/ 1505565 h 1995424"/>
                <a:gd name="connsiteX333" fmla="*/ 2775845 w 3301706"/>
                <a:gd name="connsiteY333" fmla="*/ 1487565 h 1995424"/>
                <a:gd name="connsiteX334" fmla="*/ 2793845 w 3301706"/>
                <a:gd name="connsiteY334" fmla="*/ 1469565 h 1995424"/>
                <a:gd name="connsiteX335" fmla="*/ 2630560 w 3301706"/>
                <a:gd name="connsiteY335" fmla="*/ 1469565 h 1995424"/>
                <a:gd name="connsiteX336" fmla="*/ 2648560 w 3301706"/>
                <a:gd name="connsiteY336" fmla="*/ 1487565 h 1995424"/>
                <a:gd name="connsiteX337" fmla="*/ 2630560 w 3301706"/>
                <a:gd name="connsiteY337" fmla="*/ 1505565 h 1995424"/>
                <a:gd name="connsiteX338" fmla="*/ 2612560 w 3301706"/>
                <a:gd name="connsiteY338" fmla="*/ 1487565 h 1995424"/>
                <a:gd name="connsiteX339" fmla="*/ 2630560 w 3301706"/>
                <a:gd name="connsiteY339" fmla="*/ 1469565 h 1995424"/>
                <a:gd name="connsiteX340" fmla="*/ 2467275 w 3301706"/>
                <a:gd name="connsiteY340" fmla="*/ 1469565 h 1995424"/>
                <a:gd name="connsiteX341" fmla="*/ 2485275 w 3301706"/>
                <a:gd name="connsiteY341" fmla="*/ 1487565 h 1995424"/>
                <a:gd name="connsiteX342" fmla="*/ 2467275 w 3301706"/>
                <a:gd name="connsiteY342" fmla="*/ 1505565 h 1995424"/>
                <a:gd name="connsiteX343" fmla="*/ 2449275 w 3301706"/>
                <a:gd name="connsiteY343" fmla="*/ 1487565 h 1995424"/>
                <a:gd name="connsiteX344" fmla="*/ 2467275 w 3301706"/>
                <a:gd name="connsiteY344" fmla="*/ 1469565 h 1995424"/>
                <a:gd name="connsiteX345" fmla="*/ 2303990 w 3301706"/>
                <a:gd name="connsiteY345" fmla="*/ 1469565 h 1995424"/>
                <a:gd name="connsiteX346" fmla="*/ 2321990 w 3301706"/>
                <a:gd name="connsiteY346" fmla="*/ 1487565 h 1995424"/>
                <a:gd name="connsiteX347" fmla="*/ 2303990 w 3301706"/>
                <a:gd name="connsiteY347" fmla="*/ 1505565 h 1995424"/>
                <a:gd name="connsiteX348" fmla="*/ 2285990 w 3301706"/>
                <a:gd name="connsiteY348" fmla="*/ 1487565 h 1995424"/>
                <a:gd name="connsiteX349" fmla="*/ 2303990 w 3301706"/>
                <a:gd name="connsiteY349" fmla="*/ 1469565 h 1995424"/>
                <a:gd name="connsiteX350" fmla="*/ 2140705 w 3301706"/>
                <a:gd name="connsiteY350" fmla="*/ 1469565 h 1995424"/>
                <a:gd name="connsiteX351" fmla="*/ 2158705 w 3301706"/>
                <a:gd name="connsiteY351" fmla="*/ 1487565 h 1995424"/>
                <a:gd name="connsiteX352" fmla="*/ 2140705 w 3301706"/>
                <a:gd name="connsiteY352" fmla="*/ 1505565 h 1995424"/>
                <a:gd name="connsiteX353" fmla="*/ 2122705 w 3301706"/>
                <a:gd name="connsiteY353" fmla="*/ 1487565 h 1995424"/>
                <a:gd name="connsiteX354" fmla="*/ 2140705 w 3301706"/>
                <a:gd name="connsiteY354" fmla="*/ 1469565 h 1995424"/>
                <a:gd name="connsiteX355" fmla="*/ 1977420 w 3301706"/>
                <a:gd name="connsiteY355" fmla="*/ 1469565 h 1995424"/>
                <a:gd name="connsiteX356" fmla="*/ 1995420 w 3301706"/>
                <a:gd name="connsiteY356" fmla="*/ 1487565 h 1995424"/>
                <a:gd name="connsiteX357" fmla="*/ 1977420 w 3301706"/>
                <a:gd name="connsiteY357" fmla="*/ 1505565 h 1995424"/>
                <a:gd name="connsiteX358" fmla="*/ 1959420 w 3301706"/>
                <a:gd name="connsiteY358" fmla="*/ 1487565 h 1995424"/>
                <a:gd name="connsiteX359" fmla="*/ 1977420 w 3301706"/>
                <a:gd name="connsiteY359" fmla="*/ 1469565 h 1995424"/>
                <a:gd name="connsiteX360" fmla="*/ 1814135 w 3301706"/>
                <a:gd name="connsiteY360" fmla="*/ 1469565 h 1995424"/>
                <a:gd name="connsiteX361" fmla="*/ 1832135 w 3301706"/>
                <a:gd name="connsiteY361" fmla="*/ 1487565 h 1995424"/>
                <a:gd name="connsiteX362" fmla="*/ 1814135 w 3301706"/>
                <a:gd name="connsiteY362" fmla="*/ 1505565 h 1995424"/>
                <a:gd name="connsiteX363" fmla="*/ 1796135 w 3301706"/>
                <a:gd name="connsiteY363" fmla="*/ 1487565 h 1995424"/>
                <a:gd name="connsiteX364" fmla="*/ 1814135 w 3301706"/>
                <a:gd name="connsiteY364" fmla="*/ 1469565 h 1995424"/>
                <a:gd name="connsiteX365" fmla="*/ 1650850 w 3301706"/>
                <a:gd name="connsiteY365" fmla="*/ 1469565 h 1995424"/>
                <a:gd name="connsiteX366" fmla="*/ 1668850 w 3301706"/>
                <a:gd name="connsiteY366" fmla="*/ 1487565 h 1995424"/>
                <a:gd name="connsiteX367" fmla="*/ 1650850 w 3301706"/>
                <a:gd name="connsiteY367" fmla="*/ 1505565 h 1995424"/>
                <a:gd name="connsiteX368" fmla="*/ 1632850 w 3301706"/>
                <a:gd name="connsiteY368" fmla="*/ 1487565 h 1995424"/>
                <a:gd name="connsiteX369" fmla="*/ 1650850 w 3301706"/>
                <a:gd name="connsiteY369" fmla="*/ 1469565 h 1995424"/>
                <a:gd name="connsiteX370" fmla="*/ 1487565 w 3301706"/>
                <a:gd name="connsiteY370" fmla="*/ 1469565 h 1995424"/>
                <a:gd name="connsiteX371" fmla="*/ 1505565 w 3301706"/>
                <a:gd name="connsiteY371" fmla="*/ 1487565 h 1995424"/>
                <a:gd name="connsiteX372" fmla="*/ 1487565 w 3301706"/>
                <a:gd name="connsiteY372" fmla="*/ 1505565 h 1995424"/>
                <a:gd name="connsiteX373" fmla="*/ 1469565 w 3301706"/>
                <a:gd name="connsiteY373" fmla="*/ 1487565 h 1995424"/>
                <a:gd name="connsiteX374" fmla="*/ 1487565 w 3301706"/>
                <a:gd name="connsiteY374" fmla="*/ 1469565 h 1995424"/>
                <a:gd name="connsiteX375" fmla="*/ 1324280 w 3301706"/>
                <a:gd name="connsiteY375" fmla="*/ 1469565 h 1995424"/>
                <a:gd name="connsiteX376" fmla="*/ 1342280 w 3301706"/>
                <a:gd name="connsiteY376" fmla="*/ 1487565 h 1995424"/>
                <a:gd name="connsiteX377" fmla="*/ 1324280 w 3301706"/>
                <a:gd name="connsiteY377" fmla="*/ 1505565 h 1995424"/>
                <a:gd name="connsiteX378" fmla="*/ 1306280 w 3301706"/>
                <a:gd name="connsiteY378" fmla="*/ 1487565 h 1995424"/>
                <a:gd name="connsiteX379" fmla="*/ 1324280 w 3301706"/>
                <a:gd name="connsiteY379" fmla="*/ 1469565 h 1995424"/>
                <a:gd name="connsiteX380" fmla="*/ 1160995 w 3301706"/>
                <a:gd name="connsiteY380" fmla="*/ 1469565 h 1995424"/>
                <a:gd name="connsiteX381" fmla="*/ 1178995 w 3301706"/>
                <a:gd name="connsiteY381" fmla="*/ 1487565 h 1995424"/>
                <a:gd name="connsiteX382" fmla="*/ 1160995 w 3301706"/>
                <a:gd name="connsiteY382" fmla="*/ 1505565 h 1995424"/>
                <a:gd name="connsiteX383" fmla="*/ 1142995 w 3301706"/>
                <a:gd name="connsiteY383" fmla="*/ 1487565 h 1995424"/>
                <a:gd name="connsiteX384" fmla="*/ 1160995 w 3301706"/>
                <a:gd name="connsiteY384" fmla="*/ 1469565 h 1995424"/>
                <a:gd name="connsiteX385" fmla="*/ 997710 w 3301706"/>
                <a:gd name="connsiteY385" fmla="*/ 1469565 h 1995424"/>
                <a:gd name="connsiteX386" fmla="*/ 1015710 w 3301706"/>
                <a:gd name="connsiteY386" fmla="*/ 1487565 h 1995424"/>
                <a:gd name="connsiteX387" fmla="*/ 997710 w 3301706"/>
                <a:gd name="connsiteY387" fmla="*/ 1505565 h 1995424"/>
                <a:gd name="connsiteX388" fmla="*/ 979710 w 3301706"/>
                <a:gd name="connsiteY388" fmla="*/ 1487565 h 1995424"/>
                <a:gd name="connsiteX389" fmla="*/ 997710 w 3301706"/>
                <a:gd name="connsiteY389" fmla="*/ 1469565 h 1995424"/>
                <a:gd name="connsiteX390" fmla="*/ 834425 w 3301706"/>
                <a:gd name="connsiteY390" fmla="*/ 1469565 h 1995424"/>
                <a:gd name="connsiteX391" fmla="*/ 852425 w 3301706"/>
                <a:gd name="connsiteY391" fmla="*/ 1487565 h 1995424"/>
                <a:gd name="connsiteX392" fmla="*/ 834425 w 3301706"/>
                <a:gd name="connsiteY392" fmla="*/ 1505565 h 1995424"/>
                <a:gd name="connsiteX393" fmla="*/ 816425 w 3301706"/>
                <a:gd name="connsiteY393" fmla="*/ 1487565 h 1995424"/>
                <a:gd name="connsiteX394" fmla="*/ 834425 w 3301706"/>
                <a:gd name="connsiteY394" fmla="*/ 1469565 h 1995424"/>
                <a:gd name="connsiteX395" fmla="*/ 671140 w 3301706"/>
                <a:gd name="connsiteY395" fmla="*/ 1469565 h 1995424"/>
                <a:gd name="connsiteX396" fmla="*/ 689140 w 3301706"/>
                <a:gd name="connsiteY396" fmla="*/ 1487565 h 1995424"/>
                <a:gd name="connsiteX397" fmla="*/ 671140 w 3301706"/>
                <a:gd name="connsiteY397" fmla="*/ 1505565 h 1995424"/>
                <a:gd name="connsiteX398" fmla="*/ 653140 w 3301706"/>
                <a:gd name="connsiteY398" fmla="*/ 1487565 h 1995424"/>
                <a:gd name="connsiteX399" fmla="*/ 671140 w 3301706"/>
                <a:gd name="connsiteY399" fmla="*/ 1469565 h 1995424"/>
                <a:gd name="connsiteX400" fmla="*/ 507855 w 3301706"/>
                <a:gd name="connsiteY400" fmla="*/ 1469565 h 1995424"/>
                <a:gd name="connsiteX401" fmla="*/ 525855 w 3301706"/>
                <a:gd name="connsiteY401" fmla="*/ 1487565 h 1995424"/>
                <a:gd name="connsiteX402" fmla="*/ 507855 w 3301706"/>
                <a:gd name="connsiteY402" fmla="*/ 1505565 h 1995424"/>
                <a:gd name="connsiteX403" fmla="*/ 489855 w 3301706"/>
                <a:gd name="connsiteY403" fmla="*/ 1487565 h 1995424"/>
                <a:gd name="connsiteX404" fmla="*/ 507855 w 3301706"/>
                <a:gd name="connsiteY404" fmla="*/ 1469565 h 1995424"/>
                <a:gd name="connsiteX405" fmla="*/ 344570 w 3301706"/>
                <a:gd name="connsiteY405" fmla="*/ 1469565 h 1995424"/>
                <a:gd name="connsiteX406" fmla="*/ 362570 w 3301706"/>
                <a:gd name="connsiteY406" fmla="*/ 1487565 h 1995424"/>
                <a:gd name="connsiteX407" fmla="*/ 344570 w 3301706"/>
                <a:gd name="connsiteY407" fmla="*/ 1505565 h 1995424"/>
                <a:gd name="connsiteX408" fmla="*/ 326570 w 3301706"/>
                <a:gd name="connsiteY408" fmla="*/ 1487565 h 1995424"/>
                <a:gd name="connsiteX409" fmla="*/ 344570 w 3301706"/>
                <a:gd name="connsiteY409" fmla="*/ 1469565 h 1995424"/>
                <a:gd name="connsiteX410" fmla="*/ 181285 w 3301706"/>
                <a:gd name="connsiteY410" fmla="*/ 1469565 h 1995424"/>
                <a:gd name="connsiteX411" fmla="*/ 199285 w 3301706"/>
                <a:gd name="connsiteY411" fmla="*/ 1487565 h 1995424"/>
                <a:gd name="connsiteX412" fmla="*/ 181285 w 3301706"/>
                <a:gd name="connsiteY412" fmla="*/ 1505565 h 1995424"/>
                <a:gd name="connsiteX413" fmla="*/ 163285 w 3301706"/>
                <a:gd name="connsiteY413" fmla="*/ 1487565 h 1995424"/>
                <a:gd name="connsiteX414" fmla="*/ 181285 w 3301706"/>
                <a:gd name="connsiteY414" fmla="*/ 1469565 h 1995424"/>
                <a:gd name="connsiteX415" fmla="*/ 18000 w 3301706"/>
                <a:gd name="connsiteY415" fmla="*/ 1469565 h 1995424"/>
                <a:gd name="connsiteX416" fmla="*/ 36000 w 3301706"/>
                <a:gd name="connsiteY416" fmla="*/ 1487565 h 1995424"/>
                <a:gd name="connsiteX417" fmla="*/ 18000 w 3301706"/>
                <a:gd name="connsiteY417" fmla="*/ 1505565 h 1995424"/>
                <a:gd name="connsiteX418" fmla="*/ 0 w 3301706"/>
                <a:gd name="connsiteY418" fmla="*/ 1487565 h 1995424"/>
                <a:gd name="connsiteX419" fmla="*/ 18000 w 3301706"/>
                <a:gd name="connsiteY419" fmla="*/ 1469565 h 1995424"/>
                <a:gd name="connsiteX420" fmla="*/ 3283706 w 3301706"/>
                <a:gd name="connsiteY420" fmla="*/ 1306280 h 1995424"/>
                <a:gd name="connsiteX421" fmla="*/ 3301706 w 3301706"/>
                <a:gd name="connsiteY421" fmla="*/ 1324280 h 1995424"/>
                <a:gd name="connsiteX422" fmla="*/ 3283706 w 3301706"/>
                <a:gd name="connsiteY422" fmla="*/ 1342280 h 1995424"/>
                <a:gd name="connsiteX423" fmla="*/ 3265706 w 3301706"/>
                <a:gd name="connsiteY423" fmla="*/ 1324280 h 1995424"/>
                <a:gd name="connsiteX424" fmla="*/ 3283706 w 3301706"/>
                <a:gd name="connsiteY424" fmla="*/ 1306280 h 1995424"/>
                <a:gd name="connsiteX425" fmla="*/ 3120415 w 3301706"/>
                <a:gd name="connsiteY425" fmla="*/ 1306280 h 1995424"/>
                <a:gd name="connsiteX426" fmla="*/ 3138415 w 3301706"/>
                <a:gd name="connsiteY426" fmla="*/ 1324280 h 1995424"/>
                <a:gd name="connsiteX427" fmla="*/ 3120415 w 3301706"/>
                <a:gd name="connsiteY427" fmla="*/ 1342280 h 1995424"/>
                <a:gd name="connsiteX428" fmla="*/ 3102415 w 3301706"/>
                <a:gd name="connsiteY428" fmla="*/ 1324280 h 1995424"/>
                <a:gd name="connsiteX429" fmla="*/ 3120415 w 3301706"/>
                <a:gd name="connsiteY429" fmla="*/ 1306280 h 1995424"/>
                <a:gd name="connsiteX430" fmla="*/ 2957130 w 3301706"/>
                <a:gd name="connsiteY430" fmla="*/ 1306280 h 1995424"/>
                <a:gd name="connsiteX431" fmla="*/ 2975130 w 3301706"/>
                <a:gd name="connsiteY431" fmla="*/ 1324280 h 1995424"/>
                <a:gd name="connsiteX432" fmla="*/ 2957130 w 3301706"/>
                <a:gd name="connsiteY432" fmla="*/ 1342280 h 1995424"/>
                <a:gd name="connsiteX433" fmla="*/ 2939130 w 3301706"/>
                <a:gd name="connsiteY433" fmla="*/ 1324280 h 1995424"/>
                <a:gd name="connsiteX434" fmla="*/ 2957130 w 3301706"/>
                <a:gd name="connsiteY434" fmla="*/ 1306280 h 1995424"/>
                <a:gd name="connsiteX435" fmla="*/ 2793845 w 3301706"/>
                <a:gd name="connsiteY435" fmla="*/ 1306280 h 1995424"/>
                <a:gd name="connsiteX436" fmla="*/ 2811845 w 3301706"/>
                <a:gd name="connsiteY436" fmla="*/ 1324280 h 1995424"/>
                <a:gd name="connsiteX437" fmla="*/ 2793845 w 3301706"/>
                <a:gd name="connsiteY437" fmla="*/ 1342280 h 1995424"/>
                <a:gd name="connsiteX438" fmla="*/ 2775845 w 3301706"/>
                <a:gd name="connsiteY438" fmla="*/ 1324280 h 1995424"/>
                <a:gd name="connsiteX439" fmla="*/ 2793845 w 3301706"/>
                <a:gd name="connsiteY439" fmla="*/ 1306280 h 1995424"/>
                <a:gd name="connsiteX440" fmla="*/ 2630560 w 3301706"/>
                <a:gd name="connsiteY440" fmla="*/ 1306280 h 1995424"/>
                <a:gd name="connsiteX441" fmla="*/ 2648560 w 3301706"/>
                <a:gd name="connsiteY441" fmla="*/ 1324280 h 1995424"/>
                <a:gd name="connsiteX442" fmla="*/ 2630560 w 3301706"/>
                <a:gd name="connsiteY442" fmla="*/ 1342280 h 1995424"/>
                <a:gd name="connsiteX443" fmla="*/ 2612560 w 3301706"/>
                <a:gd name="connsiteY443" fmla="*/ 1324280 h 1995424"/>
                <a:gd name="connsiteX444" fmla="*/ 2630560 w 3301706"/>
                <a:gd name="connsiteY444" fmla="*/ 1306280 h 1995424"/>
                <a:gd name="connsiteX445" fmla="*/ 2467275 w 3301706"/>
                <a:gd name="connsiteY445" fmla="*/ 1306280 h 1995424"/>
                <a:gd name="connsiteX446" fmla="*/ 2485275 w 3301706"/>
                <a:gd name="connsiteY446" fmla="*/ 1324280 h 1995424"/>
                <a:gd name="connsiteX447" fmla="*/ 2467275 w 3301706"/>
                <a:gd name="connsiteY447" fmla="*/ 1342280 h 1995424"/>
                <a:gd name="connsiteX448" fmla="*/ 2449275 w 3301706"/>
                <a:gd name="connsiteY448" fmla="*/ 1324280 h 1995424"/>
                <a:gd name="connsiteX449" fmla="*/ 2467275 w 3301706"/>
                <a:gd name="connsiteY449" fmla="*/ 1306280 h 1995424"/>
                <a:gd name="connsiteX450" fmla="*/ 2303990 w 3301706"/>
                <a:gd name="connsiteY450" fmla="*/ 1306280 h 1995424"/>
                <a:gd name="connsiteX451" fmla="*/ 2321990 w 3301706"/>
                <a:gd name="connsiteY451" fmla="*/ 1324280 h 1995424"/>
                <a:gd name="connsiteX452" fmla="*/ 2303990 w 3301706"/>
                <a:gd name="connsiteY452" fmla="*/ 1342280 h 1995424"/>
                <a:gd name="connsiteX453" fmla="*/ 2285990 w 3301706"/>
                <a:gd name="connsiteY453" fmla="*/ 1324280 h 1995424"/>
                <a:gd name="connsiteX454" fmla="*/ 2303990 w 3301706"/>
                <a:gd name="connsiteY454" fmla="*/ 1306280 h 1995424"/>
                <a:gd name="connsiteX455" fmla="*/ 2140705 w 3301706"/>
                <a:gd name="connsiteY455" fmla="*/ 1306280 h 1995424"/>
                <a:gd name="connsiteX456" fmla="*/ 2158705 w 3301706"/>
                <a:gd name="connsiteY456" fmla="*/ 1324280 h 1995424"/>
                <a:gd name="connsiteX457" fmla="*/ 2140705 w 3301706"/>
                <a:gd name="connsiteY457" fmla="*/ 1342280 h 1995424"/>
                <a:gd name="connsiteX458" fmla="*/ 2122705 w 3301706"/>
                <a:gd name="connsiteY458" fmla="*/ 1324280 h 1995424"/>
                <a:gd name="connsiteX459" fmla="*/ 2140705 w 3301706"/>
                <a:gd name="connsiteY459" fmla="*/ 1306280 h 1995424"/>
                <a:gd name="connsiteX460" fmla="*/ 1977420 w 3301706"/>
                <a:gd name="connsiteY460" fmla="*/ 1306280 h 1995424"/>
                <a:gd name="connsiteX461" fmla="*/ 1995420 w 3301706"/>
                <a:gd name="connsiteY461" fmla="*/ 1324280 h 1995424"/>
                <a:gd name="connsiteX462" fmla="*/ 1977420 w 3301706"/>
                <a:gd name="connsiteY462" fmla="*/ 1342280 h 1995424"/>
                <a:gd name="connsiteX463" fmla="*/ 1959420 w 3301706"/>
                <a:gd name="connsiteY463" fmla="*/ 1324280 h 1995424"/>
                <a:gd name="connsiteX464" fmla="*/ 1977420 w 3301706"/>
                <a:gd name="connsiteY464" fmla="*/ 1306280 h 1995424"/>
                <a:gd name="connsiteX465" fmla="*/ 1814135 w 3301706"/>
                <a:gd name="connsiteY465" fmla="*/ 1306280 h 1995424"/>
                <a:gd name="connsiteX466" fmla="*/ 1832135 w 3301706"/>
                <a:gd name="connsiteY466" fmla="*/ 1324280 h 1995424"/>
                <a:gd name="connsiteX467" fmla="*/ 1814135 w 3301706"/>
                <a:gd name="connsiteY467" fmla="*/ 1342280 h 1995424"/>
                <a:gd name="connsiteX468" fmla="*/ 1796135 w 3301706"/>
                <a:gd name="connsiteY468" fmla="*/ 1324280 h 1995424"/>
                <a:gd name="connsiteX469" fmla="*/ 1814135 w 3301706"/>
                <a:gd name="connsiteY469" fmla="*/ 1306280 h 1995424"/>
                <a:gd name="connsiteX470" fmla="*/ 1650850 w 3301706"/>
                <a:gd name="connsiteY470" fmla="*/ 1306280 h 1995424"/>
                <a:gd name="connsiteX471" fmla="*/ 1668850 w 3301706"/>
                <a:gd name="connsiteY471" fmla="*/ 1324280 h 1995424"/>
                <a:gd name="connsiteX472" fmla="*/ 1650850 w 3301706"/>
                <a:gd name="connsiteY472" fmla="*/ 1342280 h 1995424"/>
                <a:gd name="connsiteX473" fmla="*/ 1632850 w 3301706"/>
                <a:gd name="connsiteY473" fmla="*/ 1324280 h 1995424"/>
                <a:gd name="connsiteX474" fmla="*/ 1650850 w 3301706"/>
                <a:gd name="connsiteY474" fmla="*/ 1306280 h 1995424"/>
                <a:gd name="connsiteX475" fmla="*/ 1487565 w 3301706"/>
                <a:gd name="connsiteY475" fmla="*/ 1306280 h 1995424"/>
                <a:gd name="connsiteX476" fmla="*/ 1505565 w 3301706"/>
                <a:gd name="connsiteY476" fmla="*/ 1324280 h 1995424"/>
                <a:gd name="connsiteX477" fmla="*/ 1487565 w 3301706"/>
                <a:gd name="connsiteY477" fmla="*/ 1342280 h 1995424"/>
                <a:gd name="connsiteX478" fmla="*/ 1469565 w 3301706"/>
                <a:gd name="connsiteY478" fmla="*/ 1324280 h 1995424"/>
                <a:gd name="connsiteX479" fmla="*/ 1487565 w 3301706"/>
                <a:gd name="connsiteY479" fmla="*/ 1306280 h 1995424"/>
                <a:gd name="connsiteX480" fmla="*/ 1324280 w 3301706"/>
                <a:gd name="connsiteY480" fmla="*/ 1306280 h 1995424"/>
                <a:gd name="connsiteX481" fmla="*/ 1342280 w 3301706"/>
                <a:gd name="connsiteY481" fmla="*/ 1324280 h 1995424"/>
                <a:gd name="connsiteX482" fmla="*/ 1324280 w 3301706"/>
                <a:gd name="connsiteY482" fmla="*/ 1342280 h 1995424"/>
                <a:gd name="connsiteX483" fmla="*/ 1306280 w 3301706"/>
                <a:gd name="connsiteY483" fmla="*/ 1324280 h 1995424"/>
                <a:gd name="connsiteX484" fmla="*/ 1324280 w 3301706"/>
                <a:gd name="connsiteY484" fmla="*/ 1306280 h 1995424"/>
                <a:gd name="connsiteX485" fmla="*/ 1160995 w 3301706"/>
                <a:gd name="connsiteY485" fmla="*/ 1306280 h 1995424"/>
                <a:gd name="connsiteX486" fmla="*/ 1178995 w 3301706"/>
                <a:gd name="connsiteY486" fmla="*/ 1324280 h 1995424"/>
                <a:gd name="connsiteX487" fmla="*/ 1160995 w 3301706"/>
                <a:gd name="connsiteY487" fmla="*/ 1342280 h 1995424"/>
                <a:gd name="connsiteX488" fmla="*/ 1142995 w 3301706"/>
                <a:gd name="connsiteY488" fmla="*/ 1324280 h 1995424"/>
                <a:gd name="connsiteX489" fmla="*/ 1160995 w 3301706"/>
                <a:gd name="connsiteY489" fmla="*/ 1306280 h 1995424"/>
                <a:gd name="connsiteX490" fmla="*/ 997710 w 3301706"/>
                <a:gd name="connsiteY490" fmla="*/ 1306280 h 1995424"/>
                <a:gd name="connsiteX491" fmla="*/ 1015710 w 3301706"/>
                <a:gd name="connsiteY491" fmla="*/ 1324280 h 1995424"/>
                <a:gd name="connsiteX492" fmla="*/ 997710 w 3301706"/>
                <a:gd name="connsiteY492" fmla="*/ 1342280 h 1995424"/>
                <a:gd name="connsiteX493" fmla="*/ 979710 w 3301706"/>
                <a:gd name="connsiteY493" fmla="*/ 1324280 h 1995424"/>
                <a:gd name="connsiteX494" fmla="*/ 997710 w 3301706"/>
                <a:gd name="connsiteY494" fmla="*/ 1306280 h 1995424"/>
                <a:gd name="connsiteX495" fmla="*/ 834425 w 3301706"/>
                <a:gd name="connsiteY495" fmla="*/ 1306280 h 1995424"/>
                <a:gd name="connsiteX496" fmla="*/ 852425 w 3301706"/>
                <a:gd name="connsiteY496" fmla="*/ 1324280 h 1995424"/>
                <a:gd name="connsiteX497" fmla="*/ 834425 w 3301706"/>
                <a:gd name="connsiteY497" fmla="*/ 1342280 h 1995424"/>
                <a:gd name="connsiteX498" fmla="*/ 816425 w 3301706"/>
                <a:gd name="connsiteY498" fmla="*/ 1324280 h 1995424"/>
                <a:gd name="connsiteX499" fmla="*/ 834425 w 3301706"/>
                <a:gd name="connsiteY499" fmla="*/ 1306280 h 1995424"/>
                <a:gd name="connsiteX500" fmla="*/ 671140 w 3301706"/>
                <a:gd name="connsiteY500" fmla="*/ 1306280 h 1995424"/>
                <a:gd name="connsiteX501" fmla="*/ 689140 w 3301706"/>
                <a:gd name="connsiteY501" fmla="*/ 1324280 h 1995424"/>
                <a:gd name="connsiteX502" fmla="*/ 671140 w 3301706"/>
                <a:gd name="connsiteY502" fmla="*/ 1342280 h 1995424"/>
                <a:gd name="connsiteX503" fmla="*/ 653140 w 3301706"/>
                <a:gd name="connsiteY503" fmla="*/ 1324280 h 1995424"/>
                <a:gd name="connsiteX504" fmla="*/ 671140 w 3301706"/>
                <a:gd name="connsiteY504" fmla="*/ 1306280 h 1995424"/>
                <a:gd name="connsiteX505" fmla="*/ 507855 w 3301706"/>
                <a:gd name="connsiteY505" fmla="*/ 1306280 h 1995424"/>
                <a:gd name="connsiteX506" fmla="*/ 525855 w 3301706"/>
                <a:gd name="connsiteY506" fmla="*/ 1324280 h 1995424"/>
                <a:gd name="connsiteX507" fmla="*/ 507855 w 3301706"/>
                <a:gd name="connsiteY507" fmla="*/ 1342280 h 1995424"/>
                <a:gd name="connsiteX508" fmla="*/ 489855 w 3301706"/>
                <a:gd name="connsiteY508" fmla="*/ 1324280 h 1995424"/>
                <a:gd name="connsiteX509" fmla="*/ 507855 w 3301706"/>
                <a:gd name="connsiteY509" fmla="*/ 1306280 h 1995424"/>
                <a:gd name="connsiteX510" fmla="*/ 344570 w 3301706"/>
                <a:gd name="connsiteY510" fmla="*/ 1306280 h 1995424"/>
                <a:gd name="connsiteX511" fmla="*/ 362570 w 3301706"/>
                <a:gd name="connsiteY511" fmla="*/ 1324280 h 1995424"/>
                <a:gd name="connsiteX512" fmla="*/ 344570 w 3301706"/>
                <a:gd name="connsiteY512" fmla="*/ 1342280 h 1995424"/>
                <a:gd name="connsiteX513" fmla="*/ 326570 w 3301706"/>
                <a:gd name="connsiteY513" fmla="*/ 1324280 h 1995424"/>
                <a:gd name="connsiteX514" fmla="*/ 344570 w 3301706"/>
                <a:gd name="connsiteY514" fmla="*/ 1306280 h 1995424"/>
                <a:gd name="connsiteX515" fmla="*/ 181285 w 3301706"/>
                <a:gd name="connsiteY515" fmla="*/ 1306280 h 1995424"/>
                <a:gd name="connsiteX516" fmla="*/ 199285 w 3301706"/>
                <a:gd name="connsiteY516" fmla="*/ 1324280 h 1995424"/>
                <a:gd name="connsiteX517" fmla="*/ 181285 w 3301706"/>
                <a:gd name="connsiteY517" fmla="*/ 1342280 h 1995424"/>
                <a:gd name="connsiteX518" fmla="*/ 163285 w 3301706"/>
                <a:gd name="connsiteY518" fmla="*/ 1324280 h 1995424"/>
                <a:gd name="connsiteX519" fmla="*/ 181285 w 3301706"/>
                <a:gd name="connsiteY519" fmla="*/ 1306280 h 1995424"/>
                <a:gd name="connsiteX520" fmla="*/ 18000 w 3301706"/>
                <a:gd name="connsiteY520" fmla="*/ 1306280 h 1995424"/>
                <a:gd name="connsiteX521" fmla="*/ 36000 w 3301706"/>
                <a:gd name="connsiteY521" fmla="*/ 1324280 h 1995424"/>
                <a:gd name="connsiteX522" fmla="*/ 18000 w 3301706"/>
                <a:gd name="connsiteY522" fmla="*/ 1342280 h 1995424"/>
                <a:gd name="connsiteX523" fmla="*/ 0 w 3301706"/>
                <a:gd name="connsiteY523" fmla="*/ 1324280 h 1995424"/>
                <a:gd name="connsiteX524" fmla="*/ 18000 w 3301706"/>
                <a:gd name="connsiteY524" fmla="*/ 1306280 h 1995424"/>
                <a:gd name="connsiteX525" fmla="*/ 3283706 w 3301706"/>
                <a:gd name="connsiteY525" fmla="*/ 1142995 h 1995424"/>
                <a:gd name="connsiteX526" fmla="*/ 3301706 w 3301706"/>
                <a:gd name="connsiteY526" fmla="*/ 1160995 h 1995424"/>
                <a:gd name="connsiteX527" fmla="*/ 3283706 w 3301706"/>
                <a:gd name="connsiteY527" fmla="*/ 1178995 h 1995424"/>
                <a:gd name="connsiteX528" fmla="*/ 3265706 w 3301706"/>
                <a:gd name="connsiteY528" fmla="*/ 1160995 h 1995424"/>
                <a:gd name="connsiteX529" fmla="*/ 3283706 w 3301706"/>
                <a:gd name="connsiteY529" fmla="*/ 1142995 h 1995424"/>
                <a:gd name="connsiteX530" fmla="*/ 3120415 w 3301706"/>
                <a:gd name="connsiteY530" fmla="*/ 1142995 h 1995424"/>
                <a:gd name="connsiteX531" fmla="*/ 3138415 w 3301706"/>
                <a:gd name="connsiteY531" fmla="*/ 1160995 h 1995424"/>
                <a:gd name="connsiteX532" fmla="*/ 3120415 w 3301706"/>
                <a:gd name="connsiteY532" fmla="*/ 1178995 h 1995424"/>
                <a:gd name="connsiteX533" fmla="*/ 3102415 w 3301706"/>
                <a:gd name="connsiteY533" fmla="*/ 1160995 h 1995424"/>
                <a:gd name="connsiteX534" fmla="*/ 3120415 w 3301706"/>
                <a:gd name="connsiteY534" fmla="*/ 1142995 h 1995424"/>
                <a:gd name="connsiteX535" fmla="*/ 2957130 w 3301706"/>
                <a:gd name="connsiteY535" fmla="*/ 1142995 h 1995424"/>
                <a:gd name="connsiteX536" fmla="*/ 2975130 w 3301706"/>
                <a:gd name="connsiteY536" fmla="*/ 1160995 h 1995424"/>
                <a:gd name="connsiteX537" fmla="*/ 2957130 w 3301706"/>
                <a:gd name="connsiteY537" fmla="*/ 1178995 h 1995424"/>
                <a:gd name="connsiteX538" fmla="*/ 2939130 w 3301706"/>
                <a:gd name="connsiteY538" fmla="*/ 1160995 h 1995424"/>
                <a:gd name="connsiteX539" fmla="*/ 2957130 w 3301706"/>
                <a:gd name="connsiteY539" fmla="*/ 1142995 h 1995424"/>
                <a:gd name="connsiteX540" fmla="*/ 2793845 w 3301706"/>
                <a:gd name="connsiteY540" fmla="*/ 1142995 h 1995424"/>
                <a:gd name="connsiteX541" fmla="*/ 2811845 w 3301706"/>
                <a:gd name="connsiteY541" fmla="*/ 1160995 h 1995424"/>
                <a:gd name="connsiteX542" fmla="*/ 2793845 w 3301706"/>
                <a:gd name="connsiteY542" fmla="*/ 1178995 h 1995424"/>
                <a:gd name="connsiteX543" fmla="*/ 2775845 w 3301706"/>
                <a:gd name="connsiteY543" fmla="*/ 1160995 h 1995424"/>
                <a:gd name="connsiteX544" fmla="*/ 2793845 w 3301706"/>
                <a:gd name="connsiteY544" fmla="*/ 1142995 h 1995424"/>
                <a:gd name="connsiteX545" fmla="*/ 2630560 w 3301706"/>
                <a:gd name="connsiteY545" fmla="*/ 1142995 h 1995424"/>
                <a:gd name="connsiteX546" fmla="*/ 2648560 w 3301706"/>
                <a:gd name="connsiteY546" fmla="*/ 1160995 h 1995424"/>
                <a:gd name="connsiteX547" fmla="*/ 2630560 w 3301706"/>
                <a:gd name="connsiteY547" fmla="*/ 1178995 h 1995424"/>
                <a:gd name="connsiteX548" fmla="*/ 2612560 w 3301706"/>
                <a:gd name="connsiteY548" fmla="*/ 1160995 h 1995424"/>
                <a:gd name="connsiteX549" fmla="*/ 2630560 w 3301706"/>
                <a:gd name="connsiteY549" fmla="*/ 1142995 h 1995424"/>
                <a:gd name="connsiteX550" fmla="*/ 2467275 w 3301706"/>
                <a:gd name="connsiteY550" fmla="*/ 1142995 h 1995424"/>
                <a:gd name="connsiteX551" fmla="*/ 2485275 w 3301706"/>
                <a:gd name="connsiteY551" fmla="*/ 1160995 h 1995424"/>
                <a:gd name="connsiteX552" fmla="*/ 2467275 w 3301706"/>
                <a:gd name="connsiteY552" fmla="*/ 1178995 h 1995424"/>
                <a:gd name="connsiteX553" fmla="*/ 2449275 w 3301706"/>
                <a:gd name="connsiteY553" fmla="*/ 1160995 h 1995424"/>
                <a:gd name="connsiteX554" fmla="*/ 2467275 w 3301706"/>
                <a:gd name="connsiteY554" fmla="*/ 1142995 h 1995424"/>
                <a:gd name="connsiteX555" fmla="*/ 2303990 w 3301706"/>
                <a:gd name="connsiteY555" fmla="*/ 1142995 h 1995424"/>
                <a:gd name="connsiteX556" fmla="*/ 2321990 w 3301706"/>
                <a:gd name="connsiteY556" fmla="*/ 1160995 h 1995424"/>
                <a:gd name="connsiteX557" fmla="*/ 2303990 w 3301706"/>
                <a:gd name="connsiteY557" fmla="*/ 1178995 h 1995424"/>
                <a:gd name="connsiteX558" fmla="*/ 2285990 w 3301706"/>
                <a:gd name="connsiteY558" fmla="*/ 1160995 h 1995424"/>
                <a:gd name="connsiteX559" fmla="*/ 2303990 w 3301706"/>
                <a:gd name="connsiteY559" fmla="*/ 1142995 h 1995424"/>
                <a:gd name="connsiteX560" fmla="*/ 2140705 w 3301706"/>
                <a:gd name="connsiteY560" fmla="*/ 1142995 h 1995424"/>
                <a:gd name="connsiteX561" fmla="*/ 2158705 w 3301706"/>
                <a:gd name="connsiteY561" fmla="*/ 1160995 h 1995424"/>
                <a:gd name="connsiteX562" fmla="*/ 2140705 w 3301706"/>
                <a:gd name="connsiteY562" fmla="*/ 1178995 h 1995424"/>
                <a:gd name="connsiteX563" fmla="*/ 2122705 w 3301706"/>
                <a:gd name="connsiteY563" fmla="*/ 1160995 h 1995424"/>
                <a:gd name="connsiteX564" fmla="*/ 2140705 w 3301706"/>
                <a:gd name="connsiteY564" fmla="*/ 1142995 h 1995424"/>
                <a:gd name="connsiteX565" fmla="*/ 1977420 w 3301706"/>
                <a:gd name="connsiteY565" fmla="*/ 1142995 h 1995424"/>
                <a:gd name="connsiteX566" fmla="*/ 1995420 w 3301706"/>
                <a:gd name="connsiteY566" fmla="*/ 1160995 h 1995424"/>
                <a:gd name="connsiteX567" fmla="*/ 1977420 w 3301706"/>
                <a:gd name="connsiteY567" fmla="*/ 1178995 h 1995424"/>
                <a:gd name="connsiteX568" fmla="*/ 1959420 w 3301706"/>
                <a:gd name="connsiteY568" fmla="*/ 1160995 h 1995424"/>
                <a:gd name="connsiteX569" fmla="*/ 1977420 w 3301706"/>
                <a:gd name="connsiteY569" fmla="*/ 1142995 h 1995424"/>
                <a:gd name="connsiteX570" fmla="*/ 1814135 w 3301706"/>
                <a:gd name="connsiteY570" fmla="*/ 1142995 h 1995424"/>
                <a:gd name="connsiteX571" fmla="*/ 1832135 w 3301706"/>
                <a:gd name="connsiteY571" fmla="*/ 1160995 h 1995424"/>
                <a:gd name="connsiteX572" fmla="*/ 1814135 w 3301706"/>
                <a:gd name="connsiteY572" fmla="*/ 1178995 h 1995424"/>
                <a:gd name="connsiteX573" fmla="*/ 1796135 w 3301706"/>
                <a:gd name="connsiteY573" fmla="*/ 1160995 h 1995424"/>
                <a:gd name="connsiteX574" fmla="*/ 1814135 w 3301706"/>
                <a:gd name="connsiteY574" fmla="*/ 1142995 h 1995424"/>
                <a:gd name="connsiteX575" fmla="*/ 1650850 w 3301706"/>
                <a:gd name="connsiteY575" fmla="*/ 1142995 h 1995424"/>
                <a:gd name="connsiteX576" fmla="*/ 1668850 w 3301706"/>
                <a:gd name="connsiteY576" fmla="*/ 1160995 h 1995424"/>
                <a:gd name="connsiteX577" fmla="*/ 1650850 w 3301706"/>
                <a:gd name="connsiteY577" fmla="*/ 1178995 h 1995424"/>
                <a:gd name="connsiteX578" fmla="*/ 1632850 w 3301706"/>
                <a:gd name="connsiteY578" fmla="*/ 1160995 h 1995424"/>
                <a:gd name="connsiteX579" fmla="*/ 1650850 w 3301706"/>
                <a:gd name="connsiteY579" fmla="*/ 1142995 h 1995424"/>
                <a:gd name="connsiteX580" fmla="*/ 1487565 w 3301706"/>
                <a:gd name="connsiteY580" fmla="*/ 1142995 h 1995424"/>
                <a:gd name="connsiteX581" fmla="*/ 1505565 w 3301706"/>
                <a:gd name="connsiteY581" fmla="*/ 1160995 h 1995424"/>
                <a:gd name="connsiteX582" fmla="*/ 1487565 w 3301706"/>
                <a:gd name="connsiteY582" fmla="*/ 1178995 h 1995424"/>
                <a:gd name="connsiteX583" fmla="*/ 1469565 w 3301706"/>
                <a:gd name="connsiteY583" fmla="*/ 1160995 h 1995424"/>
                <a:gd name="connsiteX584" fmla="*/ 1487565 w 3301706"/>
                <a:gd name="connsiteY584" fmla="*/ 1142995 h 1995424"/>
                <a:gd name="connsiteX585" fmla="*/ 1324280 w 3301706"/>
                <a:gd name="connsiteY585" fmla="*/ 1142995 h 1995424"/>
                <a:gd name="connsiteX586" fmla="*/ 1342280 w 3301706"/>
                <a:gd name="connsiteY586" fmla="*/ 1160995 h 1995424"/>
                <a:gd name="connsiteX587" fmla="*/ 1324280 w 3301706"/>
                <a:gd name="connsiteY587" fmla="*/ 1178995 h 1995424"/>
                <a:gd name="connsiteX588" fmla="*/ 1306280 w 3301706"/>
                <a:gd name="connsiteY588" fmla="*/ 1160995 h 1995424"/>
                <a:gd name="connsiteX589" fmla="*/ 1324280 w 3301706"/>
                <a:gd name="connsiteY589" fmla="*/ 1142995 h 1995424"/>
                <a:gd name="connsiteX590" fmla="*/ 1160995 w 3301706"/>
                <a:gd name="connsiteY590" fmla="*/ 1142995 h 1995424"/>
                <a:gd name="connsiteX591" fmla="*/ 1178995 w 3301706"/>
                <a:gd name="connsiteY591" fmla="*/ 1160995 h 1995424"/>
                <a:gd name="connsiteX592" fmla="*/ 1160995 w 3301706"/>
                <a:gd name="connsiteY592" fmla="*/ 1178995 h 1995424"/>
                <a:gd name="connsiteX593" fmla="*/ 1142995 w 3301706"/>
                <a:gd name="connsiteY593" fmla="*/ 1160995 h 1995424"/>
                <a:gd name="connsiteX594" fmla="*/ 1160995 w 3301706"/>
                <a:gd name="connsiteY594" fmla="*/ 1142995 h 1995424"/>
                <a:gd name="connsiteX595" fmla="*/ 997710 w 3301706"/>
                <a:gd name="connsiteY595" fmla="*/ 1142995 h 1995424"/>
                <a:gd name="connsiteX596" fmla="*/ 1015710 w 3301706"/>
                <a:gd name="connsiteY596" fmla="*/ 1160995 h 1995424"/>
                <a:gd name="connsiteX597" fmla="*/ 997710 w 3301706"/>
                <a:gd name="connsiteY597" fmla="*/ 1178995 h 1995424"/>
                <a:gd name="connsiteX598" fmla="*/ 979710 w 3301706"/>
                <a:gd name="connsiteY598" fmla="*/ 1160995 h 1995424"/>
                <a:gd name="connsiteX599" fmla="*/ 997710 w 3301706"/>
                <a:gd name="connsiteY599" fmla="*/ 1142995 h 1995424"/>
                <a:gd name="connsiteX600" fmla="*/ 834425 w 3301706"/>
                <a:gd name="connsiteY600" fmla="*/ 1142995 h 1995424"/>
                <a:gd name="connsiteX601" fmla="*/ 852425 w 3301706"/>
                <a:gd name="connsiteY601" fmla="*/ 1160995 h 1995424"/>
                <a:gd name="connsiteX602" fmla="*/ 834425 w 3301706"/>
                <a:gd name="connsiteY602" fmla="*/ 1178995 h 1995424"/>
                <a:gd name="connsiteX603" fmla="*/ 816425 w 3301706"/>
                <a:gd name="connsiteY603" fmla="*/ 1160995 h 1995424"/>
                <a:gd name="connsiteX604" fmla="*/ 834425 w 3301706"/>
                <a:gd name="connsiteY604" fmla="*/ 1142995 h 1995424"/>
                <a:gd name="connsiteX605" fmla="*/ 671140 w 3301706"/>
                <a:gd name="connsiteY605" fmla="*/ 1142995 h 1995424"/>
                <a:gd name="connsiteX606" fmla="*/ 689140 w 3301706"/>
                <a:gd name="connsiteY606" fmla="*/ 1160995 h 1995424"/>
                <a:gd name="connsiteX607" fmla="*/ 671140 w 3301706"/>
                <a:gd name="connsiteY607" fmla="*/ 1178995 h 1995424"/>
                <a:gd name="connsiteX608" fmla="*/ 653140 w 3301706"/>
                <a:gd name="connsiteY608" fmla="*/ 1160995 h 1995424"/>
                <a:gd name="connsiteX609" fmla="*/ 671140 w 3301706"/>
                <a:gd name="connsiteY609" fmla="*/ 1142995 h 1995424"/>
                <a:gd name="connsiteX610" fmla="*/ 507855 w 3301706"/>
                <a:gd name="connsiteY610" fmla="*/ 1142995 h 1995424"/>
                <a:gd name="connsiteX611" fmla="*/ 525855 w 3301706"/>
                <a:gd name="connsiteY611" fmla="*/ 1160995 h 1995424"/>
                <a:gd name="connsiteX612" fmla="*/ 507855 w 3301706"/>
                <a:gd name="connsiteY612" fmla="*/ 1178995 h 1995424"/>
                <a:gd name="connsiteX613" fmla="*/ 489855 w 3301706"/>
                <a:gd name="connsiteY613" fmla="*/ 1160995 h 1995424"/>
                <a:gd name="connsiteX614" fmla="*/ 507855 w 3301706"/>
                <a:gd name="connsiteY614" fmla="*/ 1142995 h 1995424"/>
                <a:gd name="connsiteX615" fmla="*/ 344570 w 3301706"/>
                <a:gd name="connsiteY615" fmla="*/ 1142995 h 1995424"/>
                <a:gd name="connsiteX616" fmla="*/ 362570 w 3301706"/>
                <a:gd name="connsiteY616" fmla="*/ 1160995 h 1995424"/>
                <a:gd name="connsiteX617" fmla="*/ 344570 w 3301706"/>
                <a:gd name="connsiteY617" fmla="*/ 1178995 h 1995424"/>
                <a:gd name="connsiteX618" fmla="*/ 326570 w 3301706"/>
                <a:gd name="connsiteY618" fmla="*/ 1160995 h 1995424"/>
                <a:gd name="connsiteX619" fmla="*/ 344570 w 3301706"/>
                <a:gd name="connsiteY619" fmla="*/ 1142995 h 1995424"/>
                <a:gd name="connsiteX620" fmla="*/ 181285 w 3301706"/>
                <a:gd name="connsiteY620" fmla="*/ 1142995 h 1995424"/>
                <a:gd name="connsiteX621" fmla="*/ 199285 w 3301706"/>
                <a:gd name="connsiteY621" fmla="*/ 1160995 h 1995424"/>
                <a:gd name="connsiteX622" fmla="*/ 181285 w 3301706"/>
                <a:gd name="connsiteY622" fmla="*/ 1178995 h 1995424"/>
                <a:gd name="connsiteX623" fmla="*/ 163285 w 3301706"/>
                <a:gd name="connsiteY623" fmla="*/ 1160995 h 1995424"/>
                <a:gd name="connsiteX624" fmla="*/ 181285 w 3301706"/>
                <a:gd name="connsiteY624" fmla="*/ 1142995 h 1995424"/>
                <a:gd name="connsiteX625" fmla="*/ 18000 w 3301706"/>
                <a:gd name="connsiteY625" fmla="*/ 1142995 h 1995424"/>
                <a:gd name="connsiteX626" fmla="*/ 36000 w 3301706"/>
                <a:gd name="connsiteY626" fmla="*/ 1160995 h 1995424"/>
                <a:gd name="connsiteX627" fmla="*/ 18000 w 3301706"/>
                <a:gd name="connsiteY627" fmla="*/ 1178995 h 1995424"/>
                <a:gd name="connsiteX628" fmla="*/ 0 w 3301706"/>
                <a:gd name="connsiteY628" fmla="*/ 1160995 h 1995424"/>
                <a:gd name="connsiteX629" fmla="*/ 18000 w 3301706"/>
                <a:gd name="connsiteY629" fmla="*/ 1142995 h 1995424"/>
                <a:gd name="connsiteX630" fmla="*/ 3283706 w 3301706"/>
                <a:gd name="connsiteY630" fmla="*/ 979710 h 1995424"/>
                <a:gd name="connsiteX631" fmla="*/ 3301706 w 3301706"/>
                <a:gd name="connsiteY631" fmla="*/ 997710 h 1995424"/>
                <a:gd name="connsiteX632" fmla="*/ 3283706 w 3301706"/>
                <a:gd name="connsiteY632" fmla="*/ 1015710 h 1995424"/>
                <a:gd name="connsiteX633" fmla="*/ 3265706 w 3301706"/>
                <a:gd name="connsiteY633" fmla="*/ 997710 h 1995424"/>
                <a:gd name="connsiteX634" fmla="*/ 3283706 w 3301706"/>
                <a:gd name="connsiteY634" fmla="*/ 979710 h 1995424"/>
                <a:gd name="connsiteX635" fmla="*/ 3120415 w 3301706"/>
                <a:gd name="connsiteY635" fmla="*/ 979710 h 1995424"/>
                <a:gd name="connsiteX636" fmla="*/ 3138415 w 3301706"/>
                <a:gd name="connsiteY636" fmla="*/ 997710 h 1995424"/>
                <a:gd name="connsiteX637" fmla="*/ 3120415 w 3301706"/>
                <a:gd name="connsiteY637" fmla="*/ 1015710 h 1995424"/>
                <a:gd name="connsiteX638" fmla="*/ 3102415 w 3301706"/>
                <a:gd name="connsiteY638" fmla="*/ 997710 h 1995424"/>
                <a:gd name="connsiteX639" fmla="*/ 3120415 w 3301706"/>
                <a:gd name="connsiteY639" fmla="*/ 979710 h 1995424"/>
                <a:gd name="connsiteX640" fmla="*/ 2957130 w 3301706"/>
                <a:gd name="connsiteY640" fmla="*/ 979710 h 1995424"/>
                <a:gd name="connsiteX641" fmla="*/ 2975130 w 3301706"/>
                <a:gd name="connsiteY641" fmla="*/ 997710 h 1995424"/>
                <a:gd name="connsiteX642" fmla="*/ 2957130 w 3301706"/>
                <a:gd name="connsiteY642" fmla="*/ 1015710 h 1995424"/>
                <a:gd name="connsiteX643" fmla="*/ 2939130 w 3301706"/>
                <a:gd name="connsiteY643" fmla="*/ 997710 h 1995424"/>
                <a:gd name="connsiteX644" fmla="*/ 2957130 w 3301706"/>
                <a:gd name="connsiteY644" fmla="*/ 979710 h 1995424"/>
                <a:gd name="connsiteX645" fmla="*/ 2793845 w 3301706"/>
                <a:gd name="connsiteY645" fmla="*/ 979710 h 1995424"/>
                <a:gd name="connsiteX646" fmla="*/ 2811845 w 3301706"/>
                <a:gd name="connsiteY646" fmla="*/ 997710 h 1995424"/>
                <a:gd name="connsiteX647" fmla="*/ 2793845 w 3301706"/>
                <a:gd name="connsiteY647" fmla="*/ 1015710 h 1995424"/>
                <a:gd name="connsiteX648" fmla="*/ 2775845 w 3301706"/>
                <a:gd name="connsiteY648" fmla="*/ 997710 h 1995424"/>
                <a:gd name="connsiteX649" fmla="*/ 2793845 w 3301706"/>
                <a:gd name="connsiteY649" fmla="*/ 979710 h 1995424"/>
                <a:gd name="connsiteX650" fmla="*/ 2630560 w 3301706"/>
                <a:gd name="connsiteY650" fmla="*/ 979710 h 1995424"/>
                <a:gd name="connsiteX651" fmla="*/ 2648560 w 3301706"/>
                <a:gd name="connsiteY651" fmla="*/ 997710 h 1995424"/>
                <a:gd name="connsiteX652" fmla="*/ 2630560 w 3301706"/>
                <a:gd name="connsiteY652" fmla="*/ 1015710 h 1995424"/>
                <a:gd name="connsiteX653" fmla="*/ 2612560 w 3301706"/>
                <a:gd name="connsiteY653" fmla="*/ 997710 h 1995424"/>
                <a:gd name="connsiteX654" fmla="*/ 2630560 w 3301706"/>
                <a:gd name="connsiteY654" fmla="*/ 979710 h 1995424"/>
                <a:gd name="connsiteX655" fmla="*/ 2467275 w 3301706"/>
                <a:gd name="connsiteY655" fmla="*/ 979710 h 1995424"/>
                <a:gd name="connsiteX656" fmla="*/ 2485275 w 3301706"/>
                <a:gd name="connsiteY656" fmla="*/ 997710 h 1995424"/>
                <a:gd name="connsiteX657" fmla="*/ 2467275 w 3301706"/>
                <a:gd name="connsiteY657" fmla="*/ 1015710 h 1995424"/>
                <a:gd name="connsiteX658" fmla="*/ 2449275 w 3301706"/>
                <a:gd name="connsiteY658" fmla="*/ 997710 h 1995424"/>
                <a:gd name="connsiteX659" fmla="*/ 2467275 w 3301706"/>
                <a:gd name="connsiteY659" fmla="*/ 979710 h 1995424"/>
                <a:gd name="connsiteX660" fmla="*/ 2303990 w 3301706"/>
                <a:gd name="connsiteY660" fmla="*/ 979710 h 1995424"/>
                <a:gd name="connsiteX661" fmla="*/ 2321990 w 3301706"/>
                <a:gd name="connsiteY661" fmla="*/ 997710 h 1995424"/>
                <a:gd name="connsiteX662" fmla="*/ 2303990 w 3301706"/>
                <a:gd name="connsiteY662" fmla="*/ 1015710 h 1995424"/>
                <a:gd name="connsiteX663" fmla="*/ 2285990 w 3301706"/>
                <a:gd name="connsiteY663" fmla="*/ 997710 h 1995424"/>
                <a:gd name="connsiteX664" fmla="*/ 2303990 w 3301706"/>
                <a:gd name="connsiteY664" fmla="*/ 979710 h 1995424"/>
                <a:gd name="connsiteX665" fmla="*/ 2140705 w 3301706"/>
                <a:gd name="connsiteY665" fmla="*/ 979710 h 1995424"/>
                <a:gd name="connsiteX666" fmla="*/ 2158705 w 3301706"/>
                <a:gd name="connsiteY666" fmla="*/ 997710 h 1995424"/>
                <a:gd name="connsiteX667" fmla="*/ 2140705 w 3301706"/>
                <a:gd name="connsiteY667" fmla="*/ 1015710 h 1995424"/>
                <a:gd name="connsiteX668" fmla="*/ 2122705 w 3301706"/>
                <a:gd name="connsiteY668" fmla="*/ 997710 h 1995424"/>
                <a:gd name="connsiteX669" fmla="*/ 2140705 w 3301706"/>
                <a:gd name="connsiteY669" fmla="*/ 979710 h 1995424"/>
                <a:gd name="connsiteX670" fmla="*/ 1977420 w 3301706"/>
                <a:gd name="connsiteY670" fmla="*/ 979710 h 1995424"/>
                <a:gd name="connsiteX671" fmla="*/ 1995420 w 3301706"/>
                <a:gd name="connsiteY671" fmla="*/ 997710 h 1995424"/>
                <a:gd name="connsiteX672" fmla="*/ 1977420 w 3301706"/>
                <a:gd name="connsiteY672" fmla="*/ 1015710 h 1995424"/>
                <a:gd name="connsiteX673" fmla="*/ 1959420 w 3301706"/>
                <a:gd name="connsiteY673" fmla="*/ 997710 h 1995424"/>
                <a:gd name="connsiteX674" fmla="*/ 1977420 w 3301706"/>
                <a:gd name="connsiteY674" fmla="*/ 979710 h 1995424"/>
                <a:gd name="connsiteX675" fmla="*/ 1814135 w 3301706"/>
                <a:gd name="connsiteY675" fmla="*/ 979710 h 1995424"/>
                <a:gd name="connsiteX676" fmla="*/ 1832135 w 3301706"/>
                <a:gd name="connsiteY676" fmla="*/ 997710 h 1995424"/>
                <a:gd name="connsiteX677" fmla="*/ 1814135 w 3301706"/>
                <a:gd name="connsiteY677" fmla="*/ 1015710 h 1995424"/>
                <a:gd name="connsiteX678" fmla="*/ 1796135 w 3301706"/>
                <a:gd name="connsiteY678" fmla="*/ 997710 h 1995424"/>
                <a:gd name="connsiteX679" fmla="*/ 1814135 w 3301706"/>
                <a:gd name="connsiteY679" fmla="*/ 979710 h 1995424"/>
                <a:gd name="connsiteX680" fmla="*/ 1650850 w 3301706"/>
                <a:gd name="connsiteY680" fmla="*/ 979710 h 1995424"/>
                <a:gd name="connsiteX681" fmla="*/ 1668850 w 3301706"/>
                <a:gd name="connsiteY681" fmla="*/ 997710 h 1995424"/>
                <a:gd name="connsiteX682" fmla="*/ 1650850 w 3301706"/>
                <a:gd name="connsiteY682" fmla="*/ 1015710 h 1995424"/>
                <a:gd name="connsiteX683" fmla="*/ 1632850 w 3301706"/>
                <a:gd name="connsiteY683" fmla="*/ 997710 h 1995424"/>
                <a:gd name="connsiteX684" fmla="*/ 1650850 w 3301706"/>
                <a:gd name="connsiteY684" fmla="*/ 979710 h 1995424"/>
                <a:gd name="connsiteX685" fmla="*/ 1487565 w 3301706"/>
                <a:gd name="connsiteY685" fmla="*/ 979710 h 1995424"/>
                <a:gd name="connsiteX686" fmla="*/ 1505565 w 3301706"/>
                <a:gd name="connsiteY686" fmla="*/ 997710 h 1995424"/>
                <a:gd name="connsiteX687" fmla="*/ 1487565 w 3301706"/>
                <a:gd name="connsiteY687" fmla="*/ 1015710 h 1995424"/>
                <a:gd name="connsiteX688" fmla="*/ 1469565 w 3301706"/>
                <a:gd name="connsiteY688" fmla="*/ 997710 h 1995424"/>
                <a:gd name="connsiteX689" fmla="*/ 1487565 w 3301706"/>
                <a:gd name="connsiteY689" fmla="*/ 979710 h 1995424"/>
                <a:gd name="connsiteX690" fmla="*/ 1324280 w 3301706"/>
                <a:gd name="connsiteY690" fmla="*/ 979710 h 1995424"/>
                <a:gd name="connsiteX691" fmla="*/ 1342280 w 3301706"/>
                <a:gd name="connsiteY691" fmla="*/ 997710 h 1995424"/>
                <a:gd name="connsiteX692" fmla="*/ 1324280 w 3301706"/>
                <a:gd name="connsiteY692" fmla="*/ 1015710 h 1995424"/>
                <a:gd name="connsiteX693" fmla="*/ 1306280 w 3301706"/>
                <a:gd name="connsiteY693" fmla="*/ 997710 h 1995424"/>
                <a:gd name="connsiteX694" fmla="*/ 1324280 w 3301706"/>
                <a:gd name="connsiteY694" fmla="*/ 979710 h 1995424"/>
                <a:gd name="connsiteX695" fmla="*/ 1160995 w 3301706"/>
                <a:gd name="connsiteY695" fmla="*/ 979710 h 1995424"/>
                <a:gd name="connsiteX696" fmla="*/ 1178995 w 3301706"/>
                <a:gd name="connsiteY696" fmla="*/ 997710 h 1995424"/>
                <a:gd name="connsiteX697" fmla="*/ 1160995 w 3301706"/>
                <a:gd name="connsiteY697" fmla="*/ 1015710 h 1995424"/>
                <a:gd name="connsiteX698" fmla="*/ 1142995 w 3301706"/>
                <a:gd name="connsiteY698" fmla="*/ 997710 h 1995424"/>
                <a:gd name="connsiteX699" fmla="*/ 1160995 w 3301706"/>
                <a:gd name="connsiteY699" fmla="*/ 979710 h 1995424"/>
                <a:gd name="connsiteX700" fmla="*/ 997710 w 3301706"/>
                <a:gd name="connsiteY700" fmla="*/ 979710 h 1995424"/>
                <a:gd name="connsiteX701" fmla="*/ 1015710 w 3301706"/>
                <a:gd name="connsiteY701" fmla="*/ 997710 h 1995424"/>
                <a:gd name="connsiteX702" fmla="*/ 997710 w 3301706"/>
                <a:gd name="connsiteY702" fmla="*/ 1015710 h 1995424"/>
                <a:gd name="connsiteX703" fmla="*/ 979710 w 3301706"/>
                <a:gd name="connsiteY703" fmla="*/ 997710 h 1995424"/>
                <a:gd name="connsiteX704" fmla="*/ 997710 w 3301706"/>
                <a:gd name="connsiteY704" fmla="*/ 979710 h 1995424"/>
                <a:gd name="connsiteX705" fmla="*/ 834425 w 3301706"/>
                <a:gd name="connsiteY705" fmla="*/ 979710 h 1995424"/>
                <a:gd name="connsiteX706" fmla="*/ 852425 w 3301706"/>
                <a:gd name="connsiteY706" fmla="*/ 997710 h 1995424"/>
                <a:gd name="connsiteX707" fmla="*/ 834425 w 3301706"/>
                <a:gd name="connsiteY707" fmla="*/ 1015710 h 1995424"/>
                <a:gd name="connsiteX708" fmla="*/ 816425 w 3301706"/>
                <a:gd name="connsiteY708" fmla="*/ 997710 h 1995424"/>
                <a:gd name="connsiteX709" fmla="*/ 834425 w 3301706"/>
                <a:gd name="connsiteY709" fmla="*/ 979710 h 1995424"/>
                <a:gd name="connsiteX710" fmla="*/ 671140 w 3301706"/>
                <a:gd name="connsiteY710" fmla="*/ 979710 h 1995424"/>
                <a:gd name="connsiteX711" fmla="*/ 689140 w 3301706"/>
                <a:gd name="connsiteY711" fmla="*/ 997710 h 1995424"/>
                <a:gd name="connsiteX712" fmla="*/ 671140 w 3301706"/>
                <a:gd name="connsiteY712" fmla="*/ 1015710 h 1995424"/>
                <a:gd name="connsiteX713" fmla="*/ 653140 w 3301706"/>
                <a:gd name="connsiteY713" fmla="*/ 997710 h 1995424"/>
                <a:gd name="connsiteX714" fmla="*/ 671140 w 3301706"/>
                <a:gd name="connsiteY714" fmla="*/ 979710 h 1995424"/>
                <a:gd name="connsiteX715" fmla="*/ 507855 w 3301706"/>
                <a:gd name="connsiteY715" fmla="*/ 979710 h 1995424"/>
                <a:gd name="connsiteX716" fmla="*/ 525855 w 3301706"/>
                <a:gd name="connsiteY716" fmla="*/ 997710 h 1995424"/>
                <a:gd name="connsiteX717" fmla="*/ 507855 w 3301706"/>
                <a:gd name="connsiteY717" fmla="*/ 1015710 h 1995424"/>
                <a:gd name="connsiteX718" fmla="*/ 489855 w 3301706"/>
                <a:gd name="connsiteY718" fmla="*/ 997710 h 1995424"/>
                <a:gd name="connsiteX719" fmla="*/ 507855 w 3301706"/>
                <a:gd name="connsiteY719" fmla="*/ 979710 h 1995424"/>
                <a:gd name="connsiteX720" fmla="*/ 344570 w 3301706"/>
                <a:gd name="connsiteY720" fmla="*/ 979710 h 1995424"/>
                <a:gd name="connsiteX721" fmla="*/ 362570 w 3301706"/>
                <a:gd name="connsiteY721" fmla="*/ 997710 h 1995424"/>
                <a:gd name="connsiteX722" fmla="*/ 344570 w 3301706"/>
                <a:gd name="connsiteY722" fmla="*/ 1015710 h 1995424"/>
                <a:gd name="connsiteX723" fmla="*/ 326570 w 3301706"/>
                <a:gd name="connsiteY723" fmla="*/ 997710 h 1995424"/>
                <a:gd name="connsiteX724" fmla="*/ 344570 w 3301706"/>
                <a:gd name="connsiteY724" fmla="*/ 979710 h 1995424"/>
                <a:gd name="connsiteX725" fmla="*/ 181285 w 3301706"/>
                <a:gd name="connsiteY725" fmla="*/ 979710 h 1995424"/>
                <a:gd name="connsiteX726" fmla="*/ 199285 w 3301706"/>
                <a:gd name="connsiteY726" fmla="*/ 997710 h 1995424"/>
                <a:gd name="connsiteX727" fmla="*/ 181285 w 3301706"/>
                <a:gd name="connsiteY727" fmla="*/ 1015710 h 1995424"/>
                <a:gd name="connsiteX728" fmla="*/ 163285 w 3301706"/>
                <a:gd name="connsiteY728" fmla="*/ 997710 h 1995424"/>
                <a:gd name="connsiteX729" fmla="*/ 181285 w 3301706"/>
                <a:gd name="connsiteY729" fmla="*/ 979710 h 1995424"/>
                <a:gd name="connsiteX730" fmla="*/ 18000 w 3301706"/>
                <a:gd name="connsiteY730" fmla="*/ 979710 h 1995424"/>
                <a:gd name="connsiteX731" fmla="*/ 36000 w 3301706"/>
                <a:gd name="connsiteY731" fmla="*/ 997710 h 1995424"/>
                <a:gd name="connsiteX732" fmla="*/ 18000 w 3301706"/>
                <a:gd name="connsiteY732" fmla="*/ 1015710 h 1995424"/>
                <a:gd name="connsiteX733" fmla="*/ 0 w 3301706"/>
                <a:gd name="connsiteY733" fmla="*/ 997710 h 1995424"/>
                <a:gd name="connsiteX734" fmla="*/ 18000 w 3301706"/>
                <a:gd name="connsiteY734" fmla="*/ 979710 h 1995424"/>
                <a:gd name="connsiteX735" fmla="*/ 3283706 w 3301706"/>
                <a:gd name="connsiteY735" fmla="*/ 816425 h 1995424"/>
                <a:gd name="connsiteX736" fmla="*/ 3301706 w 3301706"/>
                <a:gd name="connsiteY736" fmla="*/ 834425 h 1995424"/>
                <a:gd name="connsiteX737" fmla="*/ 3283706 w 3301706"/>
                <a:gd name="connsiteY737" fmla="*/ 852425 h 1995424"/>
                <a:gd name="connsiteX738" fmla="*/ 3265706 w 3301706"/>
                <a:gd name="connsiteY738" fmla="*/ 834425 h 1995424"/>
                <a:gd name="connsiteX739" fmla="*/ 3283706 w 3301706"/>
                <a:gd name="connsiteY739" fmla="*/ 816425 h 1995424"/>
                <a:gd name="connsiteX740" fmla="*/ 3120415 w 3301706"/>
                <a:gd name="connsiteY740" fmla="*/ 816425 h 1995424"/>
                <a:gd name="connsiteX741" fmla="*/ 3138415 w 3301706"/>
                <a:gd name="connsiteY741" fmla="*/ 834425 h 1995424"/>
                <a:gd name="connsiteX742" fmla="*/ 3120415 w 3301706"/>
                <a:gd name="connsiteY742" fmla="*/ 852425 h 1995424"/>
                <a:gd name="connsiteX743" fmla="*/ 3102415 w 3301706"/>
                <a:gd name="connsiteY743" fmla="*/ 834425 h 1995424"/>
                <a:gd name="connsiteX744" fmla="*/ 3120415 w 3301706"/>
                <a:gd name="connsiteY744" fmla="*/ 816425 h 1995424"/>
                <a:gd name="connsiteX745" fmla="*/ 2957130 w 3301706"/>
                <a:gd name="connsiteY745" fmla="*/ 816425 h 1995424"/>
                <a:gd name="connsiteX746" fmla="*/ 2975130 w 3301706"/>
                <a:gd name="connsiteY746" fmla="*/ 834425 h 1995424"/>
                <a:gd name="connsiteX747" fmla="*/ 2957130 w 3301706"/>
                <a:gd name="connsiteY747" fmla="*/ 852425 h 1995424"/>
                <a:gd name="connsiteX748" fmla="*/ 2939130 w 3301706"/>
                <a:gd name="connsiteY748" fmla="*/ 834425 h 1995424"/>
                <a:gd name="connsiteX749" fmla="*/ 2957130 w 3301706"/>
                <a:gd name="connsiteY749" fmla="*/ 816425 h 1995424"/>
                <a:gd name="connsiteX750" fmla="*/ 2793845 w 3301706"/>
                <a:gd name="connsiteY750" fmla="*/ 816425 h 1995424"/>
                <a:gd name="connsiteX751" fmla="*/ 2811845 w 3301706"/>
                <a:gd name="connsiteY751" fmla="*/ 834425 h 1995424"/>
                <a:gd name="connsiteX752" fmla="*/ 2793845 w 3301706"/>
                <a:gd name="connsiteY752" fmla="*/ 852425 h 1995424"/>
                <a:gd name="connsiteX753" fmla="*/ 2775845 w 3301706"/>
                <a:gd name="connsiteY753" fmla="*/ 834425 h 1995424"/>
                <a:gd name="connsiteX754" fmla="*/ 2793845 w 3301706"/>
                <a:gd name="connsiteY754" fmla="*/ 816425 h 1995424"/>
                <a:gd name="connsiteX755" fmla="*/ 2630560 w 3301706"/>
                <a:gd name="connsiteY755" fmla="*/ 816425 h 1995424"/>
                <a:gd name="connsiteX756" fmla="*/ 2648560 w 3301706"/>
                <a:gd name="connsiteY756" fmla="*/ 834425 h 1995424"/>
                <a:gd name="connsiteX757" fmla="*/ 2630560 w 3301706"/>
                <a:gd name="connsiteY757" fmla="*/ 852425 h 1995424"/>
                <a:gd name="connsiteX758" fmla="*/ 2612560 w 3301706"/>
                <a:gd name="connsiteY758" fmla="*/ 834425 h 1995424"/>
                <a:gd name="connsiteX759" fmla="*/ 2630560 w 3301706"/>
                <a:gd name="connsiteY759" fmla="*/ 816425 h 1995424"/>
                <a:gd name="connsiteX760" fmla="*/ 2467275 w 3301706"/>
                <a:gd name="connsiteY760" fmla="*/ 816425 h 1995424"/>
                <a:gd name="connsiteX761" fmla="*/ 2485275 w 3301706"/>
                <a:gd name="connsiteY761" fmla="*/ 834425 h 1995424"/>
                <a:gd name="connsiteX762" fmla="*/ 2467275 w 3301706"/>
                <a:gd name="connsiteY762" fmla="*/ 852425 h 1995424"/>
                <a:gd name="connsiteX763" fmla="*/ 2449275 w 3301706"/>
                <a:gd name="connsiteY763" fmla="*/ 834425 h 1995424"/>
                <a:gd name="connsiteX764" fmla="*/ 2467275 w 3301706"/>
                <a:gd name="connsiteY764" fmla="*/ 816425 h 1995424"/>
                <a:gd name="connsiteX765" fmla="*/ 2303990 w 3301706"/>
                <a:gd name="connsiteY765" fmla="*/ 816425 h 1995424"/>
                <a:gd name="connsiteX766" fmla="*/ 2321990 w 3301706"/>
                <a:gd name="connsiteY766" fmla="*/ 834425 h 1995424"/>
                <a:gd name="connsiteX767" fmla="*/ 2303990 w 3301706"/>
                <a:gd name="connsiteY767" fmla="*/ 852425 h 1995424"/>
                <a:gd name="connsiteX768" fmla="*/ 2285990 w 3301706"/>
                <a:gd name="connsiteY768" fmla="*/ 834425 h 1995424"/>
                <a:gd name="connsiteX769" fmla="*/ 2303990 w 3301706"/>
                <a:gd name="connsiteY769" fmla="*/ 816425 h 1995424"/>
                <a:gd name="connsiteX770" fmla="*/ 2140705 w 3301706"/>
                <a:gd name="connsiteY770" fmla="*/ 816425 h 1995424"/>
                <a:gd name="connsiteX771" fmla="*/ 2158705 w 3301706"/>
                <a:gd name="connsiteY771" fmla="*/ 834425 h 1995424"/>
                <a:gd name="connsiteX772" fmla="*/ 2140705 w 3301706"/>
                <a:gd name="connsiteY772" fmla="*/ 852425 h 1995424"/>
                <a:gd name="connsiteX773" fmla="*/ 2122705 w 3301706"/>
                <a:gd name="connsiteY773" fmla="*/ 834425 h 1995424"/>
                <a:gd name="connsiteX774" fmla="*/ 2140705 w 3301706"/>
                <a:gd name="connsiteY774" fmla="*/ 816425 h 1995424"/>
                <a:gd name="connsiteX775" fmla="*/ 1977420 w 3301706"/>
                <a:gd name="connsiteY775" fmla="*/ 816425 h 1995424"/>
                <a:gd name="connsiteX776" fmla="*/ 1995420 w 3301706"/>
                <a:gd name="connsiteY776" fmla="*/ 834425 h 1995424"/>
                <a:gd name="connsiteX777" fmla="*/ 1977420 w 3301706"/>
                <a:gd name="connsiteY777" fmla="*/ 852425 h 1995424"/>
                <a:gd name="connsiteX778" fmla="*/ 1959420 w 3301706"/>
                <a:gd name="connsiteY778" fmla="*/ 834425 h 1995424"/>
                <a:gd name="connsiteX779" fmla="*/ 1977420 w 3301706"/>
                <a:gd name="connsiteY779" fmla="*/ 816425 h 1995424"/>
                <a:gd name="connsiteX780" fmla="*/ 1814135 w 3301706"/>
                <a:gd name="connsiteY780" fmla="*/ 816425 h 1995424"/>
                <a:gd name="connsiteX781" fmla="*/ 1832135 w 3301706"/>
                <a:gd name="connsiteY781" fmla="*/ 834425 h 1995424"/>
                <a:gd name="connsiteX782" fmla="*/ 1814135 w 3301706"/>
                <a:gd name="connsiteY782" fmla="*/ 852425 h 1995424"/>
                <a:gd name="connsiteX783" fmla="*/ 1796135 w 3301706"/>
                <a:gd name="connsiteY783" fmla="*/ 834425 h 1995424"/>
                <a:gd name="connsiteX784" fmla="*/ 1814135 w 3301706"/>
                <a:gd name="connsiteY784" fmla="*/ 816425 h 1995424"/>
                <a:gd name="connsiteX785" fmla="*/ 1650850 w 3301706"/>
                <a:gd name="connsiteY785" fmla="*/ 816425 h 1995424"/>
                <a:gd name="connsiteX786" fmla="*/ 1668850 w 3301706"/>
                <a:gd name="connsiteY786" fmla="*/ 834425 h 1995424"/>
                <a:gd name="connsiteX787" fmla="*/ 1650850 w 3301706"/>
                <a:gd name="connsiteY787" fmla="*/ 852425 h 1995424"/>
                <a:gd name="connsiteX788" fmla="*/ 1632850 w 3301706"/>
                <a:gd name="connsiteY788" fmla="*/ 834425 h 1995424"/>
                <a:gd name="connsiteX789" fmla="*/ 1650850 w 3301706"/>
                <a:gd name="connsiteY789" fmla="*/ 816425 h 1995424"/>
                <a:gd name="connsiteX790" fmla="*/ 1487565 w 3301706"/>
                <a:gd name="connsiteY790" fmla="*/ 816425 h 1995424"/>
                <a:gd name="connsiteX791" fmla="*/ 1505565 w 3301706"/>
                <a:gd name="connsiteY791" fmla="*/ 834425 h 1995424"/>
                <a:gd name="connsiteX792" fmla="*/ 1487565 w 3301706"/>
                <a:gd name="connsiteY792" fmla="*/ 852425 h 1995424"/>
                <a:gd name="connsiteX793" fmla="*/ 1469565 w 3301706"/>
                <a:gd name="connsiteY793" fmla="*/ 834425 h 1995424"/>
                <a:gd name="connsiteX794" fmla="*/ 1487565 w 3301706"/>
                <a:gd name="connsiteY794" fmla="*/ 816425 h 1995424"/>
                <a:gd name="connsiteX795" fmla="*/ 1324280 w 3301706"/>
                <a:gd name="connsiteY795" fmla="*/ 816425 h 1995424"/>
                <a:gd name="connsiteX796" fmla="*/ 1342280 w 3301706"/>
                <a:gd name="connsiteY796" fmla="*/ 834425 h 1995424"/>
                <a:gd name="connsiteX797" fmla="*/ 1324280 w 3301706"/>
                <a:gd name="connsiteY797" fmla="*/ 852425 h 1995424"/>
                <a:gd name="connsiteX798" fmla="*/ 1306280 w 3301706"/>
                <a:gd name="connsiteY798" fmla="*/ 834425 h 1995424"/>
                <a:gd name="connsiteX799" fmla="*/ 1324280 w 3301706"/>
                <a:gd name="connsiteY799" fmla="*/ 816425 h 1995424"/>
                <a:gd name="connsiteX800" fmla="*/ 1160995 w 3301706"/>
                <a:gd name="connsiteY800" fmla="*/ 816425 h 1995424"/>
                <a:gd name="connsiteX801" fmla="*/ 1178995 w 3301706"/>
                <a:gd name="connsiteY801" fmla="*/ 834425 h 1995424"/>
                <a:gd name="connsiteX802" fmla="*/ 1160995 w 3301706"/>
                <a:gd name="connsiteY802" fmla="*/ 852425 h 1995424"/>
                <a:gd name="connsiteX803" fmla="*/ 1142995 w 3301706"/>
                <a:gd name="connsiteY803" fmla="*/ 834425 h 1995424"/>
                <a:gd name="connsiteX804" fmla="*/ 1160995 w 3301706"/>
                <a:gd name="connsiteY804" fmla="*/ 816425 h 1995424"/>
                <a:gd name="connsiteX805" fmla="*/ 997710 w 3301706"/>
                <a:gd name="connsiteY805" fmla="*/ 816425 h 1995424"/>
                <a:gd name="connsiteX806" fmla="*/ 1015710 w 3301706"/>
                <a:gd name="connsiteY806" fmla="*/ 834425 h 1995424"/>
                <a:gd name="connsiteX807" fmla="*/ 997710 w 3301706"/>
                <a:gd name="connsiteY807" fmla="*/ 852425 h 1995424"/>
                <a:gd name="connsiteX808" fmla="*/ 979710 w 3301706"/>
                <a:gd name="connsiteY808" fmla="*/ 834425 h 1995424"/>
                <a:gd name="connsiteX809" fmla="*/ 997710 w 3301706"/>
                <a:gd name="connsiteY809" fmla="*/ 816425 h 1995424"/>
                <a:gd name="connsiteX810" fmla="*/ 834425 w 3301706"/>
                <a:gd name="connsiteY810" fmla="*/ 816425 h 1995424"/>
                <a:gd name="connsiteX811" fmla="*/ 852425 w 3301706"/>
                <a:gd name="connsiteY811" fmla="*/ 834425 h 1995424"/>
                <a:gd name="connsiteX812" fmla="*/ 834425 w 3301706"/>
                <a:gd name="connsiteY812" fmla="*/ 852425 h 1995424"/>
                <a:gd name="connsiteX813" fmla="*/ 816425 w 3301706"/>
                <a:gd name="connsiteY813" fmla="*/ 834425 h 1995424"/>
                <a:gd name="connsiteX814" fmla="*/ 834425 w 3301706"/>
                <a:gd name="connsiteY814" fmla="*/ 816425 h 1995424"/>
                <a:gd name="connsiteX815" fmla="*/ 671140 w 3301706"/>
                <a:gd name="connsiteY815" fmla="*/ 816425 h 1995424"/>
                <a:gd name="connsiteX816" fmla="*/ 689140 w 3301706"/>
                <a:gd name="connsiteY816" fmla="*/ 834425 h 1995424"/>
                <a:gd name="connsiteX817" fmla="*/ 671140 w 3301706"/>
                <a:gd name="connsiteY817" fmla="*/ 852425 h 1995424"/>
                <a:gd name="connsiteX818" fmla="*/ 653140 w 3301706"/>
                <a:gd name="connsiteY818" fmla="*/ 834425 h 1995424"/>
                <a:gd name="connsiteX819" fmla="*/ 671140 w 3301706"/>
                <a:gd name="connsiteY819" fmla="*/ 816425 h 1995424"/>
                <a:gd name="connsiteX820" fmla="*/ 507855 w 3301706"/>
                <a:gd name="connsiteY820" fmla="*/ 816425 h 1995424"/>
                <a:gd name="connsiteX821" fmla="*/ 525855 w 3301706"/>
                <a:gd name="connsiteY821" fmla="*/ 834425 h 1995424"/>
                <a:gd name="connsiteX822" fmla="*/ 507855 w 3301706"/>
                <a:gd name="connsiteY822" fmla="*/ 852425 h 1995424"/>
                <a:gd name="connsiteX823" fmla="*/ 489855 w 3301706"/>
                <a:gd name="connsiteY823" fmla="*/ 834425 h 1995424"/>
                <a:gd name="connsiteX824" fmla="*/ 507855 w 3301706"/>
                <a:gd name="connsiteY824" fmla="*/ 816425 h 1995424"/>
                <a:gd name="connsiteX825" fmla="*/ 344570 w 3301706"/>
                <a:gd name="connsiteY825" fmla="*/ 816425 h 1995424"/>
                <a:gd name="connsiteX826" fmla="*/ 362570 w 3301706"/>
                <a:gd name="connsiteY826" fmla="*/ 834425 h 1995424"/>
                <a:gd name="connsiteX827" fmla="*/ 344570 w 3301706"/>
                <a:gd name="connsiteY827" fmla="*/ 852425 h 1995424"/>
                <a:gd name="connsiteX828" fmla="*/ 326570 w 3301706"/>
                <a:gd name="connsiteY828" fmla="*/ 834425 h 1995424"/>
                <a:gd name="connsiteX829" fmla="*/ 344570 w 3301706"/>
                <a:gd name="connsiteY829" fmla="*/ 816425 h 1995424"/>
                <a:gd name="connsiteX830" fmla="*/ 181285 w 3301706"/>
                <a:gd name="connsiteY830" fmla="*/ 816425 h 1995424"/>
                <a:gd name="connsiteX831" fmla="*/ 199285 w 3301706"/>
                <a:gd name="connsiteY831" fmla="*/ 834425 h 1995424"/>
                <a:gd name="connsiteX832" fmla="*/ 181285 w 3301706"/>
                <a:gd name="connsiteY832" fmla="*/ 852425 h 1995424"/>
                <a:gd name="connsiteX833" fmla="*/ 163285 w 3301706"/>
                <a:gd name="connsiteY833" fmla="*/ 834425 h 1995424"/>
                <a:gd name="connsiteX834" fmla="*/ 181285 w 3301706"/>
                <a:gd name="connsiteY834" fmla="*/ 816425 h 1995424"/>
                <a:gd name="connsiteX835" fmla="*/ 18000 w 3301706"/>
                <a:gd name="connsiteY835" fmla="*/ 816425 h 1995424"/>
                <a:gd name="connsiteX836" fmla="*/ 36000 w 3301706"/>
                <a:gd name="connsiteY836" fmla="*/ 834425 h 1995424"/>
                <a:gd name="connsiteX837" fmla="*/ 18000 w 3301706"/>
                <a:gd name="connsiteY837" fmla="*/ 852425 h 1995424"/>
                <a:gd name="connsiteX838" fmla="*/ 0 w 3301706"/>
                <a:gd name="connsiteY838" fmla="*/ 834425 h 1995424"/>
                <a:gd name="connsiteX839" fmla="*/ 18000 w 3301706"/>
                <a:gd name="connsiteY839" fmla="*/ 816425 h 1995424"/>
                <a:gd name="connsiteX840" fmla="*/ 3283706 w 3301706"/>
                <a:gd name="connsiteY840" fmla="*/ 653140 h 1995424"/>
                <a:gd name="connsiteX841" fmla="*/ 3301706 w 3301706"/>
                <a:gd name="connsiteY841" fmla="*/ 671140 h 1995424"/>
                <a:gd name="connsiteX842" fmla="*/ 3283706 w 3301706"/>
                <a:gd name="connsiteY842" fmla="*/ 689140 h 1995424"/>
                <a:gd name="connsiteX843" fmla="*/ 3265706 w 3301706"/>
                <a:gd name="connsiteY843" fmla="*/ 671140 h 1995424"/>
                <a:gd name="connsiteX844" fmla="*/ 3283706 w 3301706"/>
                <a:gd name="connsiteY844" fmla="*/ 653140 h 1995424"/>
                <a:gd name="connsiteX845" fmla="*/ 3120415 w 3301706"/>
                <a:gd name="connsiteY845" fmla="*/ 653140 h 1995424"/>
                <a:gd name="connsiteX846" fmla="*/ 3138415 w 3301706"/>
                <a:gd name="connsiteY846" fmla="*/ 671140 h 1995424"/>
                <a:gd name="connsiteX847" fmla="*/ 3120415 w 3301706"/>
                <a:gd name="connsiteY847" fmla="*/ 689140 h 1995424"/>
                <a:gd name="connsiteX848" fmla="*/ 3102415 w 3301706"/>
                <a:gd name="connsiteY848" fmla="*/ 671140 h 1995424"/>
                <a:gd name="connsiteX849" fmla="*/ 3120415 w 3301706"/>
                <a:gd name="connsiteY849" fmla="*/ 653140 h 1995424"/>
                <a:gd name="connsiteX850" fmla="*/ 2957130 w 3301706"/>
                <a:gd name="connsiteY850" fmla="*/ 653140 h 1995424"/>
                <a:gd name="connsiteX851" fmla="*/ 2975130 w 3301706"/>
                <a:gd name="connsiteY851" fmla="*/ 671140 h 1995424"/>
                <a:gd name="connsiteX852" fmla="*/ 2957130 w 3301706"/>
                <a:gd name="connsiteY852" fmla="*/ 689140 h 1995424"/>
                <a:gd name="connsiteX853" fmla="*/ 2939130 w 3301706"/>
                <a:gd name="connsiteY853" fmla="*/ 671140 h 1995424"/>
                <a:gd name="connsiteX854" fmla="*/ 2957130 w 3301706"/>
                <a:gd name="connsiteY854" fmla="*/ 653140 h 1995424"/>
                <a:gd name="connsiteX855" fmla="*/ 2793845 w 3301706"/>
                <a:gd name="connsiteY855" fmla="*/ 653140 h 1995424"/>
                <a:gd name="connsiteX856" fmla="*/ 2811845 w 3301706"/>
                <a:gd name="connsiteY856" fmla="*/ 671140 h 1995424"/>
                <a:gd name="connsiteX857" fmla="*/ 2793845 w 3301706"/>
                <a:gd name="connsiteY857" fmla="*/ 689140 h 1995424"/>
                <a:gd name="connsiteX858" fmla="*/ 2775845 w 3301706"/>
                <a:gd name="connsiteY858" fmla="*/ 671140 h 1995424"/>
                <a:gd name="connsiteX859" fmla="*/ 2793845 w 3301706"/>
                <a:gd name="connsiteY859" fmla="*/ 653140 h 1995424"/>
                <a:gd name="connsiteX860" fmla="*/ 2630560 w 3301706"/>
                <a:gd name="connsiteY860" fmla="*/ 653140 h 1995424"/>
                <a:gd name="connsiteX861" fmla="*/ 2648560 w 3301706"/>
                <a:gd name="connsiteY861" fmla="*/ 671140 h 1995424"/>
                <a:gd name="connsiteX862" fmla="*/ 2630560 w 3301706"/>
                <a:gd name="connsiteY862" fmla="*/ 689140 h 1995424"/>
                <a:gd name="connsiteX863" fmla="*/ 2612560 w 3301706"/>
                <a:gd name="connsiteY863" fmla="*/ 671140 h 1995424"/>
                <a:gd name="connsiteX864" fmla="*/ 2630560 w 3301706"/>
                <a:gd name="connsiteY864" fmla="*/ 653140 h 1995424"/>
                <a:gd name="connsiteX865" fmla="*/ 2467275 w 3301706"/>
                <a:gd name="connsiteY865" fmla="*/ 653140 h 1995424"/>
                <a:gd name="connsiteX866" fmla="*/ 2485275 w 3301706"/>
                <a:gd name="connsiteY866" fmla="*/ 671140 h 1995424"/>
                <a:gd name="connsiteX867" fmla="*/ 2467275 w 3301706"/>
                <a:gd name="connsiteY867" fmla="*/ 689140 h 1995424"/>
                <a:gd name="connsiteX868" fmla="*/ 2449275 w 3301706"/>
                <a:gd name="connsiteY868" fmla="*/ 671140 h 1995424"/>
                <a:gd name="connsiteX869" fmla="*/ 2467275 w 3301706"/>
                <a:gd name="connsiteY869" fmla="*/ 653140 h 1995424"/>
                <a:gd name="connsiteX870" fmla="*/ 2303990 w 3301706"/>
                <a:gd name="connsiteY870" fmla="*/ 653140 h 1995424"/>
                <a:gd name="connsiteX871" fmla="*/ 2321990 w 3301706"/>
                <a:gd name="connsiteY871" fmla="*/ 671140 h 1995424"/>
                <a:gd name="connsiteX872" fmla="*/ 2303990 w 3301706"/>
                <a:gd name="connsiteY872" fmla="*/ 689140 h 1995424"/>
                <a:gd name="connsiteX873" fmla="*/ 2285990 w 3301706"/>
                <a:gd name="connsiteY873" fmla="*/ 671140 h 1995424"/>
                <a:gd name="connsiteX874" fmla="*/ 2303990 w 3301706"/>
                <a:gd name="connsiteY874" fmla="*/ 653140 h 1995424"/>
                <a:gd name="connsiteX875" fmla="*/ 2140705 w 3301706"/>
                <a:gd name="connsiteY875" fmla="*/ 653140 h 1995424"/>
                <a:gd name="connsiteX876" fmla="*/ 2158705 w 3301706"/>
                <a:gd name="connsiteY876" fmla="*/ 671140 h 1995424"/>
                <a:gd name="connsiteX877" fmla="*/ 2140705 w 3301706"/>
                <a:gd name="connsiteY877" fmla="*/ 689140 h 1995424"/>
                <a:gd name="connsiteX878" fmla="*/ 2122705 w 3301706"/>
                <a:gd name="connsiteY878" fmla="*/ 671140 h 1995424"/>
                <a:gd name="connsiteX879" fmla="*/ 2140705 w 3301706"/>
                <a:gd name="connsiteY879" fmla="*/ 653140 h 1995424"/>
                <a:gd name="connsiteX880" fmla="*/ 1977420 w 3301706"/>
                <a:gd name="connsiteY880" fmla="*/ 653140 h 1995424"/>
                <a:gd name="connsiteX881" fmla="*/ 1995420 w 3301706"/>
                <a:gd name="connsiteY881" fmla="*/ 671140 h 1995424"/>
                <a:gd name="connsiteX882" fmla="*/ 1977420 w 3301706"/>
                <a:gd name="connsiteY882" fmla="*/ 689140 h 1995424"/>
                <a:gd name="connsiteX883" fmla="*/ 1959420 w 3301706"/>
                <a:gd name="connsiteY883" fmla="*/ 671140 h 1995424"/>
                <a:gd name="connsiteX884" fmla="*/ 1977420 w 3301706"/>
                <a:gd name="connsiteY884" fmla="*/ 653140 h 1995424"/>
                <a:gd name="connsiteX885" fmla="*/ 1814135 w 3301706"/>
                <a:gd name="connsiteY885" fmla="*/ 653140 h 1995424"/>
                <a:gd name="connsiteX886" fmla="*/ 1832135 w 3301706"/>
                <a:gd name="connsiteY886" fmla="*/ 671140 h 1995424"/>
                <a:gd name="connsiteX887" fmla="*/ 1814135 w 3301706"/>
                <a:gd name="connsiteY887" fmla="*/ 689140 h 1995424"/>
                <a:gd name="connsiteX888" fmla="*/ 1796135 w 3301706"/>
                <a:gd name="connsiteY888" fmla="*/ 671140 h 1995424"/>
                <a:gd name="connsiteX889" fmla="*/ 1814135 w 3301706"/>
                <a:gd name="connsiteY889" fmla="*/ 653140 h 1995424"/>
                <a:gd name="connsiteX890" fmla="*/ 1650850 w 3301706"/>
                <a:gd name="connsiteY890" fmla="*/ 653140 h 1995424"/>
                <a:gd name="connsiteX891" fmla="*/ 1668850 w 3301706"/>
                <a:gd name="connsiteY891" fmla="*/ 671140 h 1995424"/>
                <a:gd name="connsiteX892" fmla="*/ 1650850 w 3301706"/>
                <a:gd name="connsiteY892" fmla="*/ 689140 h 1995424"/>
                <a:gd name="connsiteX893" fmla="*/ 1632850 w 3301706"/>
                <a:gd name="connsiteY893" fmla="*/ 671140 h 1995424"/>
                <a:gd name="connsiteX894" fmla="*/ 1650850 w 3301706"/>
                <a:gd name="connsiteY894" fmla="*/ 653140 h 1995424"/>
                <a:gd name="connsiteX895" fmla="*/ 1487565 w 3301706"/>
                <a:gd name="connsiteY895" fmla="*/ 653140 h 1995424"/>
                <a:gd name="connsiteX896" fmla="*/ 1505565 w 3301706"/>
                <a:gd name="connsiteY896" fmla="*/ 671140 h 1995424"/>
                <a:gd name="connsiteX897" fmla="*/ 1487565 w 3301706"/>
                <a:gd name="connsiteY897" fmla="*/ 689140 h 1995424"/>
                <a:gd name="connsiteX898" fmla="*/ 1469565 w 3301706"/>
                <a:gd name="connsiteY898" fmla="*/ 671140 h 1995424"/>
                <a:gd name="connsiteX899" fmla="*/ 1487565 w 3301706"/>
                <a:gd name="connsiteY899" fmla="*/ 653140 h 1995424"/>
                <a:gd name="connsiteX900" fmla="*/ 1324280 w 3301706"/>
                <a:gd name="connsiteY900" fmla="*/ 653140 h 1995424"/>
                <a:gd name="connsiteX901" fmla="*/ 1342280 w 3301706"/>
                <a:gd name="connsiteY901" fmla="*/ 671140 h 1995424"/>
                <a:gd name="connsiteX902" fmla="*/ 1324280 w 3301706"/>
                <a:gd name="connsiteY902" fmla="*/ 689140 h 1995424"/>
                <a:gd name="connsiteX903" fmla="*/ 1306280 w 3301706"/>
                <a:gd name="connsiteY903" fmla="*/ 671140 h 1995424"/>
                <a:gd name="connsiteX904" fmla="*/ 1324280 w 3301706"/>
                <a:gd name="connsiteY904" fmla="*/ 653140 h 1995424"/>
                <a:gd name="connsiteX905" fmla="*/ 1160995 w 3301706"/>
                <a:gd name="connsiteY905" fmla="*/ 653140 h 1995424"/>
                <a:gd name="connsiteX906" fmla="*/ 1178995 w 3301706"/>
                <a:gd name="connsiteY906" fmla="*/ 671140 h 1995424"/>
                <a:gd name="connsiteX907" fmla="*/ 1160995 w 3301706"/>
                <a:gd name="connsiteY907" fmla="*/ 689140 h 1995424"/>
                <a:gd name="connsiteX908" fmla="*/ 1142995 w 3301706"/>
                <a:gd name="connsiteY908" fmla="*/ 671140 h 1995424"/>
                <a:gd name="connsiteX909" fmla="*/ 1160995 w 3301706"/>
                <a:gd name="connsiteY909" fmla="*/ 653140 h 1995424"/>
                <a:gd name="connsiteX910" fmla="*/ 997710 w 3301706"/>
                <a:gd name="connsiteY910" fmla="*/ 653140 h 1995424"/>
                <a:gd name="connsiteX911" fmla="*/ 1015710 w 3301706"/>
                <a:gd name="connsiteY911" fmla="*/ 671140 h 1995424"/>
                <a:gd name="connsiteX912" fmla="*/ 997710 w 3301706"/>
                <a:gd name="connsiteY912" fmla="*/ 689140 h 1995424"/>
                <a:gd name="connsiteX913" fmla="*/ 979710 w 3301706"/>
                <a:gd name="connsiteY913" fmla="*/ 671140 h 1995424"/>
                <a:gd name="connsiteX914" fmla="*/ 997710 w 3301706"/>
                <a:gd name="connsiteY914" fmla="*/ 653140 h 1995424"/>
                <a:gd name="connsiteX915" fmla="*/ 834425 w 3301706"/>
                <a:gd name="connsiteY915" fmla="*/ 653140 h 1995424"/>
                <a:gd name="connsiteX916" fmla="*/ 852425 w 3301706"/>
                <a:gd name="connsiteY916" fmla="*/ 671140 h 1995424"/>
                <a:gd name="connsiteX917" fmla="*/ 834425 w 3301706"/>
                <a:gd name="connsiteY917" fmla="*/ 689140 h 1995424"/>
                <a:gd name="connsiteX918" fmla="*/ 816425 w 3301706"/>
                <a:gd name="connsiteY918" fmla="*/ 671140 h 1995424"/>
                <a:gd name="connsiteX919" fmla="*/ 834425 w 3301706"/>
                <a:gd name="connsiteY919" fmla="*/ 653140 h 1995424"/>
                <a:gd name="connsiteX920" fmla="*/ 671140 w 3301706"/>
                <a:gd name="connsiteY920" fmla="*/ 653140 h 1995424"/>
                <a:gd name="connsiteX921" fmla="*/ 689140 w 3301706"/>
                <a:gd name="connsiteY921" fmla="*/ 671140 h 1995424"/>
                <a:gd name="connsiteX922" fmla="*/ 671140 w 3301706"/>
                <a:gd name="connsiteY922" fmla="*/ 689140 h 1995424"/>
                <a:gd name="connsiteX923" fmla="*/ 653140 w 3301706"/>
                <a:gd name="connsiteY923" fmla="*/ 671140 h 1995424"/>
                <a:gd name="connsiteX924" fmla="*/ 671140 w 3301706"/>
                <a:gd name="connsiteY924" fmla="*/ 653140 h 1995424"/>
                <a:gd name="connsiteX925" fmla="*/ 507855 w 3301706"/>
                <a:gd name="connsiteY925" fmla="*/ 653140 h 1995424"/>
                <a:gd name="connsiteX926" fmla="*/ 525855 w 3301706"/>
                <a:gd name="connsiteY926" fmla="*/ 671140 h 1995424"/>
                <a:gd name="connsiteX927" fmla="*/ 507855 w 3301706"/>
                <a:gd name="connsiteY927" fmla="*/ 689140 h 1995424"/>
                <a:gd name="connsiteX928" fmla="*/ 489855 w 3301706"/>
                <a:gd name="connsiteY928" fmla="*/ 671140 h 1995424"/>
                <a:gd name="connsiteX929" fmla="*/ 507855 w 3301706"/>
                <a:gd name="connsiteY929" fmla="*/ 653140 h 1995424"/>
                <a:gd name="connsiteX930" fmla="*/ 344570 w 3301706"/>
                <a:gd name="connsiteY930" fmla="*/ 653140 h 1995424"/>
                <a:gd name="connsiteX931" fmla="*/ 362570 w 3301706"/>
                <a:gd name="connsiteY931" fmla="*/ 671140 h 1995424"/>
                <a:gd name="connsiteX932" fmla="*/ 344570 w 3301706"/>
                <a:gd name="connsiteY932" fmla="*/ 689140 h 1995424"/>
                <a:gd name="connsiteX933" fmla="*/ 326570 w 3301706"/>
                <a:gd name="connsiteY933" fmla="*/ 671140 h 1995424"/>
                <a:gd name="connsiteX934" fmla="*/ 344570 w 3301706"/>
                <a:gd name="connsiteY934" fmla="*/ 653140 h 1995424"/>
                <a:gd name="connsiteX935" fmla="*/ 181285 w 3301706"/>
                <a:gd name="connsiteY935" fmla="*/ 653140 h 1995424"/>
                <a:gd name="connsiteX936" fmla="*/ 199285 w 3301706"/>
                <a:gd name="connsiteY936" fmla="*/ 671140 h 1995424"/>
                <a:gd name="connsiteX937" fmla="*/ 181285 w 3301706"/>
                <a:gd name="connsiteY937" fmla="*/ 689140 h 1995424"/>
                <a:gd name="connsiteX938" fmla="*/ 163285 w 3301706"/>
                <a:gd name="connsiteY938" fmla="*/ 671140 h 1995424"/>
                <a:gd name="connsiteX939" fmla="*/ 181285 w 3301706"/>
                <a:gd name="connsiteY939" fmla="*/ 653140 h 1995424"/>
                <a:gd name="connsiteX940" fmla="*/ 18000 w 3301706"/>
                <a:gd name="connsiteY940" fmla="*/ 653140 h 1995424"/>
                <a:gd name="connsiteX941" fmla="*/ 36000 w 3301706"/>
                <a:gd name="connsiteY941" fmla="*/ 671140 h 1995424"/>
                <a:gd name="connsiteX942" fmla="*/ 18000 w 3301706"/>
                <a:gd name="connsiteY942" fmla="*/ 689140 h 1995424"/>
                <a:gd name="connsiteX943" fmla="*/ 0 w 3301706"/>
                <a:gd name="connsiteY943" fmla="*/ 671140 h 1995424"/>
                <a:gd name="connsiteX944" fmla="*/ 18000 w 3301706"/>
                <a:gd name="connsiteY944" fmla="*/ 653140 h 1995424"/>
                <a:gd name="connsiteX945" fmla="*/ 3283706 w 3301706"/>
                <a:gd name="connsiteY945" fmla="*/ 489855 h 1995424"/>
                <a:gd name="connsiteX946" fmla="*/ 3301706 w 3301706"/>
                <a:gd name="connsiteY946" fmla="*/ 507855 h 1995424"/>
                <a:gd name="connsiteX947" fmla="*/ 3283706 w 3301706"/>
                <a:gd name="connsiteY947" fmla="*/ 525855 h 1995424"/>
                <a:gd name="connsiteX948" fmla="*/ 3265706 w 3301706"/>
                <a:gd name="connsiteY948" fmla="*/ 507855 h 1995424"/>
                <a:gd name="connsiteX949" fmla="*/ 3283706 w 3301706"/>
                <a:gd name="connsiteY949" fmla="*/ 489855 h 1995424"/>
                <a:gd name="connsiteX950" fmla="*/ 3120415 w 3301706"/>
                <a:gd name="connsiteY950" fmla="*/ 489855 h 1995424"/>
                <a:gd name="connsiteX951" fmla="*/ 3138415 w 3301706"/>
                <a:gd name="connsiteY951" fmla="*/ 507855 h 1995424"/>
                <a:gd name="connsiteX952" fmla="*/ 3120415 w 3301706"/>
                <a:gd name="connsiteY952" fmla="*/ 525855 h 1995424"/>
                <a:gd name="connsiteX953" fmla="*/ 3102415 w 3301706"/>
                <a:gd name="connsiteY953" fmla="*/ 507855 h 1995424"/>
                <a:gd name="connsiteX954" fmla="*/ 3120415 w 3301706"/>
                <a:gd name="connsiteY954" fmla="*/ 489855 h 1995424"/>
                <a:gd name="connsiteX955" fmla="*/ 2957130 w 3301706"/>
                <a:gd name="connsiteY955" fmla="*/ 489855 h 1995424"/>
                <a:gd name="connsiteX956" fmla="*/ 2975130 w 3301706"/>
                <a:gd name="connsiteY956" fmla="*/ 507855 h 1995424"/>
                <a:gd name="connsiteX957" fmla="*/ 2957130 w 3301706"/>
                <a:gd name="connsiteY957" fmla="*/ 525855 h 1995424"/>
                <a:gd name="connsiteX958" fmla="*/ 2939130 w 3301706"/>
                <a:gd name="connsiteY958" fmla="*/ 507855 h 1995424"/>
                <a:gd name="connsiteX959" fmla="*/ 2957130 w 3301706"/>
                <a:gd name="connsiteY959" fmla="*/ 489855 h 1995424"/>
                <a:gd name="connsiteX960" fmla="*/ 2793845 w 3301706"/>
                <a:gd name="connsiteY960" fmla="*/ 489855 h 1995424"/>
                <a:gd name="connsiteX961" fmla="*/ 2811845 w 3301706"/>
                <a:gd name="connsiteY961" fmla="*/ 507855 h 1995424"/>
                <a:gd name="connsiteX962" fmla="*/ 2793845 w 3301706"/>
                <a:gd name="connsiteY962" fmla="*/ 525855 h 1995424"/>
                <a:gd name="connsiteX963" fmla="*/ 2775845 w 3301706"/>
                <a:gd name="connsiteY963" fmla="*/ 507855 h 1995424"/>
                <a:gd name="connsiteX964" fmla="*/ 2793845 w 3301706"/>
                <a:gd name="connsiteY964" fmla="*/ 489855 h 1995424"/>
                <a:gd name="connsiteX965" fmla="*/ 2630560 w 3301706"/>
                <a:gd name="connsiteY965" fmla="*/ 489855 h 1995424"/>
                <a:gd name="connsiteX966" fmla="*/ 2648560 w 3301706"/>
                <a:gd name="connsiteY966" fmla="*/ 507855 h 1995424"/>
                <a:gd name="connsiteX967" fmla="*/ 2630560 w 3301706"/>
                <a:gd name="connsiteY967" fmla="*/ 525855 h 1995424"/>
                <a:gd name="connsiteX968" fmla="*/ 2612560 w 3301706"/>
                <a:gd name="connsiteY968" fmla="*/ 507855 h 1995424"/>
                <a:gd name="connsiteX969" fmla="*/ 2630560 w 3301706"/>
                <a:gd name="connsiteY969" fmla="*/ 489855 h 1995424"/>
                <a:gd name="connsiteX970" fmla="*/ 2467275 w 3301706"/>
                <a:gd name="connsiteY970" fmla="*/ 489855 h 1995424"/>
                <a:gd name="connsiteX971" fmla="*/ 2485275 w 3301706"/>
                <a:gd name="connsiteY971" fmla="*/ 507855 h 1995424"/>
                <a:gd name="connsiteX972" fmla="*/ 2467275 w 3301706"/>
                <a:gd name="connsiteY972" fmla="*/ 525855 h 1995424"/>
                <a:gd name="connsiteX973" fmla="*/ 2449275 w 3301706"/>
                <a:gd name="connsiteY973" fmla="*/ 507855 h 1995424"/>
                <a:gd name="connsiteX974" fmla="*/ 2467275 w 3301706"/>
                <a:gd name="connsiteY974" fmla="*/ 489855 h 1995424"/>
                <a:gd name="connsiteX975" fmla="*/ 2303990 w 3301706"/>
                <a:gd name="connsiteY975" fmla="*/ 489855 h 1995424"/>
                <a:gd name="connsiteX976" fmla="*/ 2321990 w 3301706"/>
                <a:gd name="connsiteY976" fmla="*/ 507855 h 1995424"/>
                <a:gd name="connsiteX977" fmla="*/ 2303990 w 3301706"/>
                <a:gd name="connsiteY977" fmla="*/ 525855 h 1995424"/>
                <a:gd name="connsiteX978" fmla="*/ 2285990 w 3301706"/>
                <a:gd name="connsiteY978" fmla="*/ 507855 h 1995424"/>
                <a:gd name="connsiteX979" fmla="*/ 2303990 w 3301706"/>
                <a:gd name="connsiteY979" fmla="*/ 489855 h 1995424"/>
                <a:gd name="connsiteX980" fmla="*/ 2140705 w 3301706"/>
                <a:gd name="connsiteY980" fmla="*/ 489855 h 1995424"/>
                <a:gd name="connsiteX981" fmla="*/ 2158705 w 3301706"/>
                <a:gd name="connsiteY981" fmla="*/ 507855 h 1995424"/>
                <a:gd name="connsiteX982" fmla="*/ 2140705 w 3301706"/>
                <a:gd name="connsiteY982" fmla="*/ 525855 h 1995424"/>
                <a:gd name="connsiteX983" fmla="*/ 2122705 w 3301706"/>
                <a:gd name="connsiteY983" fmla="*/ 507855 h 1995424"/>
                <a:gd name="connsiteX984" fmla="*/ 2140705 w 3301706"/>
                <a:gd name="connsiteY984" fmla="*/ 489855 h 1995424"/>
                <a:gd name="connsiteX985" fmla="*/ 1977420 w 3301706"/>
                <a:gd name="connsiteY985" fmla="*/ 489855 h 1995424"/>
                <a:gd name="connsiteX986" fmla="*/ 1995420 w 3301706"/>
                <a:gd name="connsiteY986" fmla="*/ 507855 h 1995424"/>
                <a:gd name="connsiteX987" fmla="*/ 1977420 w 3301706"/>
                <a:gd name="connsiteY987" fmla="*/ 525855 h 1995424"/>
                <a:gd name="connsiteX988" fmla="*/ 1959420 w 3301706"/>
                <a:gd name="connsiteY988" fmla="*/ 507855 h 1995424"/>
                <a:gd name="connsiteX989" fmla="*/ 1977420 w 3301706"/>
                <a:gd name="connsiteY989" fmla="*/ 489855 h 1995424"/>
                <a:gd name="connsiteX990" fmla="*/ 1814135 w 3301706"/>
                <a:gd name="connsiteY990" fmla="*/ 489855 h 1995424"/>
                <a:gd name="connsiteX991" fmla="*/ 1832135 w 3301706"/>
                <a:gd name="connsiteY991" fmla="*/ 507855 h 1995424"/>
                <a:gd name="connsiteX992" fmla="*/ 1814135 w 3301706"/>
                <a:gd name="connsiteY992" fmla="*/ 525855 h 1995424"/>
                <a:gd name="connsiteX993" fmla="*/ 1796135 w 3301706"/>
                <a:gd name="connsiteY993" fmla="*/ 507855 h 1995424"/>
                <a:gd name="connsiteX994" fmla="*/ 1814135 w 3301706"/>
                <a:gd name="connsiteY994" fmla="*/ 489855 h 1995424"/>
                <a:gd name="connsiteX995" fmla="*/ 1650850 w 3301706"/>
                <a:gd name="connsiteY995" fmla="*/ 489855 h 1995424"/>
                <a:gd name="connsiteX996" fmla="*/ 1668850 w 3301706"/>
                <a:gd name="connsiteY996" fmla="*/ 507855 h 1995424"/>
                <a:gd name="connsiteX997" fmla="*/ 1650850 w 3301706"/>
                <a:gd name="connsiteY997" fmla="*/ 525855 h 1995424"/>
                <a:gd name="connsiteX998" fmla="*/ 1632850 w 3301706"/>
                <a:gd name="connsiteY998" fmla="*/ 507855 h 1995424"/>
                <a:gd name="connsiteX999" fmla="*/ 1650850 w 3301706"/>
                <a:gd name="connsiteY999" fmla="*/ 489855 h 1995424"/>
                <a:gd name="connsiteX1000" fmla="*/ 1487565 w 3301706"/>
                <a:gd name="connsiteY1000" fmla="*/ 489855 h 1995424"/>
                <a:gd name="connsiteX1001" fmla="*/ 1505565 w 3301706"/>
                <a:gd name="connsiteY1001" fmla="*/ 507855 h 1995424"/>
                <a:gd name="connsiteX1002" fmla="*/ 1487565 w 3301706"/>
                <a:gd name="connsiteY1002" fmla="*/ 525855 h 1995424"/>
                <a:gd name="connsiteX1003" fmla="*/ 1469565 w 3301706"/>
                <a:gd name="connsiteY1003" fmla="*/ 507855 h 1995424"/>
                <a:gd name="connsiteX1004" fmla="*/ 1487565 w 3301706"/>
                <a:gd name="connsiteY1004" fmla="*/ 489855 h 1995424"/>
                <a:gd name="connsiteX1005" fmla="*/ 1324280 w 3301706"/>
                <a:gd name="connsiteY1005" fmla="*/ 489855 h 1995424"/>
                <a:gd name="connsiteX1006" fmla="*/ 1342280 w 3301706"/>
                <a:gd name="connsiteY1006" fmla="*/ 507855 h 1995424"/>
                <a:gd name="connsiteX1007" fmla="*/ 1324280 w 3301706"/>
                <a:gd name="connsiteY1007" fmla="*/ 525855 h 1995424"/>
                <a:gd name="connsiteX1008" fmla="*/ 1306280 w 3301706"/>
                <a:gd name="connsiteY1008" fmla="*/ 507855 h 1995424"/>
                <a:gd name="connsiteX1009" fmla="*/ 1324280 w 3301706"/>
                <a:gd name="connsiteY1009" fmla="*/ 489855 h 1995424"/>
                <a:gd name="connsiteX1010" fmla="*/ 1160995 w 3301706"/>
                <a:gd name="connsiteY1010" fmla="*/ 489855 h 1995424"/>
                <a:gd name="connsiteX1011" fmla="*/ 1178995 w 3301706"/>
                <a:gd name="connsiteY1011" fmla="*/ 507855 h 1995424"/>
                <a:gd name="connsiteX1012" fmla="*/ 1160995 w 3301706"/>
                <a:gd name="connsiteY1012" fmla="*/ 525855 h 1995424"/>
                <a:gd name="connsiteX1013" fmla="*/ 1142995 w 3301706"/>
                <a:gd name="connsiteY1013" fmla="*/ 507855 h 1995424"/>
                <a:gd name="connsiteX1014" fmla="*/ 1160995 w 3301706"/>
                <a:gd name="connsiteY1014" fmla="*/ 489855 h 1995424"/>
                <a:gd name="connsiteX1015" fmla="*/ 997710 w 3301706"/>
                <a:gd name="connsiteY1015" fmla="*/ 489855 h 1995424"/>
                <a:gd name="connsiteX1016" fmla="*/ 1015710 w 3301706"/>
                <a:gd name="connsiteY1016" fmla="*/ 507855 h 1995424"/>
                <a:gd name="connsiteX1017" fmla="*/ 997710 w 3301706"/>
                <a:gd name="connsiteY1017" fmla="*/ 525855 h 1995424"/>
                <a:gd name="connsiteX1018" fmla="*/ 979710 w 3301706"/>
                <a:gd name="connsiteY1018" fmla="*/ 507855 h 1995424"/>
                <a:gd name="connsiteX1019" fmla="*/ 997710 w 3301706"/>
                <a:gd name="connsiteY1019" fmla="*/ 489855 h 1995424"/>
                <a:gd name="connsiteX1020" fmla="*/ 834425 w 3301706"/>
                <a:gd name="connsiteY1020" fmla="*/ 489855 h 1995424"/>
                <a:gd name="connsiteX1021" fmla="*/ 852425 w 3301706"/>
                <a:gd name="connsiteY1021" fmla="*/ 507855 h 1995424"/>
                <a:gd name="connsiteX1022" fmla="*/ 834425 w 3301706"/>
                <a:gd name="connsiteY1022" fmla="*/ 525855 h 1995424"/>
                <a:gd name="connsiteX1023" fmla="*/ 816425 w 3301706"/>
                <a:gd name="connsiteY1023" fmla="*/ 507855 h 1995424"/>
                <a:gd name="connsiteX1024" fmla="*/ 834425 w 3301706"/>
                <a:gd name="connsiteY1024" fmla="*/ 489855 h 1995424"/>
                <a:gd name="connsiteX1025" fmla="*/ 671140 w 3301706"/>
                <a:gd name="connsiteY1025" fmla="*/ 489855 h 1995424"/>
                <a:gd name="connsiteX1026" fmla="*/ 689140 w 3301706"/>
                <a:gd name="connsiteY1026" fmla="*/ 507855 h 1995424"/>
                <a:gd name="connsiteX1027" fmla="*/ 671140 w 3301706"/>
                <a:gd name="connsiteY1027" fmla="*/ 525855 h 1995424"/>
                <a:gd name="connsiteX1028" fmla="*/ 653140 w 3301706"/>
                <a:gd name="connsiteY1028" fmla="*/ 507855 h 1995424"/>
                <a:gd name="connsiteX1029" fmla="*/ 671140 w 3301706"/>
                <a:gd name="connsiteY1029" fmla="*/ 489855 h 1995424"/>
                <a:gd name="connsiteX1030" fmla="*/ 507855 w 3301706"/>
                <a:gd name="connsiteY1030" fmla="*/ 489855 h 1995424"/>
                <a:gd name="connsiteX1031" fmla="*/ 525855 w 3301706"/>
                <a:gd name="connsiteY1031" fmla="*/ 507855 h 1995424"/>
                <a:gd name="connsiteX1032" fmla="*/ 507855 w 3301706"/>
                <a:gd name="connsiteY1032" fmla="*/ 525855 h 1995424"/>
                <a:gd name="connsiteX1033" fmla="*/ 489855 w 3301706"/>
                <a:gd name="connsiteY1033" fmla="*/ 507855 h 1995424"/>
                <a:gd name="connsiteX1034" fmla="*/ 507855 w 3301706"/>
                <a:gd name="connsiteY1034" fmla="*/ 489855 h 1995424"/>
                <a:gd name="connsiteX1035" fmla="*/ 344570 w 3301706"/>
                <a:gd name="connsiteY1035" fmla="*/ 489855 h 1995424"/>
                <a:gd name="connsiteX1036" fmla="*/ 362570 w 3301706"/>
                <a:gd name="connsiteY1036" fmla="*/ 507855 h 1995424"/>
                <a:gd name="connsiteX1037" fmla="*/ 344570 w 3301706"/>
                <a:gd name="connsiteY1037" fmla="*/ 525855 h 1995424"/>
                <a:gd name="connsiteX1038" fmla="*/ 326570 w 3301706"/>
                <a:gd name="connsiteY1038" fmla="*/ 507855 h 1995424"/>
                <a:gd name="connsiteX1039" fmla="*/ 344570 w 3301706"/>
                <a:gd name="connsiteY1039" fmla="*/ 489855 h 1995424"/>
                <a:gd name="connsiteX1040" fmla="*/ 181285 w 3301706"/>
                <a:gd name="connsiteY1040" fmla="*/ 489855 h 1995424"/>
                <a:gd name="connsiteX1041" fmla="*/ 199285 w 3301706"/>
                <a:gd name="connsiteY1041" fmla="*/ 507855 h 1995424"/>
                <a:gd name="connsiteX1042" fmla="*/ 181285 w 3301706"/>
                <a:gd name="connsiteY1042" fmla="*/ 525855 h 1995424"/>
                <a:gd name="connsiteX1043" fmla="*/ 163285 w 3301706"/>
                <a:gd name="connsiteY1043" fmla="*/ 507855 h 1995424"/>
                <a:gd name="connsiteX1044" fmla="*/ 181285 w 3301706"/>
                <a:gd name="connsiteY1044" fmla="*/ 489855 h 1995424"/>
                <a:gd name="connsiteX1045" fmla="*/ 18000 w 3301706"/>
                <a:gd name="connsiteY1045" fmla="*/ 489855 h 1995424"/>
                <a:gd name="connsiteX1046" fmla="*/ 36000 w 3301706"/>
                <a:gd name="connsiteY1046" fmla="*/ 507855 h 1995424"/>
                <a:gd name="connsiteX1047" fmla="*/ 18000 w 3301706"/>
                <a:gd name="connsiteY1047" fmla="*/ 525855 h 1995424"/>
                <a:gd name="connsiteX1048" fmla="*/ 0 w 3301706"/>
                <a:gd name="connsiteY1048" fmla="*/ 507855 h 1995424"/>
                <a:gd name="connsiteX1049" fmla="*/ 18000 w 3301706"/>
                <a:gd name="connsiteY1049" fmla="*/ 489855 h 1995424"/>
                <a:gd name="connsiteX1050" fmla="*/ 3283706 w 3301706"/>
                <a:gd name="connsiteY1050" fmla="*/ 326570 h 1995424"/>
                <a:gd name="connsiteX1051" fmla="*/ 3301706 w 3301706"/>
                <a:gd name="connsiteY1051" fmla="*/ 344570 h 1995424"/>
                <a:gd name="connsiteX1052" fmla="*/ 3283706 w 3301706"/>
                <a:gd name="connsiteY1052" fmla="*/ 362570 h 1995424"/>
                <a:gd name="connsiteX1053" fmla="*/ 3265706 w 3301706"/>
                <a:gd name="connsiteY1053" fmla="*/ 344570 h 1995424"/>
                <a:gd name="connsiteX1054" fmla="*/ 3283706 w 3301706"/>
                <a:gd name="connsiteY1054" fmla="*/ 326570 h 1995424"/>
                <a:gd name="connsiteX1055" fmla="*/ 3120415 w 3301706"/>
                <a:gd name="connsiteY1055" fmla="*/ 326570 h 1995424"/>
                <a:gd name="connsiteX1056" fmla="*/ 3138415 w 3301706"/>
                <a:gd name="connsiteY1056" fmla="*/ 344570 h 1995424"/>
                <a:gd name="connsiteX1057" fmla="*/ 3120415 w 3301706"/>
                <a:gd name="connsiteY1057" fmla="*/ 362570 h 1995424"/>
                <a:gd name="connsiteX1058" fmla="*/ 3102415 w 3301706"/>
                <a:gd name="connsiteY1058" fmla="*/ 344570 h 1995424"/>
                <a:gd name="connsiteX1059" fmla="*/ 3120415 w 3301706"/>
                <a:gd name="connsiteY1059" fmla="*/ 326570 h 1995424"/>
                <a:gd name="connsiteX1060" fmla="*/ 2957130 w 3301706"/>
                <a:gd name="connsiteY1060" fmla="*/ 326570 h 1995424"/>
                <a:gd name="connsiteX1061" fmla="*/ 2975130 w 3301706"/>
                <a:gd name="connsiteY1061" fmla="*/ 344570 h 1995424"/>
                <a:gd name="connsiteX1062" fmla="*/ 2957130 w 3301706"/>
                <a:gd name="connsiteY1062" fmla="*/ 362570 h 1995424"/>
                <a:gd name="connsiteX1063" fmla="*/ 2939130 w 3301706"/>
                <a:gd name="connsiteY1063" fmla="*/ 344570 h 1995424"/>
                <a:gd name="connsiteX1064" fmla="*/ 2957130 w 3301706"/>
                <a:gd name="connsiteY1064" fmla="*/ 326570 h 1995424"/>
                <a:gd name="connsiteX1065" fmla="*/ 2793845 w 3301706"/>
                <a:gd name="connsiteY1065" fmla="*/ 326570 h 1995424"/>
                <a:gd name="connsiteX1066" fmla="*/ 2811845 w 3301706"/>
                <a:gd name="connsiteY1066" fmla="*/ 344570 h 1995424"/>
                <a:gd name="connsiteX1067" fmla="*/ 2793845 w 3301706"/>
                <a:gd name="connsiteY1067" fmla="*/ 362570 h 1995424"/>
                <a:gd name="connsiteX1068" fmla="*/ 2775845 w 3301706"/>
                <a:gd name="connsiteY1068" fmla="*/ 344570 h 1995424"/>
                <a:gd name="connsiteX1069" fmla="*/ 2793845 w 3301706"/>
                <a:gd name="connsiteY1069" fmla="*/ 326570 h 1995424"/>
                <a:gd name="connsiteX1070" fmla="*/ 2630560 w 3301706"/>
                <a:gd name="connsiteY1070" fmla="*/ 326570 h 1995424"/>
                <a:gd name="connsiteX1071" fmla="*/ 2648560 w 3301706"/>
                <a:gd name="connsiteY1071" fmla="*/ 344570 h 1995424"/>
                <a:gd name="connsiteX1072" fmla="*/ 2630560 w 3301706"/>
                <a:gd name="connsiteY1072" fmla="*/ 362570 h 1995424"/>
                <a:gd name="connsiteX1073" fmla="*/ 2612560 w 3301706"/>
                <a:gd name="connsiteY1073" fmla="*/ 344570 h 1995424"/>
                <a:gd name="connsiteX1074" fmla="*/ 2630560 w 3301706"/>
                <a:gd name="connsiteY1074" fmla="*/ 326570 h 1995424"/>
                <a:gd name="connsiteX1075" fmla="*/ 2467275 w 3301706"/>
                <a:gd name="connsiteY1075" fmla="*/ 326570 h 1995424"/>
                <a:gd name="connsiteX1076" fmla="*/ 2485275 w 3301706"/>
                <a:gd name="connsiteY1076" fmla="*/ 344570 h 1995424"/>
                <a:gd name="connsiteX1077" fmla="*/ 2467275 w 3301706"/>
                <a:gd name="connsiteY1077" fmla="*/ 362570 h 1995424"/>
                <a:gd name="connsiteX1078" fmla="*/ 2449275 w 3301706"/>
                <a:gd name="connsiteY1078" fmla="*/ 344570 h 1995424"/>
                <a:gd name="connsiteX1079" fmla="*/ 2467275 w 3301706"/>
                <a:gd name="connsiteY1079" fmla="*/ 326570 h 1995424"/>
                <a:gd name="connsiteX1080" fmla="*/ 2303990 w 3301706"/>
                <a:gd name="connsiteY1080" fmla="*/ 326570 h 1995424"/>
                <a:gd name="connsiteX1081" fmla="*/ 2321990 w 3301706"/>
                <a:gd name="connsiteY1081" fmla="*/ 344570 h 1995424"/>
                <a:gd name="connsiteX1082" fmla="*/ 2303990 w 3301706"/>
                <a:gd name="connsiteY1082" fmla="*/ 362570 h 1995424"/>
                <a:gd name="connsiteX1083" fmla="*/ 2285990 w 3301706"/>
                <a:gd name="connsiteY1083" fmla="*/ 344570 h 1995424"/>
                <a:gd name="connsiteX1084" fmla="*/ 2303990 w 3301706"/>
                <a:gd name="connsiteY1084" fmla="*/ 326570 h 1995424"/>
                <a:gd name="connsiteX1085" fmla="*/ 2140705 w 3301706"/>
                <a:gd name="connsiteY1085" fmla="*/ 326570 h 1995424"/>
                <a:gd name="connsiteX1086" fmla="*/ 2158705 w 3301706"/>
                <a:gd name="connsiteY1086" fmla="*/ 344570 h 1995424"/>
                <a:gd name="connsiteX1087" fmla="*/ 2140705 w 3301706"/>
                <a:gd name="connsiteY1087" fmla="*/ 362570 h 1995424"/>
                <a:gd name="connsiteX1088" fmla="*/ 2122705 w 3301706"/>
                <a:gd name="connsiteY1088" fmla="*/ 344570 h 1995424"/>
                <a:gd name="connsiteX1089" fmla="*/ 2140705 w 3301706"/>
                <a:gd name="connsiteY1089" fmla="*/ 326570 h 1995424"/>
                <a:gd name="connsiteX1090" fmla="*/ 1977420 w 3301706"/>
                <a:gd name="connsiteY1090" fmla="*/ 326570 h 1995424"/>
                <a:gd name="connsiteX1091" fmla="*/ 1995420 w 3301706"/>
                <a:gd name="connsiteY1091" fmla="*/ 344570 h 1995424"/>
                <a:gd name="connsiteX1092" fmla="*/ 1977420 w 3301706"/>
                <a:gd name="connsiteY1092" fmla="*/ 362570 h 1995424"/>
                <a:gd name="connsiteX1093" fmla="*/ 1959420 w 3301706"/>
                <a:gd name="connsiteY1093" fmla="*/ 344570 h 1995424"/>
                <a:gd name="connsiteX1094" fmla="*/ 1977420 w 3301706"/>
                <a:gd name="connsiteY1094" fmla="*/ 326570 h 1995424"/>
                <a:gd name="connsiteX1095" fmla="*/ 1814135 w 3301706"/>
                <a:gd name="connsiteY1095" fmla="*/ 326570 h 1995424"/>
                <a:gd name="connsiteX1096" fmla="*/ 1832135 w 3301706"/>
                <a:gd name="connsiteY1096" fmla="*/ 344570 h 1995424"/>
                <a:gd name="connsiteX1097" fmla="*/ 1814135 w 3301706"/>
                <a:gd name="connsiteY1097" fmla="*/ 362570 h 1995424"/>
                <a:gd name="connsiteX1098" fmla="*/ 1796135 w 3301706"/>
                <a:gd name="connsiteY1098" fmla="*/ 344570 h 1995424"/>
                <a:gd name="connsiteX1099" fmla="*/ 1814135 w 3301706"/>
                <a:gd name="connsiteY1099" fmla="*/ 326570 h 1995424"/>
                <a:gd name="connsiteX1100" fmla="*/ 1650850 w 3301706"/>
                <a:gd name="connsiteY1100" fmla="*/ 326570 h 1995424"/>
                <a:gd name="connsiteX1101" fmla="*/ 1668850 w 3301706"/>
                <a:gd name="connsiteY1101" fmla="*/ 344570 h 1995424"/>
                <a:gd name="connsiteX1102" fmla="*/ 1650850 w 3301706"/>
                <a:gd name="connsiteY1102" fmla="*/ 362570 h 1995424"/>
                <a:gd name="connsiteX1103" fmla="*/ 1632850 w 3301706"/>
                <a:gd name="connsiteY1103" fmla="*/ 344570 h 1995424"/>
                <a:gd name="connsiteX1104" fmla="*/ 1650850 w 3301706"/>
                <a:gd name="connsiteY1104" fmla="*/ 326570 h 1995424"/>
                <a:gd name="connsiteX1105" fmla="*/ 1487565 w 3301706"/>
                <a:gd name="connsiteY1105" fmla="*/ 326570 h 1995424"/>
                <a:gd name="connsiteX1106" fmla="*/ 1505565 w 3301706"/>
                <a:gd name="connsiteY1106" fmla="*/ 344570 h 1995424"/>
                <a:gd name="connsiteX1107" fmla="*/ 1487565 w 3301706"/>
                <a:gd name="connsiteY1107" fmla="*/ 362570 h 1995424"/>
                <a:gd name="connsiteX1108" fmla="*/ 1469565 w 3301706"/>
                <a:gd name="connsiteY1108" fmla="*/ 344570 h 1995424"/>
                <a:gd name="connsiteX1109" fmla="*/ 1487565 w 3301706"/>
                <a:gd name="connsiteY1109" fmla="*/ 326570 h 1995424"/>
                <a:gd name="connsiteX1110" fmla="*/ 1324280 w 3301706"/>
                <a:gd name="connsiteY1110" fmla="*/ 326570 h 1995424"/>
                <a:gd name="connsiteX1111" fmla="*/ 1342280 w 3301706"/>
                <a:gd name="connsiteY1111" fmla="*/ 344570 h 1995424"/>
                <a:gd name="connsiteX1112" fmla="*/ 1324280 w 3301706"/>
                <a:gd name="connsiteY1112" fmla="*/ 362570 h 1995424"/>
                <a:gd name="connsiteX1113" fmla="*/ 1306280 w 3301706"/>
                <a:gd name="connsiteY1113" fmla="*/ 344570 h 1995424"/>
                <a:gd name="connsiteX1114" fmla="*/ 1324280 w 3301706"/>
                <a:gd name="connsiteY1114" fmla="*/ 326570 h 1995424"/>
                <a:gd name="connsiteX1115" fmla="*/ 1160995 w 3301706"/>
                <a:gd name="connsiteY1115" fmla="*/ 326570 h 1995424"/>
                <a:gd name="connsiteX1116" fmla="*/ 1178995 w 3301706"/>
                <a:gd name="connsiteY1116" fmla="*/ 344570 h 1995424"/>
                <a:gd name="connsiteX1117" fmla="*/ 1160995 w 3301706"/>
                <a:gd name="connsiteY1117" fmla="*/ 362570 h 1995424"/>
                <a:gd name="connsiteX1118" fmla="*/ 1142995 w 3301706"/>
                <a:gd name="connsiteY1118" fmla="*/ 344570 h 1995424"/>
                <a:gd name="connsiteX1119" fmla="*/ 1160995 w 3301706"/>
                <a:gd name="connsiteY1119" fmla="*/ 326570 h 1995424"/>
                <a:gd name="connsiteX1120" fmla="*/ 997710 w 3301706"/>
                <a:gd name="connsiteY1120" fmla="*/ 326570 h 1995424"/>
                <a:gd name="connsiteX1121" fmla="*/ 1015710 w 3301706"/>
                <a:gd name="connsiteY1121" fmla="*/ 344570 h 1995424"/>
                <a:gd name="connsiteX1122" fmla="*/ 997710 w 3301706"/>
                <a:gd name="connsiteY1122" fmla="*/ 362570 h 1995424"/>
                <a:gd name="connsiteX1123" fmla="*/ 979710 w 3301706"/>
                <a:gd name="connsiteY1123" fmla="*/ 344570 h 1995424"/>
                <a:gd name="connsiteX1124" fmla="*/ 997710 w 3301706"/>
                <a:gd name="connsiteY1124" fmla="*/ 326570 h 1995424"/>
                <a:gd name="connsiteX1125" fmla="*/ 834425 w 3301706"/>
                <a:gd name="connsiteY1125" fmla="*/ 326570 h 1995424"/>
                <a:gd name="connsiteX1126" fmla="*/ 852425 w 3301706"/>
                <a:gd name="connsiteY1126" fmla="*/ 344570 h 1995424"/>
                <a:gd name="connsiteX1127" fmla="*/ 834425 w 3301706"/>
                <a:gd name="connsiteY1127" fmla="*/ 362570 h 1995424"/>
                <a:gd name="connsiteX1128" fmla="*/ 816425 w 3301706"/>
                <a:gd name="connsiteY1128" fmla="*/ 344570 h 1995424"/>
                <a:gd name="connsiteX1129" fmla="*/ 834425 w 3301706"/>
                <a:gd name="connsiteY1129" fmla="*/ 326570 h 1995424"/>
                <a:gd name="connsiteX1130" fmla="*/ 671140 w 3301706"/>
                <a:gd name="connsiteY1130" fmla="*/ 326570 h 1995424"/>
                <a:gd name="connsiteX1131" fmla="*/ 689140 w 3301706"/>
                <a:gd name="connsiteY1131" fmla="*/ 344570 h 1995424"/>
                <a:gd name="connsiteX1132" fmla="*/ 671140 w 3301706"/>
                <a:gd name="connsiteY1132" fmla="*/ 362570 h 1995424"/>
                <a:gd name="connsiteX1133" fmla="*/ 653140 w 3301706"/>
                <a:gd name="connsiteY1133" fmla="*/ 344570 h 1995424"/>
                <a:gd name="connsiteX1134" fmla="*/ 671140 w 3301706"/>
                <a:gd name="connsiteY1134" fmla="*/ 326570 h 1995424"/>
                <a:gd name="connsiteX1135" fmla="*/ 507855 w 3301706"/>
                <a:gd name="connsiteY1135" fmla="*/ 326570 h 1995424"/>
                <a:gd name="connsiteX1136" fmla="*/ 525855 w 3301706"/>
                <a:gd name="connsiteY1136" fmla="*/ 344570 h 1995424"/>
                <a:gd name="connsiteX1137" fmla="*/ 507855 w 3301706"/>
                <a:gd name="connsiteY1137" fmla="*/ 362570 h 1995424"/>
                <a:gd name="connsiteX1138" fmla="*/ 489855 w 3301706"/>
                <a:gd name="connsiteY1138" fmla="*/ 344570 h 1995424"/>
                <a:gd name="connsiteX1139" fmla="*/ 507855 w 3301706"/>
                <a:gd name="connsiteY1139" fmla="*/ 326570 h 1995424"/>
                <a:gd name="connsiteX1140" fmla="*/ 344570 w 3301706"/>
                <a:gd name="connsiteY1140" fmla="*/ 326570 h 1995424"/>
                <a:gd name="connsiteX1141" fmla="*/ 362570 w 3301706"/>
                <a:gd name="connsiteY1141" fmla="*/ 344570 h 1995424"/>
                <a:gd name="connsiteX1142" fmla="*/ 344570 w 3301706"/>
                <a:gd name="connsiteY1142" fmla="*/ 362570 h 1995424"/>
                <a:gd name="connsiteX1143" fmla="*/ 326570 w 3301706"/>
                <a:gd name="connsiteY1143" fmla="*/ 344570 h 1995424"/>
                <a:gd name="connsiteX1144" fmla="*/ 344570 w 3301706"/>
                <a:gd name="connsiteY1144" fmla="*/ 326570 h 1995424"/>
                <a:gd name="connsiteX1145" fmla="*/ 181285 w 3301706"/>
                <a:gd name="connsiteY1145" fmla="*/ 326570 h 1995424"/>
                <a:gd name="connsiteX1146" fmla="*/ 199285 w 3301706"/>
                <a:gd name="connsiteY1146" fmla="*/ 344570 h 1995424"/>
                <a:gd name="connsiteX1147" fmla="*/ 181285 w 3301706"/>
                <a:gd name="connsiteY1147" fmla="*/ 362570 h 1995424"/>
                <a:gd name="connsiteX1148" fmla="*/ 163285 w 3301706"/>
                <a:gd name="connsiteY1148" fmla="*/ 344570 h 1995424"/>
                <a:gd name="connsiteX1149" fmla="*/ 181285 w 3301706"/>
                <a:gd name="connsiteY1149" fmla="*/ 326570 h 1995424"/>
                <a:gd name="connsiteX1150" fmla="*/ 18000 w 3301706"/>
                <a:gd name="connsiteY1150" fmla="*/ 326570 h 1995424"/>
                <a:gd name="connsiteX1151" fmla="*/ 36000 w 3301706"/>
                <a:gd name="connsiteY1151" fmla="*/ 344570 h 1995424"/>
                <a:gd name="connsiteX1152" fmla="*/ 18000 w 3301706"/>
                <a:gd name="connsiteY1152" fmla="*/ 362570 h 1995424"/>
                <a:gd name="connsiteX1153" fmla="*/ 0 w 3301706"/>
                <a:gd name="connsiteY1153" fmla="*/ 344570 h 1995424"/>
                <a:gd name="connsiteX1154" fmla="*/ 18000 w 3301706"/>
                <a:gd name="connsiteY1154" fmla="*/ 326570 h 1995424"/>
                <a:gd name="connsiteX1155" fmla="*/ 3283706 w 3301706"/>
                <a:gd name="connsiteY1155" fmla="*/ 163285 h 1995424"/>
                <a:gd name="connsiteX1156" fmla="*/ 3301706 w 3301706"/>
                <a:gd name="connsiteY1156" fmla="*/ 181285 h 1995424"/>
                <a:gd name="connsiteX1157" fmla="*/ 3283706 w 3301706"/>
                <a:gd name="connsiteY1157" fmla="*/ 199285 h 1995424"/>
                <a:gd name="connsiteX1158" fmla="*/ 3265706 w 3301706"/>
                <a:gd name="connsiteY1158" fmla="*/ 181285 h 1995424"/>
                <a:gd name="connsiteX1159" fmla="*/ 3283706 w 3301706"/>
                <a:gd name="connsiteY1159" fmla="*/ 163285 h 1995424"/>
                <a:gd name="connsiteX1160" fmla="*/ 3120415 w 3301706"/>
                <a:gd name="connsiteY1160" fmla="*/ 163285 h 1995424"/>
                <a:gd name="connsiteX1161" fmla="*/ 3138415 w 3301706"/>
                <a:gd name="connsiteY1161" fmla="*/ 181285 h 1995424"/>
                <a:gd name="connsiteX1162" fmla="*/ 3120415 w 3301706"/>
                <a:gd name="connsiteY1162" fmla="*/ 199285 h 1995424"/>
                <a:gd name="connsiteX1163" fmla="*/ 3102415 w 3301706"/>
                <a:gd name="connsiteY1163" fmla="*/ 181285 h 1995424"/>
                <a:gd name="connsiteX1164" fmla="*/ 3120415 w 3301706"/>
                <a:gd name="connsiteY1164" fmla="*/ 163285 h 1995424"/>
                <a:gd name="connsiteX1165" fmla="*/ 2957130 w 3301706"/>
                <a:gd name="connsiteY1165" fmla="*/ 163285 h 1995424"/>
                <a:gd name="connsiteX1166" fmla="*/ 2975130 w 3301706"/>
                <a:gd name="connsiteY1166" fmla="*/ 181285 h 1995424"/>
                <a:gd name="connsiteX1167" fmla="*/ 2957130 w 3301706"/>
                <a:gd name="connsiteY1167" fmla="*/ 199285 h 1995424"/>
                <a:gd name="connsiteX1168" fmla="*/ 2939130 w 3301706"/>
                <a:gd name="connsiteY1168" fmla="*/ 181285 h 1995424"/>
                <a:gd name="connsiteX1169" fmla="*/ 2957130 w 3301706"/>
                <a:gd name="connsiteY1169" fmla="*/ 163285 h 1995424"/>
                <a:gd name="connsiteX1170" fmla="*/ 2793845 w 3301706"/>
                <a:gd name="connsiteY1170" fmla="*/ 163285 h 1995424"/>
                <a:gd name="connsiteX1171" fmla="*/ 2811845 w 3301706"/>
                <a:gd name="connsiteY1171" fmla="*/ 181285 h 1995424"/>
                <a:gd name="connsiteX1172" fmla="*/ 2793845 w 3301706"/>
                <a:gd name="connsiteY1172" fmla="*/ 199285 h 1995424"/>
                <a:gd name="connsiteX1173" fmla="*/ 2775845 w 3301706"/>
                <a:gd name="connsiteY1173" fmla="*/ 181285 h 1995424"/>
                <a:gd name="connsiteX1174" fmla="*/ 2793845 w 3301706"/>
                <a:gd name="connsiteY1174" fmla="*/ 163285 h 1995424"/>
                <a:gd name="connsiteX1175" fmla="*/ 2630560 w 3301706"/>
                <a:gd name="connsiteY1175" fmla="*/ 163285 h 1995424"/>
                <a:gd name="connsiteX1176" fmla="*/ 2648560 w 3301706"/>
                <a:gd name="connsiteY1176" fmla="*/ 181285 h 1995424"/>
                <a:gd name="connsiteX1177" fmla="*/ 2630560 w 3301706"/>
                <a:gd name="connsiteY1177" fmla="*/ 199285 h 1995424"/>
                <a:gd name="connsiteX1178" fmla="*/ 2612560 w 3301706"/>
                <a:gd name="connsiteY1178" fmla="*/ 181285 h 1995424"/>
                <a:gd name="connsiteX1179" fmla="*/ 2630560 w 3301706"/>
                <a:gd name="connsiteY1179" fmla="*/ 163285 h 1995424"/>
                <a:gd name="connsiteX1180" fmla="*/ 2467275 w 3301706"/>
                <a:gd name="connsiteY1180" fmla="*/ 163285 h 1995424"/>
                <a:gd name="connsiteX1181" fmla="*/ 2485275 w 3301706"/>
                <a:gd name="connsiteY1181" fmla="*/ 181285 h 1995424"/>
                <a:gd name="connsiteX1182" fmla="*/ 2467275 w 3301706"/>
                <a:gd name="connsiteY1182" fmla="*/ 199285 h 1995424"/>
                <a:gd name="connsiteX1183" fmla="*/ 2449275 w 3301706"/>
                <a:gd name="connsiteY1183" fmla="*/ 181285 h 1995424"/>
                <a:gd name="connsiteX1184" fmla="*/ 2467275 w 3301706"/>
                <a:gd name="connsiteY1184" fmla="*/ 163285 h 1995424"/>
                <a:gd name="connsiteX1185" fmla="*/ 2303990 w 3301706"/>
                <a:gd name="connsiteY1185" fmla="*/ 163285 h 1995424"/>
                <a:gd name="connsiteX1186" fmla="*/ 2321990 w 3301706"/>
                <a:gd name="connsiteY1186" fmla="*/ 181285 h 1995424"/>
                <a:gd name="connsiteX1187" fmla="*/ 2303990 w 3301706"/>
                <a:gd name="connsiteY1187" fmla="*/ 199285 h 1995424"/>
                <a:gd name="connsiteX1188" fmla="*/ 2285990 w 3301706"/>
                <a:gd name="connsiteY1188" fmla="*/ 181285 h 1995424"/>
                <a:gd name="connsiteX1189" fmla="*/ 2303990 w 3301706"/>
                <a:gd name="connsiteY1189" fmla="*/ 163285 h 1995424"/>
                <a:gd name="connsiteX1190" fmla="*/ 2140705 w 3301706"/>
                <a:gd name="connsiteY1190" fmla="*/ 163285 h 1995424"/>
                <a:gd name="connsiteX1191" fmla="*/ 2158705 w 3301706"/>
                <a:gd name="connsiteY1191" fmla="*/ 181285 h 1995424"/>
                <a:gd name="connsiteX1192" fmla="*/ 2140705 w 3301706"/>
                <a:gd name="connsiteY1192" fmla="*/ 199285 h 1995424"/>
                <a:gd name="connsiteX1193" fmla="*/ 2122705 w 3301706"/>
                <a:gd name="connsiteY1193" fmla="*/ 181285 h 1995424"/>
                <a:gd name="connsiteX1194" fmla="*/ 2140705 w 3301706"/>
                <a:gd name="connsiteY1194" fmla="*/ 163285 h 1995424"/>
                <a:gd name="connsiteX1195" fmla="*/ 1977420 w 3301706"/>
                <a:gd name="connsiteY1195" fmla="*/ 163285 h 1995424"/>
                <a:gd name="connsiteX1196" fmla="*/ 1995420 w 3301706"/>
                <a:gd name="connsiteY1196" fmla="*/ 181285 h 1995424"/>
                <a:gd name="connsiteX1197" fmla="*/ 1977420 w 3301706"/>
                <a:gd name="connsiteY1197" fmla="*/ 199285 h 1995424"/>
                <a:gd name="connsiteX1198" fmla="*/ 1959420 w 3301706"/>
                <a:gd name="connsiteY1198" fmla="*/ 181285 h 1995424"/>
                <a:gd name="connsiteX1199" fmla="*/ 1977420 w 3301706"/>
                <a:gd name="connsiteY1199" fmla="*/ 163285 h 1995424"/>
                <a:gd name="connsiteX1200" fmla="*/ 1814135 w 3301706"/>
                <a:gd name="connsiteY1200" fmla="*/ 163285 h 1995424"/>
                <a:gd name="connsiteX1201" fmla="*/ 1832135 w 3301706"/>
                <a:gd name="connsiteY1201" fmla="*/ 181285 h 1995424"/>
                <a:gd name="connsiteX1202" fmla="*/ 1814135 w 3301706"/>
                <a:gd name="connsiteY1202" fmla="*/ 199285 h 1995424"/>
                <a:gd name="connsiteX1203" fmla="*/ 1796135 w 3301706"/>
                <a:gd name="connsiteY1203" fmla="*/ 181285 h 1995424"/>
                <a:gd name="connsiteX1204" fmla="*/ 1814135 w 3301706"/>
                <a:gd name="connsiteY1204" fmla="*/ 163285 h 1995424"/>
                <a:gd name="connsiteX1205" fmla="*/ 1650850 w 3301706"/>
                <a:gd name="connsiteY1205" fmla="*/ 163285 h 1995424"/>
                <a:gd name="connsiteX1206" fmla="*/ 1668850 w 3301706"/>
                <a:gd name="connsiteY1206" fmla="*/ 181285 h 1995424"/>
                <a:gd name="connsiteX1207" fmla="*/ 1650850 w 3301706"/>
                <a:gd name="connsiteY1207" fmla="*/ 199285 h 1995424"/>
                <a:gd name="connsiteX1208" fmla="*/ 1632850 w 3301706"/>
                <a:gd name="connsiteY1208" fmla="*/ 181285 h 1995424"/>
                <a:gd name="connsiteX1209" fmla="*/ 1650850 w 3301706"/>
                <a:gd name="connsiteY1209" fmla="*/ 163285 h 1995424"/>
                <a:gd name="connsiteX1210" fmla="*/ 1487565 w 3301706"/>
                <a:gd name="connsiteY1210" fmla="*/ 163285 h 1995424"/>
                <a:gd name="connsiteX1211" fmla="*/ 1505565 w 3301706"/>
                <a:gd name="connsiteY1211" fmla="*/ 181285 h 1995424"/>
                <a:gd name="connsiteX1212" fmla="*/ 1487565 w 3301706"/>
                <a:gd name="connsiteY1212" fmla="*/ 199285 h 1995424"/>
                <a:gd name="connsiteX1213" fmla="*/ 1469565 w 3301706"/>
                <a:gd name="connsiteY1213" fmla="*/ 181285 h 1995424"/>
                <a:gd name="connsiteX1214" fmla="*/ 1487565 w 3301706"/>
                <a:gd name="connsiteY1214" fmla="*/ 163285 h 1995424"/>
                <a:gd name="connsiteX1215" fmla="*/ 1324280 w 3301706"/>
                <a:gd name="connsiteY1215" fmla="*/ 163285 h 1995424"/>
                <a:gd name="connsiteX1216" fmla="*/ 1342280 w 3301706"/>
                <a:gd name="connsiteY1216" fmla="*/ 181285 h 1995424"/>
                <a:gd name="connsiteX1217" fmla="*/ 1324280 w 3301706"/>
                <a:gd name="connsiteY1217" fmla="*/ 199285 h 1995424"/>
                <a:gd name="connsiteX1218" fmla="*/ 1306280 w 3301706"/>
                <a:gd name="connsiteY1218" fmla="*/ 181285 h 1995424"/>
                <a:gd name="connsiteX1219" fmla="*/ 1324280 w 3301706"/>
                <a:gd name="connsiteY1219" fmla="*/ 163285 h 1995424"/>
                <a:gd name="connsiteX1220" fmla="*/ 1160995 w 3301706"/>
                <a:gd name="connsiteY1220" fmla="*/ 163285 h 1995424"/>
                <a:gd name="connsiteX1221" fmla="*/ 1178995 w 3301706"/>
                <a:gd name="connsiteY1221" fmla="*/ 181285 h 1995424"/>
                <a:gd name="connsiteX1222" fmla="*/ 1160995 w 3301706"/>
                <a:gd name="connsiteY1222" fmla="*/ 199285 h 1995424"/>
                <a:gd name="connsiteX1223" fmla="*/ 1142995 w 3301706"/>
                <a:gd name="connsiteY1223" fmla="*/ 181285 h 1995424"/>
                <a:gd name="connsiteX1224" fmla="*/ 1160995 w 3301706"/>
                <a:gd name="connsiteY1224" fmla="*/ 163285 h 1995424"/>
                <a:gd name="connsiteX1225" fmla="*/ 997710 w 3301706"/>
                <a:gd name="connsiteY1225" fmla="*/ 163285 h 1995424"/>
                <a:gd name="connsiteX1226" fmla="*/ 1015710 w 3301706"/>
                <a:gd name="connsiteY1226" fmla="*/ 181285 h 1995424"/>
                <a:gd name="connsiteX1227" fmla="*/ 997710 w 3301706"/>
                <a:gd name="connsiteY1227" fmla="*/ 199285 h 1995424"/>
                <a:gd name="connsiteX1228" fmla="*/ 979710 w 3301706"/>
                <a:gd name="connsiteY1228" fmla="*/ 181285 h 1995424"/>
                <a:gd name="connsiteX1229" fmla="*/ 997710 w 3301706"/>
                <a:gd name="connsiteY1229" fmla="*/ 163285 h 1995424"/>
                <a:gd name="connsiteX1230" fmla="*/ 834425 w 3301706"/>
                <a:gd name="connsiteY1230" fmla="*/ 163285 h 1995424"/>
                <a:gd name="connsiteX1231" fmla="*/ 852425 w 3301706"/>
                <a:gd name="connsiteY1231" fmla="*/ 181285 h 1995424"/>
                <a:gd name="connsiteX1232" fmla="*/ 834425 w 3301706"/>
                <a:gd name="connsiteY1232" fmla="*/ 199285 h 1995424"/>
                <a:gd name="connsiteX1233" fmla="*/ 816425 w 3301706"/>
                <a:gd name="connsiteY1233" fmla="*/ 181285 h 1995424"/>
                <a:gd name="connsiteX1234" fmla="*/ 834425 w 3301706"/>
                <a:gd name="connsiteY1234" fmla="*/ 163285 h 1995424"/>
                <a:gd name="connsiteX1235" fmla="*/ 671140 w 3301706"/>
                <a:gd name="connsiteY1235" fmla="*/ 163285 h 1995424"/>
                <a:gd name="connsiteX1236" fmla="*/ 689140 w 3301706"/>
                <a:gd name="connsiteY1236" fmla="*/ 181285 h 1995424"/>
                <a:gd name="connsiteX1237" fmla="*/ 671140 w 3301706"/>
                <a:gd name="connsiteY1237" fmla="*/ 199285 h 1995424"/>
                <a:gd name="connsiteX1238" fmla="*/ 653140 w 3301706"/>
                <a:gd name="connsiteY1238" fmla="*/ 181285 h 1995424"/>
                <a:gd name="connsiteX1239" fmla="*/ 671140 w 3301706"/>
                <a:gd name="connsiteY1239" fmla="*/ 163285 h 1995424"/>
                <a:gd name="connsiteX1240" fmla="*/ 507855 w 3301706"/>
                <a:gd name="connsiteY1240" fmla="*/ 163285 h 1995424"/>
                <a:gd name="connsiteX1241" fmla="*/ 525855 w 3301706"/>
                <a:gd name="connsiteY1241" fmla="*/ 181285 h 1995424"/>
                <a:gd name="connsiteX1242" fmla="*/ 507855 w 3301706"/>
                <a:gd name="connsiteY1242" fmla="*/ 199285 h 1995424"/>
                <a:gd name="connsiteX1243" fmla="*/ 489855 w 3301706"/>
                <a:gd name="connsiteY1243" fmla="*/ 181285 h 1995424"/>
                <a:gd name="connsiteX1244" fmla="*/ 507855 w 3301706"/>
                <a:gd name="connsiteY1244" fmla="*/ 163285 h 1995424"/>
                <a:gd name="connsiteX1245" fmla="*/ 344570 w 3301706"/>
                <a:gd name="connsiteY1245" fmla="*/ 163285 h 1995424"/>
                <a:gd name="connsiteX1246" fmla="*/ 362570 w 3301706"/>
                <a:gd name="connsiteY1246" fmla="*/ 181285 h 1995424"/>
                <a:gd name="connsiteX1247" fmla="*/ 344570 w 3301706"/>
                <a:gd name="connsiteY1247" fmla="*/ 199285 h 1995424"/>
                <a:gd name="connsiteX1248" fmla="*/ 326570 w 3301706"/>
                <a:gd name="connsiteY1248" fmla="*/ 181285 h 1995424"/>
                <a:gd name="connsiteX1249" fmla="*/ 344570 w 3301706"/>
                <a:gd name="connsiteY1249" fmla="*/ 163285 h 1995424"/>
                <a:gd name="connsiteX1250" fmla="*/ 181285 w 3301706"/>
                <a:gd name="connsiteY1250" fmla="*/ 163285 h 1995424"/>
                <a:gd name="connsiteX1251" fmla="*/ 199285 w 3301706"/>
                <a:gd name="connsiteY1251" fmla="*/ 181285 h 1995424"/>
                <a:gd name="connsiteX1252" fmla="*/ 181285 w 3301706"/>
                <a:gd name="connsiteY1252" fmla="*/ 199285 h 1995424"/>
                <a:gd name="connsiteX1253" fmla="*/ 163285 w 3301706"/>
                <a:gd name="connsiteY1253" fmla="*/ 181285 h 1995424"/>
                <a:gd name="connsiteX1254" fmla="*/ 181285 w 3301706"/>
                <a:gd name="connsiteY1254" fmla="*/ 163285 h 1995424"/>
                <a:gd name="connsiteX1255" fmla="*/ 18000 w 3301706"/>
                <a:gd name="connsiteY1255" fmla="*/ 163285 h 1995424"/>
                <a:gd name="connsiteX1256" fmla="*/ 36000 w 3301706"/>
                <a:gd name="connsiteY1256" fmla="*/ 181285 h 1995424"/>
                <a:gd name="connsiteX1257" fmla="*/ 18000 w 3301706"/>
                <a:gd name="connsiteY1257" fmla="*/ 199285 h 1995424"/>
                <a:gd name="connsiteX1258" fmla="*/ 0 w 3301706"/>
                <a:gd name="connsiteY1258" fmla="*/ 181285 h 1995424"/>
                <a:gd name="connsiteX1259" fmla="*/ 18000 w 3301706"/>
                <a:gd name="connsiteY1259" fmla="*/ 163285 h 1995424"/>
                <a:gd name="connsiteX1260" fmla="*/ 3283706 w 3301706"/>
                <a:gd name="connsiteY1260" fmla="*/ 0 h 1995424"/>
                <a:gd name="connsiteX1261" fmla="*/ 3301706 w 3301706"/>
                <a:gd name="connsiteY1261" fmla="*/ 18000 h 1995424"/>
                <a:gd name="connsiteX1262" fmla="*/ 3283706 w 3301706"/>
                <a:gd name="connsiteY1262" fmla="*/ 36000 h 1995424"/>
                <a:gd name="connsiteX1263" fmla="*/ 3265706 w 3301706"/>
                <a:gd name="connsiteY1263" fmla="*/ 18000 h 1995424"/>
                <a:gd name="connsiteX1264" fmla="*/ 3283706 w 3301706"/>
                <a:gd name="connsiteY1264" fmla="*/ 0 h 1995424"/>
                <a:gd name="connsiteX1265" fmla="*/ 3120415 w 3301706"/>
                <a:gd name="connsiteY1265" fmla="*/ 0 h 1995424"/>
                <a:gd name="connsiteX1266" fmla="*/ 3138415 w 3301706"/>
                <a:gd name="connsiteY1266" fmla="*/ 18000 h 1995424"/>
                <a:gd name="connsiteX1267" fmla="*/ 3120415 w 3301706"/>
                <a:gd name="connsiteY1267" fmla="*/ 36000 h 1995424"/>
                <a:gd name="connsiteX1268" fmla="*/ 3102415 w 3301706"/>
                <a:gd name="connsiteY1268" fmla="*/ 18000 h 1995424"/>
                <a:gd name="connsiteX1269" fmla="*/ 3120415 w 3301706"/>
                <a:gd name="connsiteY1269" fmla="*/ 0 h 1995424"/>
                <a:gd name="connsiteX1270" fmla="*/ 2957130 w 3301706"/>
                <a:gd name="connsiteY1270" fmla="*/ 0 h 1995424"/>
                <a:gd name="connsiteX1271" fmla="*/ 2975130 w 3301706"/>
                <a:gd name="connsiteY1271" fmla="*/ 18000 h 1995424"/>
                <a:gd name="connsiteX1272" fmla="*/ 2957130 w 3301706"/>
                <a:gd name="connsiteY1272" fmla="*/ 36000 h 1995424"/>
                <a:gd name="connsiteX1273" fmla="*/ 2939130 w 3301706"/>
                <a:gd name="connsiteY1273" fmla="*/ 18000 h 1995424"/>
                <a:gd name="connsiteX1274" fmla="*/ 2957130 w 3301706"/>
                <a:gd name="connsiteY1274" fmla="*/ 0 h 1995424"/>
                <a:gd name="connsiteX1275" fmla="*/ 2793845 w 3301706"/>
                <a:gd name="connsiteY1275" fmla="*/ 0 h 1995424"/>
                <a:gd name="connsiteX1276" fmla="*/ 2811845 w 3301706"/>
                <a:gd name="connsiteY1276" fmla="*/ 18000 h 1995424"/>
                <a:gd name="connsiteX1277" fmla="*/ 2793845 w 3301706"/>
                <a:gd name="connsiteY1277" fmla="*/ 36000 h 1995424"/>
                <a:gd name="connsiteX1278" fmla="*/ 2775845 w 3301706"/>
                <a:gd name="connsiteY1278" fmla="*/ 18000 h 1995424"/>
                <a:gd name="connsiteX1279" fmla="*/ 2793845 w 3301706"/>
                <a:gd name="connsiteY1279" fmla="*/ 0 h 1995424"/>
                <a:gd name="connsiteX1280" fmla="*/ 2630560 w 3301706"/>
                <a:gd name="connsiteY1280" fmla="*/ 0 h 1995424"/>
                <a:gd name="connsiteX1281" fmla="*/ 2648560 w 3301706"/>
                <a:gd name="connsiteY1281" fmla="*/ 18000 h 1995424"/>
                <a:gd name="connsiteX1282" fmla="*/ 2630560 w 3301706"/>
                <a:gd name="connsiteY1282" fmla="*/ 36000 h 1995424"/>
                <a:gd name="connsiteX1283" fmla="*/ 2612560 w 3301706"/>
                <a:gd name="connsiteY1283" fmla="*/ 18000 h 1995424"/>
                <a:gd name="connsiteX1284" fmla="*/ 2630560 w 3301706"/>
                <a:gd name="connsiteY1284" fmla="*/ 0 h 1995424"/>
                <a:gd name="connsiteX1285" fmla="*/ 2467275 w 3301706"/>
                <a:gd name="connsiteY1285" fmla="*/ 0 h 1995424"/>
                <a:gd name="connsiteX1286" fmla="*/ 2485275 w 3301706"/>
                <a:gd name="connsiteY1286" fmla="*/ 18000 h 1995424"/>
                <a:gd name="connsiteX1287" fmla="*/ 2467275 w 3301706"/>
                <a:gd name="connsiteY1287" fmla="*/ 36000 h 1995424"/>
                <a:gd name="connsiteX1288" fmla="*/ 2449275 w 3301706"/>
                <a:gd name="connsiteY1288" fmla="*/ 18000 h 1995424"/>
                <a:gd name="connsiteX1289" fmla="*/ 2467275 w 3301706"/>
                <a:gd name="connsiteY1289" fmla="*/ 0 h 1995424"/>
                <a:gd name="connsiteX1290" fmla="*/ 2303990 w 3301706"/>
                <a:gd name="connsiteY1290" fmla="*/ 0 h 1995424"/>
                <a:gd name="connsiteX1291" fmla="*/ 2321990 w 3301706"/>
                <a:gd name="connsiteY1291" fmla="*/ 18000 h 1995424"/>
                <a:gd name="connsiteX1292" fmla="*/ 2303990 w 3301706"/>
                <a:gd name="connsiteY1292" fmla="*/ 36000 h 1995424"/>
                <a:gd name="connsiteX1293" fmla="*/ 2285990 w 3301706"/>
                <a:gd name="connsiteY1293" fmla="*/ 18000 h 1995424"/>
                <a:gd name="connsiteX1294" fmla="*/ 2303990 w 3301706"/>
                <a:gd name="connsiteY1294" fmla="*/ 0 h 1995424"/>
                <a:gd name="connsiteX1295" fmla="*/ 2140705 w 3301706"/>
                <a:gd name="connsiteY1295" fmla="*/ 0 h 1995424"/>
                <a:gd name="connsiteX1296" fmla="*/ 2158705 w 3301706"/>
                <a:gd name="connsiteY1296" fmla="*/ 18000 h 1995424"/>
                <a:gd name="connsiteX1297" fmla="*/ 2140705 w 3301706"/>
                <a:gd name="connsiteY1297" fmla="*/ 36000 h 1995424"/>
                <a:gd name="connsiteX1298" fmla="*/ 2122705 w 3301706"/>
                <a:gd name="connsiteY1298" fmla="*/ 18000 h 1995424"/>
                <a:gd name="connsiteX1299" fmla="*/ 2140705 w 3301706"/>
                <a:gd name="connsiteY1299" fmla="*/ 0 h 1995424"/>
                <a:gd name="connsiteX1300" fmla="*/ 1977420 w 3301706"/>
                <a:gd name="connsiteY1300" fmla="*/ 0 h 1995424"/>
                <a:gd name="connsiteX1301" fmla="*/ 1995420 w 3301706"/>
                <a:gd name="connsiteY1301" fmla="*/ 18000 h 1995424"/>
                <a:gd name="connsiteX1302" fmla="*/ 1977420 w 3301706"/>
                <a:gd name="connsiteY1302" fmla="*/ 36000 h 1995424"/>
                <a:gd name="connsiteX1303" fmla="*/ 1959420 w 3301706"/>
                <a:gd name="connsiteY1303" fmla="*/ 18000 h 1995424"/>
                <a:gd name="connsiteX1304" fmla="*/ 1977420 w 3301706"/>
                <a:gd name="connsiteY1304" fmla="*/ 0 h 1995424"/>
                <a:gd name="connsiteX1305" fmla="*/ 1814135 w 3301706"/>
                <a:gd name="connsiteY1305" fmla="*/ 0 h 1995424"/>
                <a:gd name="connsiteX1306" fmla="*/ 1832135 w 3301706"/>
                <a:gd name="connsiteY1306" fmla="*/ 18000 h 1995424"/>
                <a:gd name="connsiteX1307" fmla="*/ 1814135 w 3301706"/>
                <a:gd name="connsiteY1307" fmla="*/ 36000 h 1995424"/>
                <a:gd name="connsiteX1308" fmla="*/ 1796135 w 3301706"/>
                <a:gd name="connsiteY1308" fmla="*/ 18000 h 1995424"/>
                <a:gd name="connsiteX1309" fmla="*/ 1814135 w 3301706"/>
                <a:gd name="connsiteY1309" fmla="*/ 0 h 1995424"/>
                <a:gd name="connsiteX1310" fmla="*/ 1650850 w 3301706"/>
                <a:gd name="connsiteY1310" fmla="*/ 0 h 1995424"/>
                <a:gd name="connsiteX1311" fmla="*/ 1668850 w 3301706"/>
                <a:gd name="connsiteY1311" fmla="*/ 18000 h 1995424"/>
                <a:gd name="connsiteX1312" fmla="*/ 1650850 w 3301706"/>
                <a:gd name="connsiteY1312" fmla="*/ 36000 h 1995424"/>
                <a:gd name="connsiteX1313" fmla="*/ 1632850 w 3301706"/>
                <a:gd name="connsiteY1313" fmla="*/ 18000 h 1995424"/>
                <a:gd name="connsiteX1314" fmla="*/ 1650850 w 3301706"/>
                <a:gd name="connsiteY1314" fmla="*/ 0 h 1995424"/>
                <a:gd name="connsiteX1315" fmla="*/ 1487565 w 3301706"/>
                <a:gd name="connsiteY1315" fmla="*/ 0 h 1995424"/>
                <a:gd name="connsiteX1316" fmla="*/ 1505565 w 3301706"/>
                <a:gd name="connsiteY1316" fmla="*/ 18000 h 1995424"/>
                <a:gd name="connsiteX1317" fmla="*/ 1487565 w 3301706"/>
                <a:gd name="connsiteY1317" fmla="*/ 36000 h 1995424"/>
                <a:gd name="connsiteX1318" fmla="*/ 1469565 w 3301706"/>
                <a:gd name="connsiteY1318" fmla="*/ 18000 h 1995424"/>
                <a:gd name="connsiteX1319" fmla="*/ 1487565 w 3301706"/>
                <a:gd name="connsiteY1319" fmla="*/ 0 h 1995424"/>
                <a:gd name="connsiteX1320" fmla="*/ 1324280 w 3301706"/>
                <a:gd name="connsiteY1320" fmla="*/ 0 h 1995424"/>
                <a:gd name="connsiteX1321" fmla="*/ 1342280 w 3301706"/>
                <a:gd name="connsiteY1321" fmla="*/ 18000 h 1995424"/>
                <a:gd name="connsiteX1322" fmla="*/ 1324280 w 3301706"/>
                <a:gd name="connsiteY1322" fmla="*/ 36000 h 1995424"/>
                <a:gd name="connsiteX1323" fmla="*/ 1306280 w 3301706"/>
                <a:gd name="connsiteY1323" fmla="*/ 18000 h 1995424"/>
                <a:gd name="connsiteX1324" fmla="*/ 1324280 w 3301706"/>
                <a:gd name="connsiteY1324" fmla="*/ 0 h 1995424"/>
                <a:gd name="connsiteX1325" fmla="*/ 1160995 w 3301706"/>
                <a:gd name="connsiteY1325" fmla="*/ 0 h 1995424"/>
                <a:gd name="connsiteX1326" fmla="*/ 1178995 w 3301706"/>
                <a:gd name="connsiteY1326" fmla="*/ 18000 h 1995424"/>
                <a:gd name="connsiteX1327" fmla="*/ 1160995 w 3301706"/>
                <a:gd name="connsiteY1327" fmla="*/ 36000 h 1995424"/>
                <a:gd name="connsiteX1328" fmla="*/ 1142995 w 3301706"/>
                <a:gd name="connsiteY1328" fmla="*/ 18000 h 1995424"/>
                <a:gd name="connsiteX1329" fmla="*/ 1160995 w 3301706"/>
                <a:gd name="connsiteY1329" fmla="*/ 0 h 1995424"/>
                <a:gd name="connsiteX1330" fmla="*/ 997710 w 3301706"/>
                <a:gd name="connsiteY1330" fmla="*/ 0 h 1995424"/>
                <a:gd name="connsiteX1331" fmla="*/ 1015710 w 3301706"/>
                <a:gd name="connsiteY1331" fmla="*/ 18000 h 1995424"/>
                <a:gd name="connsiteX1332" fmla="*/ 997710 w 3301706"/>
                <a:gd name="connsiteY1332" fmla="*/ 36000 h 1995424"/>
                <a:gd name="connsiteX1333" fmla="*/ 979710 w 3301706"/>
                <a:gd name="connsiteY1333" fmla="*/ 18000 h 1995424"/>
                <a:gd name="connsiteX1334" fmla="*/ 997710 w 3301706"/>
                <a:gd name="connsiteY1334" fmla="*/ 0 h 1995424"/>
                <a:gd name="connsiteX1335" fmla="*/ 834425 w 3301706"/>
                <a:gd name="connsiteY1335" fmla="*/ 0 h 1995424"/>
                <a:gd name="connsiteX1336" fmla="*/ 852425 w 3301706"/>
                <a:gd name="connsiteY1336" fmla="*/ 18000 h 1995424"/>
                <a:gd name="connsiteX1337" fmla="*/ 834425 w 3301706"/>
                <a:gd name="connsiteY1337" fmla="*/ 36000 h 1995424"/>
                <a:gd name="connsiteX1338" fmla="*/ 816425 w 3301706"/>
                <a:gd name="connsiteY1338" fmla="*/ 18000 h 1995424"/>
                <a:gd name="connsiteX1339" fmla="*/ 834425 w 3301706"/>
                <a:gd name="connsiteY1339" fmla="*/ 0 h 1995424"/>
                <a:gd name="connsiteX1340" fmla="*/ 671140 w 3301706"/>
                <a:gd name="connsiteY1340" fmla="*/ 0 h 1995424"/>
                <a:gd name="connsiteX1341" fmla="*/ 689140 w 3301706"/>
                <a:gd name="connsiteY1341" fmla="*/ 18000 h 1995424"/>
                <a:gd name="connsiteX1342" fmla="*/ 671140 w 3301706"/>
                <a:gd name="connsiteY1342" fmla="*/ 36000 h 1995424"/>
                <a:gd name="connsiteX1343" fmla="*/ 653140 w 3301706"/>
                <a:gd name="connsiteY1343" fmla="*/ 18000 h 1995424"/>
                <a:gd name="connsiteX1344" fmla="*/ 671140 w 3301706"/>
                <a:gd name="connsiteY1344" fmla="*/ 0 h 1995424"/>
                <a:gd name="connsiteX1345" fmla="*/ 507855 w 3301706"/>
                <a:gd name="connsiteY1345" fmla="*/ 0 h 1995424"/>
                <a:gd name="connsiteX1346" fmla="*/ 525855 w 3301706"/>
                <a:gd name="connsiteY1346" fmla="*/ 18000 h 1995424"/>
                <a:gd name="connsiteX1347" fmla="*/ 507855 w 3301706"/>
                <a:gd name="connsiteY1347" fmla="*/ 36000 h 1995424"/>
                <a:gd name="connsiteX1348" fmla="*/ 489855 w 3301706"/>
                <a:gd name="connsiteY1348" fmla="*/ 18000 h 1995424"/>
                <a:gd name="connsiteX1349" fmla="*/ 507855 w 3301706"/>
                <a:gd name="connsiteY1349" fmla="*/ 0 h 1995424"/>
                <a:gd name="connsiteX1350" fmla="*/ 344570 w 3301706"/>
                <a:gd name="connsiteY1350" fmla="*/ 0 h 1995424"/>
                <a:gd name="connsiteX1351" fmla="*/ 362570 w 3301706"/>
                <a:gd name="connsiteY1351" fmla="*/ 18000 h 1995424"/>
                <a:gd name="connsiteX1352" fmla="*/ 344570 w 3301706"/>
                <a:gd name="connsiteY1352" fmla="*/ 36000 h 1995424"/>
                <a:gd name="connsiteX1353" fmla="*/ 326570 w 3301706"/>
                <a:gd name="connsiteY1353" fmla="*/ 18000 h 1995424"/>
                <a:gd name="connsiteX1354" fmla="*/ 344570 w 3301706"/>
                <a:gd name="connsiteY1354" fmla="*/ 0 h 1995424"/>
                <a:gd name="connsiteX1355" fmla="*/ 181285 w 3301706"/>
                <a:gd name="connsiteY1355" fmla="*/ 0 h 1995424"/>
                <a:gd name="connsiteX1356" fmla="*/ 199285 w 3301706"/>
                <a:gd name="connsiteY1356" fmla="*/ 18000 h 1995424"/>
                <a:gd name="connsiteX1357" fmla="*/ 181285 w 3301706"/>
                <a:gd name="connsiteY1357" fmla="*/ 36000 h 1995424"/>
                <a:gd name="connsiteX1358" fmla="*/ 163285 w 3301706"/>
                <a:gd name="connsiteY1358" fmla="*/ 18000 h 1995424"/>
                <a:gd name="connsiteX1359" fmla="*/ 181285 w 3301706"/>
                <a:gd name="connsiteY1359" fmla="*/ 0 h 1995424"/>
                <a:gd name="connsiteX1360" fmla="*/ 18000 w 3301706"/>
                <a:gd name="connsiteY1360" fmla="*/ 0 h 1995424"/>
                <a:gd name="connsiteX1361" fmla="*/ 36000 w 3301706"/>
                <a:gd name="connsiteY1361" fmla="*/ 18000 h 1995424"/>
                <a:gd name="connsiteX1362" fmla="*/ 18000 w 3301706"/>
                <a:gd name="connsiteY1362" fmla="*/ 36000 h 1995424"/>
                <a:gd name="connsiteX1363" fmla="*/ 0 w 3301706"/>
                <a:gd name="connsiteY1363" fmla="*/ 18000 h 1995424"/>
                <a:gd name="connsiteX1364" fmla="*/ 18000 w 3301706"/>
                <a:gd name="connsiteY1364" fmla="*/ 0 h 199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</a:cxnLst>
              <a:rect l="l" t="t" r="r" b="b"/>
              <a:pathLst>
                <a:path w="3301706" h="1995424">
                  <a:moveTo>
                    <a:pt x="3283706" y="1959424"/>
                  </a:moveTo>
                  <a:cubicBezTo>
                    <a:pt x="3293647" y="1959424"/>
                    <a:pt x="3301706" y="1967483"/>
                    <a:pt x="3301706" y="1977424"/>
                  </a:cubicBezTo>
                  <a:cubicBezTo>
                    <a:pt x="3301706" y="1987365"/>
                    <a:pt x="3293647" y="1995424"/>
                    <a:pt x="3283706" y="1995424"/>
                  </a:cubicBezTo>
                  <a:cubicBezTo>
                    <a:pt x="3273765" y="1995424"/>
                    <a:pt x="3265706" y="1987365"/>
                    <a:pt x="3265706" y="1977424"/>
                  </a:cubicBezTo>
                  <a:cubicBezTo>
                    <a:pt x="3265706" y="1967483"/>
                    <a:pt x="3273765" y="1959424"/>
                    <a:pt x="3283706" y="1959424"/>
                  </a:cubicBezTo>
                  <a:close/>
                  <a:moveTo>
                    <a:pt x="3120415" y="1959424"/>
                  </a:moveTo>
                  <a:cubicBezTo>
                    <a:pt x="3130356" y="1959424"/>
                    <a:pt x="3138415" y="1967483"/>
                    <a:pt x="3138415" y="1977424"/>
                  </a:cubicBezTo>
                  <a:cubicBezTo>
                    <a:pt x="3138415" y="1987365"/>
                    <a:pt x="3130356" y="1995424"/>
                    <a:pt x="3120415" y="1995424"/>
                  </a:cubicBezTo>
                  <a:cubicBezTo>
                    <a:pt x="3110474" y="1995424"/>
                    <a:pt x="3102415" y="1987365"/>
                    <a:pt x="3102415" y="1977424"/>
                  </a:cubicBezTo>
                  <a:cubicBezTo>
                    <a:pt x="3102415" y="1967483"/>
                    <a:pt x="3110474" y="1959424"/>
                    <a:pt x="3120415" y="1959424"/>
                  </a:cubicBezTo>
                  <a:close/>
                  <a:moveTo>
                    <a:pt x="2957130" y="1959424"/>
                  </a:moveTo>
                  <a:cubicBezTo>
                    <a:pt x="2967071" y="1959424"/>
                    <a:pt x="2975130" y="1967483"/>
                    <a:pt x="2975130" y="1977424"/>
                  </a:cubicBezTo>
                  <a:cubicBezTo>
                    <a:pt x="2975130" y="1987365"/>
                    <a:pt x="2967071" y="1995424"/>
                    <a:pt x="2957130" y="1995424"/>
                  </a:cubicBezTo>
                  <a:cubicBezTo>
                    <a:pt x="2947189" y="1995424"/>
                    <a:pt x="2939130" y="1987365"/>
                    <a:pt x="2939130" y="1977424"/>
                  </a:cubicBezTo>
                  <a:cubicBezTo>
                    <a:pt x="2939130" y="1967483"/>
                    <a:pt x="2947189" y="1959424"/>
                    <a:pt x="2957130" y="1959424"/>
                  </a:cubicBezTo>
                  <a:close/>
                  <a:moveTo>
                    <a:pt x="2793845" y="1959424"/>
                  </a:moveTo>
                  <a:cubicBezTo>
                    <a:pt x="2803786" y="1959424"/>
                    <a:pt x="2811845" y="1967483"/>
                    <a:pt x="2811845" y="1977424"/>
                  </a:cubicBezTo>
                  <a:cubicBezTo>
                    <a:pt x="2811845" y="1987365"/>
                    <a:pt x="2803786" y="1995424"/>
                    <a:pt x="2793845" y="1995424"/>
                  </a:cubicBezTo>
                  <a:cubicBezTo>
                    <a:pt x="2783904" y="1995424"/>
                    <a:pt x="2775845" y="1987365"/>
                    <a:pt x="2775845" y="1977424"/>
                  </a:cubicBezTo>
                  <a:cubicBezTo>
                    <a:pt x="2775845" y="1967483"/>
                    <a:pt x="2783904" y="1959424"/>
                    <a:pt x="2793845" y="1959424"/>
                  </a:cubicBezTo>
                  <a:close/>
                  <a:moveTo>
                    <a:pt x="2630560" y="1959424"/>
                  </a:moveTo>
                  <a:cubicBezTo>
                    <a:pt x="2640501" y="1959424"/>
                    <a:pt x="2648560" y="1967483"/>
                    <a:pt x="2648560" y="1977424"/>
                  </a:cubicBezTo>
                  <a:cubicBezTo>
                    <a:pt x="2648560" y="1987365"/>
                    <a:pt x="2640501" y="1995424"/>
                    <a:pt x="2630560" y="1995424"/>
                  </a:cubicBezTo>
                  <a:cubicBezTo>
                    <a:pt x="2620619" y="1995424"/>
                    <a:pt x="2612560" y="1987365"/>
                    <a:pt x="2612560" y="1977424"/>
                  </a:cubicBezTo>
                  <a:cubicBezTo>
                    <a:pt x="2612560" y="1967483"/>
                    <a:pt x="2620619" y="1959424"/>
                    <a:pt x="2630560" y="1959424"/>
                  </a:cubicBezTo>
                  <a:close/>
                  <a:moveTo>
                    <a:pt x="2467275" y="1959424"/>
                  </a:moveTo>
                  <a:cubicBezTo>
                    <a:pt x="2477216" y="1959424"/>
                    <a:pt x="2485275" y="1967483"/>
                    <a:pt x="2485275" y="1977424"/>
                  </a:cubicBezTo>
                  <a:cubicBezTo>
                    <a:pt x="2485275" y="1987365"/>
                    <a:pt x="2477216" y="1995424"/>
                    <a:pt x="2467275" y="1995424"/>
                  </a:cubicBezTo>
                  <a:cubicBezTo>
                    <a:pt x="2457334" y="1995424"/>
                    <a:pt x="2449275" y="1987365"/>
                    <a:pt x="2449275" y="1977424"/>
                  </a:cubicBezTo>
                  <a:cubicBezTo>
                    <a:pt x="2449275" y="1967483"/>
                    <a:pt x="2457334" y="1959424"/>
                    <a:pt x="2467275" y="1959424"/>
                  </a:cubicBezTo>
                  <a:close/>
                  <a:moveTo>
                    <a:pt x="2303990" y="1959424"/>
                  </a:moveTo>
                  <a:cubicBezTo>
                    <a:pt x="2313931" y="1959424"/>
                    <a:pt x="2321990" y="1967483"/>
                    <a:pt x="2321990" y="1977424"/>
                  </a:cubicBezTo>
                  <a:cubicBezTo>
                    <a:pt x="2321990" y="1987365"/>
                    <a:pt x="2313931" y="1995424"/>
                    <a:pt x="2303990" y="1995424"/>
                  </a:cubicBezTo>
                  <a:cubicBezTo>
                    <a:pt x="2294049" y="1995424"/>
                    <a:pt x="2285990" y="1987365"/>
                    <a:pt x="2285990" y="1977424"/>
                  </a:cubicBezTo>
                  <a:cubicBezTo>
                    <a:pt x="2285990" y="1967483"/>
                    <a:pt x="2294049" y="1959424"/>
                    <a:pt x="2303990" y="1959424"/>
                  </a:cubicBezTo>
                  <a:close/>
                  <a:moveTo>
                    <a:pt x="2140705" y="1959424"/>
                  </a:moveTo>
                  <a:cubicBezTo>
                    <a:pt x="2150646" y="1959424"/>
                    <a:pt x="2158705" y="1967483"/>
                    <a:pt x="2158705" y="1977424"/>
                  </a:cubicBezTo>
                  <a:cubicBezTo>
                    <a:pt x="2158705" y="1987365"/>
                    <a:pt x="2150646" y="1995424"/>
                    <a:pt x="2140705" y="1995424"/>
                  </a:cubicBezTo>
                  <a:cubicBezTo>
                    <a:pt x="2130764" y="1995424"/>
                    <a:pt x="2122705" y="1987365"/>
                    <a:pt x="2122705" y="1977424"/>
                  </a:cubicBezTo>
                  <a:cubicBezTo>
                    <a:pt x="2122705" y="1967483"/>
                    <a:pt x="2130764" y="1959424"/>
                    <a:pt x="2140705" y="1959424"/>
                  </a:cubicBezTo>
                  <a:close/>
                  <a:moveTo>
                    <a:pt x="1977420" y="1959424"/>
                  </a:moveTo>
                  <a:cubicBezTo>
                    <a:pt x="1987361" y="1959424"/>
                    <a:pt x="1995420" y="1967483"/>
                    <a:pt x="1995420" y="1977424"/>
                  </a:cubicBezTo>
                  <a:cubicBezTo>
                    <a:pt x="1995420" y="1987365"/>
                    <a:pt x="1987361" y="1995424"/>
                    <a:pt x="1977420" y="1995424"/>
                  </a:cubicBezTo>
                  <a:cubicBezTo>
                    <a:pt x="1967479" y="1995424"/>
                    <a:pt x="1959420" y="1987365"/>
                    <a:pt x="1959420" y="1977424"/>
                  </a:cubicBezTo>
                  <a:cubicBezTo>
                    <a:pt x="1959420" y="1967483"/>
                    <a:pt x="1967479" y="1959424"/>
                    <a:pt x="1977420" y="1959424"/>
                  </a:cubicBezTo>
                  <a:close/>
                  <a:moveTo>
                    <a:pt x="1814135" y="1959424"/>
                  </a:moveTo>
                  <a:cubicBezTo>
                    <a:pt x="1824076" y="1959424"/>
                    <a:pt x="1832135" y="1967483"/>
                    <a:pt x="1832135" y="1977424"/>
                  </a:cubicBezTo>
                  <a:cubicBezTo>
                    <a:pt x="1832135" y="1987365"/>
                    <a:pt x="1824076" y="1995424"/>
                    <a:pt x="1814135" y="1995424"/>
                  </a:cubicBezTo>
                  <a:cubicBezTo>
                    <a:pt x="1804194" y="1995424"/>
                    <a:pt x="1796135" y="1987365"/>
                    <a:pt x="1796135" y="1977424"/>
                  </a:cubicBezTo>
                  <a:cubicBezTo>
                    <a:pt x="1796135" y="1967483"/>
                    <a:pt x="1804194" y="1959424"/>
                    <a:pt x="1814135" y="1959424"/>
                  </a:cubicBezTo>
                  <a:close/>
                  <a:moveTo>
                    <a:pt x="1650850" y="1959424"/>
                  </a:moveTo>
                  <a:cubicBezTo>
                    <a:pt x="1660791" y="1959424"/>
                    <a:pt x="1668850" y="1967483"/>
                    <a:pt x="1668850" y="1977424"/>
                  </a:cubicBezTo>
                  <a:cubicBezTo>
                    <a:pt x="1668850" y="1987365"/>
                    <a:pt x="1660791" y="1995424"/>
                    <a:pt x="1650850" y="1995424"/>
                  </a:cubicBezTo>
                  <a:cubicBezTo>
                    <a:pt x="1640909" y="1995424"/>
                    <a:pt x="1632850" y="1987365"/>
                    <a:pt x="1632850" y="1977424"/>
                  </a:cubicBezTo>
                  <a:cubicBezTo>
                    <a:pt x="1632850" y="1967483"/>
                    <a:pt x="1640909" y="1959424"/>
                    <a:pt x="1650850" y="1959424"/>
                  </a:cubicBezTo>
                  <a:close/>
                  <a:moveTo>
                    <a:pt x="1487565" y="1959424"/>
                  </a:moveTo>
                  <a:cubicBezTo>
                    <a:pt x="1497506" y="1959424"/>
                    <a:pt x="1505565" y="1967483"/>
                    <a:pt x="1505565" y="1977424"/>
                  </a:cubicBezTo>
                  <a:cubicBezTo>
                    <a:pt x="1505565" y="1987365"/>
                    <a:pt x="1497506" y="1995424"/>
                    <a:pt x="1487565" y="1995424"/>
                  </a:cubicBezTo>
                  <a:cubicBezTo>
                    <a:pt x="1477624" y="1995424"/>
                    <a:pt x="1469565" y="1987365"/>
                    <a:pt x="1469565" y="1977424"/>
                  </a:cubicBezTo>
                  <a:cubicBezTo>
                    <a:pt x="1469565" y="1967483"/>
                    <a:pt x="1477624" y="1959424"/>
                    <a:pt x="1487565" y="1959424"/>
                  </a:cubicBezTo>
                  <a:close/>
                  <a:moveTo>
                    <a:pt x="1324280" y="1959424"/>
                  </a:moveTo>
                  <a:cubicBezTo>
                    <a:pt x="1334221" y="1959424"/>
                    <a:pt x="1342280" y="1967483"/>
                    <a:pt x="1342280" y="1977424"/>
                  </a:cubicBezTo>
                  <a:cubicBezTo>
                    <a:pt x="1342280" y="1987365"/>
                    <a:pt x="1334221" y="1995424"/>
                    <a:pt x="1324280" y="1995424"/>
                  </a:cubicBezTo>
                  <a:cubicBezTo>
                    <a:pt x="1314339" y="1995424"/>
                    <a:pt x="1306280" y="1987365"/>
                    <a:pt x="1306280" y="1977424"/>
                  </a:cubicBezTo>
                  <a:cubicBezTo>
                    <a:pt x="1306280" y="1967483"/>
                    <a:pt x="1314339" y="1959424"/>
                    <a:pt x="1324280" y="1959424"/>
                  </a:cubicBezTo>
                  <a:close/>
                  <a:moveTo>
                    <a:pt x="1160995" y="1959424"/>
                  </a:moveTo>
                  <a:cubicBezTo>
                    <a:pt x="1170936" y="1959424"/>
                    <a:pt x="1178995" y="1967483"/>
                    <a:pt x="1178995" y="1977424"/>
                  </a:cubicBezTo>
                  <a:cubicBezTo>
                    <a:pt x="1178995" y="1987365"/>
                    <a:pt x="1170936" y="1995424"/>
                    <a:pt x="1160995" y="1995424"/>
                  </a:cubicBezTo>
                  <a:cubicBezTo>
                    <a:pt x="1151054" y="1995424"/>
                    <a:pt x="1142995" y="1987365"/>
                    <a:pt x="1142995" y="1977424"/>
                  </a:cubicBezTo>
                  <a:cubicBezTo>
                    <a:pt x="1142995" y="1967483"/>
                    <a:pt x="1151054" y="1959424"/>
                    <a:pt x="1160995" y="1959424"/>
                  </a:cubicBezTo>
                  <a:close/>
                  <a:moveTo>
                    <a:pt x="997710" y="1959424"/>
                  </a:moveTo>
                  <a:cubicBezTo>
                    <a:pt x="1007651" y="1959424"/>
                    <a:pt x="1015710" y="1967483"/>
                    <a:pt x="1015710" y="1977424"/>
                  </a:cubicBezTo>
                  <a:cubicBezTo>
                    <a:pt x="1015710" y="1987365"/>
                    <a:pt x="1007651" y="1995424"/>
                    <a:pt x="997710" y="1995424"/>
                  </a:cubicBezTo>
                  <a:cubicBezTo>
                    <a:pt x="987769" y="1995424"/>
                    <a:pt x="979710" y="1987365"/>
                    <a:pt x="979710" y="1977424"/>
                  </a:cubicBezTo>
                  <a:cubicBezTo>
                    <a:pt x="979710" y="1967483"/>
                    <a:pt x="987769" y="1959424"/>
                    <a:pt x="997710" y="1959424"/>
                  </a:cubicBezTo>
                  <a:close/>
                  <a:moveTo>
                    <a:pt x="834425" y="1959424"/>
                  </a:moveTo>
                  <a:cubicBezTo>
                    <a:pt x="844366" y="1959424"/>
                    <a:pt x="852425" y="1967483"/>
                    <a:pt x="852425" y="1977424"/>
                  </a:cubicBezTo>
                  <a:cubicBezTo>
                    <a:pt x="852425" y="1987365"/>
                    <a:pt x="844366" y="1995424"/>
                    <a:pt x="834425" y="1995424"/>
                  </a:cubicBezTo>
                  <a:cubicBezTo>
                    <a:pt x="824484" y="1995424"/>
                    <a:pt x="816425" y="1987365"/>
                    <a:pt x="816425" y="1977424"/>
                  </a:cubicBezTo>
                  <a:cubicBezTo>
                    <a:pt x="816425" y="1967483"/>
                    <a:pt x="824484" y="1959424"/>
                    <a:pt x="834425" y="1959424"/>
                  </a:cubicBezTo>
                  <a:close/>
                  <a:moveTo>
                    <a:pt x="671140" y="1959424"/>
                  </a:moveTo>
                  <a:cubicBezTo>
                    <a:pt x="681081" y="1959424"/>
                    <a:pt x="689140" y="1967483"/>
                    <a:pt x="689140" y="1977424"/>
                  </a:cubicBezTo>
                  <a:cubicBezTo>
                    <a:pt x="689140" y="1987365"/>
                    <a:pt x="681081" y="1995424"/>
                    <a:pt x="671140" y="1995424"/>
                  </a:cubicBezTo>
                  <a:cubicBezTo>
                    <a:pt x="661199" y="1995424"/>
                    <a:pt x="653140" y="1987365"/>
                    <a:pt x="653140" y="1977424"/>
                  </a:cubicBezTo>
                  <a:cubicBezTo>
                    <a:pt x="653140" y="1967483"/>
                    <a:pt x="661199" y="1959424"/>
                    <a:pt x="671140" y="1959424"/>
                  </a:cubicBezTo>
                  <a:close/>
                  <a:moveTo>
                    <a:pt x="507855" y="1959424"/>
                  </a:moveTo>
                  <a:cubicBezTo>
                    <a:pt x="517796" y="1959424"/>
                    <a:pt x="525855" y="1967483"/>
                    <a:pt x="525855" y="1977424"/>
                  </a:cubicBezTo>
                  <a:cubicBezTo>
                    <a:pt x="525855" y="1987365"/>
                    <a:pt x="517796" y="1995424"/>
                    <a:pt x="507855" y="1995424"/>
                  </a:cubicBezTo>
                  <a:cubicBezTo>
                    <a:pt x="497914" y="1995424"/>
                    <a:pt x="489855" y="1987365"/>
                    <a:pt x="489855" y="1977424"/>
                  </a:cubicBezTo>
                  <a:cubicBezTo>
                    <a:pt x="489855" y="1967483"/>
                    <a:pt x="497914" y="1959424"/>
                    <a:pt x="507855" y="1959424"/>
                  </a:cubicBezTo>
                  <a:close/>
                  <a:moveTo>
                    <a:pt x="344570" y="1959424"/>
                  </a:moveTo>
                  <a:cubicBezTo>
                    <a:pt x="354511" y="1959424"/>
                    <a:pt x="362570" y="1967483"/>
                    <a:pt x="362570" y="1977424"/>
                  </a:cubicBezTo>
                  <a:cubicBezTo>
                    <a:pt x="362570" y="1987365"/>
                    <a:pt x="354511" y="1995424"/>
                    <a:pt x="344570" y="1995424"/>
                  </a:cubicBezTo>
                  <a:cubicBezTo>
                    <a:pt x="334629" y="1995424"/>
                    <a:pt x="326570" y="1987365"/>
                    <a:pt x="326570" y="1977424"/>
                  </a:cubicBezTo>
                  <a:cubicBezTo>
                    <a:pt x="326570" y="1967483"/>
                    <a:pt x="334629" y="1959424"/>
                    <a:pt x="344570" y="1959424"/>
                  </a:cubicBezTo>
                  <a:close/>
                  <a:moveTo>
                    <a:pt x="181285" y="1959424"/>
                  </a:moveTo>
                  <a:cubicBezTo>
                    <a:pt x="191226" y="1959424"/>
                    <a:pt x="199285" y="1967483"/>
                    <a:pt x="199285" y="1977424"/>
                  </a:cubicBezTo>
                  <a:cubicBezTo>
                    <a:pt x="199285" y="1987365"/>
                    <a:pt x="191226" y="1995424"/>
                    <a:pt x="181285" y="1995424"/>
                  </a:cubicBezTo>
                  <a:cubicBezTo>
                    <a:pt x="171344" y="1995424"/>
                    <a:pt x="163285" y="1987365"/>
                    <a:pt x="163285" y="1977424"/>
                  </a:cubicBezTo>
                  <a:cubicBezTo>
                    <a:pt x="163285" y="1967483"/>
                    <a:pt x="171344" y="1959424"/>
                    <a:pt x="181285" y="1959424"/>
                  </a:cubicBezTo>
                  <a:close/>
                  <a:moveTo>
                    <a:pt x="18000" y="1959424"/>
                  </a:moveTo>
                  <a:cubicBezTo>
                    <a:pt x="27941" y="1959424"/>
                    <a:pt x="36000" y="1967483"/>
                    <a:pt x="36000" y="1977424"/>
                  </a:cubicBezTo>
                  <a:cubicBezTo>
                    <a:pt x="36000" y="1987365"/>
                    <a:pt x="27941" y="1995424"/>
                    <a:pt x="18000" y="1995424"/>
                  </a:cubicBezTo>
                  <a:cubicBezTo>
                    <a:pt x="8059" y="1995424"/>
                    <a:pt x="0" y="1987365"/>
                    <a:pt x="0" y="1977424"/>
                  </a:cubicBezTo>
                  <a:cubicBezTo>
                    <a:pt x="0" y="1967483"/>
                    <a:pt x="8059" y="1959424"/>
                    <a:pt x="18000" y="1959424"/>
                  </a:cubicBezTo>
                  <a:close/>
                  <a:moveTo>
                    <a:pt x="3283706" y="1796135"/>
                  </a:moveTo>
                  <a:cubicBezTo>
                    <a:pt x="3293647" y="1796135"/>
                    <a:pt x="3301706" y="1804194"/>
                    <a:pt x="3301706" y="1814135"/>
                  </a:cubicBezTo>
                  <a:cubicBezTo>
                    <a:pt x="3301706" y="1824076"/>
                    <a:pt x="3293647" y="1832135"/>
                    <a:pt x="3283706" y="1832135"/>
                  </a:cubicBezTo>
                  <a:cubicBezTo>
                    <a:pt x="3273765" y="1832135"/>
                    <a:pt x="3265706" y="1824076"/>
                    <a:pt x="3265706" y="1814135"/>
                  </a:cubicBezTo>
                  <a:cubicBezTo>
                    <a:pt x="3265706" y="1804194"/>
                    <a:pt x="3273765" y="1796135"/>
                    <a:pt x="3283706" y="1796135"/>
                  </a:cubicBezTo>
                  <a:close/>
                  <a:moveTo>
                    <a:pt x="3120415" y="1796135"/>
                  </a:moveTo>
                  <a:cubicBezTo>
                    <a:pt x="3130356" y="1796135"/>
                    <a:pt x="3138415" y="1804194"/>
                    <a:pt x="3138415" y="1814135"/>
                  </a:cubicBezTo>
                  <a:cubicBezTo>
                    <a:pt x="3138415" y="1824076"/>
                    <a:pt x="3130356" y="1832135"/>
                    <a:pt x="3120415" y="1832135"/>
                  </a:cubicBezTo>
                  <a:cubicBezTo>
                    <a:pt x="3110474" y="1832135"/>
                    <a:pt x="3102415" y="1824076"/>
                    <a:pt x="3102415" y="1814135"/>
                  </a:cubicBezTo>
                  <a:cubicBezTo>
                    <a:pt x="3102415" y="1804194"/>
                    <a:pt x="3110474" y="1796135"/>
                    <a:pt x="3120415" y="1796135"/>
                  </a:cubicBezTo>
                  <a:close/>
                  <a:moveTo>
                    <a:pt x="2957130" y="1796135"/>
                  </a:moveTo>
                  <a:cubicBezTo>
                    <a:pt x="2967071" y="1796135"/>
                    <a:pt x="2975130" y="1804194"/>
                    <a:pt x="2975130" y="1814135"/>
                  </a:cubicBezTo>
                  <a:cubicBezTo>
                    <a:pt x="2975130" y="1824076"/>
                    <a:pt x="2967071" y="1832135"/>
                    <a:pt x="2957130" y="1832135"/>
                  </a:cubicBezTo>
                  <a:cubicBezTo>
                    <a:pt x="2947189" y="1832135"/>
                    <a:pt x="2939130" y="1824076"/>
                    <a:pt x="2939130" y="1814135"/>
                  </a:cubicBezTo>
                  <a:cubicBezTo>
                    <a:pt x="2939130" y="1804194"/>
                    <a:pt x="2947189" y="1796135"/>
                    <a:pt x="2957130" y="1796135"/>
                  </a:cubicBezTo>
                  <a:close/>
                  <a:moveTo>
                    <a:pt x="2793845" y="1796135"/>
                  </a:moveTo>
                  <a:cubicBezTo>
                    <a:pt x="2803786" y="1796135"/>
                    <a:pt x="2811845" y="1804194"/>
                    <a:pt x="2811845" y="1814135"/>
                  </a:cubicBezTo>
                  <a:cubicBezTo>
                    <a:pt x="2811845" y="1824076"/>
                    <a:pt x="2803786" y="1832135"/>
                    <a:pt x="2793845" y="1832135"/>
                  </a:cubicBezTo>
                  <a:cubicBezTo>
                    <a:pt x="2783904" y="1832135"/>
                    <a:pt x="2775845" y="1824076"/>
                    <a:pt x="2775845" y="1814135"/>
                  </a:cubicBezTo>
                  <a:cubicBezTo>
                    <a:pt x="2775845" y="1804194"/>
                    <a:pt x="2783904" y="1796135"/>
                    <a:pt x="2793845" y="1796135"/>
                  </a:cubicBezTo>
                  <a:close/>
                  <a:moveTo>
                    <a:pt x="2630560" y="1796135"/>
                  </a:moveTo>
                  <a:cubicBezTo>
                    <a:pt x="2640501" y="1796135"/>
                    <a:pt x="2648560" y="1804194"/>
                    <a:pt x="2648560" y="1814135"/>
                  </a:cubicBezTo>
                  <a:cubicBezTo>
                    <a:pt x="2648560" y="1824076"/>
                    <a:pt x="2640501" y="1832135"/>
                    <a:pt x="2630560" y="1832135"/>
                  </a:cubicBezTo>
                  <a:cubicBezTo>
                    <a:pt x="2620619" y="1832135"/>
                    <a:pt x="2612560" y="1824076"/>
                    <a:pt x="2612560" y="1814135"/>
                  </a:cubicBezTo>
                  <a:cubicBezTo>
                    <a:pt x="2612560" y="1804194"/>
                    <a:pt x="2620619" y="1796135"/>
                    <a:pt x="2630560" y="1796135"/>
                  </a:cubicBezTo>
                  <a:close/>
                  <a:moveTo>
                    <a:pt x="2467275" y="1796135"/>
                  </a:moveTo>
                  <a:cubicBezTo>
                    <a:pt x="2477216" y="1796135"/>
                    <a:pt x="2485275" y="1804194"/>
                    <a:pt x="2485275" y="1814135"/>
                  </a:cubicBezTo>
                  <a:cubicBezTo>
                    <a:pt x="2485275" y="1824076"/>
                    <a:pt x="2477216" y="1832135"/>
                    <a:pt x="2467275" y="1832135"/>
                  </a:cubicBezTo>
                  <a:cubicBezTo>
                    <a:pt x="2457334" y="1832135"/>
                    <a:pt x="2449275" y="1824076"/>
                    <a:pt x="2449275" y="1814135"/>
                  </a:cubicBezTo>
                  <a:cubicBezTo>
                    <a:pt x="2449275" y="1804194"/>
                    <a:pt x="2457334" y="1796135"/>
                    <a:pt x="2467275" y="1796135"/>
                  </a:cubicBezTo>
                  <a:close/>
                  <a:moveTo>
                    <a:pt x="2303990" y="1796135"/>
                  </a:moveTo>
                  <a:cubicBezTo>
                    <a:pt x="2313931" y="1796135"/>
                    <a:pt x="2321990" y="1804194"/>
                    <a:pt x="2321990" y="1814135"/>
                  </a:cubicBezTo>
                  <a:cubicBezTo>
                    <a:pt x="2321990" y="1824076"/>
                    <a:pt x="2313931" y="1832135"/>
                    <a:pt x="2303990" y="1832135"/>
                  </a:cubicBezTo>
                  <a:cubicBezTo>
                    <a:pt x="2294049" y="1832135"/>
                    <a:pt x="2285990" y="1824076"/>
                    <a:pt x="2285990" y="1814135"/>
                  </a:cubicBezTo>
                  <a:cubicBezTo>
                    <a:pt x="2285990" y="1804194"/>
                    <a:pt x="2294049" y="1796135"/>
                    <a:pt x="2303990" y="1796135"/>
                  </a:cubicBezTo>
                  <a:close/>
                  <a:moveTo>
                    <a:pt x="2140705" y="1796135"/>
                  </a:moveTo>
                  <a:cubicBezTo>
                    <a:pt x="2150646" y="1796135"/>
                    <a:pt x="2158705" y="1804194"/>
                    <a:pt x="2158705" y="1814135"/>
                  </a:cubicBezTo>
                  <a:cubicBezTo>
                    <a:pt x="2158705" y="1824076"/>
                    <a:pt x="2150646" y="1832135"/>
                    <a:pt x="2140705" y="1832135"/>
                  </a:cubicBezTo>
                  <a:cubicBezTo>
                    <a:pt x="2130764" y="1832135"/>
                    <a:pt x="2122705" y="1824076"/>
                    <a:pt x="2122705" y="1814135"/>
                  </a:cubicBezTo>
                  <a:cubicBezTo>
                    <a:pt x="2122705" y="1804194"/>
                    <a:pt x="2130764" y="1796135"/>
                    <a:pt x="2140705" y="1796135"/>
                  </a:cubicBezTo>
                  <a:close/>
                  <a:moveTo>
                    <a:pt x="1977420" y="1796135"/>
                  </a:moveTo>
                  <a:cubicBezTo>
                    <a:pt x="1987361" y="1796135"/>
                    <a:pt x="1995420" y="1804194"/>
                    <a:pt x="1995420" y="1814135"/>
                  </a:cubicBezTo>
                  <a:cubicBezTo>
                    <a:pt x="1995420" y="1824076"/>
                    <a:pt x="1987361" y="1832135"/>
                    <a:pt x="1977420" y="1832135"/>
                  </a:cubicBezTo>
                  <a:cubicBezTo>
                    <a:pt x="1967479" y="1832135"/>
                    <a:pt x="1959420" y="1824076"/>
                    <a:pt x="1959420" y="1814135"/>
                  </a:cubicBezTo>
                  <a:cubicBezTo>
                    <a:pt x="1959420" y="1804194"/>
                    <a:pt x="1967479" y="1796135"/>
                    <a:pt x="1977420" y="1796135"/>
                  </a:cubicBezTo>
                  <a:close/>
                  <a:moveTo>
                    <a:pt x="1814135" y="1796135"/>
                  </a:moveTo>
                  <a:cubicBezTo>
                    <a:pt x="1824076" y="1796135"/>
                    <a:pt x="1832135" y="1804194"/>
                    <a:pt x="1832135" y="1814135"/>
                  </a:cubicBezTo>
                  <a:cubicBezTo>
                    <a:pt x="1832135" y="1824076"/>
                    <a:pt x="1824076" y="1832135"/>
                    <a:pt x="1814135" y="1832135"/>
                  </a:cubicBezTo>
                  <a:cubicBezTo>
                    <a:pt x="1804194" y="1832135"/>
                    <a:pt x="1796135" y="1824076"/>
                    <a:pt x="1796135" y="1814135"/>
                  </a:cubicBezTo>
                  <a:cubicBezTo>
                    <a:pt x="1796135" y="1804194"/>
                    <a:pt x="1804194" y="1796135"/>
                    <a:pt x="1814135" y="1796135"/>
                  </a:cubicBezTo>
                  <a:close/>
                  <a:moveTo>
                    <a:pt x="1650850" y="1796135"/>
                  </a:moveTo>
                  <a:cubicBezTo>
                    <a:pt x="1660791" y="1796135"/>
                    <a:pt x="1668850" y="1804194"/>
                    <a:pt x="1668850" y="1814135"/>
                  </a:cubicBezTo>
                  <a:cubicBezTo>
                    <a:pt x="1668850" y="1824076"/>
                    <a:pt x="1660791" y="1832135"/>
                    <a:pt x="1650850" y="1832135"/>
                  </a:cubicBezTo>
                  <a:cubicBezTo>
                    <a:pt x="1640909" y="1832135"/>
                    <a:pt x="1632850" y="1824076"/>
                    <a:pt x="1632850" y="1814135"/>
                  </a:cubicBezTo>
                  <a:cubicBezTo>
                    <a:pt x="1632850" y="1804194"/>
                    <a:pt x="1640909" y="1796135"/>
                    <a:pt x="1650850" y="1796135"/>
                  </a:cubicBezTo>
                  <a:close/>
                  <a:moveTo>
                    <a:pt x="1487565" y="1796135"/>
                  </a:moveTo>
                  <a:cubicBezTo>
                    <a:pt x="1497506" y="1796135"/>
                    <a:pt x="1505565" y="1804194"/>
                    <a:pt x="1505565" y="1814135"/>
                  </a:cubicBezTo>
                  <a:cubicBezTo>
                    <a:pt x="1505565" y="1824076"/>
                    <a:pt x="1497506" y="1832135"/>
                    <a:pt x="1487565" y="1832135"/>
                  </a:cubicBezTo>
                  <a:cubicBezTo>
                    <a:pt x="1477624" y="1832135"/>
                    <a:pt x="1469565" y="1824076"/>
                    <a:pt x="1469565" y="1814135"/>
                  </a:cubicBezTo>
                  <a:cubicBezTo>
                    <a:pt x="1469565" y="1804194"/>
                    <a:pt x="1477624" y="1796135"/>
                    <a:pt x="1487565" y="1796135"/>
                  </a:cubicBezTo>
                  <a:close/>
                  <a:moveTo>
                    <a:pt x="1324280" y="1796135"/>
                  </a:moveTo>
                  <a:cubicBezTo>
                    <a:pt x="1334221" y="1796135"/>
                    <a:pt x="1342280" y="1804194"/>
                    <a:pt x="1342280" y="1814135"/>
                  </a:cubicBezTo>
                  <a:cubicBezTo>
                    <a:pt x="1342280" y="1824076"/>
                    <a:pt x="1334221" y="1832135"/>
                    <a:pt x="1324280" y="1832135"/>
                  </a:cubicBezTo>
                  <a:cubicBezTo>
                    <a:pt x="1314339" y="1832135"/>
                    <a:pt x="1306280" y="1824076"/>
                    <a:pt x="1306280" y="1814135"/>
                  </a:cubicBezTo>
                  <a:cubicBezTo>
                    <a:pt x="1306280" y="1804194"/>
                    <a:pt x="1314339" y="1796135"/>
                    <a:pt x="1324280" y="1796135"/>
                  </a:cubicBezTo>
                  <a:close/>
                  <a:moveTo>
                    <a:pt x="1160995" y="1796135"/>
                  </a:moveTo>
                  <a:cubicBezTo>
                    <a:pt x="1170936" y="1796135"/>
                    <a:pt x="1178995" y="1804194"/>
                    <a:pt x="1178995" y="1814135"/>
                  </a:cubicBezTo>
                  <a:cubicBezTo>
                    <a:pt x="1178995" y="1824076"/>
                    <a:pt x="1170936" y="1832135"/>
                    <a:pt x="1160995" y="1832135"/>
                  </a:cubicBezTo>
                  <a:cubicBezTo>
                    <a:pt x="1151054" y="1832135"/>
                    <a:pt x="1142995" y="1824076"/>
                    <a:pt x="1142995" y="1814135"/>
                  </a:cubicBezTo>
                  <a:cubicBezTo>
                    <a:pt x="1142995" y="1804194"/>
                    <a:pt x="1151054" y="1796135"/>
                    <a:pt x="1160995" y="1796135"/>
                  </a:cubicBezTo>
                  <a:close/>
                  <a:moveTo>
                    <a:pt x="997710" y="1796135"/>
                  </a:moveTo>
                  <a:cubicBezTo>
                    <a:pt x="1007651" y="1796135"/>
                    <a:pt x="1015710" y="1804194"/>
                    <a:pt x="1015710" y="1814135"/>
                  </a:cubicBezTo>
                  <a:cubicBezTo>
                    <a:pt x="1015710" y="1824076"/>
                    <a:pt x="1007651" y="1832135"/>
                    <a:pt x="997710" y="1832135"/>
                  </a:cubicBezTo>
                  <a:cubicBezTo>
                    <a:pt x="987769" y="1832135"/>
                    <a:pt x="979710" y="1824076"/>
                    <a:pt x="979710" y="1814135"/>
                  </a:cubicBezTo>
                  <a:cubicBezTo>
                    <a:pt x="979710" y="1804194"/>
                    <a:pt x="987769" y="1796135"/>
                    <a:pt x="997710" y="1796135"/>
                  </a:cubicBezTo>
                  <a:close/>
                  <a:moveTo>
                    <a:pt x="834425" y="1796135"/>
                  </a:moveTo>
                  <a:cubicBezTo>
                    <a:pt x="844366" y="1796135"/>
                    <a:pt x="852425" y="1804194"/>
                    <a:pt x="852425" y="1814135"/>
                  </a:cubicBezTo>
                  <a:cubicBezTo>
                    <a:pt x="852425" y="1824076"/>
                    <a:pt x="844366" y="1832135"/>
                    <a:pt x="834425" y="1832135"/>
                  </a:cubicBezTo>
                  <a:cubicBezTo>
                    <a:pt x="824484" y="1832135"/>
                    <a:pt x="816425" y="1824076"/>
                    <a:pt x="816425" y="1814135"/>
                  </a:cubicBezTo>
                  <a:cubicBezTo>
                    <a:pt x="816425" y="1804194"/>
                    <a:pt x="824484" y="1796135"/>
                    <a:pt x="834425" y="1796135"/>
                  </a:cubicBezTo>
                  <a:close/>
                  <a:moveTo>
                    <a:pt x="671140" y="1796135"/>
                  </a:moveTo>
                  <a:cubicBezTo>
                    <a:pt x="681081" y="1796135"/>
                    <a:pt x="689140" y="1804194"/>
                    <a:pt x="689140" y="1814135"/>
                  </a:cubicBezTo>
                  <a:cubicBezTo>
                    <a:pt x="689140" y="1824076"/>
                    <a:pt x="681081" y="1832135"/>
                    <a:pt x="671140" y="1832135"/>
                  </a:cubicBezTo>
                  <a:cubicBezTo>
                    <a:pt x="661199" y="1832135"/>
                    <a:pt x="653140" y="1824076"/>
                    <a:pt x="653140" y="1814135"/>
                  </a:cubicBezTo>
                  <a:cubicBezTo>
                    <a:pt x="653140" y="1804194"/>
                    <a:pt x="661199" y="1796135"/>
                    <a:pt x="671140" y="1796135"/>
                  </a:cubicBezTo>
                  <a:close/>
                  <a:moveTo>
                    <a:pt x="507855" y="1796135"/>
                  </a:moveTo>
                  <a:cubicBezTo>
                    <a:pt x="517796" y="1796135"/>
                    <a:pt x="525855" y="1804194"/>
                    <a:pt x="525855" y="1814135"/>
                  </a:cubicBezTo>
                  <a:cubicBezTo>
                    <a:pt x="525855" y="1824076"/>
                    <a:pt x="517796" y="1832135"/>
                    <a:pt x="507855" y="1832135"/>
                  </a:cubicBezTo>
                  <a:cubicBezTo>
                    <a:pt x="497914" y="1832135"/>
                    <a:pt x="489855" y="1824076"/>
                    <a:pt x="489855" y="1814135"/>
                  </a:cubicBezTo>
                  <a:cubicBezTo>
                    <a:pt x="489855" y="1804194"/>
                    <a:pt x="497914" y="1796135"/>
                    <a:pt x="507855" y="1796135"/>
                  </a:cubicBezTo>
                  <a:close/>
                  <a:moveTo>
                    <a:pt x="344570" y="1796135"/>
                  </a:moveTo>
                  <a:cubicBezTo>
                    <a:pt x="354511" y="1796135"/>
                    <a:pt x="362570" y="1804194"/>
                    <a:pt x="362570" y="1814135"/>
                  </a:cubicBezTo>
                  <a:cubicBezTo>
                    <a:pt x="362570" y="1824076"/>
                    <a:pt x="354511" y="1832135"/>
                    <a:pt x="344570" y="1832135"/>
                  </a:cubicBezTo>
                  <a:cubicBezTo>
                    <a:pt x="334629" y="1832135"/>
                    <a:pt x="326570" y="1824076"/>
                    <a:pt x="326570" y="1814135"/>
                  </a:cubicBezTo>
                  <a:cubicBezTo>
                    <a:pt x="326570" y="1804194"/>
                    <a:pt x="334629" y="1796135"/>
                    <a:pt x="344570" y="1796135"/>
                  </a:cubicBezTo>
                  <a:close/>
                  <a:moveTo>
                    <a:pt x="181285" y="1796135"/>
                  </a:moveTo>
                  <a:cubicBezTo>
                    <a:pt x="191226" y="1796135"/>
                    <a:pt x="199285" y="1804194"/>
                    <a:pt x="199285" y="1814135"/>
                  </a:cubicBezTo>
                  <a:cubicBezTo>
                    <a:pt x="199285" y="1824076"/>
                    <a:pt x="191226" y="1832135"/>
                    <a:pt x="181285" y="1832135"/>
                  </a:cubicBezTo>
                  <a:cubicBezTo>
                    <a:pt x="171344" y="1832135"/>
                    <a:pt x="163285" y="1824076"/>
                    <a:pt x="163285" y="1814135"/>
                  </a:cubicBezTo>
                  <a:cubicBezTo>
                    <a:pt x="163285" y="1804194"/>
                    <a:pt x="171344" y="1796135"/>
                    <a:pt x="181285" y="1796135"/>
                  </a:cubicBezTo>
                  <a:close/>
                  <a:moveTo>
                    <a:pt x="18000" y="1796135"/>
                  </a:moveTo>
                  <a:cubicBezTo>
                    <a:pt x="27941" y="1796135"/>
                    <a:pt x="36000" y="1804194"/>
                    <a:pt x="36000" y="1814135"/>
                  </a:cubicBezTo>
                  <a:cubicBezTo>
                    <a:pt x="36000" y="1824076"/>
                    <a:pt x="27941" y="1832135"/>
                    <a:pt x="18000" y="1832135"/>
                  </a:cubicBezTo>
                  <a:cubicBezTo>
                    <a:pt x="8059" y="1832135"/>
                    <a:pt x="0" y="1824076"/>
                    <a:pt x="0" y="1814135"/>
                  </a:cubicBezTo>
                  <a:cubicBezTo>
                    <a:pt x="0" y="1804194"/>
                    <a:pt x="8059" y="1796135"/>
                    <a:pt x="18000" y="1796135"/>
                  </a:cubicBezTo>
                  <a:close/>
                  <a:moveTo>
                    <a:pt x="3283706" y="1632850"/>
                  </a:moveTo>
                  <a:cubicBezTo>
                    <a:pt x="3293647" y="1632850"/>
                    <a:pt x="3301706" y="1640909"/>
                    <a:pt x="3301706" y="1650850"/>
                  </a:cubicBezTo>
                  <a:cubicBezTo>
                    <a:pt x="3301706" y="1660791"/>
                    <a:pt x="3293647" y="1668850"/>
                    <a:pt x="3283706" y="1668850"/>
                  </a:cubicBezTo>
                  <a:cubicBezTo>
                    <a:pt x="3273765" y="1668850"/>
                    <a:pt x="3265706" y="1660791"/>
                    <a:pt x="3265706" y="1650850"/>
                  </a:cubicBezTo>
                  <a:cubicBezTo>
                    <a:pt x="3265706" y="1640909"/>
                    <a:pt x="3273765" y="1632850"/>
                    <a:pt x="3283706" y="1632850"/>
                  </a:cubicBezTo>
                  <a:close/>
                  <a:moveTo>
                    <a:pt x="3120415" y="1632850"/>
                  </a:moveTo>
                  <a:cubicBezTo>
                    <a:pt x="3130356" y="1632850"/>
                    <a:pt x="3138415" y="1640909"/>
                    <a:pt x="3138415" y="1650850"/>
                  </a:cubicBezTo>
                  <a:cubicBezTo>
                    <a:pt x="3138415" y="1660791"/>
                    <a:pt x="3130356" y="1668850"/>
                    <a:pt x="3120415" y="1668850"/>
                  </a:cubicBezTo>
                  <a:cubicBezTo>
                    <a:pt x="3110474" y="1668850"/>
                    <a:pt x="3102415" y="1660791"/>
                    <a:pt x="3102415" y="1650850"/>
                  </a:cubicBezTo>
                  <a:cubicBezTo>
                    <a:pt x="3102415" y="1640909"/>
                    <a:pt x="3110474" y="1632850"/>
                    <a:pt x="3120415" y="1632850"/>
                  </a:cubicBezTo>
                  <a:close/>
                  <a:moveTo>
                    <a:pt x="2957130" y="1632850"/>
                  </a:moveTo>
                  <a:cubicBezTo>
                    <a:pt x="2967071" y="1632850"/>
                    <a:pt x="2975130" y="1640909"/>
                    <a:pt x="2975130" y="1650850"/>
                  </a:cubicBezTo>
                  <a:cubicBezTo>
                    <a:pt x="2975130" y="1660791"/>
                    <a:pt x="2967071" y="1668850"/>
                    <a:pt x="2957130" y="1668850"/>
                  </a:cubicBezTo>
                  <a:cubicBezTo>
                    <a:pt x="2947189" y="1668850"/>
                    <a:pt x="2939130" y="1660791"/>
                    <a:pt x="2939130" y="1650850"/>
                  </a:cubicBezTo>
                  <a:cubicBezTo>
                    <a:pt x="2939130" y="1640909"/>
                    <a:pt x="2947189" y="1632850"/>
                    <a:pt x="2957130" y="1632850"/>
                  </a:cubicBezTo>
                  <a:close/>
                  <a:moveTo>
                    <a:pt x="2793845" y="1632850"/>
                  </a:moveTo>
                  <a:cubicBezTo>
                    <a:pt x="2803786" y="1632850"/>
                    <a:pt x="2811845" y="1640909"/>
                    <a:pt x="2811845" y="1650850"/>
                  </a:cubicBezTo>
                  <a:cubicBezTo>
                    <a:pt x="2811845" y="1660791"/>
                    <a:pt x="2803786" y="1668850"/>
                    <a:pt x="2793845" y="1668850"/>
                  </a:cubicBezTo>
                  <a:cubicBezTo>
                    <a:pt x="2783904" y="1668850"/>
                    <a:pt x="2775845" y="1660791"/>
                    <a:pt x="2775845" y="1650850"/>
                  </a:cubicBezTo>
                  <a:cubicBezTo>
                    <a:pt x="2775845" y="1640909"/>
                    <a:pt x="2783904" y="1632850"/>
                    <a:pt x="2793845" y="1632850"/>
                  </a:cubicBezTo>
                  <a:close/>
                  <a:moveTo>
                    <a:pt x="2630560" y="1632850"/>
                  </a:moveTo>
                  <a:cubicBezTo>
                    <a:pt x="2640501" y="1632850"/>
                    <a:pt x="2648560" y="1640909"/>
                    <a:pt x="2648560" y="1650850"/>
                  </a:cubicBezTo>
                  <a:cubicBezTo>
                    <a:pt x="2648560" y="1660791"/>
                    <a:pt x="2640501" y="1668850"/>
                    <a:pt x="2630560" y="1668850"/>
                  </a:cubicBezTo>
                  <a:cubicBezTo>
                    <a:pt x="2620619" y="1668850"/>
                    <a:pt x="2612560" y="1660791"/>
                    <a:pt x="2612560" y="1650850"/>
                  </a:cubicBezTo>
                  <a:cubicBezTo>
                    <a:pt x="2612560" y="1640909"/>
                    <a:pt x="2620619" y="1632850"/>
                    <a:pt x="2630560" y="1632850"/>
                  </a:cubicBezTo>
                  <a:close/>
                  <a:moveTo>
                    <a:pt x="2467275" y="1632850"/>
                  </a:moveTo>
                  <a:cubicBezTo>
                    <a:pt x="2477216" y="1632850"/>
                    <a:pt x="2485275" y="1640909"/>
                    <a:pt x="2485275" y="1650850"/>
                  </a:cubicBezTo>
                  <a:cubicBezTo>
                    <a:pt x="2485275" y="1660791"/>
                    <a:pt x="2477216" y="1668850"/>
                    <a:pt x="2467275" y="1668850"/>
                  </a:cubicBezTo>
                  <a:cubicBezTo>
                    <a:pt x="2457334" y="1668850"/>
                    <a:pt x="2449275" y="1660791"/>
                    <a:pt x="2449275" y="1650850"/>
                  </a:cubicBezTo>
                  <a:cubicBezTo>
                    <a:pt x="2449275" y="1640909"/>
                    <a:pt x="2457334" y="1632850"/>
                    <a:pt x="2467275" y="1632850"/>
                  </a:cubicBezTo>
                  <a:close/>
                  <a:moveTo>
                    <a:pt x="2303990" y="1632850"/>
                  </a:moveTo>
                  <a:cubicBezTo>
                    <a:pt x="2313931" y="1632850"/>
                    <a:pt x="2321990" y="1640909"/>
                    <a:pt x="2321990" y="1650850"/>
                  </a:cubicBezTo>
                  <a:cubicBezTo>
                    <a:pt x="2321990" y="1660791"/>
                    <a:pt x="2313931" y="1668850"/>
                    <a:pt x="2303990" y="1668850"/>
                  </a:cubicBezTo>
                  <a:cubicBezTo>
                    <a:pt x="2294049" y="1668850"/>
                    <a:pt x="2285990" y="1660791"/>
                    <a:pt x="2285990" y="1650850"/>
                  </a:cubicBezTo>
                  <a:cubicBezTo>
                    <a:pt x="2285990" y="1640909"/>
                    <a:pt x="2294049" y="1632850"/>
                    <a:pt x="2303990" y="1632850"/>
                  </a:cubicBezTo>
                  <a:close/>
                  <a:moveTo>
                    <a:pt x="2140705" y="1632850"/>
                  </a:moveTo>
                  <a:cubicBezTo>
                    <a:pt x="2150646" y="1632850"/>
                    <a:pt x="2158705" y="1640909"/>
                    <a:pt x="2158705" y="1650850"/>
                  </a:cubicBezTo>
                  <a:cubicBezTo>
                    <a:pt x="2158705" y="1660791"/>
                    <a:pt x="2150646" y="1668850"/>
                    <a:pt x="2140705" y="1668850"/>
                  </a:cubicBezTo>
                  <a:cubicBezTo>
                    <a:pt x="2130764" y="1668850"/>
                    <a:pt x="2122705" y="1660791"/>
                    <a:pt x="2122705" y="1650850"/>
                  </a:cubicBezTo>
                  <a:cubicBezTo>
                    <a:pt x="2122705" y="1640909"/>
                    <a:pt x="2130764" y="1632850"/>
                    <a:pt x="2140705" y="1632850"/>
                  </a:cubicBezTo>
                  <a:close/>
                  <a:moveTo>
                    <a:pt x="1977420" y="1632850"/>
                  </a:moveTo>
                  <a:cubicBezTo>
                    <a:pt x="1987361" y="1632850"/>
                    <a:pt x="1995420" y="1640909"/>
                    <a:pt x="1995420" y="1650850"/>
                  </a:cubicBezTo>
                  <a:cubicBezTo>
                    <a:pt x="1995420" y="1660791"/>
                    <a:pt x="1987361" y="1668850"/>
                    <a:pt x="1977420" y="1668850"/>
                  </a:cubicBezTo>
                  <a:cubicBezTo>
                    <a:pt x="1967479" y="1668850"/>
                    <a:pt x="1959420" y="1660791"/>
                    <a:pt x="1959420" y="1650850"/>
                  </a:cubicBezTo>
                  <a:cubicBezTo>
                    <a:pt x="1959420" y="1640909"/>
                    <a:pt x="1967479" y="1632850"/>
                    <a:pt x="1977420" y="1632850"/>
                  </a:cubicBezTo>
                  <a:close/>
                  <a:moveTo>
                    <a:pt x="1814135" y="1632850"/>
                  </a:moveTo>
                  <a:cubicBezTo>
                    <a:pt x="1824076" y="1632850"/>
                    <a:pt x="1832135" y="1640909"/>
                    <a:pt x="1832135" y="1650850"/>
                  </a:cubicBezTo>
                  <a:cubicBezTo>
                    <a:pt x="1832135" y="1660791"/>
                    <a:pt x="1824076" y="1668850"/>
                    <a:pt x="1814135" y="1668850"/>
                  </a:cubicBezTo>
                  <a:cubicBezTo>
                    <a:pt x="1804194" y="1668850"/>
                    <a:pt x="1796135" y="1660791"/>
                    <a:pt x="1796135" y="1650850"/>
                  </a:cubicBezTo>
                  <a:cubicBezTo>
                    <a:pt x="1796135" y="1640909"/>
                    <a:pt x="1804194" y="1632850"/>
                    <a:pt x="1814135" y="1632850"/>
                  </a:cubicBezTo>
                  <a:close/>
                  <a:moveTo>
                    <a:pt x="1650850" y="1632850"/>
                  </a:moveTo>
                  <a:cubicBezTo>
                    <a:pt x="1660791" y="1632850"/>
                    <a:pt x="1668850" y="1640909"/>
                    <a:pt x="1668850" y="1650850"/>
                  </a:cubicBezTo>
                  <a:cubicBezTo>
                    <a:pt x="1668850" y="1660791"/>
                    <a:pt x="1660791" y="1668850"/>
                    <a:pt x="1650850" y="1668850"/>
                  </a:cubicBezTo>
                  <a:cubicBezTo>
                    <a:pt x="1640909" y="1668850"/>
                    <a:pt x="1632850" y="1660791"/>
                    <a:pt x="1632850" y="1650850"/>
                  </a:cubicBezTo>
                  <a:cubicBezTo>
                    <a:pt x="1632850" y="1640909"/>
                    <a:pt x="1640909" y="1632850"/>
                    <a:pt x="1650850" y="1632850"/>
                  </a:cubicBezTo>
                  <a:close/>
                  <a:moveTo>
                    <a:pt x="1487565" y="1632850"/>
                  </a:moveTo>
                  <a:cubicBezTo>
                    <a:pt x="1497506" y="1632850"/>
                    <a:pt x="1505565" y="1640909"/>
                    <a:pt x="1505565" y="1650850"/>
                  </a:cubicBezTo>
                  <a:cubicBezTo>
                    <a:pt x="1505565" y="1660791"/>
                    <a:pt x="1497506" y="1668850"/>
                    <a:pt x="1487565" y="1668850"/>
                  </a:cubicBezTo>
                  <a:cubicBezTo>
                    <a:pt x="1477624" y="1668850"/>
                    <a:pt x="1469565" y="1660791"/>
                    <a:pt x="1469565" y="1650850"/>
                  </a:cubicBezTo>
                  <a:cubicBezTo>
                    <a:pt x="1469565" y="1640909"/>
                    <a:pt x="1477624" y="1632850"/>
                    <a:pt x="1487565" y="1632850"/>
                  </a:cubicBezTo>
                  <a:close/>
                  <a:moveTo>
                    <a:pt x="1324280" y="1632850"/>
                  </a:moveTo>
                  <a:cubicBezTo>
                    <a:pt x="1334221" y="1632850"/>
                    <a:pt x="1342280" y="1640909"/>
                    <a:pt x="1342280" y="1650850"/>
                  </a:cubicBezTo>
                  <a:cubicBezTo>
                    <a:pt x="1342280" y="1660791"/>
                    <a:pt x="1334221" y="1668850"/>
                    <a:pt x="1324280" y="1668850"/>
                  </a:cubicBezTo>
                  <a:cubicBezTo>
                    <a:pt x="1314339" y="1668850"/>
                    <a:pt x="1306280" y="1660791"/>
                    <a:pt x="1306280" y="1650850"/>
                  </a:cubicBezTo>
                  <a:cubicBezTo>
                    <a:pt x="1306280" y="1640909"/>
                    <a:pt x="1314339" y="1632850"/>
                    <a:pt x="1324280" y="1632850"/>
                  </a:cubicBezTo>
                  <a:close/>
                  <a:moveTo>
                    <a:pt x="1160995" y="1632850"/>
                  </a:moveTo>
                  <a:cubicBezTo>
                    <a:pt x="1170936" y="1632850"/>
                    <a:pt x="1178995" y="1640909"/>
                    <a:pt x="1178995" y="1650850"/>
                  </a:cubicBezTo>
                  <a:cubicBezTo>
                    <a:pt x="1178995" y="1660791"/>
                    <a:pt x="1170936" y="1668850"/>
                    <a:pt x="1160995" y="1668850"/>
                  </a:cubicBezTo>
                  <a:cubicBezTo>
                    <a:pt x="1151054" y="1668850"/>
                    <a:pt x="1142995" y="1660791"/>
                    <a:pt x="1142995" y="1650850"/>
                  </a:cubicBezTo>
                  <a:cubicBezTo>
                    <a:pt x="1142995" y="1640909"/>
                    <a:pt x="1151054" y="1632850"/>
                    <a:pt x="1160995" y="1632850"/>
                  </a:cubicBezTo>
                  <a:close/>
                  <a:moveTo>
                    <a:pt x="997710" y="1632850"/>
                  </a:moveTo>
                  <a:cubicBezTo>
                    <a:pt x="1007651" y="1632850"/>
                    <a:pt x="1015710" y="1640909"/>
                    <a:pt x="1015710" y="1650850"/>
                  </a:cubicBezTo>
                  <a:cubicBezTo>
                    <a:pt x="1015710" y="1660791"/>
                    <a:pt x="1007651" y="1668850"/>
                    <a:pt x="997710" y="1668850"/>
                  </a:cubicBezTo>
                  <a:cubicBezTo>
                    <a:pt x="987769" y="1668850"/>
                    <a:pt x="979710" y="1660791"/>
                    <a:pt x="979710" y="1650850"/>
                  </a:cubicBezTo>
                  <a:cubicBezTo>
                    <a:pt x="979710" y="1640909"/>
                    <a:pt x="987769" y="1632850"/>
                    <a:pt x="997710" y="1632850"/>
                  </a:cubicBezTo>
                  <a:close/>
                  <a:moveTo>
                    <a:pt x="834425" y="1632850"/>
                  </a:moveTo>
                  <a:cubicBezTo>
                    <a:pt x="844366" y="1632850"/>
                    <a:pt x="852425" y="1640909"/>
                    <a:pt x="852425" y="1650850"/>
                  </a:cubicBezTo>
                  <a:cubicBezTo>
                    <a:pt x="852425" y="1660791"/>
                    <a:pt x="844366" y="1668850"/>
                    <a:pt x="834425" y="1668850"/>
                  </a:cubicBezTo>
                  <a:cubicBezTo>
                    <a:pt x="824484" y="1668850"/>
                    <a:pt x="816425" y="1660791"/>
                    <a:pt x="816425" y="1650850"/>
                  </a:cubicBezTo>
                  <a:cubicBezTo>
                    <a:pt x="816425" y="1640909"/>
                    <a:pt x="824484" y="1632850"/>
                    <a:pt x="834425" y="1632850"/>
                  </a:cubicBezTo>
                  <a:close/>
                  <a:moveTo>
                    <a:pt x="671140" y="1632850"/>
                  </a:moveTo>
                  <a:cubicBezTo>
                    <a:pt x="681081" y="1632850"/>
                    <a:pt x="689140" y="1640909"/>
                    <a:pt x="689140" y="1650850"/>
                  </a:cubicBezTo>
                  <a:cubicBezTo>
                    <a:pt x="689140" y="1660791"/>
                    <a:pt x="681081" y="1668850"/>
                    <a:pt x="671140" y="1668850"/>
                  </a:cubicBezTo>
                  <a:cubicBezTo>
                    <a:pt x="661199" y="1668850"/>
                    <a:pt x="653140" y="1660791"/>
                    <a:pt x="653140" y="1650850"/>
                  </a:cubicBezTo>
                  <a:cubicBezTo>
                    <a:pt x="653140" y="1640909"/>
                    <a:pt x="661199" y="1632850"/>
                    <a:pt x="671140" y="1632850"/>
                  </a:cubicBezTo>
                  <a:close/>
                  <a:moveTo>
                    <a:pt x="507855" y="1632850"/>
                  </a:moveTo>
                  <a:cubicBezTo>
                    <a:pt x="517796" y="1632850"/>
                    <a:pt x="525855" y="1640909"/>
                    <a:pt x="525855" y="1650850"/>
                  </a:cubicBezTo>
                  <a:cubicBezTo>
                    <a:pt x="525855" y="1660791"/>
                    <a:pt x="517796" y="1668850"/>
                    <a:pt x="507855" y="1668850"/>
                  </a:cubicBezTo>
                  <a:cubicBezTo>
                    <a:pt x="497914" y="1668850"/>
                    <a:pt x="489855" y="1660791"/>
                    <a:pt x="489855" y="1650850"/>
                  </a:cubicBezTo>
                  <a:cubicBezTo>
                    <a:pt x="489855" y="1640909"/>
                    <a:pt x="497914" y="1632850"/>
                    <a:pt x="507855" y="1632850"/>
                  </a:cubicBezTo>
                  <a:close/>
                  <a:moveTo>
                    <a:pt x="344570" y="1632850"/>
                  </a:moveTo>
                  <a:cubicBezTo>
                    <a:pt x="354511" y="1632850"/>
                    <a:pt x="362570" y="1640909"/>
                    <a:pt x="362570" y="1650850"/>
                  </a:cubicBezTo>
                  <a:cubicBezTo>
                    <a:pt x="362570" y="1660791"/>
                    <a:pt x="354511" y="1668850"/>
                    <a:pt x="344570" y="1668850"/>
                  </a:cubicBezTo>
                  <a:cubicBezTo>
                    <a:pt x="334629" y="1668850"/>
                    <a:pt x="326570" y="1660791"/>
                    <a:pt x="326570" y="1650850"/>
                  </a:cubicBezTo>
                  <a:cubicBezTo>
                    <a:pt x="326570" y="1640909"/>
                    <a:pt x="334629" y="1632850"/>
                    <a:pt x="344570" y="1632850"/>
                  </a:cubicBezTo>
                  <a:close/>
                  <a:moveTo>
                    <a:pt x="181285" y="1632850"/>
                  </a:moveTo>
                  <a:cubicBezTo>
                    <a:pt x="191226" y="1632850"/>
                    <a:pt x="199285" y="1640909"/>
                    <a:pt x="199285" y="1650850"/>
                  </a:cubicBezTo>
                  <a:cubicBezTo>
                    <a:pt x="199285" y="1660791"/>
                    <a:pt x="191226" y="1668850"/>
                    <a:pt x="181285" y="1668850"/>
                  </a:cubicBezTo>
                  <a:cubicBezTo>
                    <a:pt x="171344" y="1668850"/>
                    <a:pt x="163285" y="1660791"/>
                    <a:pt x="163285" y="1650850"/>
                  </a:cubicBezTo>
                  <a:cubicBezTo>
                    <a:pt x="163285" y="1640909"/>
                    <a:pt x="171344" y="1632850"/>
                    <a:pt x="181285" y="1632850"/>
                  </a:cubicBezTo>
                  <a:close/>
                  <a:moveTo>
                    <a:pt x="18000" y="1632850"/>
                  </a:moveTo>
                  <a:cubicBezTo>
                    <a:pt x="27941" y="1632850"/>
                    <a:pt x="36000" y="1640909"/>
                    <a:pt x="36000" y="1650850"/>
                  </a:cubicBezTo>
                  <a:cubicBezTo>
                    <a:pt x="36000" y="1660791"/>
                    <a:pt x="27941" y="1668850"/>
                    <a:pt x="18000" y="1668850"/>
                  </a:cubicBezTo>
                  <a:cubicBezTo>
                    <a:pt x="8059" y="1668850"/>
                    <a:pt x="0" y="1660791"/>
                    <a:pt x="0" y="1650850"/>
                  </a:cubicBezTo>
                  <a:cubicBezTo>
                    <a:pt x="0" y="1640909"/>
                    <a:pt x="8059" y="1632850"/>
                    <a:pt x="18000" y="1632850"/>
                  </a:cubicBezTo>
                  <a:close/>
                  <a:moveTo>
                    <a:pt x="3283706" y="1469565"/>
                  </a:moveTo>
                  <a:cubicBezTo>
                    <a:pt x="3293647" y="1469565"/>
                    <a:pt x="3301706" y="1477624"/>
                    <a:pt x="3301706" y="1487565"/>
                  </a:cubicBezTo>
                  <a:cubicBezTo>
                    <a:pt x="3301706" y="1497506"/>
                    <a:pt x="3293647" y="1505565"/>
                    <a:pt x="3283706" y="1505565"/>
                  </a:cubicBezTo>
                  <a:cubicBezTo>
                    <a:pt x="3273765" y="1505565"/>
                    <a:pt x="3265706" y="1497506"/>
                    <a:pt x="3265706" y="1487565"/>
                  </a:cubicBezTo>
                  <a:cubicBezTo>
                    <a:pt x="3265706" y="1477624"/>
                    <a:pt x="3273765" y="1469565"/>
                    <a:pt x="3283706" y="1469565"/>
                  </a:cubicBezTo>
                  <a:close/>
                  <a:moveTo>
                    <a:pt x="3120415" y="1469565"/>
                  </a:moveTo>
                  <a:cubicBezTo>
                    <a:pt x="3130356" y="1469565"/>
                    <a:pt x="3138415" y="1477624"/>
                    <a:pt x="3138415" y="1487565"/>
                  </a:cubicBezTo>
                  <a:cubicBezTo>
                    <a:pt x="3138415" y="1497506"/>
                    <a:pt x="3130356" y="1505565"/>
                    <a:pt x="3120415" y="1505565"/>
                  </a:cubicBezTo>
                  <a:cubicBezTo>
                    <a:pt x="3110474" y="1505565"/>
                    <a:pt x="3102415" y="1497506"/>
                    <a:pt x="3102415" y="1487565"/>
                  </a:cubicBezTo>
                  <a:cubicBezTo>
                    <a:pt x="3102415" y="1477624"/>
                    <a:pt x="3110474" y="1469565"/>
                    <a:pt x="3120415" y="1469565"/>
                  </a:cubicBezTo>
                  <a:close/>
                  <a:moveTo>
                    <a:pt x="2957130" y="1469565"/>
                  </a:moveTo>
                  <a:cubicBezTo>
                    <a:pt x="2967071" y="1469565"/>
                    <a:pt x="2975130" y="1477624"/>
                    <a:pt x="2975130" y="1487565"/>
                  </a:cubicBezTo>
                  <a:cubicBezTo>
                    <a:pt x="2975130" y="1497506"/>
                    <a:pt x="2967071" y="1505565"/>
                    <a:pt x="2957130" y="1505565"/>
                  </a:cubicBezTo>
                  <a:cubicBezTo>
                    <a:pt x="2947189" y="1505565"/>
                    <a:pt x="2939130" y="1497506"/>
                    <a:pt x="2939130" y="1487565"/>
                  </a:cubicBezTo>
                  <a:cubicBezTo>
                    <a:pt x="2939130" y="1477624"/>
                    <a:pt x="2947189" y="1469565"/>
                    <a:pt x="2957130" y="1469565"/>
                  </a:cubicBezTo>
                  <a:close/>
                  <a:moveTo>
                    <a:pt x="2793845" y="1469565"/>
                  </a:moveTo>
                  <a:cubicBezTo>
                    <a:pt x="2803786" y="1469565"/>
                    <a:pt x="2811845" y="1477624"/>
                    <a:pt x="2811845" y="1487565"/>
                  </a:cubicBezTo>
                  <a:cubicBezTo>
                    <a:pt x="2811845" y="1497506"/>
                    <a:pt x="2803786" y="1505565"/>
                    <a:pt x="2793845" y="1505565"/>
                  </a:cubicBezTo>
                  <a:cubicBezTo>
                    <a:pt x="2783904" y="1505565"/>
                    <a:pt x="2775845" y="1497506"/>
                    <a:pt x="2775845" y="1487565"/>
                  </a:cubicBezTo>
                  <a:cubicBezTo>
                    <a:pt x="2775845" y="1477624"/>
                    <a:pt x="2783904" y="1469565"/>
                    <a:pt x="2793845" y="1469565"/>
                  </a:cubicBezTo>
                  <a:close/>
                  <a:moveTo>
                    <a:pt x="2630560" y="1469565"/>
                  </a:moveTo>
                  <a:cubicBezTo>
                    <a:pt x="2640501" y="1469565"/>
                    <a:pt x="2648560" y="1477624"/>
                    <a:pt x="2648560" y="1487565"/>
                  </a:cubicBezTo>
                  <a:cubicBezTo>
                    <a:pt x="2648560" y="1497506"/>
                    <a:pt x="2640501" y="1505565"/>
                    <a:pt x="2630560" y="1505565"/>
                  </a:cubicBezTo>
                  <a:cubicBezTo>
                    <a:pt x="2620619" y="1505565"/>
                    <a:pt x="2612560" y="1497506"/>
                    <a:pt x="2612560" y="1487565"/>
                  </a:cubicBezTo>
                  <a:cubicBezTo>
                    <a:pt x="2612560" y="1477624"/>
                    <a:pt x="2620619" y="1469565"/>
                    <a:pt x="2630560" y="1469565"/>
                  </a:cubicBezTo>
                  <a:close/>
                  <a:moveTo>
                    <a:pt x="2467275" y="1469565"/>
                  </a:moveTo>
                  <a:cubicBezTo>
                    <a:pt x="2477216" y="1469565"/>
                    <a:pt x="2485275" y="1477624"/>
                    <a:pt x="2485275" y="1487565"/>
                  </a:cubicBezTo>
                  <a:cubicBezTo>
                    <a:pt x="2485275" y="1497506"/>
                    <a:pt x="2477216" y="1505565"/>
                    <a:pt x="2467275" y="1505565"/>
                  </a:cubicBezTo>
                  <a:cubicBezTo>
                    <a:pt x="2457334" y="1505565"/>
                    <a:pt x="2449275" y="1497506"/>
                    <a:pt x="2449275" y="1487565"/>
                  </a:cubicBezTo>
                  <a:cubicBezTo>
                    <a:pt x="2449275" y="1477624"/>
                    <a:pt x="2457334" y="1469565"/>
                    <a:pt x="2467275" y="1469565"/>
                  </a:cubicBezTo>
                  <a:close/>
                  <a:moveTo>
                    <a:pt x="2303990" y="1469565"/>
                  </a:moveTo>
                  <a:cubicBezTo>
                    <a:pt x="2313931" y="1469565"/>
                    <a:pt x="2321990" y="1477624"/>
                    <a:pt x="2321990" y="1487565"/>
                  </a:cubicBezTo>
                  <a:cubicBezTo>
                    <a:pt x="2321990" y="1497506"/>
                    <a:pt x="2313931" y="1505565"/>
                    <a:pt x="2303990" y="1505565"/>
                  </a:cubicBezTo>
                  <a:cubicBezTo>
                    <a:pt x="2294049" y="1505565"/>
                    <a:pt x="2285990" y="1497506"/>
                    <a:pt x="2285990" y="1487565"/>
                  </a:cubicBezTo>
                  <a:cubicBezTo>
                    <a:pt x="2285990" y="1477624"/>
                    <a:pt x="2294049" y="1469565"/>
                    <a:pt x="2303990" y="1469565"/>
                  </a:cubicBezTo>
                  <a:close/>
                  <a:moveTo>
                    <a:pt x="2140705" y="1469565"/>
                  </a:moveTo>
                  <a:cubicBezTo>
                    <a:pt x="2150646" y="1469565"/>
                    <a:pt x="2158705" y="1477624"/>
                    <a:pt x="2158705" y="1487565"/>
                  </a:cubicBezTo>
                  <a:cubicBezTo>
                    <a:pt x="2158705" y="1497506"/>
                    <a:pt x="2150646" y="1505565"/>
                    <a:pt x="2140705" y="1505565"/>
                  </a:cubicBezTo>
                  <a:cubicBezTo>
                    <a:pt x="2130764" y="1505565"/>
                    <a:pt x="2122705" y="1497506"/>
                    <a:pt x="2122705" y="1487565"/>
                  </a:cubicBezTo>
                  <a:cubicBezTo>
                    <a:pt x="2122705" y="1477624"/>
                    <a:pt x="2130764" y="1469565"/>
                    <a:pt x="2140705" y="1469565"/>
                  </a:cubicBezTo>
                  <a:close/>
                  <a:moveTo>
                    <a:pt x="1977420" y="1469565"/>
                  </a:moveTo>
                  <a:cubicBezTo>
                    <a:pt x="1987361" y="1469565"/>
                    <a:pt x="1995420" y="1477624"/>
                    <a:pt x="1995420" y="1487565"/>
                  </a:cubicBezTo>
                  <a:cubicBezTo>
                    <a:pt x="1995420" y="1497506"/>
                    <a:pt x="1987361" y="1505565"/>
                    <a:pt x="1977420" y="1505565"/>
                  </a:cubicBezTo>
                  <a:cubicBezTo>
                    <a:pt x="1967479" y="1505565"/>
                    <a:pt x="1959420" y="1497506"/>
                    <a:pt x="1959420" y="1487565"/>
                  </a:cubicBezTo>
                  <a:cubicBezTo>
                    <a:pt x="1959420" y="1477624"/>
                    <a:pt x="1967479" y="1469565"/>
                    <a:pt x="1977420" y="1469565"/>
                  </a:cubicBezTo>
                  <a:close/>
                  <a:moveTo>
                    <a:pt x="1814135" y="1469565"/>
                  </a:moveTo>
                  <a:cubicBezTo>
                    <a:pt x="1824076" y="1469565"/>
                    <a:pt x="1832135" y="1477624"/>
                    <a:pt x="1832135" y="1487565"/>
                  </a:cubicBezTo>
                  <a:cubicBezTo>
                    <a:pt x="1832135" y="1497506"/>
                    <a:pt x="1824076" y="1505565"/>
                    <a:pt x="1814135" y="1505565"/>
                  </a:cubicBezTo>
                  <a:cubicBezTo>
                    <a:pt x="1804194" y="1505565"/>
                    <a:pt x="1796135" y="1497506"/>
                    <a:pt x="1796135" y="1487565"/>
                  </a:cubicBezTo>
                  <a:cubicBezTo>
                    <a:pt x="1796135" y="1477624"/>
                    <a:pt x="1804194" y="1469565"/>
                    <a:pt x="1814135" y="1469565"/>
                  </a:cubicBezTo>
                  <a:close/>
                  <a:moveTo>
                    <a:pt x="1650850" y="1469565"/>
                  </a:moveTo>
                  <a:cubicBezTo>
                    <a:pt x="1660791" y="1469565"/>
                    <a:pt x="1668850" y="1477624"/>
                    <a:pt x="1668850" y="1487565"/>
                  </a:cubicBezTo>
                  <a:cubicBezTo>
                    <a:pt x="1668850" y="1497506"/>
                    <a:pt x="1660791" y="1505565"/>
                    <a:pt x="1650850" y="1505565"/>
                  </a:cubicBezTo>
                  <a:cubicBezTo>
                    <a:pt x="1640909" y="1505565"/>
                    <a:pt x="1632850" y="1497506"/>
                    <a:pt x="1632850" y="1487565"/>
                  </a:cubicBezTo>
                  <a:cubicBezTo>
                    <a:pt x="1632850" y="1477624"/>
                    <a:pt x="1640909" y="1469565"/>
                    <a:pt x="1650850" y="1469565"/>
                  </a:cubicBezTo>
                  <a:close/>
                  <a:moveTo>
                    <a:pt x="1487565" y="1469565"/>
                  </a:moveTo>
                  <a:cubicBezTo>
                    <a:pt x="1497506" y="1469565"/>
                    <a:pt x="1505565" y="1477624"/>
                    <a:pt x="1505565" y="1487565"/>
                  </a:cubicBezTo>
                  <a:cubicBezTo>
                    <a:pt x="1505565" y="1497506"/>
                    <a:pt x="1497506" y="1505565"/>
                    <a:pt x="1487565" y="1505565"/>
                  </a:cubicBezTo>
                  <a:cubicBezTo>
                    <a:pt x="1477624" y="1505565"/>
                    <a:pt x="1469565" y="1497506"/>
                    <a:pt x="1469565" y="1487565"/>
                  </a:cubicBezTo>
                  <a:cubicBezTo>
                    <a:pt x="1469565" y="1477624"/>
                    <a:pt x="1477624" y="1469565"/>
                    <a:pt x="1487565" y="1469565"/>
                  </a:cubicBezTo>
                  <a:close/>
                  <a:moveTo>
                    <a:pt x="1324280" y="1469565"/>
                  </a:moveTo>
                  <a:cubicBezTo>
                    <a:pt x="1334221" y="1469565"/>
                    <a:pt x="1342280" y="1477624"/>
                    <a:pt x="1342280" y="1487565"/>
                  </a:cubicBezTo>
                  <a:cubicBezTo>
                    <a:pt x="1342280" y="1497506"/>
                    <a:pt x="1334221" y="1505565"/>
                    <a:pt x="1324280" y="1505565"/>
                  </a:cubicBezTo>
                  <a:cubicBezTo>
                    <a:pt x="1314339" y="1505565"/>
                    <a:pt x="1306280" y="1497506"/>
                    <a:pt x="1306280" y="1487565"/>
                  </a:cubicBezTo>
                  <a:cubicBezTo>
                    <a:pt x="1306280" y="1477624"/>
                    <a:pt x="1314339" y="1469565"/>
                    <a:pt x="1324280" y="1469565"/>
                  </a:cubicBezTo>
                  <a:close/>
                  <a:moveTo>
                    <a:pt x="1160995" y="1469565"/>
                  </a:moveTo>
                  <a:cubicBezTo>
                    <a:pt x="1170936" y="1469565"/>
                    <a:pt x="1178995" y="1477624"/>
                    <a:pt x="1178995" y="1487565"/>
                  </a:cubicBezTo>
                  <a:cubicBezTo>
                    <a:pt x="1178995" y="1497506"/>
                    <a:pt x="1170936" y="1505565"/>
                    <a:pt x="1160995" y="1505565"/>
                  </a:cubicBezTo>
                  <a:cubicBezTo>
                    <a:pt x="1151054" y="1505565"/>
                    <a:pt x="1142995" y="1497506"/>
                    <a:pt x="1142995" y="1487565"/>
                  </a:cubicBezTo>
                  <a:cubicBezTo>
                    <a:pt x="1142995" y="1477624"/>
                    <a:pt x="1151054" y="1469565"/>
                    <a:pt x="1160995" y="1469565"/>
                  </a:cubicBezTo>
                  <a:close/>
                  <a:moveTo>
                    <a:pt x="997710" y="1469565"/>
                  </a:moveTo>
                  <a:cubicBezTo>
                    <a:pt x="1007651" y="1469565"/>
                    <a:pt x="1015710" y="1477624"/>
                    <a:pt x="1015710" y="1487565"/>
                  </a:cubicBezTo>
                  <a:cubicBezTo>
                    <a:pt x="1015710" y="1497506"/>
                    <a:pt x="1007651" y="1505565"/>
                    <a:pt x="997710" y="1505565"/>
                  </a:cubicBezTo>
                  <a:cubicBezTo>
                    <a:pt x="987769" y="1505565"/>
                    <a:pt x="979710" y="1497506"/>
                    <a:pt x="979710" y="1487565"/>
                  </a:cubicBezTo>
                  <a:cubicBezTo>
                    <a:pt x="979710" y="1477624"/>
                    <a:pt x="987769" y="1469565"/>
                    <a:pt x="997710" y="1469565"/>
                  </a:cubicBezTo>
                  <a:close/>
                  <a:moveTo>
                    <a:pt x="834425" y="1469565"/>
                  </a:moveTo>
                  <a:cubicBezTo>
                    <a:pt x="844366" y="1469565"/>
                    <a:pt x="852425" y="1477624"/>
                    <a:pt x="852425" y="1487565"/>
                  </a:cubicBezTo>
                  <a:cubicBezTo>
                    <a:pt x="852425" y="1497506"/>
                    <a:pt x="844366" y="1505565"/>
                    <a:pt x="834425" y="1505565"/>
                  </a:cubicBezTo>
                  <a:cubicBezTo>
                    <a:pt x="824484" y="1505565"/>
                    <a:pt x="816425" y="1497506"/>
                    <a:pt x="816425" y="1487565"/>
                  </a:cubicBezTo>
                  <a:cubicBezTo>
                    <a:pt x="816425" y="1477624"/>
                    <a:pt x="824484" y="1469565"/>
                    <a:pt x="834425" y="1469565"/>
                  </a:cubicBezTo>
                  <a:close/>
                  <a:moveTo>
                    <a:pt x="671140" y="1469565"/>
                  </a:moveTo>
                  <a:cubicBezTo>
                    <a:pt x="681081" y="1469565"/>
                    <a:pt x="689140" y="1477624"/>
                    <a:pt x="689140" y="1487565"/>
                  </a:cubicBezTo>
                  <a:cubicBezTo>
                    <a:pt x="689140" y="1497506"/>
                    <a:pt x="681081" y="1505565"/>
                    <a:pt x="671140" y="1505565"/>
                  </a:cubicBezTo>
                  <a:cubicBezTo>
                    <a:pt x="661199" y="1505565"/>
                    <a:pt x="653140" y="1497506"/>
                    <a:pt x="653140" y="1487565"/>
                  </a:cubicBezTo>
                  <a:cubicBezTo>
                    <a:pt x="653140" y="1477624"/>
                    <a:pt x="661199" y="1469565"/>
                    <a:pt x="671140" y="1469565"/>
                  </a:cubicBezTo>
                  <a:close/>
                  <a:moveTo>
                    <a:pt x="507855" y="1469565"/>
                  </a:moveTo>
                  <a:cubicBezTo>
                    <a:pt x="517796" y="1469565"/>
                    <a:pt x="525855" y="1477624"/>
                    <a:pt x="525855" y="1487565"/>
                  </a:cubicBezTo>
                  <a:cubicBezTo>
                    <a:pt x="525855" y="1497506"/>
                    <a:pt x="517796" y="1505565"/>
                    <a:pt x="507855" y="1505565"/>
                  </a:cubicBezTo>
                  <a:cubicBezTo>
                    <a:pt x="497914" y="1505565"/>
                    <a:pt x="489855" y="1497506"/>
                    <a:pt x="489855" y="1487565"/>
                  </a:cubicBezTo>
                  <a:cubicBezTo>
                    <a:pt x="489855" y="1477624"/>
                    <a:pt x="497914" y="1469565"/>
                    <a:pt x="507855" y="1469565"/>
                  </a:cubicBezTo>
                  <a:close/>
                  <a:moveTo>
                    <a:pt x="344570" y="1469565"/>
                  </a:moveTo>
                  <a:cubicBezTo>
                    <a:pt x="354511" y="1469565"/>
                    <a:pt x="362570" y="1477624"/>
                    <a:pt x="362570" y="1487565"/>
                  </a:cubicBezTo>
                  <a:cubicBezTo>
                    <a:pt x="362570" y="1497506"/>
                    <a:pt x="354511" y="1505565"/>
                    <a:pt x="344570" y="1505565"/>
                  </a:cubicBezTo>
                  <a:cubicBezTo>
                    <a:pt x="334629" y="1505565"/>
                    <a:pt x="326570" y="1497506"/>
                    <a:pt x="326570" y="1487565"/>
                  </a:cubicBezTo>
                  <a:cubicBezTo>
                    <a:pt x="326570" y="1477624"/>
                    <a:pt x="334629" y="1469565"/>
                    <a:pt x="344570" y="1469565"/>
                  </a:cubicBezTo>
                  <a:close/>
                  <a:moveTo>
                    <a:pt x="181285" y="1469565"/>
                  </a:moveTo>
                  <a:cubicBezTo>
                    <a:pt x="191226" y="1469565"/>
                    <a:pt x="199285" y="1477624"/>
                    <a:pt x="199285" y="1487565"/>
                  </a:cubicBezTo>
                  <a:cubicBezTo>
                    <a:pt x="199285" y="1497506"/>
                    <a:pt x="191226" y="1505565"/>
                    <a:pt x="181285" y="1505565"/>
                  </a:cubicBezTo>
                  <a:cubicBezTo>
                    <a:pt x="171344" y="1505565"/>
                    <a:pt x="163285" y="1497506"/>
                    <a:pt x="163285" y="1487565"/>
                  </a:cubicBezTo>
                  <a:cubicBezTo>
                    <a:pt x="163285" y="1477624"/>
                    <a:pt x="171344" y="1469565"/>
                    <a:pt x="181285" y="1469565"/>
                  </a:cubicBezTo>
                  <a:close/>
                  <a:moveTo>
                    <a:pt x="18000" y="1469565"/>
                  </a:moveTo>
                  <a:cubicBezTo>
                    <a:pt x="27941" y="1469565"/>
                    <a:pt x="36000" y="1477624"/>
                    <a:pt x="36000" y="1487565"/>
                  </a:cubicBezTo>
                  <a:cubicBezTo>
                    <a:pt x="36000" y="1497506"/>
                    <a:pt x="27941" y="1505565"/>
                    <a:pt x="18000" y="1505565"/>
                  </a:cubicBezTo>
                  <a:cubicBezTo>
                    <a:pt x="8059" y="1505565"/>
                    <a:pt x="0" y="1497506"/>
                    <a:pt x="0" y="1487565"/>
                  </a:cubicBezTo>
                  <a:cubicBezTo>
                    <a:pt x="0" y="1477624"/>
                    <a:pt x="8059" y="1469565"/>
                    <a:pt x="18000" y="1469565"/>
                  </a:cubicBezTo>
                  <a:close/>
                  <a:moveTo>
                    <a:pt x="3283706" y="1306280"/>
                  </a:moveTo>
                  <a:cubicBezTo>
                    <a:pt x="3293647" y="1306280"/>
                    <a:pt x="3301706" y="1314339"/>
                    <a:pt x="3301706" y="1324280"/>
                  </a:cubicBezTo>
                  <a:cubicBezTo>
                    <a:pt x="3301706" y="1334221"/>
                    <a:pt x="3293647" y="1342280"/>
                    <a:pt x="3283706" y="1342280"/>
                  </a:cubicBezTo>
                  <a:cubicBezTo>
                    <a:pt x="3273765" y="1342280"/>
                    <a:pt x="3265706" y="1334221"/>
                    <a:pt x="3265706" y="1324280"/>
                  </a:cubicBezTo>
                  <a:cubicBezTo>
                    <a:pt x="3265706" y="1314339"/>
                    <a:pt x="3273765" y="1306280"/>
                    <a:pt x="3283706" y="1306280"/>
                  </a:cubicBezTo>
                  <a:close/>
                  <a:moveTo>
                    <a:pt x="3120415" y="1306280"/>
                  </a:moveTo>
                  <a:cubicBezTo>
                    <a:pt x="3130356" y="1306280"/>
                    <a:pt x="3138415" y="1314339"/>
                    <a:pt x="3138415" y="1324280"/>
                  </a:cubicBezTo>
                  <a:cubicBezTo>
                    <a:pt x="3138415" y="1334221"/>
                    <a:pt x="3130356" y="1342280"/>
                    <a:pt x="3120415" y="1342280"/>
                  </a:cubicBezTo>
                  <a:cubicBezTo>
                    <a:pt x="3110474" y="1342280"/>
                    <a:pt x="3102415" y="1334221"/>
                    <a:pt x="3102415" y="1324280"/>
                  </a:cubicBezTo>
                  <a:cubicBezTo>
                    <a:pt x="3102415" y="1314339"/>
                    <a:pt x="3110474" y="1306280"/>
                    <a:pt x="3120415" y="1306280"/>
                  </a:cubicBezTo>
                  <a:close/>
                  <a:moveTo>
                    <a:pt x="2957130" y="1306280"/>
                  </a:moveTo>
                  <a:cubicBezTo>
                    <a:pt x="2967071" y="1306280"/>
                    <a:pt x="2975130" y="1314339"/>
                    <a:pt x="2975130" y="1324280"/>
                  </a:cubicBezTo>
                  <a:cubicBezTo>
                    <a:pt x="2975130" y="1334221"/>
                    <a:pt x="2967071" y="1342280"/>
                    <a:pt x="2957130" y="1342280"/>
                  </a:cubicBezTo>
                  <a:cubicBezTo>
                    <a:pt x="2947189" y="1342280"/>
                    <a:pt x="2939130" y="1334221"/>
                    <a:pt x="2939130" y="1324280"/>
                  </a:cubicBezTo>
                  <a:cubicBezTo>
                    <a:pt x="2939130" y="1314339"/>
                    <a:pt x="2947189" y="1306280"/>
                    <a:pt x="2957130" y="1306280"/>
                  </a:cubicBezTo>
                  <a:close/>
                  <a:moveTo>
                    <a:pt x="2793845" y="1306280"/>
                  </a:moveTo>
                  <a:cubicBezTo>
                    <a:pt x="2803786" y="1306280"/>
                    <a:pt x="2811845" y="1314339"/>
                    <a:pt x="2811845" y="1324280"/>
                  </a:cubicBezTo>
                  <a:cubicBezTo>
                    <a:pt x="2811845" y="1334221"/>
                    <a:pt x="2803786" y="1342280"/>
                    <a:pt x="2793845" y="1342280"/>
                  </a:cubicBezTo>
                  <a:cubicBezTo>
                    <a:pt x="2783904" y="1342280"/>
                    <a:pt x="2775845" y="1334221"/>
                    <a:pt x="2775845" y="1324280"/>
                  </a:cubicBezTo>
                  <a:cubicBezTo>
                    <a:pt x="2775845" y="1314339"/>
                    <a:pt x="2783904" y="1306280"/>
                    <a:pt x="2793845" y="1306280"/>
                  </a:cubicBezTo>
                  <a:close/>
                  <a:moveTo>
                    <a:pt x="2630560" y="1306280"/>
                  </a:moveTo>
                  <a:cubicBezTo>
                    <a:pt x="2640501" y="1306280"/>
                    <a:pt x="2648560" y="1314339"/>
                    <a:pt x="2648560" y="1324280"/>
                  </a:cubicBezTo>
                  <a:cubicBezTo>
                    <a:pt x="2648560" y="1334221"/>
                    <a:pt x="2640501" y="1342280"/>
                    <a:pt x="2630560" y="1342280"/>
                  </a:cubicBezTo>
                  <a:cubicBezTo>
                    <a:pt x="2620619" y="1342280"/>
                    <a:pt x="2612560" y="1334221"/>
                    <a:pt x="2612560" y="1324280"/>
                  </a:cubicBezTo>
                  <a:cubicBezTo>
                    <a:pt x="2612560" y="1314339"/>
                    <a:pt x="2620619" y="1306280"/>
                    <a:pt x="2630560" y="1306280"/>
                  </a:cubicBezTo>
                  <a:close/>
                  <a:moveTo>
                    <a:pt x="2467275" y="1306280"/>
                  </a:moveTo>
                  <a:cubicBezTo>
                    <a:pt x="2477216" y="1306280"/>
                    <a:pt x="2485275" y="1314339"/>
                    <a:pt x="2485275" y="1324280"/>
                  </a:cubicBezTo>
                  <a:cubicBezTo>
                    <a:pt x="2485275" y="1334221"/>
                    <a:pt x="2477216" y="1342280"/>
                    <a:pt x="2467275" y="1342280"/>
                  </a:cubicBezTo>
                  <a:cubicBezTo>
                    <a:pt x="2457334" y="1342280"/>
                    <a:pt x="2449275" y="1334221"/>
                    <a:pt x="2449275" y="1324280"/>
                  </a:cubicBezTo>
                  <a:cubicBezTo>
                    <a:pt x="2449275" y="1314339"/>
                    <a:pt x="2457334" y="1306280"/>
                    <a:pt x="2467275" y="1306280"/>
                  </a:cubicBezTo>
                  <a:close/>
                  <a:moveTo>
                    <a:pt x="2303990" y="1306280"/>
                  </a:moveTo>
                  <a:cubicBezTo>
                    <a:pt x="2313931" y="1306280"/>
                    <a:pt x="2321990" y="1314339"/>
                    <a:pt x="2321990" y="1324280"/>
                  </a:cubicBezTo>
                  <a:cubicBezTo>
                    <a:pt x="2321990" y="1334221"/>
                    <a:pt x="2313931" y="1342280"/>
                    <a:pt x="2303990" y="1342280"/>
                  </a:cubicBezTo>
                  <a:cubicBezTo>
                    <a:pt x="2294049" y="1342280"/>
                    <a:pt x="2285990" y="1334221"/>
                    <a:pt x="2285990" y="1324280"/>
                  </a:cubicBezTo>
                  <a:cubicBezTo>
                    <a:pt x="2285990" y="1314339"/>
                    <a:pt x="2294049" y="1306280"/>
                    <a:pt x="2303990" y="1306280"/>
                  </a:cubicBezTo>
                  <a:close/>
                  <a:moveTo>
                    <a:pt x="2140705" y="1306280"/>
                  </a:moveTo>
                  <a:cubicBezTo>
                    <a:pt x="2150646" y="1306280"/>
                    <a:pt x="2158705" y="1314339"/>
                    <a:pt x="2158705" y="1324280"/>
                  </a:cubicBezTo>
                  <a:cubicBezTo>
                    <a:pt x="2158705" y="1334221"/>
                    <a:pt x="2150646" y="1342280"/>
                    <a:pt x="2140705" y="1342280"/>
                  </a:cubicBezTo>
                  <a:cubicBezTo>
                    <a:pt x="2130764" y="1342280"/>
                    <a:pt x="2122705" y="1334221"/>
                    <a:pt x="2122705" y="1324280"/>
                  </a:cubicBezTo>
                  <a:cubicBezTo>
                    <a:pt x="2122705" y="1314339"/>
                    <a:pt x="2130764" y="1306280"/>
                    <a:pt x="2140705" y="1306280"/>
                  </a:cubicBezTo>
                  <a:close/>
                  <a:moveTo>
                    <a:pt x="1977420" y="1306280"/>
                  </a:moveTo>
                  <a:cubicBezTo>
                    <a:pt x="1987361" y="1306280"/>
                    <a:pt x="1995420" y="1314339"/>
                    <a:pt x="1995420" y="1324280"/>
                  </a:cubicBezTo>
                  <a:cubicBezTo>
                    <a:pt x="1995420" y="1334221"/>
                    <a:pt x="1987361" y="1342280"/>
                    <a:pt x="1977420" y="1342280"/>
                  </a:cubicBezTo>
                  <a:cubicBezTo>
                    <a:pt x="1967479" y="1342280"/>
                    <a:pt x="1959420" y="1334221"/>
                    <a:pt x="1959420" y="1324280"/>
                  </a:cubicBezTo>
                  <a:cubicBezTo>
                    <a:pt x="1959420" y="1314339"/>
                    <a:pt x="1967479" y="1306280"/>
                    <a:pt x="1977420" y="1306280"/>
                  </a:cubicBezTo>
                  <a:close/>
                  <a:moveTo>
                    <a:pt x="1814135" y="1306280"/>
                  </a:moveTo>
                  <a:cubicBezTo>
                    <a:pt x="1824076" y="1306280"/>
                    <a:pt x="1832135" y="1314339"/>
                    <a:pt x="1832135" y="1324280"/>
                  </a:cubicBezTo>
                  <a:cubicBezTo>
                    <a:pt x="1832135" y="1334221"/>
                    <a:pt x="1824076" y="1342280"/>
                    <a:pt x="1814135" y="1342280"/>
                  </a:cubicBezTo>
                  <a:cubicBezTo>
                    <a:pt x="1804194" y="1342280"/>
                    <a:pt x="1796135" y="1334221"/>
                    <a:pt x="1796135" y="1324280"/>
                  </a:cubicBezTo>
                  <a:cubicBezTo>
                    <a:pt x="1796135" y="1314339"/>
                    <a:pt x="1804194" y="1306280"/>
                    <a:pt x="1814135" y="1306280"/>
                  </a:cubicBezTo>
                  <a:close/>
                  <a:moveTo>
                    <a:pt x="1650850" y="1306280"/>
                  </a:moveTo>
                  <a:cubicBezTo>
                    <a:pt x="1660791" y="1306280"/>
                    <a:pt x="1668850" y="1314339"/>
                    <a:pt x="1668850" y="1324280"/>
                  </a:cubicBezTo>
                  <a:cubicBezTo>
                    <a:pt x="1668850" y="1334221"/>
                    <a:pt x="1660791" y="1342280"/>
                    <a:pt x="1650850" y="1342280"/>
                  </a:cubicBezTo>
                  <a:cubicBezTo>
                    <a:pt x="1640909" y="1342280"/>
                    <a:pt x="1632850" y="1334221"/>
                    <a:pt x="1632850" y="1324280"/>
                  </a:cubicBezTo>
                  <a:cubicBezTo>
                    <a:pt x="1632850" y="1314339"/>
                    <a:pt x="1640909" y="1306280"/>
                    <a:pt x="1650850" y="1306280"/>
                  </a:cubicBezTo>
                  <a:close/>
                  <a:moveTo>
                    <a:pt x="1487565" y="1306280"/>
                  </a:moveTo>
                  <a:cubicBezTo>
                    <a:pt x="1497506" y="1306280"/>
                    <a:pt x="1505565" y="1314339"/>
                    <a:pt x="1505565" y="1324280"/>
                  </a:cubicBezTo>
                  <a:cubicBezTo>
                    <a:pt x="1505565" y="1334221"/>
                    <a:pt x="1497506" y="1342280"/>
                    <a:pt x="1487565" y="1342280"/>
                  </a:cubicBezTo>
                  <a:cubicBezTo>
                    <a:pt x="1477624" y="1342280"/>
                    <a:pt x="1469565" y="1334221"/>
                    <a:pt x="1469565" y="1324280"/>
                  </a:cubicBezTo>
                  <a:cubicBezTo>
                    <a:pt x="1469565" y="1314339"/>
                    <a:pt x="1477624" y="1306280"/>
                    <a:pt x="1487565" y="1306280"/>
                  </a:cubicBezTo>
                  <a:close/>
                  <a:moveTo>
                    <a:pt x="1324280" y="1306280"/>
                  </a:moveTo>
                  <a:cubicBezTo>
                    <a:pt x="1334221" y="1306280"/>
                    <a:pt x="1342280" y="1314339"/>
                    <a:pt x="1342280" y="1324280"/>
                  </a:cubicBezTo>
                  <a:cubicBezTo>
                    <a:pt x="1342280" y="1334221"/>
                    <a:pt x="1334221" y="1342280"/>
                    <a:pt x="1324280" y="1342280"/>
                  </a:cubicBezTo>
                  <a:cubicBezTo>
                    <a:pt x="1314339" y="1342280"/>
                    <a:pt x="1306280" y="1334221"/>
                    <a:pt x="1306280" y="1324280"/>
                  </a:cubicBezTo>
                  <a:cubicBezTo>
                    <a:pt x="1306280" y="1314339"/>
                    <a:pt x="1314339" y="1306280"/>
                    <a:pt x="1324280" y="1306280"/>
                  </a:cubicBezTo>
                  <a:close/>
                  <a:moveTo>
                    <a:pt x="1160995" y="1306280"/>
                  </a:moveTo>
                  <a:cubicBezTo>
                    <a:pt x="1170936" y="1306280"/>
                    <a:pt x="1178995" y="1314339"/>
                    <a:pt x="1178995" y="1324280"/>
                  </a:cubicBezTo>
                  <a:cubicBezTo>
                    <a:pt x="1178995" y="1334221"/>
                    <a:pt x="1170936" y="1342280"/>
                    <a:pt x="1160995" y="1342280"/>
                  </a:cubicBezTo>
                  <a:cubicBezTo>
                    <a:pt x="1151054" y="1342280"/>
                    <a:pt x="1142995" y="1334221"/>
                    <a:pt x="1142995" y="1324280"/>
                  </a:cubicBezTo>
                  <a:cubicBezTo>
                    <a:pt x="1142995" y="1314339"/>
                    <a:pt x="1151054" y="1306280"/>
                    <a:pt x="1160995" y="1306280"/>
                  </a:cubicBezTo>
                  <a:close/>
                  <a:moveTo>
                    <a:pt x="997710" y="1306280"/>
                  </a:moveTo>
                  <a:cubicBezTo>
                    <a:pt x="1007651" y="1306280"/>
                    <a:pt x="1015710" y="1314339"/>
                    <a:pt x="1015710" y="1324280"/>
                  </a:cubicBezTo>
                  <a:cubicBezTo>
                    <a:pt x="1015710" y="1334221"/>
                    <a:pt x="1007651" y="1342280"/>
                    <a:pt x="997710" y="1342280"/>
                  </a:cubicBezTo>
                  <a:cubicBezTo>
                    <a:pt x="987769" y="1342280"/>
                    <a:pt x="979710" y="1334221"/>
                    <a:pt x="979710" y="1324280"/>
                  </a:cubicBezTo>
                  <a:cubicBezTo>
                    <a:pt x="979710" y="1314339"/>
                    <a:pt x="987769" y="1306280"/>
                    <a:pt x="997710" y="1306280"/>
                  </a:cubicBezTo>
                  <a:close/>
                  <a:moveTo>
                    <a:pt x="834425" y="1306280"/>
                  </a:moveTo>
                  <a:cubicBezTo>
                    <a:pt x="844366" y="1306280"/>
                    <a:pt x="852425" y="1314339"/>
                    <a:pt x="852425" y="1324280"/>
                  </a:cubicBezTo>
                  <a:cubicBezTo>
                    <a:pt x="852425" y="1334221"/>
                    <a:pt x="844366" y="1342280"/>
                    <a:pt x="834425" y="1342280"/>
                  </a:cubicBezTo>
                  <a:cubicBezTo>
                    <a:pt x="824484" y="1342280"/>
                    <a:pt x="816425" y="1334221"/>
                    <a:pt x="816425" y="1324280"/>
                  </a:cubicBezTo>
                  <a:cubicBezTo>
                    <a:pt x="816425" y="1314339"/>
                    <a:pt x="824484" y="1306280"/>
                    <a:pt x="834425" y="1306280"/>
                  </a:cubicBezTo>
                  <a:close/>
                  <a:moveTo>
                    <a:pt x="671140" y="1306280"/>
                  </a:moveTo>
                  <a:cubicBezTo>
                    <a:pt x="681081" y="1306280"/>
                    <a:pt x="689140" y="1314339"/>
                    <a:pt x="689140" y="1324280"/>
                  </a:cubicBezTo>
                  <a:cubicBezTo>
                    <a:pt x="689140" y="1334221"/>
                    <a:pt x="681081" y="1342280"/>
                    <a:pt x="671140" y="1342280"/>
                  </a:cubicBezTo>
                  <a:cubicBezTo>
                    <a:pt x="661199" y="1342280"/>
                    <a:pt x="653140" y="1334221"/>
                    <a:pt x="653140" y="1324280"/>
                  </a:cubicBezTo>
                  <a:cubicBezTo>
                    <a:pt x="653140" y="1314339"/>
                    <a:pt x="661199" y="1306280"/>
                    <a:pt x="671140" y="1306280"/>
                  </a:cubicBezTo>
                  <a:close/>
                  <a:moveTo>
                    <a:pt x="507855" y="1306280"/>
                  </a:moveTo>
                  <a:cubicBezTo>
                    <a:pt x="517796" y="1306280"/>
                    <a:pt x="525855" y="1314339"/>
                    <a:pt x="525855" y="1324280"/>
                  </a:cubicBezTo>
                  <a:cubicBezTo>
                    <a:pt x="525855" y="1334221"/>
                    <a:pt x="517796" y="1342280"/>
                    <a:pt x="507855" y="1342280"/>
                  </a:cubicBezTo>
                  <a:cubicBezTo>
                    <a:pt x="497914" y="1342280"/>
                    <a:pt x="489855" y="1334221"/>
                    <a:pt x="489855" y="1324280"/>
                  </a:cubicBezTo>
                  <a:cubicBezTo>
                    <a:pt x="489855" y="1314339"/>
                    <a:pt x="497914" y="1306280"/>
                    <a:pt x="507855" y="1306280"/>
                  </a:cubicBezTo>
                  <a:close/>
                  <a:moveTo>
                    <a:pt x="344570" y="1306280"/>
                  </a:moveTo>
                  <a:cubicBezTo>
                    <a:pt x="354511" y="1306280"/>
                    <a:pt x="362570" y="1314339"/>
                    <a:pt x="362570" y="1324280"/>
                  </a:cubicBezTo>
                  <a:cubicBezTo>
                    <a:pt x="362570" y="1334221"/>
                    <a:pt x="354511" y="1342280"/>
                    <a:pt x="344570" y="1342280"/>
                  </a:cubicBezTo>
                  <a:cubicBezTo>
                    <a:pt x="334629" y="1342280"/>
                    <a:pt x="326570" y="1334221"/>
                    <a:pt x="326570" y="1324280"/>
                  </a:cubicBezTo>
                  <a:cubicBezTo>
                    <a:pt x="326570" y="1314339"/>
                    <a:pt x="334629" y="1306280"/>
                    <a:pt x="344570" y="1306280"/>
                  </a:cubicBezTo>
                  <a:close/>
                  <a:moveTo>
                    <a:pt x="181285" y="1306280"/>
                  </a:moveTo>
                  <a:cubicBezTo>
                    <a:pt x="191226" y="1306280"/>
                    <a:pt x="199285" y="1314339"/>
                    <a:pt x="199285" y="1324280"/>
                  </a:cubicBezTo>
                  <a:cubicBezTo>
                    <a:pt x="199285" y="1334221"/>
                    <a:pt x="191226" y="1342280"/>
                    <a:pt x="181285" y="1342280"/>
                  </a:cubicBezTo>
                  <a:cubicBezTo>
                    <a:pt x="171344" y="1342280"/>
                    <a:pt x="163285" y="1334221"/>
                    <a:pt x="163285" y="1324280"/>
                  </a:cubicBezTo>
                  <a:cubicBezTo>
                    <a:pt x="163285" y="1314339"/>
                    <a:pt x="171344" y="1306280"/>
                    <a:pt x="181285" y="1306280"/>
                  </a:cubicBezTo>
                  <a:close/>
                  <a:moveTo>
                    <a:pt x="18000" y="1306280"/>
                  </a:moveTo>
                  <a:cubicBezTo>
                    <a:pt x="27941" y="1306280"/>
                    <a:pt x="36000" y="1314339"/>
                    <a:pt x="36000" y="1324280"/>
                  </a:cubicBezTo>
                  <a:cubicBezTo>
                    <a:pt x="36000" y="1334221"/>
                    <a:pt x="27941" y="1342280"/>
                    <a:pt x="18000" y="1342280"/>
                  </a:cubicBezTo>
                  <a:cubicBezTo>
                    <a:pt x="8059" y="1342280"/>
                    <a:pt x="0" y="1334221"/>
                    <a:pt x="0" y="1324280"/>
                  </a:cubicBezTo>
                  <a:cubicBezTo>
                    <a:pt x="0" y="1314339"/>
                    <a:pt x="8059" y="1306280"/>
                    <a:pt x="18000" y="1306280"/>
                  </a:cubicBezTo>
                  <a:close/>
                  <a:moveTo>
                    <a:pt x="3283706" y="1142995"/>
                  </a:moveTo>
                  <a:cubicBezTo>
                    <a:pt x="3293647" y="1142995"/>
                    <a:pt x="3301706" y="1151054"/>
                    <a:pt x="3301706" y="1160995"/>
                  </a:cubicBezTo>
                  <a:cubicBezTo>
                    <a:pt x="3301706" y="1170936"/>
                    <a:pt x="3293647" y="1178995"/>
                    <a:pt x="3283706" y="1178995"/>
                  </a:cubicBezTo>
                  <a:cubicBezTo>
                    <a:pt x="3273765" y="1178995"/>
                    <a:pt x="3265706" y="1170936"/>
                    <a:pt x="3265706" y="1160995"/>
                  </a:cubicBezTo>
                  <a:cubicBezTo>
                    <a:pt x="3265706" y="1151054"/>
                    <a:pt x="3273765" y="1142995"/>
                    <a:pt x="3283706" y="1142995"/>
                  </a:cubicBezTo>
                  <a:close/>
                  <a:moveTo>
                    <a:pt x="3120415" y="1142995"/>
                  </a:moveTo>
                  <a:cubicBezTo>
                    <a:pt x="3130356" y="1142995"/>
                    <a:pt x="3138415" y="1151054"/>
                    <a:pt x="3138415" y="1160995"/>
                  </a:cubicBezTo>
                  <a:cubicBezTo>
                    <a:pt x="3138415" y="1170936"/>
                    <a:pt x="3130356" y="1178995"/>
                    <a:pt x="3120415" y="1178995"/>
                  </a:cubicBezTo>
                  <a:cubicBezTo>
                    <a:pt x="3110474" y="1178995"/>
                    <a:pt x="3102415" y="1170936"/>
                    <a:pt x="3102415" y="1160995"/>
                  </a:cubicBezTo>
                  <a:cubicBezTo>
                    <a:pt x="3102415" y="1151054"/>
                    <a:pt x="3110474" y="1142995"/>
                    <a:pt x="3120415" y="1142995"/>
                  </a:cubicBezTo>
                  <a:close/>
                  <a:moveTo>
                    <a:pt x="2957130" y="1142995"/>
                  </a:moveTo>
                  <a:cubicBezTo>
                    <a:pt x="2967071" y="1142995"/>
                    <a:pt x="2975130" y="1151054"/>
                    <a:pt x="2975130" y="1160995"/>
                  </a:cubicBezTo>
                  <a:cubicBezTo>
                    <a:pt x="2975130" y="1170936"/>
                    <a:pt x="2967071" y="1178995"/>
                    <a:pt x="2957130" y="1178995"/>
                  </a:cubicBezTo>
                  <a:cubicBezTo>
                    <a:pt x="2947189" y="1178995"/>
                    <a:pt x="2939130" y="1170936"/>
                    <a:pt x="2939130" y="1160995"/>
                  </a:cubicBezTo>
                  <a:cubicBezTo>
                    <a:pt x="2939130" y="1151054"/>
                    <a:pt x="2947189" y="1142995"/>
                    <a:pt x="2957130" y="1142995"/>
                  </a:cubicBezTo>
                  <a:close/>
                  <a:moveTo>
                    <a:pt x="2793845" y="1142995"/>
                  </a:moveTo>
                  <a:cubicBezTo>
                    <a:pt x="2803786" y="1142995"/>
                    <a:pt x="2811845" y="1151054"/>
                    <a:pt x="2811845" y="1160995"/>
                  </a:cubicBezTo>
                  <a:cubicBezTo>
                    <a:pt x="2811845" y="1170936"/>
                    <a:pt x="2803786" y="1178995"/>
                    <a:pt x="2793845" y="1178995"/>
                  </a:cubicBezTo>
                  <a:cubicBezTo>
                    <a:pt x="2783904" y="1178995"/>
                    <a:pt x="2775845" y="1170936"/>
                    <a:pt x="2775845" y="1160995"/>
                  </a:cubicBezTo>
                  <a:cubicBezTo>
                    <a:pt x="2775845" y="1151054"/>
                    <a:pt x="2783904" y="1142995"/>
                    <a:pt x="2793845" y="1142995"/>
                  </a:cubicBezTo>
                  <a:close/>
                  <a:moveTo>
                    <a:pt x="2630560" y="1142995"/>
                  </a:moveTo>
                  <a:cubicBezTo>
                    <a:pt x="2640501" y="1142995"/>
                    <a:pt x="2648560" y="1151054"/>
                    <a:pt x="2648560" y="1160995"/>
                  </a:cubicBezTo>
                  <a:cubicBezTo>
                    <a:pt x="2648560" y="1170936"/>
                    <a:pt x="2640501" y="1178995"/>
                    <a:pt x="2630560" y="1178995"/>
                  </a:cubicBezTo>
                  <a:cubicBezTo>
                    <a:pt x="2620619" y="1178995"/>
                    <a:pt x="2612560" y="1170936"/>
                    <a:pt x="2612560" y="1160995"/>
                  </a:cubicBezTo>
                  <a:cubicBezTo>
                    <a:pt x="2612560" y="1151054"/>
                    <a:pt x="2620619" y="1142995"/>
                    <a:pt x="2630560" y="1142995"/>
                  </a:cubicBezTo>
                  <a:close/>
                  <a:moveTo>
                    <a:pt x="2467275" y="1142995"/>
                  </a:moveTo>
                  <a:cubicBezTo>
                    <a:pt x="2477216" y="1142995"/>
                    <a:pt x="2485275" y="1151054"/>
                    <a:pt x="2485275" y="1160995"/>
                  </a:cubicBezTo>
                  <a:cubicBezTo>
                    <a:pt x="2485275" y="1170936"/>
                    <a:pt x="2477216" y="1178995"/>
                    <a:pt x="2467275" y="1178995"/>
                  </a:cubicBezTo>
                  <a:cubicBezTo>
                    <a:pt x="2457334" y="1178995"/>
                    <a:pt x="2449275" y="1170936"/>
                    <a:pt x="2449275" y="1160995"/>
                  </a:cubicBezTo>
                  <a:cubicBezTo>
                    <a:pt x="2449275" y="1151054"/>
                    <a:pt x="2457334" y="1142995"/>
                    <a:pt x="2467275" y="1142995"/>
                  </a:cubicBezTo>
                  <a:close/>
                  <a:moveTo>
                    <a:pt x="2303990" y="1142995"/>
                  </a:moveTo>
                  <a:cubicBezTo>
                    <a:pt x="2313931" y="1142995"/>
                    <a:pt x="2321990" y="1151054"/>
                    <a:pt x="2321990" y="1160995"/>
                  </a:cubicBezTo>
                  <a:cubicBezTo>
                    <a:pt x="2321990" y="1170936"/>
                    <a:pt x="2313931" y="1178995"/>
                    <a:pt x="2303990" y="1178995"/>
                  </a:cubicBezTo>
                  <a:cubicBezTo>
                    <a:pt x="2294049" y="1178995"/>
                    <a:pt x="2285990" y="1170936"/>
                    <a:pt x="2285990" y="1160995"/>
                  </a:cubicBezTo>
                  <a:cubicBezTo>
                    <a:pt x="2285990" y="1151054"/>
                    <a:pt x="2294049" y="1142995"/>
                    <a:pt x="2303990" y="1142995"/>
                  </a:cubicBezTo>
                  <a:close/>
                  <a:moveTo>
                    <a:pt x="2140705" y="1142995"/>
                  </a:moveTo>
                  <a:cubicBezTo>
                    <a:pt x="2150646" y="1142995"/>
                    <a:pt x="2158705" y="1151054"/>
                    <a:pt x="2158705" y="1160995"/>
                  </a:cubicBezTo>
                  <a:cubicBezTo>
                    <a:pt x="2158705" y="1170936"/>
                    <a:pt x="2150646" y="1178995"/>
                    <a:pt x="2140705" y="1178995"/>
                  </a:cubicBezTo>
                  <a:cubicBezTo>
                    <a:pt x="2130764" y="1178995"/>
                    <a:pt x="2122705" y="1170936"/>
                    <a:pt x="2122705" y="1160995"/>
                  </a:cubicBezTo>
                  <a:cubicBezTo>
                    <a:pt x="2122705" y="1151054"/>
                    <a:pt x="2130764" y="1142995"/>
                    <a:pt x="2140705" y="1142995"/>
                  </a:cubicBezTo>
                  <a:close/>
                  <a:moveTo>
                    <a:pt x="1977420" y="1142995"/>
                  </a:moveTo>
                  <a:cubicBezTo>
                    <a:pt x="1987361" y="1142995"/>
                    <a:pt x="1995420" y="1151054"/>
                    <a:pt x="1995420" y="1160995"/>
                  </a:cubicBezTo>
                  <a:cubicBezTo>
                    <a:pt x="1995420" y="1170936"/>
                    <a:pt x="1987361" y="1178995"/>
                    <a:pt x="1977420" y="1178995"/>
                  </a:cubicBezTo>
                  <a:cubicBezTo>
                    <a:pt x="1967479" y="1178995"/>
                    <a:pt x="1959420" y="1170936"/>
                    <a:pt x="1959420" y="1160995"/>
                  </a:cubicBezTo>
                  <a:cubicBezTo>
                    <a:pt x="1959420" y="1151054"/>
                    <a:pt x="1967479" y="1142995"/>
                    <a:pt x="1977420" y="1142995"/>
                  </a:cubicBezTo>
                  <a:close/>
                  <a:moveTo>
                    <a:pt x="1814135" y="1142995"/>
                  </a:moveTo>
                  <a:cubicBezTo>
                    <a:pt x="1824076" y="1142995"/>
                    <a:pt x="1832135" y="1151054"/>
                    <a:pt x="1832135" y="1160995"/>
                  </a:cubicBezTo>
                  <a:cubicBezTo>
                    <a:pt x="1832135" y="1170936"/>
                    <a:pt x="1824076" y="1178995"/>
                    <a:pt x="1814135" y="1178995"/>
                  </a:cubicBezTo>
                  <a:cubicBezTo>
                    <a:pt x="1804194" y="1178995"/>
                    <a:pt x="1796135" y="1170936"/>
                    <a:pt x="1796135" y="1160995"/>
                  </a:cubicBezTo>
                  <a:cubicBezTo>
                    <a:pt x="1796135" y="1151054"/>
                    <a:pt x="1804194" y="1142995"/>
                    <a:pt x="1814135" y="1142995"/>
                  </a:cubicBezTo>
                  <a:close/>
                  <a:moveTo>
                    <a:pt x="1650850" y="1142995"/>
                  </a:moveTo>
                  <a:cubicBezTo>
                    <a:pt x="1660791" y="1142995"/>
                    <a:pt x="1668850" y="1151054"/>
                    <a:pt x="1668850" y="1160995"/>
                  </a:cubicBezTo>
                  <a:cubicBezTo>
                    <a:pt x="1668850" y="1170936"/>
                    <a:pt x="1660791" y="1178995"/>
                    <a:pt x="1650850" y="1178995"/>
                  </a:cubicBezTo>
                  <a:cubicBezTo>
                    <a:pt x="1640909" y="1178995"/>
                    <a:pt x="1632850" y="1170936"/>
                    <a:pt x="1632850" y="1160995"/>
                  </a:cubicBezTo>
                  <a:cubicBezTo>
                    <a:pt x="1632850" y="1151054"/>
                    <a:pt x="1640909" y="1142995"/>
                    <a:pt x="1650850" y="1142995"/>
                  </a:cubicBezTo>
                  <a:close/>
                  <a:moveTo>
                    <a:pt x="1487565" y="1142995"/>
                  </a:moveTo>
                  <a:cubicBezTo>
                    <a:pt x="1497506" y="1142995"/>
                    <a:pt x="1505565" y="1151054"/>
                    <a:pt x="1505565" y="1160995"/>
                  </a:cubicBezTo>
                  <a:cubicBezTo>
                    <a:pt x="1505565" y="1170936"/>
                    <a:pt x="1497506" y="1178995"/>
                    <a:pt x="1487565" y="1178995"/>
                  </a:cubicBezTo>
                  <a:cubicBezTo>
                    <a:pt x="1477624" y="1178995"/>
                    <a:pt x="1469565" y="1170936"/>
                    <a:pt x="1469565" y="1160995"/>
                  </a:cubicBezTo>
                  <a:cubicBezTo>
                    <a:pt x="1469565" y="1151054"/>
                    <a:pt x="1477624" y="1142995"/>
                    <a:pt x="1487565" y="1142995"/>
                  </a:cubicBezTo>
                  <a:close/>
                  <a:moveTo>
                    <a:pt x="1324280" y="1142995"/>
                  </a:moveTo>
                  <a:cubicBezTo>
                    <a:pt x="1334221" y="1142995"/>
                    <a:pt x="1342280" y="1151054"/>
                    <a:pt x="1342280" y="1160995"/>
                  </a:cubicBezTo>
                  <a:cubicBezTo>
                    <a:pt x="1342280" y="1170936"/>
                    <a:pt x="1334221" y="1178995"/>
                    <a:pt x="1324280" y="1178995"/>
                  </a:cubicBezTo>
                  <a:cubicBezTo>
                    <a:pt x="1314339" y="1178995"/>
                    <a:pt x="1306280" y="1170936"/>
                    <a:pt x="1306280" y="1160995"/>
                  </a:cubicBezTo>
                  <a:cubicBezTo>
                    <a:pt x="1306280" y="1151054"/>
                    <a:pt x="1314339" y="1142995"/>
                    <a:pt x="1324280" y="1142995"/>
                  </a:cubicBezTo>
                  <a:close/>
                  <a:moveTo>
                    <a:pt x="1160995" y="1142995"/>
                  </a:moveTo>
                  <a:cubicBezTo>
                    <a:pt x="1170936" y="1142995"/>
                    <a:pt x="1178995" y="1151054"/>
                    <a:pt x="1178995" y="1160995"/>
                  </a:cubicBezTo>
                  <a:cubicBezTo>
                    <a:pt x="1178995" y="1170936"/>
                    <a:pt x="1170936" y="1178995"/>
                    <a:pt x="1160995" y="1178995"/>
                  </a:cubicBezTo>
                  <a:cubicBezTo>
                    <a:pt x="1151054" y="1178995"/>
                    <a:pt x="1142995" y="1170936"/>
                    <a:pt x="1142995" y="1160995"/>
                  </a:cubicBezTo>
                  <a:cubicBezTo>
                    <a:pt x="1142995" y="1151054"/>
                    <a:pt x="1151054" y="1142995"/>
                    <a:pt x="1160995" y="1142995"/>
                  </a:cubicBezTo>
                  <a:close/>
                  <a:moveTo>
                    <a:pt x="997710" y="1142995"/>
                  </a:moveTo>
                  <a:cubicBezTo>
                    <a:pt x="1007651" y="1142995"/>
                    <a:pt x="1015710" y="1151054"/>
                    <a:pt x="1015710" y="1160995"/>
                  </a:cubicBezTo>
                  <a:cubicBezTo>
                    <a:pt x="1015710" y="1170936"/>
                    <a:pt x="1007651" y="1178995"/>
                    <a:pt x="997710" y="1178995"/>
                  </a:cubicBezTo>
                  <a:cubicBezTo>
                    <a:pt x="987769" y="1178995"/>
                    <a:pt x="979710" y="1170936"/>
                    <a:pt x="979710" y="1160995"/>
                  </a:cubicBezTo>
                  <a:cubicBezTo>
                    <a:pt x="979710" y="1151054"/>
                    <a:pt x="987769" y="1142995"/>
                    <a:pt x="997710" y="1142995"/>
                  </a:cubicBezTo>
                  <a:close/>
                  <a:moveTo>
                    <a:pt x="834425" y="1142995"/>
                  </a:moveTo>
                  <a:cubicBezTo>
                    <a:pt x="844366" y="1142995"/>
                    <a:pt x="852425" y="1151054"/>
                    <a:pt x="852425" y="1160995"/>
                  </a:cubicBezTo>
                  <a:cubicBezTo>
                    <a:pt x="852425" y="1170936"/>
                    <a:pt x="844366" y="1178995"/>
                    <a:pt x="834425" y="1178995"/>
                  </a:cubicBezTo>
                  <a:cubicBezTo>
                    <a:pt x="824484" y="1178995"/>
                    <a:pt x="816425" y="1170936"/>
                    <a:pt x="816425" y="1160995"/>
                  </a:cubicBezTo>
                  <a:cubicBezTo>
                    <a:pt x="816425" y="1151054"/>
                    <a:pt x="824484" y="1142995"/>
                    <a:pt x="834425" y="1142995"/>
                  </a:cubicBezTo>
                  <a:close/>
                  <a:moveTo>
                    <a:pt x="671140" y="1142995"/>
                  </a:moveTo>
                  <a:cubicBezTo>
                    <a:pt x="681081" y="1142995"/>
                    <a:pt x="689140" y="1151054"/>
                    <a:pt x="689140" y="1160995"/>
                  </a:cubicBezTo>
                  <a:cubicBezTo>
                    <a:pt x="689140" y="1170936"/>
                    <a:pt x="681081" y="1178995"/>
                    <a:pt x="671140" y="1178995"/>
                  </a:cubicBezTo>
                  <a:cubicBezTo>
                    <a:pt x="661199" y="1178995"/>
                    <a:pt x="653140" y="1170936"/>
                    <a:pt x="653140" y="1160995"/>
                  </a:cubicBezTo>
                  <a:cubicBezTo>
                    <a:pt x="653140" y="1151054"/>
                    <a:pt x="661199" y="1142995"/>
                    <a:pt x="671140" y="1142995"/>
                  </a:cubicBezTo>
                  <a:close/>
                  <a:moveTo>
                    <a:pt x="507855" y="1142995"/>
                  </a:moveTo>
                  <a:cubicBezTo>
                    <a:pt x="517796" y="1142995"/>
                    <a:pt x="525855" y="1151054"/>
                    <a:pt x="525855" y="1160995"/>
                  </a:cubicBezTo>
                  <a:cubicBezTo>
                    <a:pt x="525855" y="1170936"/>
                    <a:pt x="517796" y="1178995"/>
                    <a:pt x="507855" y="1178995"/>
                  </a:cubicBezTo>
                  <a:cubicBezTo>
                    <a:pt x="497914" y="1178995"/>
                    <a:pt x="489855" y="1170936"/>
                    <a:pt x="489855" y="1160995"/>
                  </a:cubicBezTo>
                  <a:cubicBezTo>
                    <a:pt x="489855" y="1151054"/>
                    <a:pt x="497914" y="1142995"/>
                    <a:pt x="507855" y="1142995"/>
                  </a:cubicBezTo>
                  <a:close/>
                  <a:moveTo>
                    <a:pt x="344570" y="1142995"/>
                  </a:moveTo>
                  <a:cubicBezTo>
                    <a:pt x="354511" y="1142995"/>
                    <a:pt x="362570" y="1151054"/>
                    <a:pt x="362570" y="1160995"/>
                  </a:cubicBezTo>
                  <a:cubicBezTo>
                    <a:pt x="362570" y="1170936"/>
                    <a:pt x="354511" y="1178995"/>
                    <a:pt x="344570" y="1178995"/>
                  </a:cubicBezTo>
                  <a:cubicBezTo>
                    <a:pt x="334629" y="1178995"/>
                    <a:pt x="326570" y="1170936"/>
                    <a:pt x="326570" y="1160995"/>
                  </a:cubicBezTo>
                  <a:cubicBezTo>
                    <a:pt x="326570" y="1151054"/>
                    <a:pt x="334629" y="1142995"/>
                    <a:pt x="344570" y="1142995"/>
                  </a:cubicBezTo>
                  <a:close/>
                  <a:moveTo>
                    <a:pt x="181285" y="1142995"/>
                  </a:moveTo>
                  <a:cubicBezTo>
                    <a:pt x="191226" y="1142995"/>
                    <a:pt x="199285" y="1151054"/>
                    <a:pt x="199285" y="1160995"/>
                  </a:cubicBezTo>
                  <a:cubicBezTo>
                    <a:pt x="199285" y="1170936"/>
                    <a:pt x="191226" y="1178995"/>
                    <a:pt x="181285" y="1178995"/>
                  </a:cubicBezTo>
                  <a:cubicBezTo>
                    <a:pt x="171344" y="1178995"/>
                    <a:pt x="163285" y="1170936"/>
                    <a:pt x="163285" y="1160995"/>
                  </a:cubicBezTo>
                  <a:cubicBezTo>
                    <a:pt x="163285" y="1151054"/>
                    <a:pt x="171344" y="1142995"/>
                    <a:pt x="181285" y="1142995"/>
                  </a:cubicBezTo>
                  <a:close/>
                  <a:moveTo>
                    <a:pt x="18000" y="1142995"/>
                  </a:moveTo>
                  <a:cubicBezTo>
                    <a:pt x="27941" y="1142995"/>
                    <a:pt x="36000" y="1151054"/>
                    <a:pt x="36000" y="1160995"/>
                  </a:cubicBezTo>
                  <a:cubicBezTo>
                    <a:pt x="36000" y="1170936"/>
                    <a:pt x="27941" y="1178995"/>
                    <a:pt x="18000" y="1178995"/>
                  </a:cubicBezTo>
                  <a:cubicBezTo>
                    <a:pt x="8059" y="1178995"/>
                    <a:pt x="0" y="1170936"/>
                    <a:pt x="0" y="1160995"/>
                  </a:cubicBezTo>
                  <a:cubicBezTo>
                    <a:pt x="0" y="1151054"/>
                    <a:pt x="8059" y="1142995"/>
                    <a:pt x="18000" y="1142995"/>
                  </a:cubicBezTo>
                  <a:close/>
                  <a:moveTo>
                    <a:pt x="3283706" y="979710"/>
                  </a:moveTo>
                  <a:cubicBezTo>
                    <a:pt x="3293647" y="979710"/>
                    <a:pt x="3301706" y="987769"/>
                    <a:pt x="3301706" y="997710"/>
                  </a:cubicBezTo>
                  <a:cubicBezTo>
                    <a:pt x="3301706" y="1007651"/>
                    <a:pt x="3293647" y="1015710"/>
                    <a:pt x="3283706" y="1015710"/>
                  </a:cubicBezTo>
                  <a:cubicBezTo>
                    <a:pt x="3273765" y="1015710"/>
                    <a:pt x="3265706" y="1007651"/>
                    <a:pt x="3265706" y="997710"/>
                  </a:cubicBezTo>
                  <a:cubicBezTo>
                    <a:pt x="3265706" y="987769"/>
                    <a:pt x="3273765" y="979710"/>
                    <a:pt x="3283706" y="979710"/>
                  </a:cubicBezTo>
                  <a:close/>
                  <a:moveTo>
                    <a:pt x="3120415" y="979710"/>
                  </a:moveTo>
                  <a:cubicBezTo>
                    <a:pt x="3130356" y="979710"/>
                    <a:pt x="3138415" y="987769"/>
                    <a:pt x="3138415" y="997710"/>
                  </a:cubicBezTo>
                  <a:cubicBezTo>
                    <a:pt x="3138415" y="1007651"/>
                    <a:pt x="3130356" y="1015710"/>
                    <a:pt x="3120415" y="1015710"/>
                  </a:cubicBezTo>
                  <a:cubicBezTo>
                    <a:pt x="3110474" y="1015710"/>
                    <a:pt x="3102415" y="1007651"/>
                    <a:pt x="3102415" y="997710"/>
                  </a:cubicBezTo>
                  <a:cubicBezTo>
                    <a:pt x="3102415" y="987769"/>
                    <a:pt x="3110474" y="979710"/>
                    <a:pt x="3120415" y="979710"/>
                  </a:cubicBezTo>
                  <a:close/>
                  <a:moveTo>
                    <a:pt x="2957130" y="979710"/>
                  </a:moveTo>
                  <a:cubicBezTo>
                    <a:pt x="2967071" y="979710"/>
                    <a:pt x="2975130" y="987769"/>
                    <a:pt x="2975130" y="997710"/>
                  </a:cubicBezTo>
                  <a:cubicBezTo>
                    <a:pt x="2975130" y="1007651"/>
                    <a:pt x="2967071" y="1015710"/>
                    <a:pt x="2957130" y="1015710"/>
                  </a:cubicBezTo>
                  <a:cubicBezTo>
                    <a:pt x="2947189" y="1015710"/>
                    <a:pt x="2939130" y="1007651"/>
                    <a:pt x="2939130" y="997710"/>
                  </a:cubicBezTo>
                  <a:cubicBezTo>
                    <a:pt x="2939130" y="987769"/>
                    <a:pt x="2947189" y="979710"/>
                    <a:pt x="2957130" y="979710"/>
                  </a:cubicBezTo>
                  <a:close/>
                  <a:moveTo>
                    <a:pt x="2793845" y="979710"/>
                  </a:moveTo>
                  <a:cubicBezTo>
                    <a:pt x="2803786" y="979710"/>
                    <a:pt x="2811845" y="987769"/>
                    <a:pt x="2811845" y="997710"/>
                  </a:cubicBezTo>
                  <a:cubicBezTo>
                    <a:pt x="2811845" y="1007651"/>
                    <a:pt x="2803786" y="1015710"/>
                    <a:pt x="2793845" y="1015710"/>
                  </a:cubicBezTo>
                  <a:cubicBezTo>
                    <a:pt x="2783904" y="1015710"/>
                    <a:pt x="2775845" y="1007651"/>
                    <a:pt x="2775845" y="997710"/>
                  </a:cubicBezTo>
                  <a:cubicBezTo>
                    <a:pt x="2775845" y="987769"/>
                    <a:pt x="2783904" y="979710"/>
                    <a:pt x="2793845" y="979710"/>
                  </a:cubicBezTo>
                  <a:close/>
                  <a:moveTo>
                    <a:pt x="2630560" y="979710"/>
                  </a:moveTo>
                  <a:cubicBezTo>
                    <a:pt x="2640501" y="979710"/>
                    <a:pt x="2648560" y="987769"/>
                    <a:pt x="2648560" y="997710"/>
                  </a:cubicBezTo>
                  <a:cubicBezTo>
                    <a:pt x="2648560" y="1007651"/>
                    <a:pt x="2640501" y="1015710"/>
                    <a:pt x="2630560" y="1015710"/>
                  </a:cubicBezTo>
                  <a:cubicBezTo>
                    <a:pt x="2620619" y="1015710"/>
                    <a:pt x="2612560" y="1007651"/>
                    <a:pt x="2612560" y="997710"/>
                  </a:cubicBezTo>
                  <a:cubicBezTo>
                    <a:pt x="2612560" y="987769"/>
                    <a:pt x="2620619" y="979710"/>
                    <a:pt x="2630560" y="979710"/>
                  </a:cubicBezTo>
                  <a:close/>
                  <a:moveTo>
                    <a:pt x="2467275" y="979710"/>
                  </a:moveTo>
                  <a:cubicBezTo>
                    <a:pt x="2477216" y="979710"/>
                    <a:pt x="2485275" y="987769"/>
                    <a:pt x="2485275" y="997710"/>
                  </a:cubicBezTo>
                  <a:cubicBezTo>
                    <a:pt x="2485275" y="1007651"/>
                    <a:pt x="2477216" y="1015710"/>
                    <a:pt x="2467275" y="1015710"/>
                  </a:cubicBezTo>
                  <a:cubicBezTo>
                    <a:pt x="2457334" y="1015710"/>
                    <a:pt x="2449275" y="1007651"/>
                    <a:pt x="2449275" y="997710"/>
                  </a:cubicBezTo>
                  <a:cubicBezTo>
                    <a:pt x="2449275" y="987769"/>
                    <a:pt x="2457334" y="979710"/>
                    <a:pt x="2467275" y="979710"/>
                  </a:cubicBezTo>
                  <a:close/>
                  <a:moveTo>
                    <a:pt x="2303990" y="979710"/>
                  </a:moveTo>
                  <a:cubicBezTo>
                    <a:pt x="2313931" y="979710"/>
                    <a:pt x="2321990" y="987769"/>
                    <a:pt x="2321990" y="997710"/>
                  </a:cubicBezTo>
                  <a:cubicBezTo>
                    <a:pt x="2321990" y="1007651"/>
                    <a:pt x="2313931" y="1015710"/>
                    <a:pt x="2303990" y="1015710"/>
                  </a:cubicBezTo>
                  <a:cubicBezTo>
                    <a:pt x="2294049" y="1015710"/>
                    <a:pt x="2285990" y="1007651"/>
                    <a:pt x="2285990" y="997710"/>
                  </a:cubicBezTo>
                  <a:cubicBezTo>
                    <a:pt x="2285990" y="987769"/>
                    <a:pt x="2294049" y="979710"/>
                    <a:pt x="2303990" y="979710"/>
                  </a:cubicBezTo>
                  <a:close/>
                  <a:moveTo>
                    <a:pt x="2140705" y="979710"/>
                  </a:moveTo>
                  <a:cubicBezTo>
                    <a:pt x="2150646" y="979710"/>
                    <a:pt x="2158705" y="987769"/>
                    <a:pt x="2158705" y="997710"/>
                  </a:cubicBezTo>
                  <a:cubicBezTo>
                    <a:pt x="2158705" y="1007651"/>
                    <a:pt x="2150646" y="1015710"/>
                    <a:pt x="2140705" y="1015710"/>
                  </a:cubicBezTo>
                  <a:cubicBezTo>
                    <a:pt x="2130764" y="1015710"/>
                    <a:pt x="2122705" y="1007651"/>
                    <a:pt x="2122705" y="997710"/>
                  </a:cubicBezTo>
                  <a:cubicBezTo>
                    <a:pt x="2122705" y="987769"/>
                    <a:pt x="2130764" y="979710"/>
                    <a:pt x="2140705" y="979710"/>
                  </a:cubicBezTo>
                  <a:close/>
                  <a:moveTo>
                    <a:pt x="1977420" y="979710"/>
                  </a:moveTo>
                  <a:cubicBezTo>
                    <a:pt x="1987361" y="979710"/>
                    <a:pt x="1995420" y="987769"/>
                    <a:pt x="1995420" y="997710"/>
                  </a:cubicBezTo>
                  <a:cubicBezTo>
                    <a:pt x="1995420" y="1007651"/>
                    <a:pt x="1987361" y="1015710"/>
                    <a:pt x="1977420" y="1015710"/>
                  </a:cubicBezTo>
                  <a:cubicBezTo>
                    <a:pt x="1967479" y="1015710"/>
                    <a:pt x="1959420" y="1007651"/>
                    <a:pt x="1959420" y="997710"/>
                  </a:cubicBezTo>
                  <a:cubicBezTo>
                    <a:pt x="1959420" y="987769"/>
                    <a:pt x="1967479" y="979710"/>
                    <a:pt x="1977420" y="979710"/>
                  </a:cubicBezTo>
                  <a:close/>
                  <a:moveTo>
                    <a:pt x="1814135" y="979710"/>
                  </a:moveTo>
                  <a:cubicBezTo>
                    <a:pt x="1824076" y="979710"/>
                    <a:pt x="1832135" y="987769"/>
                    <a:pt x="1832135" y="997710"/>
                  </a:cubicBezTo>
                  <a:cubicBezTo>
                    <a:pt x="1832135" y="1007651"/>
                    <a:pt x="1824076" y="1015710"/>
                    <a:pt x="1814135" y="1015710"/>
                  </a:cubicBezTo>
                  <a:cubicBezTo>
                    <a:pt x="1804194" y="1015710"/>
                    <a:pt x="1796135" y="1007651"/>
                    <a:pt x="1796135" y="997710"/>
                  </a:cubicBezTo>
                  <a:cubicBezTo>
                    <a:pt x="1796135" y="987769"/>
                    <a:pt x="1804194" y="979710"/>
                    <a:pt x="1814135" y="979710"/>
                  </a:cubicBezTo>
                  <a:close/>
                  <a:moveTo>
                    <a:pt x="1650850" y="979710"/>
                  </a:moveTo>
                  <a:cubicBezTo>
                    <a:pt x="1660791" y="979710"/>
                    <a:pt x="1668850" y="987769"/>
                    <a:pt x="1668850" y="997710"/>
                  </a:cubicBezTo>
                  <a:cubicBezTo>
                    <a:pt x="1668850" y="1007651"/>
                    <a:pt x="1660791" y="1015710"/>
                    <a:pt x="1650850" y="1015710"/>
                  </a:cubicBezTo>
                  <a:cubicBezTo>
                    <a:pt x="1640909" y="1015710"/>
                    <a:pt x="1632850" y="1007651"/>
                    <a:pt x="1632850" y="997710"/>
                  </a:cubicBezTo>
                  <a:cubicBezTo>
                    <a:pt x="1632850" y="987769"/>
                    <a:pt x="1640909" y="979710"/>
                    <a:pt x="1650850" y="979710"/>
                  </a:cubicBezTo>
                  <a:close/>
                  <a:moveTo>
                    <a:pt x="1487565" y="979710"/>
                  </a:moveTo>
                  <a:cubicBezTo>
                    <a:pt x="1497506" y="979710"/>
                    <a:pt x="1505565" y="987769"/>
                    <a:pt x="1505565" y="997710"/>
                  </a:cubicBezTo>
                  <a:cubicBezTo>
                    <a:pt x="1505565" y="1007651"/>
                    <a:pt x="1497506" y="1015710"/>
                    <a:pt x="1487565" y="1015710"/>
                  </a:cubicBezTo>
                  <a:cubicBezTo>
                    <a:pt x="1477624" y="1015710"/>
                    <a:pt x="1469565" y="1007651"/>
                    <a:pt x="1469565" y="997710"/>
                  </a:cubicBezTo>
                  <a:cubicBezTo>
                    <a:pt x="1469565" y="987769"/>
                    <a:pt x="1477624" y="979710"/>
                    <a:pt x="1487565" y="979710"/>
                  </a:cubicBezTo>
                  <a:close/>
                  <a:moveTo>
                    <a:pt x="1324280" y="979710"/>
                  </a:moveTo>
                  <a:cubicBezTo>
                    <a:pt x="1334221" y="979710"/>
                    <a:pt x="1342280" y="987769"/>
                    <a:pt x="1342280" y="997710"/>
                  </a:cubicBezTo>
                  <a:cubicBezTo>
                    <a:pt x="1342280" y="1007651"/>
                    <a:pt x="1334221" y="1015710"/>
                    <a:pt x="1324280" y="1015710"/>
                  </a:cubicBezTo>
                  <a:cubicBezTo>
                    <a:pt x="1314339" y="1015710"/>
                    <a:pt x="1306280" y="1007651"/>
                    <a:pt x="1306280" y="997710"/>
                  </a:cubicBezTo>
                  <a:cubicBezTo>
                    <a:pt x="1306280" y="987769"/>
                    <a:pt x="1314339" y="979710"/>
                    <a:pt x="1324280" y="979710"/>
                  </a:cubicBezTo>
                  <a:close/>
                  <a:moveTo>
                    <a:pt x="1160995" y="979710"/>
                  </a:moveTo>
                  <a:cubicBezTo>
                    <a:pt x="1170936" y="979710"/>
                    <a:pt x="1178995" y="987769"/>
                    <a:pt x="1178995" y="997710"/>
                  </a:cubicBezTo>
                  <a:cubicBezTo>
                    <a:pt x="1178995" y="1007651"/>
                    <a:pt x="1170936" y="1015710"/>
                    <a:pt x="1160995" y="1015710"/>
                  </a:cubicBezTo>
                  <a:cubicBezTo>
                    <a:pt x="1151054" y="1015710"/>
                    <a:pt x="1142995" y="1007651"/>
                    <a:pt x="1142995" y="997710"/>
                  </a:cubicBezTo>
                  <a:cubicBezTo>
                    <a:pt x="1142995" y="987769"/>
                    <a:pt x="1151054" y="979710"/>
                    <a:pt x="1160995" y="979710"/>
                  </a:cubicBezTo>
                  <a:close/>
                  <a:moveTo>
                    <a:pt x="997710" y="979710"/>
                  </a:moveTo>
                  <a:cubicBezTo>
                    <a:pt x="1007651" y="979710"/>
                    <a:pt x="1015710" y="987769"/>
                    <a:pt x="1015710" y="997710"/>
                  </a:cubicBezTo>
                  <a:cubicBezTo>
                    <a:pt x="1015710" y="1007651"/>
                    <a:pt x="1007651" y="1015710"/>
                    <a:pt x="997710" y="1015710"/>
                  </a:cubicBezTo>
                  <a:cubicBezTo>
                    <a:pt x="987769" y="1015710"/>
                    <a:pt x="979710" y="1007651"/>
                    <a:pt x="979710" y="997710"/>
                  </a:cubicBezTo>
                  <a:cubicBezTo>
                    <a:pt x="979710" y="987769"/>
                    <a:pt x="987769" y="979710"/>
                    <a:pt x="997710" y="979710"/>
                  </a:cubicBezTo>
                  <a:close/>
                  <a:moveTo>
                    <a:pt x="834425" y="979710"/>
                  </a:moveTo>
                  <a:cubicBezTo>
                    <a:pt x="844366" y="979710"/>
                    <a:pt x="852425" y="987769"/>
                    <a:pt x="852425" y="997710"/>
                  </a:cubicBezTo>
                  <a:cubicBezTo>
                    <a:pt x="852425" y="1007651"/>
                    <a:pt x="844366" y="1015710"/>
                    <a:pt x="834425" y="1015710"/>
                  </a:cubicBezTo>
                  <a:cubicBezTo>
                    <a:pt x="824484" y="1015710"/>
                    <a:pt x="816425" y="1007651"/>
                    <a:pt x="816425" y="997710"/>
                  </a:cubicBezTo>
                  <a:cubicBezTo>
                    <a:pt x="816425" y="987769"/>
                    <a:pt x="824484" y="979710"/>
                    <a:pt x="834425" y="979710"/>
                  </a:cubicBezTo>
                  <a:close/>
                  <a:moveTo>
                    <a:pt x="671140" y="979710"/>
                  </a:moveTo>
                  <a:cubicBezTo>
                    <a:pt x="681081" y="979710"/>
                    <a:pt x="689140" y="987769"/>
                    <a:pt x="689140" y="997710"/>
                  </a:cubicBezTo>
                  <a:cubicBezTo>
                    <a:pt x="689140" y="1007651"/>
                    <a:pt x="681081" y="1015710"/>
                    <a:pt x="671140" y="1015710"/>
                  </a:cubicBezTo>
                  <a:cubicBezTo>
                    <a:pt x="661199" y="1015710"/>
                    <a:pt x="653140" y="1007651"/>
                    <a:pt x="653140" y="997710"/>
                  </a:cubicBezTo>
                  <a:cubicBezTo>
                    <a:pt x="653140" y="987769"/>
                    <a:pt x="661199" y="979710"/>
                    <a:pt x="671140" y="979710"/>
                  </a:cubicBezTo>
                  <a:close/>
                  <a:moveTo>
                    <a:pt x="507855" y="979710"/>
                  </a:moveTo>
                  <a:cubicBezTo>
                    <a:pt x="517796" y="979710"/>
                    <a:pt x="525855" y="987769"/>
                    <a:pt x="525855" y="997710"/>
                  </a:cubicBezTo>
                  <a:cubicBezTo>
                    <a:pt x="525855" y="1007651"/>
                    <a:pt x="517796" y="1015710"/>
                    <a:pt x="507855" y="1015710"/>
                  </a:cubicBezTo>
                  <a:cubicBezTo>
                    <a:pt x="497914" y="1015710"/>
                    <a:pt x="489855" y="1007651"/>
                    <a:pt x="489855" y="997710"/>
                  </a:cubicBezTo>
                  <a:cubicBezTo>
                    <a:pt x="489855" y="987769"/>
                    <a:pt x="497914" y="979710"/>
                    <a:pt x="507855" y="979710"/>
                  </a:cubicBezTo>
                  <a:close/>
                  <a:moveTo>
                    <a:pt x="344570" y="979710"/>
                  </a:moveTo>
                  <a:cubicBezTo>
                    <a:pt x="354511" y="979710"/>
                    <a:pt x="362570" y="987769"/>
                    <a:pt x="362570" y="997710"/>
                  </a:cubicBezTo>
                  <a:cubicBezTo>
                    <a:pt x="362570" y="1007651"/>
                    <a:pt x="354511" y="1015710"/>
                    <a:pt x="344570" y="1015710"/>
                  </a:cubicBezTo>
                  <a:cubicBezTo>
                    <a:pt x="334629" y="1015710"/>
                    <a:pt x="326570" y="1007651"/>
                    <a:pt x="326570" y="997710"/>
                  </a:cubicBezTo>
                  <a:cubicBezTo>
                    <a:pt x="326570" y="987769"/>
                    <a:pt x="334629" y="979710"/>
                    <a:pt x="344570" y="979710"/>
                  </a:cubicBezTo>
                  <a:close/>
                  <a:moveTo>
                    <a:pt x="181285" y="979710"/>
                  </a:moveTo>
                  <a:cubicBezTo>
                    <a:pt x="191226" y="979710"/>
                    <a:pt x="199285" y="987769"/>
                    <a:pt x="199285" y="997710"/>
                  </a:cubicBezTo>
                  <a:cubicBezTo>
                    <a:pt x="199285" y="1007651"/>
                    <a:pt x="191226" y="1015710"/>
                    <a:pt x="181285" y="1015710"/>
                  </a:cubicBezTo>
                  <a:cubicBezTo>
                    <a:pt x="171344" y="1015710"/>
                    <a:pt x="163285" y="1007651"/>
                    <a:pt x="163285" y="997710"/>
                  </a:cubicBezTo>
                  <a:cubicBezTo>
                    <a:pt x="163285" y="987769"/>
                    <a:pt x="171344" y="979710"/>
                    <a:pt x="181285" y="979710"/>
                  </a:cubicBezTo>
                  <a:close/>
                  <a:moveTo>
                    <a:pt x="18000" y="979710"/>
                  </a:moveTo>
                  <a:cubicBezTo>
                    <a:pt x="27941" y="979710"/>
                    <a:pt x="36000" y="987769"/>
                    <a:pt x="36000" y="997710"/>
                  </a:cubicBezTo>
                  <a:cubicBezTo>
                    <a:pt x="36000" y="1007651"/>
                    <a:pt x="27941" y="1015710"/>
                    <a:pt x="18000" y="1015710"/>
                  </a:cubicBezTo>
                  <a:cubicBezTo>
                    <a:pt x="8059" y="1015710"/>
                    <a:pt x="0" y="1007651"/>
                    <a:pt x="0" y="997710"/>
                  </a:cubicBezTo>
                  <a:cubicBezTo>
                    <a:pt x="0" y="987769"/>
                    <a:pt x="8059" y="979710"/>
                    <a:pt x="18000" y="979710"/>
                  </a:cubicBezTo>
                  <a:close/>
                  <a:moveTo>
                    <a:pt x="3283706" y="816425"/>
                  </a:moveTo>
                  <a:cubicBezTo>
                    <a:pt x="3293647" y="816425"/>
                    <a:pt x="3301706" y="824484"/>
                    <a:pt x="3301706" y="834425"/>
                  </a:cubicBezTo>
                  <a:cubicBezTo>
                    <a:pt x="3301706" y="844366"/>
                    <a:pt x="3293647" y="852425"/>
                    <a:pt x="3283706" y="852425"/>
                  </a:cubicBezTo>
                  <a:cubicBezTo>
                    <a:pt x="3273765" y="852425"/>
                    <a:pt x="3265706" y="844366"/>
                    <a:pt x="3265706" y="834425"/>
                  </a:cubicBezTo>
                  <a:cubicBezTo>
                    <a:pt x="3265706" y="824484"/>
                    <a:pt x="3273765" y="816425"/>
                    <a:pt x="3283706" y="816425"/>
                  </a:cubicBezTo>
                  <a:close/>
                  <a:moveTo>
                    <a:pt x="3120415" y="816425"/>
                  </a:moveTo>
                  <a:cubicBezTo>
                    <a:pt x="3130356" y="816425"/>
                    <a:pt x="3138415" y="824484"/>
                    <a:pt x="3138415" y="834425"/>
                  </a:cubicBezTo>
                  <a:cubicBezTo>
                    <a:pt x="3138415" y="844366"/>
                    <a:pt x="3130356" y="852425"/>
                    <a:pt x="3120415" y="852425"/>
                  </a:cubicBezTo>
                  <a:cubicBezTo>
                    <a:pt x="3110474" y="852425"/>
                    <a:pt x="3102415" y="844366"/>
                    <a:pt x="3102415" y="834425"/>
                  </a:cubicBezTo>
                  <a:cubicBezTo>
                    <a:pt x="3102415" y="824484"/>
                    <a:pt x="3110474" y="816425"/>
                    <a:pt x="3120415" y="816425"/>
                  </a:cubicBezTo>
                  <a:close/>
                  <a:moveTo>
                    <a:pt x="2957130" y="816425"/>
                  </a:moveTo>
                  <a:cubicBezTo>
                    <a:pt x="2967071" y="816425"/>
                    <a:pt x="2975130" y="824484"/>
                    <a:pt x="2975130" y="834425"/>
                  </a:cubicBezTo>
                  <a:cubicBezTo>
                    <a:pt x="2975130" y="844366"/>
                    <a:pt x="2967071" y="852425"/>
                    <a:pt x="2957130" y="852425"/>
                  </a:cubicBezTo>
                  <a:cubicBezTo>
                    <a:pt x="2947189" y="852425"/>
                    <a:pt x="2939130" y="844366"/>
                    <a:pt x="2939130" y="834425"/>
                  </a:cubicBezTo>
                  <a:cubicBezTo>
                    <a:pt x="2939130" y="824484"/>
                    <a:pt x="2947189" y="816425"/>
                    <a:pt x="2957130" y="816425"/>
                  </a:cubicBezTo>
                  <a:close/>
                  <a:moveTo>
                    <a:pt x="2793845" y="816425"/>
                  </a:moveTo>
                  <a:cubicBezTo>
                    <a:pt x="2803786" y="816425"/>
                    <a:pt x="2811845" y="824484"/>
                    <a:pt x="2811845" y="834425"/>
                  </a:cubicBezTo>
                  <a:cubicBezTo>
                    <a:pt x="2811845" y="844366"/>
                    <a:pt x="2803786" y="852425"/>
                    <a:pt x="2793845" y="852425"/>
                  </a:cubicBezTo>
                  <a:cubicBezTo>
                    <a:pt x="2783904" y="852425"/>
                    <a:pt x="2775845" y="844366"/>
                    <a:pt x="2775845" y="834425"/>
                  </a:cubicBezTo>
                  <a:cubicBezTo>
                    <a:pt x="2775845" y="824484"/>
                    <a:pt x="2783904" y="816425"/>
                    <a:pt x="2793845" y="816425"/>
                  </a:cubicBezTo>
                  <a:close/>
                  <a:moveTo>
                    <a:pt x="2630560" y="816425"/>
                  </a:moveTo>
                  <a:cubicBezTo>
                    <a:pt x="2640501" y="816425"/>
                    <a:pt x="2648560" y="824484"/>
                    <a:pt x="2648560" y="834425"/>
                  </a:cubicBezTo>
                  <a:cubicBezTo>
                    <a:pt x="2648560" y="844366"/>
                    <a:pt x="2640501" y="852425"/>
                    <a:pt x="2630560" y="852425"/>
                  </a:cubicBezTo>
                  <a:cubicBezTo>
                    <a:pt x="2620619" y="852425"/>
                    <a:pt x="2612560" y="844366"/>
                    <a:pt x="2612560" y="834425"/>
                  </a:cubicBezTo>
                  <a:cubicBezTo>
                    <a:pt x="2612560" y="824484"/>
                    <a:pt x="2620619" y="816425"/>
                    <a:pt x="2630560" y="816425"/>
                  </a:cubicBezTo>
                  <a:close/>
                  <a:moveTo>
                    <a:pt x="2467275" y="816425"/>
                  </a:moveTo>
                  <a:cubicBezTo>
                    <a:pt x="2477216" y="816425"/>
                    <a:pt x="2485275" y="824484"/>
                    <a:pt x="2485275" y="834425"/>
                  </a:cubicBezTo>
                  <a:cubicBezTo>
                    <a:pt x="2485275" y="844366"/>
                    <a:pt x="2477216" y="852425"/>
                    <a:pt x="2467275" y="852425"/>
                  </a:cubicBezTo>
                  <a:cubicBezTo>
                    <a:pt x="2457334" y="852425"/>
                    <a:pt x="2449275" y="844366"/>
                    <a:pt x="2449275" y="834425"/>
                  </a:cubicBezTo>
                  <a:cubicBezTo>
                    <a:pt x="2449275" y="824484"/>
                    <a:pt x="2457334" y="816425"/>
                    <a:pt x="2467275" y="816425"/>
                  </a:cubicBezTo>
                  <a:close/>
                  <a:moveTo>
                    <a:pt x="2303990" y="816425"/>
                  </a:moveTo>
                  <a:cubicBezTo>
                    <a:pt x="2313931" y="816425"/>
                    <a:pt x="2321990" y="824484"/>
                    <a:pt x="2321990" y="834425"/>
                  </a:cubicBezTo>
                  <a:cubicBezTo>
                    <a:pt x="2321990" y="844366"/>
                    <a:pt x="2313931" y="852425"/>
                    <a:pt x="2303990" y="852425"/>
                  </a:cubicBezTo>
                  <a:cubicBezTo>
                    <a:pt x="2294049" y="852425"/>
                    <a:pt x="2285990" y="844366"/>
                    <a:pt x="2285990" y="834425"/>
                  </a:cubicBezTo>
                  <a:cubicBezTo>
                    <a:pt x="2285990" y="824484"/>
                    <a:pt x="2294049" y="816425"/>
                    <a:pt x="2303990" y="816425"/>
                  </a:cubicBezTo>
                  <a:close/>
                  <a:moveTo>
                    <a:pt x="2140705" y="816425"/>
                  </a:moveTo>
                  <a:cubicBezTo>
                    <a:pt x="2150646" y="816425"/>
                    <a:pt x="2158705" y="824484"/>
                    <a:pt x="2158705" y="834425"/>
                  </a:cubicBezTo>
                  <a:cubicBezTo>
                    <a:pt x="2158705" y="844366"/>
                    <a:pt x="2150646" y="852425"/>
                    <a:pt x="2140705" y="852425"/>
                  </a:cubicBezTo>
                  <a:cubicBezTo>
                    <a:pt x="2130764" y="852425"/>
                    <a:pt x="2122705" y="844366"/>
                    <a:pt x="2122705" y="834425"/>
                  </a:cubicBezTo>
                  <a:cubicBezTo>
                    <a:pt x="2122705" y="824484"/>
                    <a:pt x="2130764" y="816425"/>
                    <a:pt x="2140705" y="816425"/>
                  </a:cubicBezTo>
                  <a:close/>
                  <a:moveTo>
                    <a:pt x="1977420" y="816425"/>
                  </a:moveTo>
                  <a:cubicBezTo>
                    <a:pt x="1987361" y="816425"/>
                    <a:pt x="1995420" y="824484"/>
                    <a:pt x="1995420" y="834425"/>
                  </a:cubicBezTo>
                  <a:cubicBezTo>
                    <a:pt x="1995420" y="844366"/>
                    <a:pt x="1987361" y="852425"/>
                    <a:pt x="1977420" y="852425"/>
                  </a:cubicBezTo>
                  <a:cubicBezTo>
                    <a:pt x="1967479" y="852425"/>
                    <a:pt x="1959420" y="844366"/>
                    <a:pt x="1959420" y="834425"/>
                  </a:cubicBezTo>
                  <a:cubicBezTo>
                    <a:pt x="1959420" y="824484"/>
                    <a:pt x="1967479" y="816425"/>
                    <a:pt x="1977420" y="816425"/>
                  </a:cubicBezTo>
                  <a:close/>
                  <a:moveTo>
                    <a:pt x="1814135" y="816425"/>
                  </a:moveTo>
                  <a:cubicBezTo>
                    <a:pt x="1824076" y="816425"/>
                    <a:pt x="1832135" y="824484"/>
                    <a:pt x="1832135" y="834425"/>
                  </a:cubicBezTo>
                  <a:cubicBezTo>
                    <a:pt x="1832135" y="844366"/>
                    <a:pt x="1824076" y="852425"/>
                    <a:pt x="1814135" y="852425"/>
                  </a:cubicBezTo>
                  <a:cubicBezTo>
                    <a:pt x="1804194" y="852425"/>
                    <a:pt x="1796135" y="844366"/>
                    <a:pt x="1796135" y="834425"/>
                  </a:cubicBezTo>
                  <a:cubicBezTo>
                    <a:pt x="1796135" y="824484"/>
                    <a:pt x="1804194" y="816425"/>
                    <a:pt x="1814135" y="816425"/>
                  </a:cubicBezTo>
                  <a:close/>
                  <a:moveTo>
                    <a:pt x="1650850" y="816425"/>
                  </a:moveTo>
                  <a:cubicBezTo>
                    <a:pt x="1660791" y="816425"/>
                    <a:pt x="1668850" y="824484"/>
                    <a:pt x="1668850" y="834425"/>
                  </a:cubicBezTo>
                  <a:cubicBezTo>
                    <a:pt x="1668850" y="844366"/>
                    <a:pt x="1660791" y="852425"/>
                    <a:pt x="1650850" y="852425"/>
                  </a:cubicBezTo>
                  <a:cubicBezTo>
                    <a:pt x="1640909" y="852425"/>
                    <a:pt x="1632850" y="844366"/>
                    <a:pt x="1632850" y="834425"/>
                  </a:cubicBezTo>
                  <a:cubicBezTo>
                    <a:pt x="1632850" y="824484"/>
                    <a:pt x="1640909" y="816425"/>
                    <a:pt x="1650850" y="816425"/>
                  </a:cubicBezTo>
                  <a:close/>
                  <a:moveTo>
                    <a:pt x="1487565" y="816425"/>
                  </a:moveTo>
                  <a:cubicBezTo>
                    <a:pt x="1497506" y="816425"/>
                    <a:pt x="1505565" y="824484"/>
                    <a:pt x="1505565" y="834425"/>
                  </a:cubicBezTo>
                  <a:cubicBezTo>
                    <a:pt x="1505565" y="844366"/>
                    <a:pt x="1497506" y="852425"/>
                    <a:pt x="1487565" y="852425"/>
                  </a:cubicBezTo>
                  <a:cubicBezTo>
                    <a:pt x="1477624" y="852425"/>
                    <a:pt x="1469565" y="844366"/>
                    <a:pt x="1469565" y="834425"/>
                  </a:cubicBezTo>
                  <a:cubicBezTo>
                    <a:pt x="1469565" y="824484"/>
                    <a:pt x="1477624" y="816425"/>
                    <a:pt x="1487565" y="816425"/>
                  </a:cubicBezTo>
                  <a:close/>
                  <a:moveTo>
                    <a:pt x="1324280" y="816425"/>
                  </a:moveTo>
                  <a:cubicBezTo>
                    <a:pt x="1334221" y="816425"/>
                    <a:pt x="1342280" y="824484"/>
                    <a:pt x="1342280" y="834425"/>
                  </a:cubicBezTo>
                  <a:cubicBezTo>
                    <a:pt x="1342280" y="844366"/>
                    <a:pt x="1334221" y="852425"/>
                    <a:pt x="1324280" y="852425"/>
                  </a:cubicBezTo>
                  <a:cubicBezTo>
                    <a:pt x="1314339" y="852425"/>
                    <a:pt x="1306280" y="844366"/>
                    <a:pt x="1306280" y="834425"/>
                  </a:cubicBezTo>
                  <a:cubicBezTo>
                    <a:pt x="1306280" y="824484"/>
                    <a:pt x="1314339" y="816425"/>
                    <a:pt x="1324280" y="816425"/>
                  </a:cubicBezTo>
                  <a:close/>
                  <a:moveTo>
                    <a:pt x="1160995" y="816425"/>
                  </a:moveTo>
                  <a:cubicBezTo>
                    <a:pt x="1170936" y="816425"/>
                    <a:pt x="1178995" y="824484"/>
                    <a:pt x="1178995" y="834425"/>
                  </a:cubicBezTo>
                  <a:cubicBezTo>
                    <a:pt x="1178995" y="844366"/>
                    <a:pt x="1170936" y="852425"/>
                    <a:pt x="1160995" y="852425"/>
                  </a:cubicBezTo>
                  <a:cubicBezTo>
                    <a:pt x="1151054" y="852425"/>
                    <a:pt x="1142995" y="844366"/>
                    <a:pt x="1142995" y="834425"/>
                  </a:cubicBezTo>
                  <a:cubicBezTo>
                    <a:pt x="1142995" y="824484"/>
                    <a:pt x="1151054" y="816425"/>
                    <a:pt x="1160995" y="816425"/>
                  </a:cubicBezTo>
                  <a:close/>
                  <a:moveTo>
                    <a:pt x="997710" y="816425"/>
                  </a:moveTo>
                  <a:cubicBezTo>
                    <a:pt x="1007651" y="816425"/>
                    <a:pt x="1015710" y="824484"/>
                    <a:pt x="1015710" y="834425"/>
                  </a:cubicBezTo>
                  <a:cubicBezTo>
                    <a:pt x="1015710" y="844366"/>
                    <a:pt x="1007651" y="852425"/>
                    <a:pt x="997710" y="852425"/>
                  </a:cubicBezTo>
                  <a:cubicBezTo>
                    <a:pt x="987769" y="852425"/>
                    <a:pt x="979710" y="844366"/>
                    <a:pt x="979710" y="834425"/>
                  </a:cubicBezTo>
                  <a:cubicBezTo>
                    <a:pt x="979710" y="824484"/>
                    <a:pt x="987769" y="816425"/>
                    <a:pt x="997710" y="816425"/>
                  </a:cubicBezTo>
                  <a:close/>
                  <a:moveTo>
                    <a:pt x="834425" y="816425"/>
                  </a:moveTo>
                  <a:cubicBezTo>
                    <a:pt x="844366" y="816425"/>
                    <a:pt x="852425" y="824484"/>
                    <a:pt x="852425" y="834425"/>
                  </a:cubicBezTo>
                  <a:cubicBezTo>
                    <a:pt x="852425" y="844366"/>
                    <a:pt x="844366" y="852425"/>
                    <a:pt x="834425" y="852425"/>
                  </a:cubicBezTo>
                  <a:cubicBezTo>
                    <a:pt x="824484" y="852425"/>
                    <a:pt x="816425" y="844366"/>
                    <a:pt x="816425" y="834425"/>
                  </a:cubicBezTo>
                  <a:cubicBezTo>
                    <a:pt x="816425" y="824484"/>
                    <a:pt x="824484" y="816425"/>
                    <a:pt x="834425" y="816425"/>
                  </a:cubicBezTo>
                  <a:close/>
                  <a:moveTo>
                    <a:pt x="671140" y="816425"/>
                  </a:moveTo>
                  <a:cubicBezTo>
                    <a:pt x="681081" y="816425"/>
                    <a:pt x="689140" y="824484"/>
                    <a:pt x="689140" y="834425"/>
                  </a:cubicBezTo>
                  <a:cubicBezTo>
                    <a:pt x="689140" y="844366"/>
                    <a:pt x="681081" y="852425"/>
                    <a:pt x="671140" y="852425"/>
                  </a:cubicBezTo>
                  <a:cubicBezTo>
                    <a:pt x="661199" y="852425"/>
                    <a:pt x="653140" y="844366"/>
                    <a:pt x="653140" y="834425"/>
                  </a:cubicBezTo>
                  <a:cubicBezTo>
                    <a:pt x="653140" y="824484"/>
                    <a:pt x="661199" y="816425"/>
                    <a:pt x="671140" y="816425"/>
                  </a:cubicBezTo>
                  <a:close/>
                  <a:moveTo>
                    <a:pt x="507855" y="816425"/>
                  </a:moveTo>
                  <a:cubicBezTo>
                    <a:pt x="517796" y="816425"/>
                    <a:pt x="525855" y="824484"/>
                    <a:pt x="525855" y="834425"/>
                  </a:cubicBezTo>
                  <a:cubicBezTo>
                    <a:pt x="525855" y="844366"/>
                    <a:pt x="517796" y="852425"/>
                    <a:pt x="507855" y="852425"/>
                  </a:cubicBezTo>
                  <a:cubicBezTo>
                    <a:pt x="497914" y="852425"/>
                    <a:pt x="489855" y="844366"/>
                    <a:pt x="489855" y="834425"/>
                  </a:cubicBezTo>
                  <a:cubicBezTo>
                    <a:pt x="489855" y="824484"/>
                    <a:pt x="497914" y="816425"/>
                    <a:pt x="507855" y="816425"/>
                  </a:cubicBezTo>
                  <a:close/>
                  <a:moveTo>
                    <a:pt x="344570" y="816425"/>
                  </a:moveTo>
                  <a:cubicBezTo>
                    <a:pt x="354511" y="816425"/>
                    <a:pt x="362570" y="824484"/>
                    <a:pt x="362570" y="834425"/>
                  </a:cubicBezTo>
                  <a:cubicBezTo>
                    <a:pt x="362570" y="844366"/>
                    <a:pt x="354511" y="852425"/>
                    <a:pt x="344570" y="852425"/>
                  </a:cubicBezTo>
                  <a:cubicBezTo>
                    <a:pt x="334629" y="852425"/>
                    <a:pt x="326570" y="844366"/>
                    <a:pt x="326570" y="834425"/>
                  </a:cubicBezTo>
                  <a:cubicBezTo>
                    <a:pt x="326570" y="824484"/>
                    <a:pt x="334629" y="816425"/>
                    <a:pt x="344570" y="816425"/>
                  </a:cubicBezTo>
                  <a:close/>
                  <a:moveTo>
                    <a:pt x="181285" y="816425"/>
                  </a:moveTo>
                  <a:cubicBezTo>
                    <a:pt x="191226" y="816425"/>
                    <a:pt x="199285" y="824484"/>
                    <a:pt x="199285" y="834425"/>
                  </a:cubicBezTo>
                  <a:cubicBezTo>
                    <a:pt x="199285" y="844366"/>
                    <a:pt x="191226" y="852425"/>
                    <a:pt x="181285" y="852425"/>
                  </a:cubicBezTo>
                  <a:cubicBezTo>
                    <a:pt x="171344" y="852425"/>
                    <a:pt x="163285" y="844366"/>
                    <a:pt x="163285" y="834425"/>
                  </a:cubicBezTo>
                  <a:cubicBezTo>
                    <a:pt x="163285" y="824484"/>
                    <a:pt x="171344" y="816425"/>
                    <a:pt x="181285" y="816425"/>
                  </a:cubicBezTo>
                  <a:close/>
                  <a:moveTo>
                    <a:pt x="18000" y="816425"/>
                  </a:moveTo>
                  <a:cubicBezTo>
                    <a:pt x="27941" y="816425"/>
                    <a:pt x="36000" y="824484"/>
                    <a:pt x="36000" y="834425"/>
                  </a:cubicBezTo>
                  <a:cubicBezTo>
                    <a:pt x="36000" y="844366"/>
                    <a:pt x="27941" y="852425"/>
                    <a:pt x="18000" y="852425"/>
                  </a:cubicBezTo>
                  <a:cubicBezTo>
                    <a:pt x="8059" y="852425"/>
                    <a:pt x="0" y="844366"/>
                    <a:pt x="0" y="834425"/>
                  </a:cubicBezTo>
                  <a:cubicBezTo>
                    <a:pt x="0" y="824484"/>
                    <a:pt x="8059" y="816425"/>
                    <a:pt x="18000" y="816425"/>
                  </a:cubicBezTo>
                  <a:close/>
                  <a:moveTo>
                    <a:pt x="3283706" y="653140"/>
                  </a:moveTo>
                  <a:cubicBezTo>
                    <a:pt x="3293647" y="653140"/>
                    <a:pt x="3301706" y="661199"/>
                    <a:pt x="3301706" y="671140"/>
                  </a:cubicBezTo>
                  <a:cubicBezTo>
                    <a:pt x="3301706" y="681081"/>
                    <a:pt x="3293647" y="689140"/>
                    <a:pt x="3283706" y="689140"/>
                  </a:cubicBezTo>
                  <a:cubicBezTo>
                    <a:pt x="3273765" y="689140"/>
                    <a:pt x="3265706" y="681081"/>
                    <a:pt x="3265706" y="671140"/>
                  </a:cubicBezTo>
                  <a:cubicBezTo>
                    <a:pt x="3265706" y="661199"/>
                    <a:pt x="3273765" y="653140"/>
                    <a:pt x="3283706" y="653140"/>
                  </a:cubicBezTo>
                  <a:close/>
                  <a:moveTo>
                    <a:pt x="3120415" y="653140"/>
                  </a:moveTo>
                  <a:cubicBezTo>
                    <a:pt x="3130356" y="653140"/>
                    <a:pt x="3138415" y="661199"/>
                    <a:pt x="3138415" y="671140"/>
                  </a:cubicBezTo>
                  <a:cubicBezTo>
                    <a:pt x="3138415" y="681081"/>
                    <a:pt x="3130356" y="689140"/>
                    <a:pt x="3120415" y="689140"/>
                  </a:cubicBezTo>
                  <a:cubicBezTo>
                    <a:pt x="3110474" y="689140"/>
                    <a:pt x="3102415" y="681081"/>
                    <a:pt x="3102415" y="671140"/>
                  </a:cubicBezTo>
                  <a:cubicBezTo>
                    <a:pt x="3102415" y="661199"/>
                    <a:pt x="3110474" y="653140"/>
                    <a:pt x="3120415" y="653140"/>
                  </a:cubicBezTo>
                  <a:close/>
                  <a:moveTo>
                    <a:pt x="2957130" y="653140"/>
                  </a:moveTo>
                  <a:cubicBezTo>
                    <a:pt x="2967071" y="653140"/>
                    <a:pt x="2975130" y="661199"/>
                    <a:pt x="2975130" y="671140"/>
                  </a:cubicBezTo>
                  <a:cubicBezTo>
                    <a:pt x="2975130" y="681081"/>
                    <a:pt x="2967071" y="689140"/>
                    <a:pt x="2957130" y="689140"/>
                  </a:cubicBezTo>
                  <a:cubicBezTo>
                    <a:pt x="2947189" y="689140"/>
                    <a:pt x="2939130" y="681081"/>
                    <a:pt x="2939130" y="671140"/>
                  </a:cubicBezTo>
                  <a:cubicBezTo>
                    <a:pt x="2939130" y="661199"/>
                    <a:pt x="2947189" y="653140"/>
                    <a:pt x="2957130" y="653140"/>
                  </a:cubicBezTo>
                  <a:close/>
                  <a:moveTo>
                    <a:pt x="2793845" y="653140"/>
                  </a:moveTo>
                  <a:cubicBezTo>
                    <a:pt x="2803786" y="653140"/>
                    <a:pt x="2811845" y="661199"/>
                    <a:pt x="2811845" y="671140"/>
                  </a:cubicBezTo>
                  <a:cubicBezTo>
                    <a:pt x="2811845" y="681081"/>
                    <a:pt x="2803786" y="689140"/>
                    <a:pt x="2793845" y="689140"/>
                  </a:cubicBezTo>
                  <a:cubicBezTo>
                    <a:pt x="2783904" y="689140"/>
                    <a:pt x="2775845" y="681081"/>
                    <a:pt x="2775845" y="671140"/>
                  </a:cubicBezTo>
                  <a:cubicBezTo>
                    <a:pt x="2775845" y="661199"/>
                    <a:pt x="2783904" y="653140"/>
                    <a:pt x="2793845" y="653140"/>
                  </a:cubicBezTo>
                  <a:close/>
                  <a:moveTo>
                    <a:pt x="2630560" y="653140"/>
                  </a:moveTo>
                  <a:cubicBezTo>
                    <a:pt x="2640501" y="653140"/>
                    <a:pt x="2648560" y="661199"/>
                    <a:pt x="2648560" y="671140"/>
                  </a:cubicBezTo>
                  <a:cubicBezTo>
                    <a:pt x="2648560" y="681081"/>
                    <a:pt x="2640501" y="689140"/>
                    <a:pt x="2630560" y="689140"/>
                  </a:cubicBezTo>
                  <a:cubicBezTo>
                    <a:pt x="2620619" y="689140"/>
                    <a:pt x="2612560" y="681081"/>
                    <a:pt x="2612560" y="671140"/>
                  </a:cubicBezTo>
                  <a:cubicBezTo>
                    <a:pt x="2612560" y="661199"/>
                    <a:pt x="2620619" y="653140"/>
                    <a:pt x="2630560" y="653140"/>
                  </a:cubicBezTo>
                  <a:close/>
                  <a:moveTo>
                    <a:pt x="2467275" y="653140"/>
                  </a:moveTo>
                  <a:cubicBezTo>
                    <a:pt x="2477216" y="653140"/>
                    <a:pt x="2485275" y="661199"/>
                    <a:pt x="2485275" y="671140"/>
                  </a:cubicBezTo>
                  <a:cubicBezTo>
                    <a:pt x="2485275" y="681081"/>
                    <a:pt x="2477216" y="689140"/>
                    <a:pt x="2467275" y="689140"/>
                  </a:cubicBezTo>
                  <a:cubicBezTo>
                    <a:pt x="2457334" y="689140"/>
                    <a:pt x="2449275" y="681081"/>
                    <a:pt x="2449275" y="671140"/>
                  </a:cubicBezTo>
                  <a:cubicBezTo>
                    <a:pt x="2449275" y="661199"/>
                    <a:pt x="2457334" y="653140"/>
                    <a:pt x="2467275" y="653140"/>
                  </a:cubicBezTo>
                  <a:close/>
                  <a:moveTo>
                    <a:pt x="2303990" y="653140"/>
                  </a:moveTo>
                  <a:cubicBezTo>
                    <a:pt x="2313931" y="653140"/>
                    <a:pt x="2321990" y="661199"/>
                    <a:pt x="2321990" y="671140"/>
                  </a:cubicBezTo>
                  <a:cubicBezTo>
                    <a:pt x="2321990" y="681081"/>
                    <a:pt x="2313931" y="689140"/>
                    <a:pt x="2303990" y="689140"/>
                  </a:cubicBezTo>
                  <a:cubicBezTo>
                    <a:pt x="2294049" y="689140"/>
                    <a:pt x="2285990" y="681081"/>
                    <a:pt x="2285990" y="671140"/>
                  </a:cubicBezTo>
                  <a:cubicBezTo>
                    <a:pt x="2285990" y="661199"/>
                    <a:pt x="2294049" y="653140"/>
                    <a:pt x="2303990" y="653140"/>
                  </a:cubicBezTo>
                  <a:close/>
                  <a:moveTo>
                    <a:pt x="2140705" y="653140"/>
                  </a:moveTo>
                  <a:cubicBezTo>
                    <a:pt x="2150646" y="653140"/>
                    <a:pt x="2158705" y="661199"/>
                    <a:pt x="2158705" y="671140"/>
                  </a:cubicBezTo>
                  <a:cubicBezTo>
                    <a:pt x="2158705" y="681081"/>
                    <a:pt x="2150646" y="689140"/>
                    <a:pt x="2140705" y="689140"/>
                  </a:cubicBezTo>
                  <a:cubicBezTo>
                    <a:pt x="2130764" y="689140"/>
                    <a:pt x="2122705" y="681081"/>
                    <a:pt x="2122705" y="671140"/>
                  </a:cubicBezTo>
                  <a:cubicBezTo>
                    <a:pt x="2122705" y="661199"/>
                    <a:pt x="2130764" y="653140"/>
                    <a:pt x="2140705" y="653140"/>
                  </a:cubicBezTo>
                  <a:close/>
                  <a:moveTo>
                    <a:pt x="1977420" y="653140"/>
                  </a:moveTo>
                  <a:cubicBezTo>
                    <a:pt x="1987361" y="653140"/>
                    <a:pt x="1995420" y="661199"/>
                    <a:pt x="1995420" y="671140"/>
                  </a:cubicBezTo>
                  <a:cubicBezTo>
                    <a:pt x="1995420" y="681081"/>
                    <a:pt x="1987361" y="689140"/>
                    <a:pt x="1977420" y="689140"/>
                  </a:cubicBezTo>
                  <a:cubicBezTo>
                    <a:pt x="1967479" y="689140"/>
                    <a:pt x="1959420" y="681081"/>
                    <a:pt x="1959420" y="671140"/>
                  </a:cubicBezTo>
                  <a:cubicBezTo>
                    <a:pt x="1959420" y="661199"/>
                    <a:pt x="1967479" y="653140"/>
                    <a:pt x="1977420" y="653140"/>
                  </a:cubicBezTo>
                  <a:close/>
                  <a:moveTo>
                    <a:pt x="1814135" y="653140"/>
                  </a:moveTo>
                  <a:cubicBezTo>
                    <a:pt x="1824076" y="653140"/>
                    <a:pt x="1832135" y="661199"/>
                    <a:pt x="1832135" y="671140"/>
                  </a:cubicBezTo>
                  <a:cubicBezTo>
                    <a:pt x="1832135" y="681081"/>
                    <a:pt x="1824076" y="689140"/>
                    <a:pt x="1814135" y="689140"/>
                  </a:cubicBezTo>
                  <a:cubicBezTo>
                    <a:pt x="1804194" y="689140"/>
                    <a:pt x="1796135" y="681081"/>
                    <a:pt x="1796135" y="671140"/>
                  </a:cubicBezTo>
                  <a:cubicBezTo>
                    <a:pt x="1796135" y="661199"/>
                    <a:pt x="1804194" y="653140"/>
                    <a:pt x="1814135" y="653140"/>
                  </a:cubicBezTo>
                  <a:close/>
                  <a:moveTo>
                    <a:pt x="1650850" y="653140"/>
                  </a:moveTo>
                  <a:cubicBezTo>
                    <a:pt x="1660791" y="653140"/>
                    <a:pt x="1668850" y="661199"/>
                    <a:pt x="1668850" y="671140"/>
                  </a:cubicBezTo>
                  <a:cubicBezTo>
                    <a:pt x="1668850" y="681081"/>
                    <a:pt x="1660791" y="689140"/>
                    <a:pt x="1650850" y="689140"/>
                  </a:cubicBezTo>
                  <a:cubicBezTo>
                    <a:pt x="1640909" y="689140"/>
                    <a:pt x="1632850" y="681081"/>
                    <a:pt x="1632850" y="671140"/>
                  </a:cubicBezTo>
                  <a:cubicBezTo>
                    <a:pt x="1632850" y="661199"/>
                    <a:pt x="1640909" y="653140"/>
                    <a:pt x="1650850" y="653140"/>
                  </a:cubicBezTo>
                  <a:close/>
                  <a:moveTo>
                    <a:pt x="1487565" y="653140"/>
                  </a:moveTo>
                  <a:cubicBezTo>
                    <a:pt x="1497506" y="653140"/>
                    <a:pt x="1505565" y="661199"/>
                    <a:pt x="1505565" y="671140"/>
                  </a:cubicBezTo>
                  <a:cubicBezTo>
                    <a:pt x="1505565" y="681081"/>
                    <a:pt x="1497506" y="689140"/>
                    <a:pt x="1487565" y="689140"/>
                  </a:cubicBezTo>
                  <a:cubicBezTo>
                    <a:pt x="1477624" y="689140"/>
                    <a:pt x="1469565" y="681081"/>
                    <a:pt x="1469565" y="671140"/>
                  </a:cubicBezTo>
                  <a:cubicBezTo>
                    <a:pt x="1469565" y="661199"/>
                    <a:pt x="1477624" y="653140"/>
                    <a:pt x="1487565" y="653140"/>
                  </a:cubicBezTo>
                  <a:close/>
                  <a:moveTo>
                    <a:pt x="1324280" y="653140"/>
                  </a:moveTo>
                  <a:cubicBezTo>
                    <a:pt x="1334221" y="653140"/>
                    <a:pt x="1342280" y="661199"/>
                    <a:pt x="1342280" y="671140"/>
                  </a:cubicBezTo>
                  <a:cubicBezTo>
                    <a:pt x="1342280" y="681081"/>
                    <a:pt x="1334221" y="689140"/>
                    <a:pt x="1324280" y="689140"/>
                  </a:cubicBezTo>
                  <a:cubicBezTo>
                    <a:pt x="1314339" y="689140"/>
                    <a:pt x="1306280" y="681081"/>
                    <a:pt x="1306280" y="671140"/>
                  </a:cubicBezTo>
                  <a:cubicBezTo>
                    <a:pt x="1306280" y="661199"/>
                    <a:pt x="1314339" y="653140"/>
                    <a:pt x="1324280" y="653140"/>
                  </a:cubicBezTo>
                  <a:close/>
                  <a:moveTo>
                    <a:pt x="1160995" y="653140"/>
                  </a:moveTo>
                  <a:cubicBezTo>
                    <a:pt x="1170936" y="653140"/>
                    <a:pt x="1178995" y="661199"/>
                    <a:pt x="1178995" y="671140"/>
                  </a:cubicBezTo>
                  <a:cubicBezTo>
                    <a:pt x="1178995" y="681081"/>
                    <a:pt x="1170936" y="689140"/>
                    <a:pt x="1160995" y="689140"/>
                  </a:cubicBezTo>
                  <a:cubicBezTo>
                    <a:pt x="1151054" y="689140"/>
                    <a:pt x="1142995" y="681081"/>
                    <a:pt x="1142995" y="671140"/>
                  </a:cubicBezTo>
                  <a:cubicBezTo>
                    <a:pt x="1142995" y="661199"/>
                    <a:pt x="1151054" y="653140"/>
                    <a:pt x="1160995" y="653140"/>
                  </a:cubicBezTo>
                  <a:close/>
                  <a:moveTo>
                    <a:pt x="997710" y="653140"/>
                  </a:moveTo>
                  <a:cubicBezTo>
                    <a:pt x="1007651" y="653140"/>
                    <a:pt x="1015710" y="661199"/>
                    <a:pt x="1015710" y="671140"/>
                  </a:cubicBezTo>
                  <a:cubicBezTo>
                    <a:pt x="1015710" y="681081"/>
                    <a:pt x="1007651" y="689140"/>
                    <a:pt x="997710" y="689140"/>
                  </a:cubicBezTo>
                  <a:cubicBezTo>
                    <a:pt x="987769" y="689140"/>
                    <a:pt x="979710" y="681081"/>
                    <a:pt x="979710" y="671140"/>
                  </a:cubicBezTo>
                  <a:cubicBezTo>
                    <a:pt x="979710" y="661199"/>
                    <a:pt x="987769" y="653140"/>
                    <a:pt x="997710" y="653140"/>
                  </a:cubicBezTo>
                  <a:close/>
                  <a:moveTo>
                    <a:pt x="834425" y="653140"/>
                  </a:moveTo>
                  <a:cubicBezTo>
                    <a:pt x="844366" y="653140"/>
                    <a:pt x="852425" y="661199"/>
                    <a:pt x="852425" y="671140"/>
                  </a:cubicBezTo>
                  <a:cubicBezTo>
                    <a:pt x="852425" y="681081"/>
                    <a:pt x="844366" y="689140"/>
                    <a:pt x="834425" y="689140"/>
                  </a:cubicBezTo>
                  <a:cubicBezTo>
                    <a:pt x="824484" y="689140"/>
                    <a:pt x="816425" y="681081"/>
                    <a:pt x="816425" y="671140"/>
                  </a:cubicBezTo>
                  <a:cubicBezTo>
                    <a:pt x="816425" y="661199"/>
                    <a:pt x="824484" y="653140"/>
                    <a:pt x="834425" y="653140"/>
                  </a:cubicBezTo>
                  <a:close/>
                  <a:moveTo>
                    <a:pt x="671140" y="653140"/>
                  </a:moveTo>
                  <a:cubicBezTo>
                    <a:pt x="681081" y="653140"/>
                    <a:pt x="689140" y="661199"/>
                    <a:pt x="689140" y="671140"/>
                  </a:cubicBezTo>
                  <a:cubicBezTo>
                    <a:pt x="689140" y="681081"/>
                    <a:pt x="681081" y="689140"/>
                    <a:pt x="671140" y="689140"/>
                  </a:cubicBezTo>
                  <a:cubicBezTo>
                    <a:pt x="661199" y="689140"/>
                    <a:pt x="653140" y="681081"/>
                    <a:pt x="653140" y="671140"/>
                  </a:cubicBezTo>
                  <a:cubicBezTo>
                    <a:pt x="653140" y="661199"/>
                    <a:pt x="661199" y="653140"/>
                    <a:pt x="671140" y="653140"/>
                  </a:cubicBezTo>
                  <a:close/>
                  <a:moveTo>
                    <a:pt x="507855" y="653140"/>
                  </a:moveTo>
                  <a:cubicBezTo>
                    <a:pt x="517796" y="653140"/>
                    <a:pt x="525855" y="661199"/>
                    <a:pt x="525855" y="671140"/>
                  </a:cubicBezTo>
                  <a:cubicBezTo>
                    <a:pt x="525855" y="681081"/>
                    <a:pt x="517796" y="689140"/>
                    <a:pt x="507855" y="689140"/>
                  </a:cubicBezTo>
                  <a:cubicBezTo>
                    <a:pt x="497914" y="689140"/>
                    <a:pt x="489855" y="681081"/>
                    <a:pt x="489855" y="671140"/>
                  </a:cubicBezTo>
                  <a:cubicBezTo>
                    <a:pt x="489855" y="661199"/>
                    <a:pt x="497914" y="653140"/>
                    <a:pt x="507855" y="653140"/>
                  </a:cubicBezTo>
                  <a:close/>
                  <a:moveTo>
                    <a:pt x="344570" y="653140"/>
                  </a:moveTo>
                  <a:cubicBezTo>
                    <a:pt x="354511" y="653140"/>
                    <a:pt x="362570" y="661199"/>
                    <a:pt x="362570" y="671140"/>
                  </a:cubicBezTo>
                  <a:cubicBezTo>
                    <a:pt x="362570" y="681081"/>
                    <a:pt x="354511" y="689140"/>
                    <a:pt x="344570" y="689140"/>
                  </a:cubicBezTo>
                  <a:cubicBezTo>
                    <a:pt x="334629" y="689140"/>
                    <a:pt x="326570" y="681081"/>
                    <a:pt x="326570" y="671140"/>
                  </a:cubicBezTo>
                  <a:cubicBezTo>
                    <a:pt x="326570" y="661199"/>
                    <a:pt x="334629" y="653140"/>
                    <a:pt x="344570" y="653140"/>
                  </a:cubicBezTo>
                  <a:close/>
                  <a:moveTo>
                    <a:pt x="181285" y="653140"/>
                  </a:moveTo>
                  <a:cubicBezTo>
                    <a:pt x="191226" y="653140"/>
                    <a:pt x="199285" y="661199"/>
                    <a:pt x="199285" y="671140"/>
                  </a:cubicBezTo>
                  <a:cubicBezTo>
                    <a:pt x="199285" y="681081"/>
                    <a:pt x="191226" y="689140"/>
                    <a:pt x="181285" y="689140"/>
                  </a:cubicBezTo>
                  <a:cubicBezTo>
                    <a:pt x="171344" y="689140"/>
                    <a:pt x="163285" y="681081"/>
                    <a:pt x="163285" y="671140"/>
                  </a:cubicBezTo>
                  <a:cubicBezTo>
                    <a:pt x="163285" y="661199"/>
                    <a:pt x="171344" y="653140"/>
                    <a:pt x="181285" y="653140"/>
                  </a:cubicBezTo>
                  <a:close/>
                  <a:moveTo>
                    <a:pt x="18000" y="653140"/>
                  </a:moveTo>
                  <a:cubicBezTo>
                    <a:pt x="27941" y="653140"/>
                    <a:pt x="36000" y="661199"/>
                    <a:pt x="36000" y="671140"/>
                  </a:cubicBezTo>
                  <a:cubicBezTo>
                    <a:pt x="36000" y="681081"/>
                    <a:pt x="27941" y="689140"/>
                    <a:pt x="18000" y="689140"/>
                  </a:cubicBezTo>
                  <a:cubicBezTo>
                    <a:pt x="8059" y="689140"/>
                    <a:pt x="0" y="681081"/>
                    <a:pt x="0" y="671140"/>
                  </a:cubicBezTo>
                  <a:cubicBezTo>
                    <a:pt x="0" y="661199"/>
                    <a:pt x="8059" y="653140"/>
                    <a:pt x="18000" y="653140"/>
                  </a:cubicBezTo>
                  <a:close/>
                  <a:moveTo>
                    <a:pt x="3283706" y="489855"/>
                  </a:moveTo>
                  <a:cubicBezTo>
                    <a:pt x="3293647" y="489855"/>
                    <a:pt x="3301706" y="497914"/>
                    <a:pt x="3301706" y="507855"/>
                  </a:cubicBezTo>
                  <a:cubicBezTo>
                    <a:pt x="3301706" y="517796"/>
                    <a:pt x="3293647" y="525855"/>
                    <a:pt x="3283706" y="525855"/>
                  </a:cubicBezTo>
                  <a:cubicBezTo>
                    <a:pt x="3273765" y="525855"/>
                    <a:pt x="3265706" y="517796"/>
                    <a:pt x="3265706" y="507855"/>
                  </a:cubicBezTo>
                  <a:cubicBezTo>
                    <a:pt x="3265706" y="497914"/>
                    <a:pt x="3273765" y="489855"/>
                    <a:pt x="3283706" y="489855"/>
                  </a:cubicBezTo>
                  <a:close/>
                  <a:moveTo>
                    <a:pt x="3120415" y="489855"/>
                  </a:moveTo>
                  <a:cubicBezTo>
                    <a:pt x="3130356" y="489855"/>
                    <a:pt x="3138415" y="497914"/>
                    <a:pt x="3138415" y="507855"/>
                  </a:cubicBezTo>
                  <a:cubicBezTo>
                    <a:pt x="3138415" y="517796"/>
                    <a:pt x="3130356" y="525855"/>
                    <a:pt x="3120415" y="525855"/>
                  </a:cubicBezTo>
                  <a:cubicBezTo>
                    <a:pt x="3110474" y="525855"/>
                    <a:pt x="3102415" y="517796"/>
                    <a:pt x="3102415" y="507855"/>
                  </a:cubicBezTo>
                  <a:cubicBezTo>
                    <a:pt x="3102415" y="497914"/>
                    <a:pt x="3110474" y="489855"/>
                    <a:pt x="3120415" y="489855"/>
                  </a:cubicBezTo>
                  <a:close/>
                  <a:moveTo>
                    <a:pt x="2957130" y="489855"/>
                  </a:moveTo>
                  <a:cubicBezTo>
                    <a:pt x="2967071" y="489855"/>
                    <a:pt x="2975130" y="497914"/>
                    <a:pt x="2975130" y="507855"/>
                  </a:cubicBezTo>
                  <a:cubicBezTo>
                    <a:pt x="2975130" y="517796"/>
                    <a:pt x="2967071" y="525855"/>
                    <a:pt x="2957130" y="525855"/>
                  </a:cubicBezTo>
                  <a:cubicBezTo>
                    <a:pt x="2947189" y="525855"/>
                    <a:pt x="2939130" y="517796"/>
                    <a:pt x="2939130" y="507855"/>
                  </a:cubicBezTo>
                  <a:cubicBezTo>
                    <a:pt x="2939130" y="497914"/>
                    <a:pt x="2947189" y="489855"/>
                    <a:pt x="2957130" y="489855"/>
                  </a:cubicBezTo>
                  <a:close/>
                  <a:moveTo>
                    <a:pt x="2793845" y="489855"/>
                  </a:moveTo>
                  <a:cubicBezTo>
                    <a:pt x="2803786" y="489855"/>
                    <a:pt x="2811845" y="497914"/>
                    <a:pt x="2811845" y="507855"/>
                  </a:cubicBezTo>
                  <a:cubicBezTo>
                    <a:pt x="2811845" y="517796"/>
                    <a:pt x="2803786" y="525855"/>
                    <a:pt x="2793845" y="525855"/>
                  </a:cubicBezTo>
                  <a:cubicBezTo>
                    <a:pt x="2783904" y="525855"/>
                    <a:pt x="2775845" y="517796"/>
                    <a:pt x="2775845" y="507855"/>
                  </a:cubicBezTo>
                  <a:cubicBezTo>
                    <a:pt x="2775845" y="497914"/>
                    <a:pt x="2783904" y="489855"/>
                    <a:pt x="2793845" y="489855"/>
                  </a:cubicBezTo>
                  <a:close/>
                  <a:moveTo>
                    <a:pt x="2630560" y="489855"/>
                  </a:moveTo>
                  <a:cubicBezTo>
                    <a:pt x="2640501" y="489855"/>
                    <a:pt x="2648560" y="497914"/>
                    <a:pt x="2648560" y="507855"/>
                  </a:cubicBezTo>
                  <a:cubicBezTo>
                    <a:pt x="2648560" y="517796"/>
                    <a:pt x="2640501" y="525855"/>
                    <a:pt x="2630560" y="525855"/>
                  </a:cubicBezTo>
                  <a:cubicBezTo>
                    <a:pt x="2620619" y="525855"/>
                    <a:pt x="2612560" y="517796"/>
                    <a:pt x="2612560" y="507855"/>
                  </a:cubicBezTo>
                  <a:cubicBezTo>
                    <a:pt x="2612560" y="497914"/>
                    <a:pt x="2620619" y="489855"/>
                    <a:pt x="2630560" y="489855"/>
                  </a:cubicBezTo>
                  <a:close/>
                  <a:moveTo>
                    <a:pt x="2467275" y="489855"/>
                  </a:moveTo>
                  <a:cubicBezTo>
                    <a:pt x="2477216" y="489855"/>
                    <a:pt x="2485275" y="497914"/>
                    <a:pt x="2485275" y="507855"/>
                  </a:cubicBezTo>
                  <a:cubicBezTo>
                    <a:pt x="2485275" y="517796"/>
                    <a:pt x="2477216" y="525855"/>
                    <a:pt x="2467275" y="525855"/>
                  </a:cubicBezTo>
                  <a:cubicBezTo>
                    <a:pt x="2457334" y="525855"/>
                    <a:pt x="2449275" y="517796"/>
                    <a:pt x="2449275" y="507855"/>
                  </a:cubicBezTo>
                  <a:cubicBezTo>
                    <a:pt x="2449275" y="497914"/>
                    <a:pt x="2457334" y="489855"/>
                    <a:pt x="2467275" y="489855"/>
                  </a:cubicBezTo>
                  <a:close/>
                  <a:moveTo>
                    <a:pt x="2303990" y="489855"/>
                  </a:moveTo>
                  <a:cubicBezTo>
                    <a:pt x="2313931" y="489855"/>
                    <a:pt x="2321990" y="497914"/>
                    <a:pt x="2321990" y="507855"/>
                  </a:cubicBezTo>
                  <a:cubicBezTo>
                    <a:pt x="2321990" y="517796"/>
                    <a:pt x="2313931" y="525855"/>
                    <a:pt x="2303990" y="525855"/>
                  </a:cubicBezTo>
                  <a:cubicBezTo>
                    <a:pt x="2294049" y="525855"/>
                    <a:pt x="2285990" y="517796"/>
                    <a:pt x="2285990" y="507855"/>
                  </a:cubicBezTo>
                  <a:cubicBezTo>
                    <a:pt x="2285990" y="497914"/>
                    <a:pt x="2294049" y="489855"/>
                    <a:pt x="2303990" y="489855"/>
                  </a:cubicBezTo>
                  <a:close/>
                  <a:moveTo>
                    <a:pt x="2140705" y="489855"/>
                  </a:moveTo>
                  <a:cubicBezTo>
                    <a:pt x="2150646" y="489855"/>
                    <a:pt x="2158705" y="497914"/>
                    <a:pt x="2158705" y="507855"/>
                  </a:cubicBezTo>
                  <a:cubicBezTo>
                    <a:pt x="2158705" y="517796"/>
                    <a:pt x="2150646" y="525855"/>
                    <a:pt x="2140705" y="525855"/>
                  </a:cubicBezTo>
                  <a:cubicBezTo>
                    <a:pt x="2130764" y="525855"/>
                    <a:pt x="2122705" y="517796"/>
                    <a:pt x="2122705" y="507855"/>
                  </a:cubicBezTo>
                  <a:cubicBezTo>
                    <a:pt x="2122705" y="497914"/>
                    <a:pt x="2130764" y="489855"/>
                    <a:pt x="2140705" y="489855"/>
                  </a:cubicBezTo>
                  <a:close/>
                  <a:moveTo>
                    <a:pt x="1977420" y="489855"/>
                  </a:moveTo>
                  <a:cubicBezTo>
                    <a:pt x="1987361" y="489855"/>
                    <a:pt x="1995420" y="497914"/>
                    <a:pt x="1995420" y="507855"/>
                  </a:cubicBezTo>
                  <a:cubicBezTo>
                    <a:pt x="1995420" y="517796"/>
                    <a:pt x="1987361" y="525855"/>
                    <a:pt x="1977420" y="525855"/>
                  </a:cubicBezTo>
                  <a:cubicBezTo>
                    <a:pt x="1967479" y="525855"/>
                    <a:pt x="1959420" y="517796"/>
                    <a:pt x="1959420" y="507855"/>
                  </a:cubicBezTo>
                  <a:cubicBezTo>
                    <a:pt x="1959420" y="497914"/>
                    <a:pt x="1967479" y="489855"/>
                    <a:pt x="1977420" y="489855"/>
                  </a:cubicBezTo>
                  <a:close/>
                  <a:moveTo>
                    <a:pt x="1814135" y="489855"/>
                  </a:moveTo>
                  <a:cubicBezTo>
                    <a:pt x="1824076" y="489855"/>
                    <a:pt x="1832135" y="497914"/>
                    <a:pt x="1832135" y="507855"/>
                  </a:cubicBezTo>
                  <a:cubicBezTo>
                    <a:pt x="1832135" y="517796"/>
                    <a:pt x="1824076" y="525855"/>
                    <a:pt x="1814135" y="525855"/>
                  </a:cubicBezTo>
                  <a:cubicBezTo>
                    <a:pt x="1804194" y="525855"/>
                    <a:pt x="1796135" y="517796"/>
                    <a:pt x="1796135" y="507855"/>
                  </a:cubicBezTo>
                  <a:cubicBezTo>
                    <a:pt x="1796135" y="497914"/>
                    <a:pt x="1804194" y="489855"/>
                    <a:pt x="1814135" y="489855"/>
                  </a:cubicBezTo>
                  <a:close/>
                  <a:moveTo>
                    <a:pt x="1650850" y="489855"/>
                  </a:moveTo>
                  <a:cubicBezTo>
                    <a:pt x="1660791" y="489855"/>
                    <a:pt x="1668850" y="497914"/>
                    <a:pt x="1668850" y="507855"/>
                  </a:cubicBezTo>
                  <a:cubicBezTo>
                    <a:pt x="1668850" y="517796"/>
                    <a:pt x="1660791" y="525855"/>
                    <a:pt x="1650850" y="525855"/>
                  </a:cubicBezTo>
                  <a:cubicBezTo>
                    <a:pt x="1640909" y="525855"/>
                    <a:pt x="1632850" y="517796"/>
                    <a:pt x="1632850" y="507855"/>
                  </a:cubicBezTo>
                  <a:cubicBezTo>
                    <a:pt x="1632850" y="497914"/>
                    <a:pt x="1640909" y="489855"/>
                    <a:pt x="1650850" y="489855"/>
                  </a:cubicBezTo>
                  <a:close/>
                  <a:moveTo>
                    <a:pt x="1487565" y="489855"/>
                  </a:moveTo>
                  <a:cubicBezTo>
                    <a:pt x="1497506" y="489855"/>
                    <a:pt x="1505565" y="497914"/>
                    <a:pt x="1505565" y="507855"/>
                  </a:cubicBezTo>
                  <a:cubicBezTo>
                    <a:pt x="1505565" y="517796"/>
                    <a:pt x="1497506" y="525855"/>
                    <a:pt x="1487565" y="525855"/>
                  </a:cubicBezTo>
                  <a:cubicBezTo>
                    <a:pt x="1477624" y="525855"/>
                    <a:pt x="1469565" y="517796"/>
                    <a:pt x="1469565" y="507855"/>
                  </a:cubicBezTo>
                  <a:cubicBezTo>
                    <a:pt x="1469565" y="497914"/>
                    <a:pt x="1477624" y="489855"/>
                    <a:pt x="1487565" y="489855"/>
                  </a:cubicBezTo>
                  <a:close/>
                  <a:moveTo>
                    <a:pt x="1324280" y="489855"/>
                  </a:moveTo>
                  <a:cubicBezTo>
                    <a:pt x="1334221" y="489855"/>
                    <a:pt x="1342280" y="497914"/>
                    <a:pt x="1342280" y="507855"/>
                  </a:cubicBezTo>
                  <a:cubicBezTo>
                    <a:pt x="1342280" y="517796"/>
                    <a:pt x="1334221" y="525855"/>
                    <a:pt x="1324280" y="525855"/>
                  </a:cubicBezTo>
                  <a:cubicBezTo>
                    <a:pt x="1314339" y="525855"/>
                    <a:pt x="1306280" y="517796"/>
                    <a:pt x="1306280" y="507855"/>
                  </a:cubicBezTo>
                  <a:cubicBezTo>
                    <a:pt x="1306280" y="497914"/>
                    <a:pt x="1314339" y="489855"/>
                    <a:pt x="1324280" y="489855"/>
                  </a:cubicBezTo>
                  <a:close/>
                  <a:moveTo>
                    <a:pt x="1160995" y="489855"/>
                  </a:moveTo>
                  <a:cubicBezTo>
                    <a:pt x="1170936" y="489855"/>
                    <a:pt x="1178995" y="497914"/>
                    <a:pt x="1178995" y="507855"/>
                  </a:cubicBezTo>
                  <a:cubicBezTo>
                    <a:pt x="1178995" y="517796"/>
                    <a:pt x="1170936" y="525855"/>
                    <a:pt x="1160995" y="525855"/>
                  </a:cubicBezTo>
                  <a:cubicBezTo>
                    <a:pt x="1151054" y="525855"/>
                    <a:pt x="1142995" y="517796"/>
                    <a:pt x="1142995" y="507855"/>
                  </a:cubicBezTo>
                  <a:cubicBezTo>
                    <a:pt x="1142995" y="497914"/>
                    <a:pt x="1151054" y="489855"/>
                    <a:pt x="1160995" y="489855"/>
                  </a:cubicBezTo>
                  <a:close/>
                  <a:moveTo>
                    <a:pt x="997710" y="489855"/>
                  </a:moveTo>
                  <a:cubicBezTo>
                    <a:pt x="1007651" y="489855"/>
                    <a:pt x="1015710" y="497914"/>
                    <a:pt x="1015710" y="507855"/>
                  </a:cubicBezTo>
                  <a:cubicBezTo>
                    <a:pt x="1015710" y="517796"/>
                    <a:pt x="1007651" y="525855"/>
                    <a:pt x="997710" y="525855"/>
                  </a:cubicBezTo>
                  <a:cubicBezTo>
                    <a:pt x="987769" y="525855"/>
                    <a:pt x="979710" y="517796"/>
                    <a:pt x="979710" y="507855"/>
                  </a:cubicBezTo>
                  <a:cubicBezTo>
                    <a:pt x="979710" y="497914"/>
                    <a:pt x="987769" y="489855"/>
                    <a:pt x="997710" y="489855"/>
                  </a:cubicBezTo>
                  <a:close/>
                  <a:moveTo>
                    <a:pt x="834425" y="489855"/>
                  </a:moveTo>
                  <a:cubicBezTo>
                    <a:pt x="844366" y="489855"/>
                    <a:pt x="852425" y="497914"/>
                    <a:pt x="852425" y="507855"/>
                  </a:cubicBezTo>
                  <a:cubicBezTo>
                    <a:pt x="852425" y="517796"/>
                    <a:pt x="844366" y="525855"/>
                    <a:pt x="834425" y="525855"/>
                  </a:cubicBezTo>
                  <a:cubicBezTo>
                    <a:pt x="824484" y="525855"/>
                    <a:pt x="816425" y="517796"/>
                    <a:pt x="816425" y="507855"/>
                  </a:cubicBezTo>
                  <a:cubicBezTo>
                    <a:pt x="816425" y="497914"/>
                    <a:pt x="824484" y="489855"/>
                    <a:pt x="834425" y="489855"/>
                  </a:cubicBezTo>
                  <a:close/>
                  <a:moveTo>
                    <a:pt x="671140" y="489855"/>
                  </a:moveTo>
                  <a:cubicBezTo>
                    <a:pt x="681081" y="489855"/>
                    <a:pt x="689140" y="497914"/>
                    <a:pt x="689140" y="507855"/>
                  </a:cubicBezTo>
                  <a:cubicBezTo>
                    <a:pt x="689140" y="517796"/>
                    <a:pt x="681081" y="525855"/>
                    <a:pt x="671140" y="525855"/>
                  </a:cubicBezTo>
                  <a:cubicBezTo>
                    <a:pt x="661199" y="525855"/>
                    <a:pt x="653140" y="517796"/>
                    <a:pt x="653140" y="507855"/>
                  </a:cubicBezTo>
                  <a:cubicBezTo>
                    <a:pt x="653140" y="497914"/>
                    <a:pt x="661199" y="489855"/>
                    <a:pt x="671140" y="489855"/>
                  </a:cubicBezTo>
                  <a:close/>
                  <a:moveTo>
                    <a:pt x="507855" y="489855"/>
                  </a:moveTo>
                  <a:cubicBezTo>
                    <a:pt x="517796" y="489855"/>
                    <a:pt x="525855" y="497914"/>
                    <a:pt x="525855" y="507855"/>
                  </a:cubicBezTo>
                  <a:cubicBezTo>
                    <a:pt x="525855" y="517796"/>
                    <a:pt x="517796" y="525855"/>
                    <a:pt x="507855" y="525855"/>
                  </a:cubicBezTo>
                  <a:cubicBezTo>
                    <a:pt x="497914" y="525855"/>
                    <a:pt x="489855" y="517796"/>
                    <a:pt x="489855" y="507855"/>
                  </a:cubicBezTo>
                  <a:cubicBezTo>
                    <a:pt x="489855" y="497914"/>
                    <a:pt x="497914" y="489855"/>
                    <a:pt x="507855" y="489855"/>
                  </a:cubicBezTo>
                  <a:close/>
                  <a:moveTo>
                    <a:pt x="344570" y="489855"/>
                  </a:moveTo>
                  <a:cubicBezTo>
                    <a:pt x="354511" y="489855"/>
                    <a:pt x="362570" y="497914"/>
                    <a:pt x="362570" y="507855"/>
                  </a:cubicBezTo>
                  <a:cubicBezTo>
                    <a:pt x="362570" y="517796"/>
                    <a:pt x="354511" y="525855"/>
                    <a:pt x="344570" y="525855"/>
                  </a:cubicBezTo>
                  <a:cubicBezTo>
                    <a:pt x="334629" y="525855"/>
                    <a:pt x="326570" y="517796"/>
                    <a:pt x="326570" y="507855"/>
                  </a:cubicBezTo>
                  <a:cubicBezTo>
                    <a:pt x="326570" y="497914"/>
                    <a:pt x="334629" y="489855"/>
                    <a:pt x="344570" y="489855"/>
                  </a:cubicBezTo>
                  <a:close/>
                  <a:moveTo>
                    <a:pt x="181285" y="489855"/>
                  </a:moveTo>
                  <a:cubicBezTo>
                    <a:pt x="191226" y="489855"/>
                    <a:pt x="199285" y="497914"/>
                    <a:pt x="199285" y="507855"/>
                  </a:cubicBezTo>
                  <a:cubicBezTo>
                    <a:pt x="199285" y="517796"/>
                    <a:pt x="191226" y="525855"/>
                    <a:pt x="181285" y="525855"/>
                  </a:cubicBezTo>
                  <a:cubicBezTo>
                    <a:pt x="171344" y="525855"/>
                    <a:pt x="163285" y="517796"/>
                    <a:pt x="163285" y="507855"/>
                  </a:cubicBezTo>
                  <a:cubicBezTo>
                    <a:pt x="163285" y="497914"/>
                    <a:pt x="171344" y="489855"/>
                    <a:pt x="181285" y="489855"/>
                  </a:cubicBezTo>
                  <a:close/>
                  <a:moveTo>
                    <a:pt x="18000" y="489855"/>
                  </a:moveTo>
                  <a:cubicBezTo>
                    <a:pt x="27941" y="489855"/>
                    <a:pt x="36000" y="497914"/>
                    <a:pt x="36000" y="507855"/>
                  </a:cubicBezTo>
                  <a:cubicBezTo>
                    <a:pt x="36000" y="517796"/>
                    <a:pt x="27941" y="525855"/>
                    <a:pt x="18000" y="525855"/>
                  </a:cubicBezTo>
                  <a:cubicBezTo>
                    <a:pt x="8059" y="525855"/>
                    <a:pt x="0" y="517796"/>
                    <a:pt x="0" y="507855"/>
                  </a:cubicBezTo>
                  <a:cubicBezTo>
                    <a:pt x="0" y="497914"/>
                    <a:pt x="8059" y="489855"/>
                    <a:pt x="18000" y="489855"/>
                  </a:cubicBezTo>
                  <a:close/>
                  <a:moveTo>
                    <a:pt x="3283706" y="326570"/>
                  </a:moveTo>
                  <a:cubicBezTo>
                    <a:pt x="3293647" y="326570"/>
                    <a:pt x="3301706" y="334629"/>
                    <a:pt x="3301706" y="344570"/>
                  </a:cubicBezTo>
                  <a:cubicBezTo>
                    <a:pt x="3301706" y="354511"/>
                    <a:pt x="3293647" y="362570"/>
                    <a:pt x="3283706" y="362570"/>
                  </a:cubicBezTo>
                  <a:cubicBezTo>
                    <a:pt x="3273765" y="362570"/>
                    <a:pt x="3265706" y="354511"/>
                    <a:pt x="3265706" y="344570"/>
                  </a:cubicBezTo>
                  <a:cubicBezTo>
                    <a:pt x="3265706" y="334629"/>
                    <a:pt x="3273765" y="326570"/>
                    <a:pt x="3283706" y="326570"/>
                  </a:cubicBezTo>
                  <a:close/>
                  <a:moveTo>
                    <a:pt x="3120415" y="326570"/>
                  </a:moveTo>
                  <a:cubicBezTo>
                    <a:pt x="3130356" y="326570"/>
                    <a:pt x="3138415" y="334629"/>
                    <a:pt x="3138415" y="344570"/>
                  </a:cubicBezTo>
                  <a:cubicBezTo>
                    <a:pt x="3138415" y="354511"/>
                    <a:pt x="3130356" y="362570"/>
                    <a:pt x="3120415" y="362570"/>
                  </a:cubicBezTo>
                  <a:cubicBezTo>
                    <a:pt x="3110474" y="362570"/>
                    <a:pt x="3102415" y="354511"/>
                    <a:pt x="3102415" y="344570"/>
                  </a:cubicBezTo>
                  <a:cubicBezTo>
                    <a:pt x="3102415" y="334629"/>
                    <a:pt x="3110474" y="326570"/>
                    <a:pt x="3120415" y="326570"/>
                  </a:cubicBezTo>
                  <a:close/>
                  <a:moveTo>
                    <a:pt x="2957130" y="326570"/>
                  </a:moveTo>
                  <a:cubicBezTo>
                    <a:pt x="2967071" y="326570"/>
                    <a:pt x="2975130" y="334629"/>
                    <a:pt x="2975130" y="344570"/>
                  </a:cubicBezTo>
                  <a:cubicBezTo>
                    <a:pt x="2975130" y="354511"/>
                    <a:pt x="2967071" y="362570"/>
                    <a:pt x="2957130" y="362570"/>
                  </a:cubicBezTo>
                  <a:cubicBezTo>
                    <a:pt x="2947189" y="362570"/>
                    <a:pt x="2939130" y="354511"/>
                    <a:pt x="2939130" y="344570"/>
                  </a:cubicBezTo>
                  <a:cubicBezTo>
                    <a:pt x="2939130" y="334629"/>
                    <a:pt x="2947189" y="326570"/>
                    <a:pt x="2957130" y="326570"/>
                  </a:cubicBezTo>
                  <a:close/>
                  <a:moveTo>
                    <a:pt x="2793845" y="326570"/>
                  </a:moveTo>
                  <a:cubicBezTo>
                    <a:pt x="2803786" y="326570"/>
                    <a:pt x="2811845" y="334629"/>
                    <a:pt x="2811845" y="344570"/>
                  </a:cubicBezTo>
                  <a:cubicBezTo>
                    <a:pt x="2811845" y="354511"/>
                    <a:pt x="2803786" y="362570"/>
                    <a:pt x="2793845" y="362570"/>
                  </a:cubicBezTo>
                  <a:cubicBezTo>
                    <a:pt x="2783904" y="362570"/>
                    <a:pt x="2775845" y="354511"/>
                    <a:pt x="2775845" y="344570"/>
                  </a:cubicBezTo>
                  <a:cubicBezTo>
                    <a:pt x="2775845" y="334629"/>
                    <a:pt x="2783904" y="326570"/>
                    <a:pt x="2793845" y="326570"/>
                  </a:cubicBezTo>
                  <a:close/>
                  <a:moveTo>
                    <a:pt x="2630560" y="326570"/>
                  </a:moveTo>
                  <a:cubicBezTo>
                    <a:pt x="2640501" y="326570"/>
                    <a:pt x="2648560" y="334629"/>
                    <a:pt x="2648560" y="344570"/>
                  </a:cubicBezTo>
                  <a:cubicBezTo>
                    <a:pt x="2648560" y="354511"/>
                    <a:pt x="2640501" y="362570"/>
                    <a:pt x="2630560" y="362570"/>
                  </a:cubicBezTo>
                  <a:cubicBezTo>
                    <a:pt x="2620619" y="362570"/>
                    <a:pt x="2612560" y="354511"/>
                    <a:pt x="2612560" y="344570"/>
                  </a:cubicBezTo>
                  <a:cubicBezTo>
                    <a:pt x="2612560" y="334629"/>
                    <a:pt x="2620619" y="326570"/>
                    <a:pt x="2630560" y="326570"/>
                  </a:cubicBezTo>
                  <a:close/>
                  <a:moveTo>
                    <a:pt x="2467275" y="326570"/>
                  </a:moveTo>
                  <a:cubicBezTo>
                    <a:pt x="2477216" y="326570"/>
                    <a:pt x="2485275" y="334629"/>
                    <a:pt x="2485275" y="344570"/>
                  </a:cubicBezTo>
                  <a:cubicBezTo>
                    <a:pt x="2485275" y="354511"/>
                    <a:pt x="2477216" y="362570"/>
                    <a:pt x="2467275" y="362570"/>
                  </a:cubicBezTo>
                  <a:cubicBezTo>
                    <a:pt x="2457334" y="362570"/>
                    <a:pt x="2449275" y="354511"/>
                    <a:pt x="2449275" y="344570"/>
                  </a:cubicBezTo>
                  <a:cubicBezTo>
                    <a:pt x="2449275" y="334629"/>
                    <a:pt x="2457334" y="326570"/>
                    <a:pt x="2467275" y="326570"/>
                  </a:cubicBezTo>
                  <a:close/>
                  <a:moveTo>
                    <a:pt x="2303990" y="326570"/>
                  </a:moveTo>
                  <a:cubicBezTo>
                    <a:pt x="2313931" y="326570"/>
                    <a:pt x="2321990" y="334629"/>
                    <a:pt x="2321990" y="344570"/>
                  </a:cubicBezTo>
                  <a:cubicBezTo>
                    <a:pt x="2321990" y="354511"/>
                    <a:pt x="2313931" y="362570"/>
                    <a:pt x="2303990" y="362570"/>
                  </a:cubicBezTo>
                  <a:cubicBezTo>
                    <a:pt x="2294049" y="362570"/>
                    <a:pt x="2285990" y="354511"/>
                    <a:pt x="2285990" y="344570"/>
                  </a:cubicBezTo>
                  <a:cubicBezTo>
                    <a:pt x="2285990" y="334629"/>
                    <a:pt x="2294049" y="326570"/>
                    <a:pt x="2303990" y="326570"/>
                  </a:cubicBezTo>
                  <a:close/>
                  <a:moveTo>
                    <a:pt x="2140705" y="326570"/>
                  </a:moveTo>
                  <a:cubicBezTo>
                    <a:pt x="2150646" y="326570"/>
                    <a:pt x="2158705" y="334629"/>
                    <a:pt x="2158705" y="344570"/>
                  </a:cubicBezTo>
                  <a:cubicBezTo>
                    <a:pt x="2158705" y="354511"/>
                    <a:pt x="2150646" y="362570"/>
                    <a:pt x="2140705" y="362570"/>
                  </a:cubicBezTo>
                  <a:cubicBezTo>
                    <a:pt x="2130764" y="362570"/>
                    <a:pt x="2122705" y="354511"/>
                    <a:pt x="2122705" y="344570"/>
                  </a:cubicBezTo>
                  <a:cubicBezTo>
                    <a:pt x="2122705" y="334629"/>
                    <a:pt x="2130764" y="326570"/>
                    <a:pt x="2140705" y="326570"/>
                  </a:cubicBezTo>
                  <a:close/>
                  <a:moveTo>
                    <a:pt x="1977420" y="326570"/>
                  </a:moveTo>
                  <a:cubicBezTo>
                    <a:pt x="1987361" y="326570"/>
                    <a:pt x="1995420" y="334629"/>
                    <a:pt x="1995420" y="344570"/>
                  </a:cubicBezTo>
                  <a:cubicBezTo>
                    <a:pt x="1995420" y="354511"/>
                    <a:pt x="1987361" y="362570"/>
                    <a:pt x="1977420" y="362570"/>
                  </a:cubicBezTo>
                  <a:cubicBezTo>
                    <a:pt x="1967479" y="362570"/>
                    <a:pt x="1959420" y="354511"/>
                    <a:pt x="1959420" y="344570"/>
                  </a:cubicBezTo>
                  <a:cubicBezTo>
                    <a:pt x="1959420" y="334629"/>
                    <a:pt x="1967479" y="326570"/>
                    <a:pt x="1977420" y="326570"/>
                  </a:cubicBezTo>
                  <a:close/>
                  <a:moveTo>
                    <a:pt x="1814135" y="326570"/>
                  </a:moveTo>
                  <a:cubicBezTo>
                    <a:pt x="1824076" y="326570"/>
                    <a:pt x="1832135" y="334629"/>
                    <a:pt x="1832135" y="344570"/>
                  </a:cubicBezTo>
                  <a:cubicBezTo>
                    <a:pt x="1832135" y="354511"/>
                    <a:pt x="1824076" y="362570"/>
                    <a:pt x="1814135" y="362570"/>
                  </a:cubicBezTo>
                  <a:cubicBezTo>
                    <a:pt x="1804194" y="362570"/>
                    <a:pt x="1796135" y="354511"/>
                    <a:pt x="1796135" y="344570"/>
                  </a:cubicBezTo>
                  <a:cubicBezTo>
                    <a:pt x="1796135" y="334629"/>
                    <a:pt x="1804194" y="326570"/>
                    <a:pt x="1814135" y="326570"/>
                  </a:cubicBezTo>
                  <a:close/>
                  <a:moveTo>
                    <a:pt x="1650850" y="326570"/>
                  </a:moveTo>
                  <a:cubicBezTo>
                    <a:pt x="1660791" y="326570"/>
                    <a:pt x="1668850" y="334629"/>
                    <a:pt x="1668850" y="344570"/>
                  </a:cubicBezTo>
                  <a:cubicBezTo>
                    <a:pt x="1668850" y="354511"/>
                    <a:pt x="1660791" y="362570"/>
                    <a:pt x="1650850" y="362570"/>
                  </a:cubicBezTo>
                  <a:cubicBezTo>
                    <a:pt x="1640909" y="362570"/>
                    <a:pt x="1632850" y="354511"/>
                    <a:pt x="1632850" y="344570"/>
                  </a:cubicBezTo>
                  <a:cubicBezTo>
                    <a:pt x="1632850" y="334629"/>
                    <a:pt x="1640909" y="326570"/>
                    <a:pt x="1650850" y="326570"/>
                  </a:cubicBezTo>
                  <a:close/>
                  <a:moveTo>
                    <a:pt x="1487565" y="326570"/>
                  </a:moveTo>
                  <a:cubicBezTo>
                    <a:pt x="1497506" y="326570"/>
                    <a:pt x="1505565" y="334629"/>
                    <a:pt x="1505565" y="344570"/>
                  </a:cubicBezTo>
                  <a:cubicBezTo>
                    <a:pt x="1505565" y="354511"/>
                    <a:pt x="1497506" y="362570"/>
                    <a:pt x="1487565" y="362570"/>
                  </a:cubicBezTo>
                  <a:cubicBezTo>
                    <a:pt x="1477624" y="362570"/>
                    <a:pt x="1469565" y="354511"/>
                    <a:pt x="1469565" y="344570"/>
                  </a:cubicBezTo>
                  <a:cubicBezTo>
                    <a:pt x="1469565" y="334629"/>
                    <a:pt x="1477624" y="326570"/>
                    <a:pt x="1487565" y="326570"/>
                  </a:cubicBezTo>
                  <a:close/>
                  <a:moveTo>
                    <a:pt x="1324280" y="326570"/>
                  </a:moveTo>
                  <a:cubicBezTo>
                    <a:pt x="1334221" y="326570"/>
                    <a:pt x="1342280" y="334629"/>
                    <a:pt x="1342280" y="344570"/>
                  </a:cubicBezTo>
                  <a:cubicBezTo>
                    <a:pt x="1342280" y="354511"/>
                    <a:pt x="1334221" y="362570"/>
                    <a:pt x="1324280" y="362570"/>
                  </a:cubicBezTo>
                  <a:cubicBezTo>
                    <a:pt x="1314339" y="362570"/>
                    <a:pt x="1306280" y="354511"/>
                    <a:pt x="1306280" y="344570"/>
                  </a:cubicBezTo>
                  <a:cubicBezTo>
                    <a:pt x="1306280" y="334629"/>
                    <a:pt x="1314339" y="326570"/>
                    <a:pt x="1324280" y="326570"/>
                  </a:cubicBezTo>
                  <a:close/>
                  <a:moveTo>
                    <a:pt x="1160995" y="326570"/>
                  </a:moveTo>
                  <a:cubicBezTo>
                    <a:pt x="1170936" y="326570"/>
                    <a:pt x="1178995" y="334629"/>
                    <a:pt x="1178995" y="344570"/>
                  </a:cubicBezTo>
                  <a:cubicBezTo>
                    <a:pt x="1178995" y="354511"/>
                    <a:pt x="1170936" y="362570"/>
                    <a:pt x="1160995" y="362570"/>
                  </a:cubicBezTo>
                  <a:cubicBezTo>
                    <a:pt x="1151054" y="362570"/>
                    <a:pt x="1142995" y="354511"/>
                    <a:pt x="1142995" y="344570"/>
                  </a:cubicBezTo>
                  <a:cubicBezTo>
                    <a:pt x="1142995" y="334629"/>
                    <a:pt x="1151054" y="326570"/>
                    <a:pt x="1160995" y="326570"/>
                  </a:cubicBezTo>
                  <a:close/>
                  <a:moveTo>
                    <a:pt x="997710" y="326570"/>
                  </a:moveTo>
                  <a:cubicBezTo>
                    <a:pt x="1007651" y="326570"/>
                    <a:pt x="1015710" y="334629"/>
                    <a:pt x="1015710" y="344570"/>
                  </a:cubicBezTo>
                  <a:cubicBezTo>
                    <a:pt x="1015710" y="354511"/>
                    <a:pt x="1007651" y="362570"/>
                    <a:pt x="997710" y="362570"/>
                  </a:cubicBezTo>
                  <a:cubicBezTo>
                    <a:pt x="987769" y="362570"/>
                    <a:pt x="979710" y="354511"/>
                    <a:pt x="979710" y="344570"/>
                  </a:cubicBezTo>
                  <a:cubicBezTo>
                    <a:pt x="979710" y="334629"/>
                    <a:pt x="987769" y="326570"/>
                    <a:pt x="997710" y="326570"/>
                  </a:cubicBezTo>
                  <a:close/>
                  <a:moveTo>
                    <a:pt x="834425" y="326570"/>
                  </a:moveTo>
                  <a:cubicBezTo>
                    <a:pt x="844366" y="326570"/>
                    <a:pt x="852425" y="334629"/>
                    <a:pt x="852425" y="344570"/>
                  </a:cubicBezTo>
                  <a:cubicBezTo>
                    <a:pt x="852425" y="354511"/>
                    <a:pt x="844366" y="362570"/>
                    <a:pt x="834425" y="362570"/>
                  </a:cubicBezTo>
                  <a:cubicBezTo>
                    <a:pt x="824484" y="362570"/>
                    <a:pt x="816425" y="354511"/>
                    <a:pt x="816425" y="344570"/>
                  </a:cubicBezTo>
                  <a:cubicBezTo>
                    <a:pt x="816425" y="334629"/>
                    <a:pt x="824484" y="326570"/>
                    <a:pt x="834425" y="326570"/>
                  </a:cubicBezTo>
                  <a:close/>
                  <a:moveTo>
                    <a:pt x="671140" y="326570"/>
                  </a:moveTo>
                  <a:cubicBezTo>
                    <a:pt x="681081" y="326570"/>
                    <a:pt x="689140" y="334629"/>
                    <a:pt x="689140" y="344570"/>
                  </a:cubicBezTo>
                  <a:cubicBezTo>
                    <a:pt x="689140" y="354511"/>
                    <a:pt x="681081" y="362570"/>
                    <a:pt x="671140" y="362570"/>
                  </a:cubicBezTo>
                  <a:cubicBezTo>
                    <a:pt x="661199" y="362570"/>
                    <a:pt x="653140" y="354511"/>
                    <a:pt x="653140" y="344570"/>
                  </a:cubicBezTo>
                  <a:cubicBezTo>
                    <a:pt x="653140" y="334629"/>
                    <a:pt x="661199" y="326570"/>
                    <a:pt x="671140" y="326570"/>
                  </a:cubicBezTo>
                  <a:close/>
                  <a:moveTo>
                    <a:pt x="507855" y="326570"/>
                  </a:moveTo>
                  <a:cubicBezTo>
                    <a:pt x="517796" y="326570"/>
                    <a:pt x="525855" y="334629"/>
                    <a:pt x="525855" y="344570"/>
                  </a:cubicBezTo>
                  <a:cubicBezTo>
                    <a:pt x="525855" y="354511"/>
                    <a:pt x="517796" y="362570"/>
                    <a:pt x="507855" y="362570"/>
                  </a:cubicBezTo>
                  <a:cubicBezTo>
                    <a:pt x="497914" y="362570"/>
                    <a:pt x="489855" y="354511"/>
                    <a:pt x="489855" y="344570"/>
                  </a:cubicBezTo>
                  <a:cubicBezTo>
                    <a:pt x="489855" y="334629"/>
                    <a:pt x="497914" y="326570"/>
                    <a:pt x="507855" y="326570"/>
                  </a:cubicBezTo>
                  <a:close/>
                  <a:moveTo>
                    <a:pt x="344570" y="326570"/>
                  </a:moveTo>
                  <a:cubicBezTo>
                    <a:pt x="354511" y="326570"/>
                    <a:pt x="362570" y="334629"/>
                    <a:pt x="362570" y="344570"/>
                  </a:cubicBezTo>
                  <a:cubicBezTo>
                    <a:pt x="362570" y="354511"/>
                    <a:pt x="354511" y="362570"/>
                    <a:pt x="344570" y="362570"/>
                  </a:cubicBezTo>
                  <a:cubicBezTo>
                    <a:pt x="334629" y="362570"/>
                    <a:pt x="326570" y="354511"/>
                    <a:pt x="326570" y="344570"/>
                  </a:cubicBezTo>
                  <a:cubicBezTo>
                    <a:pt x="326570" y="334629"/>
                    <a:pt x="334629" y="326570"/>
                    <a:pt x="344570" y="326570"/>
                  </a:cubicBezTo>
                  <a:close/>
                  <a:moveTo>
                    <a:pt x="181285" y="326570"/>
                  </a:moveTo>
                  <a:cubicBezTo>
                    <a:pt x="191226" y="326570"/>
                    <a:pt x="199285" y="334629"/>
                    <a:pt x="199285" y="344570"/>
                  </a:cubicBezTo>
                  <a:cubicBezTo>
                    <a:pt x="199285" y="354511"/>
                    <a:pt x="191226" y="362570"/>
                    <a:pt x="181285" y="362570"/>
                  </a:cubicBezTo>
                  <a:cubicBezTo>
                    <a:pt x="171344" y="362570"/>
                    <a:pt x="163285" y="354511"/>
                    <a:pt x="163285" y="344570"/>
                  </a:cubicBezTo>
                  <a:cubicBezTo>
                    <a:pt x="163285" y="334629"/>
                    <a:pt x="171344" y="326570"/>
                    <a:pt x="181285" y="326570"/>
                  </a:cubicBezTo>
                  <a:close/>
                  <a:moveTo>
                    <a:pt x="18000" y="326570"/>
                  </a:moveTo>
                  <a:cubicBezTo>
                    <a:pt x="27941" y="326570"/>
                    <a:pt x="36000" y="334629"/>
                    <a:pt x="36000" y="344570"/>
                  </a:cubicBezTo>
                  <a:cubicBezTo>
                    <a:pt x="36000" y="354511"/>
                    <a:pt x="27941" y="362570"/>
                    <a:pt x="18000" y="362570"/>
                  </a:cubicBezTo>
                  <a:cubicBezTo>
                    <a:pt x="8059" y="362570"/>
                    <a:pt x="0" y="354511"/>
                    <a:pt x="0" y="344570"/>
                  </a:cubicBezTo>
                  <a:cubicBezTo>
                    <a:pt x="0" y="334629"/>
                    <a:pt x="8059" y="326570"/>
                    <a:pt x="18000" y="326570"/>
                  </a:cubicBezTo>
                  <a:close/>
                  <a:moveTo>
                    <a:pt x="3283706" y="163285"/>
                  </a:moveTo>
                  <a:cubicBezTo>
                    <a:pt x="3293647" y="163285"/>
                    <a:pt x="3301706" y="171344"/>
                    <a:pt x="3301706" y="181285"/>
                  </a:cubicBezTo>
                  <a:cubicBezTo>
                    <a:pt x="3301706" y="191226"/>
                    <a:pt x="3293647" y="199285"/>
                    <a:pt x="3283706" y="199285"/>
                  </a:cubicBezTo>
                  <a:cubicBezTo>
                    <a:pt x="3273765" y="199285"/>
                    <a:pt x="3265706" y="191226"/>
                    <a:pt x="3265706" y="181285"/>
                  </a:cubicBezTo>
                  <a:cubicBezTo>
                    <a:pt x="3265706" y="171344"/>
                    <a:pt x="3273765" y="163285"/>
                    <a:pt x="3283706" y="163285"/>
                  </a:cubicBezTo>
                  <a:close/>
                  <a:moveTo>
                    <a:pt x="3120415" y="163285"/>
                  </a:moveTo>
                  <a:cubicBezTo>
                    <a:pt x="3130356" y="163285"/>
                    <a:pt x="3138415" y="171344"/>
                    <a:pt x="3138415" y="181285"/>
                  </a:cubicBezTo>
                  <a:cubicBezTo>
                    <a:pt x="3138415" y="191226"/>
                    <a:pt x="3130356" y="199285"/>
                    <a:pt x="3120415" y="199285"/>
                  </a:cubicBezTo>
                  <a:cubicBezTo>
                    <a:pt x="3110474" y="199285"/>
                    <a:pt x="3102415" y="191226"/>
                    <a:pt x="3102415" y="181285"/>
                  </a:cubicBezTo>
                  <a:cubicBezTo>
                    <a:pt x="3102415" y="171344"/>
                    <a:pt x="3110474" y="163285"/>
                    <a:pt x="3120415" y="163285"/>
                  </a:cubicBezTo>
                  <a:close/>
                  <a:moveTo>
                    <a:pt x="2957130" y="163285"/>
                  </a:moveTo>
                  <a:cubicBezTo>
                    <a:pt x="2967071" y="163285"/>
                    <a:pt x="2975130" y="171344"/>
                    <a:pt x="2975130" y="181285"/>
                  </a:cubicBezTo>
                  <a:cubicBezTo>
                    <a:pt x="2975130" y="191226"/>
                    <a:pt x="2967071" y="199285"/>
                    <a:pt x="2957130" y="199285"/>
                  </a:cubicBezTo>
                  <a:cubicBezTo>
                    <a:pt x="2947189" y="199285"/>
                    <a:pt x="2939130" y="191226"/>
                    <a:pt x="2939130" y="181285"/>
                  </a:cubicBezTo>
                  <a:cubicBezTo>
                    <a:pt x="2939130" y="171344"/>
                    <a:pt x="2947189" y="163285"/>
                    <a:pt x="2957130" y="163285"/>
                  </a:cubicBezTo>
                  <a:close/>
                  <a:moveTo>
                    <a:pt x="2793845" y="163285"/>
                  </a:moveTo>
                  <a:cubicBezTo>
                    <a:pt x="2803786" y="163285"/>
                    <a:pt x="2811845" y="171344"/>
                    <a:pt x="2811845" y="181285"/>
                  </a:cubicBezTo>
                  <a:cubicBezTo>
                    <a:pt x="2811845" y="191226"/>
                    <a:pt x="2803786" y="199285"/>
                    <a:pt x="2793845" y="199285"/>
                  </a:cubicBezTo>
                  <a:cubicBezTo>
                    <a:pt x="2783904" y="199285"/>
                    <a:pt x="2775845" y="191226"/>
                    <a:pt x="2775845" y="181285"/>
                  </a:cubicBezTo>
                  <a:cubicBezTo>
                    <a:pt x="2775845" y="171344"/>
                    <a:pt x="2783904" y="163285"/>
                    <a:pt x="2793845" y="163285"/>
                  </a:cubicBezTo>
                  <a:close/>
                  <a:moveTo>
                    <a:pt x="2630560" y="163285"/>
                  </a:moveTo>
                  <a:cubicBezTo>
                    <a:pt x="2640501" y="163285"/>
                    <a:pt x="2648560" y="171344"/>
                    <a:pt x="2648560" y="181285"/>
                  </a:cubicBezTo>
                  <a:cubicBezTo>
                    <a:pt x="2648560" y="191226"/>
                    <a:pt x="2640501" y="199285"/>
                    <a:pt x="2630560" y="199285"/>
                  </a:cubicBezTo>
                  <a:cubicBezTo>
                    <a:pt x="2620619" y="199285"/>
                    <a:pt x="2612560" y="191226"/>
                    <a:pt x="2612560" y="181285"/>
                  </a:cubicBezTo>
                  <a:cubicBezTo>
                    <a:pt x="2612560" y="171344"/>
                    <a:pt x="2620619" y="163285"/>
                    <a:pt x="2630560" y="163285"/>
                  </a:cubicBezTo>
                  <a:close/>
                  <a:moveTo>
                    <a:pt x="2467275" y="163285"/>
                  </a:moveTo>
                  <a:cubicBezTo>
                    <a:pt x="2477216" y="163285"/>
                    <a:pt x="2485275" y="171344"/>
                    <a:pt x="2485275" y="181285"/>
                  </a:cubicBezTo>
                  <a:cubicBezTo>
                    <a:pt x="2485275" y="191226"/>
                    <a:pt x="2477216" y="199285"/>
                    <a:pt x="2467275" y="199285"/>
                  </a:cubicBezTo>
                  <a:cubicBezTo>
                    <a:pt x="2457334" y="199285"/>
                    <a:pt x="2449275" y="191226"/>
                    <a:pt x="2449275" y="181285"/>
                  </a:cubicBezTo>
                  <a:cubicBezTo>
                    <a:pt x="2449275" y="171344"/>
                    <a:pt x="2457334" y="163285"/>
                    <a:pt x="2467275" y="163285"/>
                  </a:cubicBezTo>
                  <a:close/>
                  <a:moveTo>
                    <a:pt x="2303990" y="163285"/>
                  </a:moveTo>
                  <a:cubicBezTo>
                    <a:pt x="2313931" y="163285"/>
                    <a:pt x="2321990" y="171344"/>
                    <a:pt x="2321990" y="181285"/>
                  </a:cubicBezTo>
                  <a:cubicBezTo>
                    <a:pt x="2321990" y="191226"/>
                    <a:pt x="2313931" y="199285"/>
                    <a:pt x="2303990" y="199285"/>
                  </a:cubicBezTo>
                  <a:cubicBezTo>
                    <a:pt x="2294049" y="199285"/>
                    <a:pt x="2285990" y="191226"/>
                    <a:pt x="2285990" y="181285"/>
                  </a:cubicBezTo>
                  <a:cubicBezTo>
                    <a:pt x="2285990" y="171344"/>
                    <a:pt x="2294049" y="163285"/>
                    <a:pt x="2303990" y="163285"/>
                  </a:cubicBezTo>
                  <a:close/>
                  <a:moveTo>
                    <a:pt x="2140705" y="163285"/>
                  </a:moveTo>
                  <a:cubicBezTo>
                    <a:pt x="2150646" y="163285"/>
                    <a:pt x="2158705" y="171344"/>
                    <a:pt x="2158705" y="181285"/>
                  </a:cubicBezTo>
                  <a:cubicBezTo>
                    <a:pt x="2158705" y="191226"/>
                    <a:pt x="2150646" y="199285"/>
                    <a:pt x="2140705" y="199285"/>
                  </a:cubicBezTo>
                  <a:cubicBezTo>
                    <a:pt x="2130764" y="199285"/>
                    <a:pt x="2122705" y="191226"/>
                    <a:pt x="2122705" y="181285"/>
                  </a:cubicBezTo>
                  <a:cubicBezTo>
                    <a:pt x="2122705" y="171344"/>
                    <a:pt x="2130764" y="163285"/>
                    <a:pt x="2140705" y="163285"/>
                  </a:cubicBezTo>
                  <a:close/>
                  <a:moveTo>
                    <a:pt x="1977420" y="163285"/>
                  </a:moveTo>
                  <a:cubicBezTo>
                    <a:pt x="1987361" y="163285"/>
                    <a:pt x="1995420" y="171344"/>
                    <a:pt x="1995420" y="181285"/>
                  </a:cubicBezTo>
                  <a:cubicBezTo>
                    <a:pt x="1995420" y="191226"/>
                    <a:pt x="1987361" y="199285"/>
                    <a:pt x="1977420" y="199285"/>
                  </a:cubicBezTo>
                  <a:cubicBezTo>
                    <a:pt x="1967479" y="199285"/>
                    <a:pt x="1959420" y="191226"/>
                    <a:pt x="1959420" y="181285"/>
                  </a:cubicBezTo>
                  <a:cubicBezTo>
                    <a:pt x="1959420" y="171344"/>
                    <a:pt x="1967479" y="163285"/>
                    <a:pt x="1977420" y="163285"/>
                  </a:cubicBezTo>
                  <a:close/>
                  <a:moveTo>
                    <a:pt x="1814135" y="163285"/>
                  </a:moveTo>
                  <a:cubicBezTo>
                    <a:pt x="1824076" y="163285"/>
                    <a:pt x="1832135" y="171344"/>
                    <a:pt x="1832135" y="181285"/>
                  </a:cubicBezTo>
                  <a:cubicBezTo>
                    <a:pt x="1832135" y="191226"/>
                    <a:pt x="1824076" y="199285"/>
                    <a:pt x="1814135" y="199285"/>
                  </a:cubicBezTo>
                  <a:cubicBezTo>
                    <a:pt x="1804194" y="199285"/>
                    <a:pt x="1796135" y="191226"/>
                    <a:pt x="1796135" y="181285"/>
                  </a:cubicBezTo>
                  <a:cubicBezTo>
                    <a:pt x="1796135" y="171344"/>
                    <a:pt x="1804194" y="163285"/>
                    <a:pt x="1814135" y="163285"/>
                  </a:cubicBezTo>
                  <a:close/>
                  <a:moveTo>
                    <a:pt x="1650850" y="163285"/>
                  </a:moveTo>
                  <a:cubicBezTo>
                    <a:pt x="1660791" y="163285"/>
                    <a:pt x="1668850" y="171344"/>
                    <a:pt x="1668850" y="181285"/>
                  </a:cubicBezTo>
                  <a:cubicBezTo>
                    <a:pt x="1668850" y="191226"/>
                    <a:pt x="1660791" y="199285"/>
                    <a:pt x="1650850" y="199285"/>
                  </a:cubicBezTo>
                  <a:cubicBezTo>
                    <a:pt x="1640909" y="199285"/>
                    <a:pt x="1632850" y="191226"/>
                    <a:pt x="1632850" y="181285"/>
                  </a:cubicBezTo>
                  <a:cubicBezTo>
                    <a:pt x="1632850" y="171344"/>
                    <a:pt x="1640909" y="163285"/>
                    <a:pt x="1650850" y="163285"/>
                  </a:cubicBezTo>
                  <a:close/>
                  <a:moveTo>
                    <a:pt x="1487565" y="163285"/>
                  </a:moveTo>
                  <a:cubicBezTo>
                    <a:pt x="1497506" y="163285"/>
                    <a:pt x="1505565" y="171344"/>
                    <a:pt x="1505565" y="181285"/>
                  </a:cubicBezTo>
                  <a:cubicBezTo>
                    <a:pt x="1505565" y="191226"/>
                    <a:pt x="1497506" y="199285"/>
                    <a:pt x="1487565" y="199285"/>
                  </a:cubicBezTo>
                  <a:cubicBezTo>
                    <a:pt x="1477624" y="199285"/>
                    <a:pt x="1469565" y="191226"/>
                    <a:pt x="1469565" y="181285"/>
                  </a:cubicBezTo>
                  <a:cubicBezTo>
                    <a:pt x="1469565" y="171344"/>
                    <a:pt x="1477624" y="163285"/>
                    <a:pt x="1487565" y="163285"/>
                  </a:cubicBezTo>
                  <a:close/>
                  <a:moveTo>
                    <a:pt x="1324280" y="163285"/>
                  </a:moveTo>
                  <a:cubicBezTo>
                    <a:pt x="1334221" y="163285"/>
                    <a:pt x="1342280" y="171344"/>
                    <a:pt x="1342280" y="181285"/>
                  </a:cubicBezTo>
                  <a:cubicBezTo>
                    <a:pt x="1342280" y="191226"/>
                    <a:pt x="1334221" y="199285"/>
                    <a:pt x="1324280" y="199285"/>
                  </a:cubicBezTo>
                  <a:cubicBezTo>
                    <a:pt x="1314339" y="199285"/>
                    <a:pt x="1306280" y="191226"/>
                    <a:pt x="1306280" y="181285"/>
                  </a:cubicBezTo>
                  <a:cubicBezTo>
                    <a:pt x="1306280" y="171344"/>
                    <a:pt x="1314339" y="163285"/>
                    <a:pt x="1324280" y="163285"/>
                  </a:cubicBezTo>
                  <a:close/>
                  <a:moveTo>
                    <a:pt x="1160995" y="163285"/>
                  </a:moveTo>
                  <a:cubicBezTo>
                    <a:pt x="1170936" y="163285"/>
                    <a:pt x="1178995" y="171344"/>
                    <a:pt x="1178995" y="181285"/>
                  </a:cubicBezTo>
                  <a:cubicBezTo>
                    <a:pt x="1178995" y="191226"/>
                    <a:pt x="1170936" y="199285"/>
                    <a:pt x="1160995" y="199285"/>
                  </a:cubicBezTo>
                  <a:cubicBezTo>
                    <a:pt x="1151054" y="199285"/>
                    <a:pt x="1142995" y="191226"/>
                    <a:pt x="1142995" y="181285"/>
                  </a:cubicBezTo>
                  <a:cubicBezTo>
                    <a:pt x="1142995" y="171344"/>
                    <a:pt x="1151054" y="163285"/>
                    <a:pt x="1160995" y="163285"/>
                  </a:cubicBezTo>
                  <a:close/>
                  <a:moveTo>
                    <a:pt x="997710" y="163285"/>
                  </a:moveTo>
                  <a:cubicBezTo>
                    <a:pt x="1007651" y="163285"/>
                    <a:pt x="1015710" y="171344"/>
                    <a:pt x="1015710" y="181285"/>
                  </a:cubicBezTo>
                  <a:cubicBezTo>
                    <a:pt x="1015710" y="191226"/>
                    <a:pt x="1007651" y="199285"/>
                    <a:pt x="997710" y="199285"/>
                  </a:cubicBezTo>
                  <a:cubicBezTo>
                    <a:pt x="987769" y="199285"/>
                    <a:pt x="979710" y="191226"/>
                    <a:pt x="979710" y="181285"/>
                  </a:cubicBezTo>
                  <a:cubicBezTo>
                    <a:pt x="979710" y="171344"/>
                    <a:pt x="987769" y="163285"/>
                    <a:pt x="997710" y="163285"/>
                  </a:cubicBezTo>
                  <a:close/>
                  <a:moveTo>
                    <a:pt x="834425" y="163285"/>
                  </a:moveTo>
                  <a:cubicBezTo>
                    <a:pt x="844366" y="163285"/>
                    <a:pt x="852425" y="171344"/>
                    <a:pt x="852425" y="181285"/>
                  </a:cubicBezTo>
                  <a:cubicBezTo>
                    <a:pt x="852425" y="191226"/>
                    <a:pt x="844366" y="199285"/>
                    <a:pt x="834425" y="199285"/>
                  </a:cubicBezTo>
                  <a:cubicBezTo>
                    <a:pt x="824484" y="199285"/>
                    <a:pt x="816425" y="191226"/>
                    <a:pt x="816425" y="181285"/>
                  </a:cubicBezTo>
                  <a:cubicBezTo>
                    <a:pt x="816425" y="171344"/>
                    <a:pt x="824484" y="163285"/>
                    <a:pt x="834425" y="163285"/>
                  </a:cubicBezTo>
                  <a:close/>
                  <a:moveTo>
                    <a:pt x="671140" y="163285"/>
                  </a:moveTo>
                  <a:cubicBezTo>
                    <a:pt x="681081" y="163285"/>
                    <a:pt x="689140" y="171344"/>
                    <a:pt x="689140" y="181285"/>
                  </a:cubicBezTo>
                  <a:cubicBezTo>
                    <a:pt x="689140" y="191226"/>
                    <a:pt x="681081" y="199285"/>
                    <a:pt x="671140" y="199285"/>
                  </a:cubicBezTo>
                  <a:cubicBezTo>
                    <a:pt x="661199" y="199285"/>
                    <a:pt x="653140" y="191226"/>
                    <a:pt x="653140" y="181285"/>
                  </a:cubicBezTo>
                  <a:cubicBezTo>
                    <a:pt x="653140" y="171344"/>
                    <a:pt x="661199" y="163285"/>
                    <a:pt x="671140" y="163285"/>
                  </a:cubicBezTo>
                  <a:close/>
                  <a:moveTo>
                    <a:pt x="507855" y="163285"/>
                  </a:moveTo>
                  <a:cubicBezTo>
                    <a:pt x="517796" y="163285"/>
                    <a:pt x="525855" y="171344"/>
                    <a:pt x="525855" y="181285"/>
                  </a:cubicBezTo>
                  <a:cubicBezTo>
                    <a:pt x="525855" y="191226"/>
                    <a:pt x="517796" y="199285"/>
                    <a:pt x="507855" y="199285"/>
                  </a:cubicBezTo>
                  <a:cubicBezTo>
                    <a:pt x="497914" y="199285"/>
                    <a:pt x="489855" y="191226"/>
                    <a:pt x="489855" y="181285"/>
                  </a:cubicBezTo>
                  <a:cubicBezTo>
                    <a:pt x="489855" y="171344"/>
                    <a:pt x="497914" y="163285"/>
                    <a:pt x="507855" y="163285"/>
                  </a:cubicBezTo>
                  <a:close/>
                  <a:moveTo>
                    <a:pt x="344570" y="163285"/>
                  </a:moveTo>
                  <a:cubicBezTo>
                    <a:pt x="354511" y="163285"/>
                    <a:pt x="362570" y="171344"/>
                    <a:pt x="362570" y="181285"/>
                  </a:cubicBezTo>
                  <a:cubicBezTo>
                    <a:pt x="362570" y="191226"/>
                    <a:pt x="354511" y="199285"/>
                    <a:pt x="344570" y="199285"/>
                  </a:cubicBezTo>
                  <a:cubicBezTo>
                    <a:pt x="334629" y="199285"/>
                    <a:pt x="326570" y="191226"/>
                    <a:pt x="326570" y="181285"/>
                  </a:cubicBezTo>
                  <a:cubicBezTo>
                    <a:pt x="326570" y="171344"/>
                    <a:pt x="334629" y="163285"/>
                    <a:pt x="344570" y="163285"/>
                  </a:cubicBezTo>
                  <a:close/>
                  <a:moveTo>
                    <a:pt x="181285" y="163285"/>
                  </a:moveTo>
                  <a:cubicBezTo>
                    <a:pt x="191226" y="163285"/>
                    <a:pt x="199285" y="171344"/>
                    <a:pt x="199285" y="181285"/>
                  </a:cubicBezTo>
                  <a:cubicBezTo>
                    <a:pt x="199285" y="191226"/>
                    <a:pt x="191226" y="199285"/>
                    <a:pt x="181285" y="199285"/>
                  </a:cubicBezTo>
                  <a:cubicBezTo>
                    <a:pt x="171344" y="199285"/>
                    <a:pt x="163285" y="191226"/>
                    <a:pt x="163285" y="181285"/>
                  </a:cubicBezTo>
                  <a:cubicBezTo>
                    <a:pt x="163285" y="171344"/>
                    <a:pt x="171344" y="163285"/>
                    <a:pt x="181285" y="163285"/>
                  </a:cubicBezTo>
                  <a:close/>
                  <a:moveTo>
                    <a:pt x="18000" y="163285"/>
                  </a:moveTo>
                  <a:cubicBezTo>
                    <a:pt x="27941" y="163285"/>
                    <a:pt x="36000" y="171344"/>
                    <a:pt x="36000" y="181285"/>
                  </a:cubicBezTo>
                  <a:cubicBezTo>
                    <a:pt x="36000" y="191226"/>
                    <a:pt x="27941" y="199285"/>
                    <a:pt x="18000" y="199285"/>
                  </a:cubicBezTo>
                  <a:cubicBezTo>
                    <a:pt x="8059" y="199285"/>
                    <a:pt x="0" y="191226"/>
                    <a:pt x="0" y="181285"/>
                  </a:cubicBezTo>
                  <a:cubicBezTo>
                    <a:pt x="0" y="171344"/>
                    <a:pt x="8059" y="163285"/>
                    <a:pt x="18000" y="163285"/>
                  </a:cubicBezTo>
                  <a:close/>
                  <a:moveTo>
                    <a:pt x="3283706" y="0"/>
                  </a:moveTo>
                  <a:cubicBezTo>
                    <a:pt x="3293647" y="0"/>
                    <a:pt x="3301706" y="8059"/>
                    <a:pt x="3301706" y="18000"/>
                  </a:cubicBezTo>
                  <a:cubicBezTo>
                    <a:pt x="3301706" y="27941"/>
                    <a:pt x="3293647" y="36000"/>
                    <a:pt x="3283706" y="36000"/>
                  </a:cubicBezTo>
                  <a:cubicBezTo>
                    <a:pt x="3273765" y="36000"/>
                    <a:pt x="3265706" y="27941"/>
                    <a:pt x="3265706" y="18000"/>
                  </a:cubicBezTo>
                  <a:cubicBezTo>
                    <a:pt x="3265706" y="8059"/>
                    <a:pt x="3273765" y="0"/>
                    <a:pt x="3283706" y="0"/>
                  </a:cubicBezTo>
                  <a:close/>
                  <a:moveTo>
                    <a:pt x="3120415" y="0"/>
                  </a:moveTo>
                  <a:cubicBezTo>
                    <a:pt x="3130356" y="0"/>
                    <a:pt x="3138415" y="8059"/>
                    <a:pt x="3138415" y="18000"/>
                  </a:cubicBezTo>
                  <a:cubicBezTo>
                    <a:pt x="3138415" y="27941"/>
                    <a:pt x="3130356" y="36000"/>
                    <a:pt x="3120415" y="36000"/>
                  </a:cubicBezTo>
                  <a:cubicBezTo>
                    <a:pt x="3110474" y="36000"/>
                    <a:pt x="3102415" y="27941"/>
                    <a:pt x="3102415" y="18000"/>
                  </a:cubicBezTo>
                  <a:cubicBezTo>
                    <a:pt x="3102415" y="8059"/>
                    <a:pt x="3110474" y="0"/>
                    <a:pt x="3120415" y="0"/>
                  </a:cubicBezTo>
                  <a:close/>
                  <a:moveTo>
                    <a:pt x="2957130" y="0"/>
                  </a:moveTo>
                  <a:cubicBezTo>
                    <a:pt x="2967071" y="0"/>
                    <a:pt x="2975130" y="8059"/>
                    <a:pt x="2975130" y="18000"/>
                  </a:cubicBezTo>
                  <a:cubicBezTo>
                    <a:pt x="2975130" y="27941"/>
                    <a:pt x="2967071" y="36000"/>
                    <a:pt x="2957130" y="36000"/>
                  </a:cubicBezTo>
                  <a:cubicBezTo>
                    <a:pt x="2947189" y="36000"/>
                    <a:pt x="2939130" y="27941"/>
                    <a:pt x="2939130" y="18000"/>
                  </a:cubicBezTo>
                  <a:cubicBezTo>
                    <a:pt x="2939130" y="8059"/>
                    <a:pt x="2947189" y="0"/>
                    <a:pt x="2957130" y="0"/>
                  </a:cubicBezTo>
                  <a:close/>
                  <a:moveTo>
                    <a:pt x="2793845" y="0"/>
                  </a:moveTo>
                  <a:cubicBezTo>
                    <a:pt x="2803786" y="0"/>
                    <a:pt x="2811845" y="8059"/>
                    <a:pt x="2811845" y="18000"/>
                  </a:cubicBezTo>
                  <a:cubicBezTo>
                    <a:pt x="2811845" y="27941"/>
                    <a:pt x="2803786" y="36000"/>
                    <a:pt x="2793845" y="36000"/>
                  </a:cubicBezTo>
                  <a:cubicBezTo>
                    <a:pt x="2783904" y="36000"/>
                    <a:pt x="2775845" y="27941"/>
                    <a:pt x="2775845" y="18000"/>
                  </a:cubicBezTo>
                  <a:cubicBezTo>
                    <a:pt x="2775845" y="8059"/>
                    <a:pt x="2783904" y="0"/>
                    <a:pt x="2793845" y="0"/>
                  </a:cubicBezTo>
                  <a:close/>
                  <a:moveTo>
                    <a:pt x="2630560" y="0"/>
                  </a:moveTo>
                  <a:cubicBezTo>
                    <a:pt x="2640501" y="0"/>
                    <a:pt x="2648560" y="8059"/>
                    <a:pt x="2648560" y="18000"/>
                  </a:cubicBezTo>
                  <a:cubicBezTo>
                    <a:pt x="2648560" y="27941"/>
                    <a:pt x="2640501" y="36000"/>
                    <a:pt x="2630560" y="36000"/>
                  </a:cubicBezTo>
                  <a:cubicBezTo>
                    <a:pt x="2620619" y="36000"/>
                    <a:pt x="2612560" y="27941"/>
                    <a:pt x="2612560" y="18000"/>
                  </a:cubicBezTo>
                  <a:cubicBezTo>
                    <a:pt x="2612560" y="8059"/>
                    <a:pt x="2620619" y="0"/>
                    <a:pt x="2630560" y="0"/>
                  </a:cubicBezTo>
                  <a:close/>
                  <a:moveTo>
                    <a:pt x="2467275" y="0"/>
                  </a:moveTo>
                  <a:cubicBezTo>
                    <a:pt x="2477216" y="0"/>
                    <a:pt x="2485275" y="8059"/>
                    <a:pt x="2485275" y="18000"/>
                  </a:cubicBezTo>
                  <a:cubicBezTo>
                    <a:pt x="2485275" y="27941"/>
                    <a:pt x="2477216" y="36000"/>
                    <a:pt x="2467275" y="36000"/>
                  </a:cubicBezTo>
                  <a:cubicBezTo>
                    <a:pt x="2457334" y="36000"/>
                    <a:pt x="2449275" y="27941"/>
                    <a:pt x="2449275" y="18000"/>
                  </a:cubicBezTo>
                  <a:cubicBezTo>
                    <a:pt x="2449275" y="8059"/>
                    <a:pt x="2457334" y="0"/>
                    <a:pt x="2467275" y="0"/>
                  </a:cubicBezTo>
                  <a:close/>
                  <a:moveTo>
                    <a:pt x="2303990" y="0"/>
                  </a:moveTo>
                  <a:cubicBezTo>
                    <a:pt x="2313931" y="0"/>
                    <a:pt x="2321990" y="8059"/>
                    <a:pt x="2321990" y="18000"/>
                  </a:cubicBezTo>
                  <a:cubicBezTo>
                    <a:pt x="2321990" y="27941"/>
                    <a:pt x="2313931" y="36000"/>
                    <a:pt x="2303990" y="36000"/>
                  </a:cubicBezTo>
                  <a:cubicBezTo>
                    <a:pt x="2294049" y="36000"/>
                    <a:pt x="2285990" y="27941"/>
                    <a:pt x="2285990" y="18000"/>
                  </a:cubicBezTo>
                  <a:cubicBezTo>
                    <a:pt x="2285990" y="8059"/>
                    <a:pt x="2294049" y="0"/>
                    <a:pt x="2303990" y="0"/>
                  </a:cubicBezTo>
                  <a:close/>
                  <a:moveTo>
                    <a:pt x="2140705" y="0"/>
                  </a:moveTo>
                  <a:cubicBezTo>
                    <a:pt x="2150646" y="0"/>
                    <a:pt x="2158705" y="8059"/>
                    <a:pt x="2158705" y="18000"/>
                  </a:cubicBezTo>
                  <a:cubicBezTo>
                    <a:pt x="2158705" y="27941"/>
                    <a:pt x="2150646" y="36000"/>
                    <a:pt x="2140705" y="36000"/>
                  </a:cubicBezTo>
                  <a:cubicBezTo>
                    <a:pt x="2130764" y="36000"/>
                    <a:pt x="2122705" y="27941"/>
                    <a:pt x="2122705" y="18000"/>
                  </a:cubicBezTo>
                  <a:cubicBezTo>
                    <a:pt x="2122705" y="8059"/>
                    <a:pt x="2130764" y="0"/>
                    <a:pt x="2140705" y="0"/>
                  </a:cubicBezTo>
                  <a:close/>
                  <a:moveTo>
                    <a:pt x="1977420" y="0"/>
                  </a:moveTo>
                  <a:cubicBezTo>
                    <a:pt x="1987361" y="0"/>
                    <a:pt x="1995420" y="8059"/>
                    <a:pt x="1995420" y="18000"/>
                  </a:cubicBezTo>
                  <a:cubicBezTo>
                    <a:pt x="1995420" y="27941"/>
                    <a:pt x="1987361" y="36000"/>
                    <a:pt x="1977420" y="36000"/>
                  </a:cubicBezTo>
                  <a:cubicBezTo>
                    <a:pt x="1967479" y="36000"/>
                    <a:pt x="1959420" y="27941"/>
                    <a:pt x="1959420" y="18000"/>
                  </a:cubicBezTo>
                  <a:cubicBezTo>
                    <a:pt x="1959420" y="8059"/>
                    <a:pt x="1967479" y="0"/>
                    <a:pt x="1977420" y="0"/>
                  </a:cubicBezTo>
                  <a:close/>
                  <a:moveTo>
                    <a:pt x="1814135" y="0"/>
                  </a:moveTo>
                  <a:cubicBezTo>
                    <a:pt x="1824076" y="0"/>
                    <a:pt x="1832135" y="8059"/>
                    <a:pt x="1832135" y="18000"/>
                  </a:cubicBezTo>
                  <a:cubicBezTo>
                    <a:pt x="1832135" y="27941"/>
                    <a:pt x="1824076" y="36000"/>
                    <a:pt x="1814135" y="36000"/>
                  </a:cubicBezTo>
                  <a:cubicBezTo>
                    <a:pt x="1804194" y="36000"/>
                    <a:pt x="1796135" y="27941"/>
                    <a:pt x="1796135" y="18000"/>
                  </a:cubicBezTo>
                  <a:cubicBezTo>
                    <a:pt x="1796135" y="8059"/>
                    <a:pt x="1804194" y="0"/>
                    <a:pt x="1814135" y="0"/>
                  </a:cubicBezTo>
                  <a:close/>
                  <a:moveTo>
                    <a:pt x="1650850" y="0"/>
                  </a:moveTo>
                  <a:cubicBezTo>
                    <a:pt x="1660791" y="0"/>
                    <a:pt x="1668850" y="8059"/>
                    <a:pt x="1668850" y="18000"/>
                  </a:cubicBezTo>
                  <a:cubicBezTo>
                    <a:pt x="1668850" y="27941"/>
                    <a:pt x="1660791" y="36000"/>
                    <a:pt x="1650850" y="36000"/>
                  </a:cubicBezTo>
                  <a:cubicBezTo>
                    <a:pt x="1640909" y="36000"/>
                    <a:pt x="1632850" y="27941"/>
                    <a:pt x="1632850" y="18000"/>
                  </a:cubicBezTo>
                  <a:cubicBezTo>
                    <a:pt x="1632850" y="8059"/>
                    <a:pt x="1640909" y="0"/>
                    <a:pt x="1650850" y="0"/>
                  </a:cubicBezTo>
                  <a:close/>
                  <a:moveTo>
                    <a:pt x="1487565" y="0"/>
                  </a:moveTo>
                  <a:cubicBezTo>
                    <a:pt x="1497506" y="0"/>
                    <a:pt x="1505565" y="8059"/>
                    <a:pt x="1505565" y="18000"/>
                  </a:cubicBezTo>
                  <a:cubicBezTo>
                    <a:pt x="1505565" y="27941"/>
                    <a:pt x="1497506" y="36000"/>
                    <a:pt x="1487565" y="36000"/>
                  </a:cubicBezTo>
                  <a:cubicBezTo>
                    <a:pt x="1477624" y="36000"/>
                    <a:pt x="1469565" y="27941"/>
                    <a:pt x="1469565" y="18000"/>
                  </a:cubicBezTo>
                  <a:cubicBezTo>
                    <a:pt x="1469565" y="8059"/>
                    <a:pt x="1477624" y="0"/>
                    <a:pt x="1487565" y="0"/>
                  </a:cubicBezTo>
                  <a:close/>
                  <a:moveTo>
                    <a:pt x="1324280" y="0"/>
                  </a:moveTo>
                  <a:cubicBezTo>
                    <a:pt x="1334221" y="0"/>
                    <a:pt x="1342280" y="8059"/>
                    <a:pt x="1342280" y="18000"/>
                  </a:cubicBezTo>
                  <a:cubicBezTo>
                    <a:pt x="1342280" y="27941"/>
                    <a:pt x="1334221" y="36000"/>
                    <a:pt x="1324280" y="36000"/>
                  </a:cubicBezTo>
                  <a:cubicBezTo>
                    <a:pt x="1314339" y="36000"/>
                    <a:pt x="1306280" y="27941"/>
                    <a:pt x="1306280" y="18000"/>
                  </a:cubicBezTo>
                  <a:cubicBezTo>
                    <a:pt x="1306280" y="8059"/>
                    <a:pt x="1314339" y="0"/>
                    <a:pt x="1324280" y="0"/>
                  </a:cubicBezTo>
                  <a:close/>
                  <a:moveTo>
                    <a:pt x="1160995" y="0"/>
                  </a:moveTo>
                  <a:cubicBezTo>
                    <a:pt x="1170936" y="0"/>
                    <a:pt x="1178995" y="8059"/>
                    <a:pt x="1178995" y="18000"/>
                  </a:cubicBezTo>
                  <a:cubicBezTo>
                    <a:pt x="1178995" y="27941"/>
                    <a:pt x="1170936" y="36000"/>
                    <a:pt x="1160995" y="36000"/>
                  </a:cubicBezTo>
                  <a:cubicBezTo>
                    <a:pt x="1151054" y="36000"/>
                    <a:pt x="1142995" y="27941"/>
                    <a:pt x="1142995" y="18000"/>
                  </a:cubicBezTo>
                  <a:cubicBezTo>
                    <a:pt x="1142995" y="8059"/>
                    <a:pt x="1151054" y="0"/>
                    <a:pt x="1160995" y="0"/>
                  </a:cubicBezTo>
                  <a:close/>
                  <a:moveTo>
                    <a:pt x="997710" y="0"/>
                  </a:moveTo>
                  <a:cubicBezTo>
                    <a:pt x="1007651" y="0"/>
                    <a:pt x="1015710" y="8059"/>
                    <a:pt x="1015710" y="18000"/>
                  </a:cubicBezTo>
                  <a:cubicBezTo>
                    <a:pt x="1015710" y="27941"/>
                    <a:pt x="1007651" y="36000"/>
                    <a:pt x="997710" y="36000"/>
                  </a:cubicBezTo>
                  <a:cubicBezTo>
                    <a:pt x="987769" y="36000"/>
                    <a:pt x="979710" y="27941"/>
                    <a:pt x="979710" y="18000"/>
                  </a:cubicBezTo>
                  <a:cubicBezTo>
                    <a:pt x="979710" y="8059"/>
                    <a:pt x="987769" y="0"/>
                    <a:pt x="997710" y="0"/>
                  </a:cubicBezTo>
                  <a:close/>
                  <a:moveTo>
                    <a:pt x="834425" y="0"/>
                  </a:moveTo>
                  <a:cubicBezTo>
                    <a:pt x="844366" y="0"/>
                    <a:pt x="852425" y="8059"/>
                    <a:pt x="852425" y="18000"/>
                  </a:cubicBezTo>
                  <a:cubicBezTo>
                    <a:pt x="852425" y="27941"/>
                    <a:pt x="844366" y="36000"/>
                    <a:pt x="834425" y="36000"/>
                  </a:cubicBezTo>
                  <a:cubicBezTo>
                    <a:pt x="824484" y="36000"/>
                    <a:pt x="816425" y="27941"/>
                    <a:pt x="816425" y="18000"/>
                  </a:cubicBezTo>
                  <a:cubicBezTo>
                    <a:pt x="816425" y="8059"/>
                    <a:pt x="824484" y="0"/>
                    <a:pt x="834425" y="0"/>
                  </a:cubicBezTo>
                  <a:close/>
                  <a:moveTo>
                    <a:pt x="671140" y="0"/>
                  </a:moveTo>
                  <a:cubicBezTo>
                    <a:pt x="681081" y="0"/>
                    <a:pt x="689140" y="8059"/>
                    <a:pt x="689140" y="18000"/>
                  </a:cubicBezTo>
                  <a:cubicBezTo>
                    <a:pt x="689140" y="27941"/>
                    <a:pt x="681081" y="36000"/>
                    <a:pt x="671140" y="36000"/>
                  </a:cubicBezTo>
                  <a:cubicBezTo>
                    <a:pt x="661199" y="36000"/>
                    <a:pt x="653140" y="27941"/>
                    <a:pt x="653140" y="18000"/>
                  </a:cubicBezTo>
                  <a:cubicBezTo>
                    <a:pt x="653140" y="8059"/>
                    <a:pt x="661199" y="0"/>
                    <a:pt x="671140" y="0"/>
                  </a:cubicBezTo>
                  <a:close/>
                  <a:moveTo>
                    <a:pt x="507855" y="0"/>
                  </a:moveTo>
                  <a:cubicBezTo>
                    <a:pt x="517796" y="0"/>
                    <a:pt x="525855" y="8059"/>
                    <a:pt x="525855" y="18000"/>
                  </a:cubicBezTo>
                  <a:cubicBezTo>
                    <a:pt x="525855" y="27941"/>
                    <a:pt x="517796" y="36000"/>
                    <a:pt x="507855" y="36000"/>
                  </a:cubicBezTo>
                  <a:cubicBezTo>
                    <a:pt x="497914" y="36000"/>
                    <a:pt x="489855" y="27941"/>
                    <a:pt x="489855" y="18000"/>
                  </a:cubicBezTo>
                  <a:cubicBezTo>
                    <a:pt x="489855" y="8059"/>
                    <a:pt x="497914" y="0"/>
                    <a:pt x="507855" y="0"/>
                  </a:cubicBezTo>
                  <a:close/>
                  <a:moveTo>
                    <a:pt x="344570" y="0"/>
                  </a:moveTo>
                  <a:cubicBezTo>
                    <a:pt x="354511" y="0"/>
                    <a:pt x="362570" y="8059"/>
                    <a:pt x="362570" y="18000"/>
                  </a:cubicBezTo>
                  <a:cubicBezTo>
                    <a:pt x="362570" y="27941"/>
                    <a:pt x="354511" y="36000"/>
                    <a:pt x="344570" y="36000"/>
                  </a:cubicBezTo>
                  <a:cubicBezTo>
                    <a:pt x="334629" y="36000"/>
                    <a:pt x="326570" y="27941"/>
                    <a:pt x="326570" y="18000"/>
                  </a:cubicBezTo>
                  <a:cubicBezTo>
                    <a:pt x="326570" y="8059"/>
                    <a:pt x="334629" y="0"/>
                    <a:pt x="344570" y="0"/>
                  </a:cubicBezTo>
                  <a:close/>
                  <a:moveTo>
                    <a:pt x="181285" y="0"/>
                  </a:moveTo>
                  <a:cubicBezTo>
                    <a:pt x="191226" y="0"/>
                    <a:pt x="199285" y="8059"/>
                    <a:pt x="199285" y="18000"/>
                  </a:cubicBezTo>
                  <a:cubicBezTo>
                    <a:pt x="199285" y="27941"/>
                    <a:pt x="191226" y="36000"/>
                    <a:pt x="181285" y="36000"/>
                  </a:cubicBezTo>
                  <a:cubicBezTo>
                    <a:pt x="171344" y="36000"/>
                    <a:pt x="163285" y="27941"/>
                    <a:pt x="163285" y="18000"/>
                  </a:cubicBezTo>
                  <a:cubicBezTo>
                    <a:pt x="163285" y="8059"/>
                    <a:pt x="171344" y="0"/>
                    <a:pt x="181285" y="0"/>
                  </a:cubicBezTo>
                  <a:close/>
                  <a:moveTo>
                    <a:pt x="18000" y="0"/>
                  </a:moveTo>
                  <a:cubicBezTo>
                    <a:pt x="27941" y="0"/>
                    <a:pt x="36000" y="8059"/>
                    <a:pt x="36000" y="18000"/>
                  </a:cubicBezTo>
                  <a:cubicBezTo>
                    <a:pt x="36000" y="27941"/>
                    <a:pt x="27941" y="36000"/>
                    <a:pt x="18000" y="36000"/>
                  </a:cubicBezTo>
                  <a:cubicBezTo>
                    <a:pt x="8059" y="36000"/>
                    <a:pt x="0" y="27941"/>
                    <a:pt x="0" y="18000"/>
                  </a:cubicBezTo>
                  <a:cubicBezTo>
                    <a:pt x="0" y="8059"/>
                    <a:pt x="8059" y="0"/>
                    <a:pt x="1800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chemeClr val="tx1"/>
                  </a:gs>
                  <a:gs pos="100000">
                    <a:srgbClr val="E5EDF3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8687" name="Rectangle 8686">
              <a:extLst>
                <a:ext uri="{FF2B5EF4-FFF2-40B4-BE49-F238E27FC236}">
                  <a16:creationId xmlns:a16="http://schemas.microsoft.com/office/drawing/2014/main" id="{4AA04E2C-CD7C-1A41-6D89-79DAA22D598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98078" y="1329652"/>
              <a:ext cx="3592274" cy="22859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8691" name="TextBox 8690">
            <a:extLst>
              <a:ext uri="{FF2B5EF4-FFF2-40B4-BE49-F238E27FC236}">
                <a16:creationId xmlns:a16="http://schemas.microsoft.com/office/drawing/2014/main" id="{E3603EF0-D194-5CF7-409F-9FC8347CA8FE}"/>
              </a:ext>
            </a:extLst>
          </p:cNvPr>
          <p:cNvSpPr txBox="1"/>
          <p:nvPr/>
        </p:nvSpPr>
        <p:spPr>
          <a:xfrm>
            <a:off x="942590" y="9412284"/>
            <a:ext cx="5262259" cy="27129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4000"/>
              </a:lnSpc>
            </a:pPr>
            <a:r>
              <a:rPr lang="de-CH" sz="800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Merlicek LP, Neumann J, Lear A, Degiorgi V, Waal </a:t>
            </a:r>
            <a:r>
              <a:rPr lang="de-CH" sz="800" b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MMdW</a:t>
            </a:r>
            <a:r>
              <a:rPr lang="de-CH" sz="800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Cotet T-S, Mulholland AJ, Bunzel HA, </a:t>
            </a:r>
          </a:p>
          <a:p>
            <a:pPr>
              <a:lnSpc>
                <a:spcPct val="114000"/>
              </a:lnSpc>
            </a:pPr>
            <a:r>
              <a:rPr lang="de-CH" sz="800" b="1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Angewandte Chemie International Edition</a:t>
            </a:r>
            <a:r>
              <a:rPr lang="de-CH" sz="800" b="0" dirty="0"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de-CH" sz="800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2025, </a:t>
            </a:r>
            <a:r>
              <a:rPr lang="de-CH" sz="800" b="0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https://doi.org/10.1002/anie.202507031</a:t>
            </a:r>
            <a:r>
              <a:rPr lang="de-CH" sz="800" b="0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de-CH" sz="800" b="0" i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de-CH" sz="800" b="0" i="1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accepted</a:t>
            </a:r>
            <a:r>
              <a:rPr lang="de-CH" sz="800" b="0" i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).</a:t>
            </a:r>
            <a:endParaRPr lang="de-CH" sz="800" b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696" name="Rectangle 8695">
            <a:extLst>
              <a:ext uri="{FF2B5EF4-FFF2-40B4-BE49-F238E27FC236}">
                <a16:creationId xmlns:a16="http://schemas.microsoft.com/office/drawing/2014/main" id="{4BB4EAF6-1C12-E48E-A179-3BB60F16894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9232284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8698" name="Rectangle 8697">
            <a:extLst>
              <a:ext uri="{FF2B5EF4-FFF2-40B4-BE49-F238E27FC236}">
                <a16:creationId xmlns:a16="http://schemas.microsoft.com/office/drawing/2014/main" id="{74848A9B-E387-A084-FD19-5E78E546FDD7}"/>
              </a:ext>
            </a:extLst>
          </p:cNvPr>
          <p:cNvSpPr/>
          <p:nvPr/>
        </p:nvSpPr>
        <p:spPr>
          <a:xfrm flipH="1">
            <a:off x="2775858" y="-565879"/>
            <a:ext cx="0" cy="360000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8699" name="Rectangle 8698">
            <a:extLst>
              <a:ext uri="{FF2B5EF4-FFF2-40B4-BE49-F238E27FC236}">
                <a16:creationId xmlns:a16="http://schemas.microsoft.com/office/drawing/2014/main" id="{BC01CD79-510E-5333-FDF4-AA5B50439229}"/>
              </a:ext>
            </a:extLst>
          </p:cNvPr>
          <p:cNvSpPr/>
          <p:nvPr/>
        </p:nvSpPr>
        <p:spPr>
          <a:xfrm rot="5400000" flipH="1">
            <a:off x="-512233" y="7279382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084548-C31F-8AFF-1921-B2A2CC7A21AD}"/>
              </a:ext>
            </a:extLst>
          </p:cNvPr>
          <p:cNvGrpSpPr/>
          <p:nvPr/>
        </p:nvGrpSpPr>
        <p:grpSpPr>
          <a:xfrm rot="5400000">
            <a:off x="3592289" y="6146572"/>
            <a:ext cx="3592274" cy="2285987"/>
            <a:chOff x="898078" y="1329652"/>
            <a:chExt cx="3592274" cy="228598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0B28A74-19DE-5574-A3E8-5931EE7B29EC}"/>
                </a:ext>
              </a:extLst>
            </p:cNvPr>
            <p:cNvSpPr/>
            <p:nvPr/>
          </p:nvSpPr>
          <p:spPr>
            <a:xfrm>
              <a:off x="963051" y="1394627"/>
              <a:ext cx="3301706" cy="1995424"/>
            </a:xfrm>
            <a:custGeom>
              <a:avLst/>
              <a:gdLst>
                <a:gd name="connsiteX0" fmla="*/ 3283706 w 3301706"/>
                <a:gd name="connsiteY0" fmla="*/ 1959424 h 1995424"/>
                <a:gd name="connsiteX1" fmla="*/ 3301706 w 3301706"/>
                <a:gd name="connsiteY1" fmla="*/ 1977424 h 1995424"/>
                <a:gd name="connsiteX2" fmla="*/ 3283706 w 3301706"/>
                <a:gd name="connsiteY2" fmla="*/ 1995424 h 1995424"/>
                <a:gd name="connsiteX3" fmla="*/ 3265706 w 3301706"/>
                <a:gd name="connsiteY3" fmla="*/ 1977424 h 1995424"/>
                <a:gd name="connsiteX4" fmla="*/ 3283706 w 3301706"/>
                <a:gd name="connsiteY4" fmla="*/ 1959424 h 1995424"/>
                <a:gd name="connsiteX5" fmla="*/ 3120415 w 3301706"/>
                <a:gd name="connsiteY5" fmla="*/ 1959424 h 1995424"/>
                <a:gd name="connsiteX6" fmla="*/ 3138415 w 3301706"/>
                <a:gd name="connsiteY6" fmla="*/ 1977424 h 1995424"/>
                <a:gd name="connsiteX7" fmla="*/ 3120415 w 3301706"/>
                <a:gd name="connsiteY7" fmla="*/ 1995424 h 1995424"/>
                <a:gd name="connsiteX8" fmla="*/ 3102415 w 3301706"/>
                <a:gd name="connsiteY8" fmla="*/ 1977424 h 1995424"/>
                <a:gd name="connsiteX9" fmla="*/ 3120415 w 3301706"/>
                <a:gd name="connsiteY9" fmla="*/ 1959424 h 1995424"/>
                <a:gd name="connsiteX10" fmla="*/ 2957130 w 3301706"/>
                <a:gd name="connsiteY10" fmla="*/ 1959424 h 1995424"/>
                <a:gd name="connsiteX11" fmla="*/ 2975130 w 3301706"/>
                <a:gd name="connsiteY11" fmla="*/ 1977424 h 1995424"/>
                <a:gd name="connsiteX12" fmla="*/ 2957130 w 3301706"/>
                <a:gd name="connsiteY12" fmla="*/ 1995424 h 1995424"/>
                <a:gd name="connsiteX13" fmla="*/ 2939130 w 3301706"/>
                <a:gd name="connsiteY13" fmla="*/ 1977424 h 1995424"/>
                <a:gd name="connsiteX14" fmla="*/ 2957130 w 3301706"/>
                <a:gd name="connsiteY14" fmla="*/ 1959424 h 1995424"/>
                <a:gd name="connsiteX15" fmla="*/ 2793845 w 3301706"/>
                <a:gd name="connsiteY15" fmla="*/ 1959424 h 1995424"/>
                <a:gd name="connsiteX16" fmla="*/ 2811845 w 3301706"/>
                <a:gd name="connsiteY16" fmla="*/ 1977424 h 1995424"/>
                <a:gd name="connsiteX17" fmla="*/ 2793845 w 3301706"/>
                <a:gd name="connsiteY17" fmla="*/ 1995424 h 1995424"/>
                <a:gd name="connsiteX18" fmla="*/ 2775845 w 3301706"/>
                <a:gd name="connsiteY18" fmla="*/ 1977424 h 1995424"/>
                <a:gd name="connsiteX19" fmla="*/ 2793845 w 3301706"/>
                <a:gd name="connsiteY19" fmla="*/ 1959424 h 1995424"/>
                <a:gd name="connsiteX20" fmla="*/ 2630560 w 3301706"/>
                <a:gd name="connsiteY20" fmla="*/ 1959424 h 1995424"/>
                <a:gd name="connsiteX21" fmla="*/ 2648560 w 3301706"/>
                <a:gd name="connsiteY21" fmla="*/ 1977424 h 1995424"/>
                <a:gd name="connsiteX22" fmla="*/ 2630560 w 3301706"/>
                <a:gd name="connsiteY22" fmla="*/ 1995424 h 1995424"/>
                <a:gd name="connsiteX23" fmla="*/ 2612560 w 3301706"/>
                <a:gd name="connsiteY23" fmla="*/ 1977424 h 1995424"/>
                <a:gd name="connsiteX24" fmla="*/ 2630560 w 3301706"/>
                <a:gd name="connsiteY24" fmla="*/ 1959424 h 1995424"/>
                <a:gd name="connsiteX25" fmla="*/ 2467275 w 3301706"/>
                <a:gd name="connsiteY25" fmla="*/ 1959424 h 1995424"/>
                <a:gd name="connsiteX26" fmla="*/ 2485275 w 3301706"/>
                <a:gd name="connsiteY26" fmla="*/ 1977424 h 1995424"/>
                <a:gd name="connsiteX27" fmla="*/ 2467275 w 3301706"/>
                <a:gd name="connsiteY27" fmla="*/ 1995424 h 1995424"/>
                <a:gd name="connsiteX28" fmla="*/ 2449275 w 3301706"/>
                <a:gd name="connsiteY28" fmla="*/ 1977424 h 1995424"/>
                <a:gd name="connsiteX29" fmla="*/ 2467275 w 3301706"/>
                <a:gd name="connsiteY29" fmla="*/ 1959424 h 1995424"/>
                <a:gd name="connsiteX30" fmla="*/ 2303990 w 3301706"/>
                <a:gd name="connsiteY30" fmla="*/ 1959424 h 1995424"/>
                <a:gd name="connsiteX31" fmla="*/ 2321990 w 3301706"/>
                <a:gd name="connsiteY31" fmla="*/ 1977424 h 1995424"/>
                <a:gd name="connsiteX32" fmla="*/ 2303990 w 3301706"/>
                <a:gd name="connsiteY32" fmla="*/ 1995424 h 1995424"/>
                <a:gd name="connsiteX33" fmla="*/ 2285990 w 3301706"/>
                <a:gd name="connsiteY33" fmla="*/ 1977424 h 1995424"/>
                <a:gd name="connsiteX34" fmla="*/ 2303990 w 3301706"/>
                <a:gd name="connsiteY34" fmla="*/ 1959424 h 1995424"/>
                <a:gd name="connsiteX35" fmla="*/ 2140705 w 3301706"/>
                <a:gd name="connsiteY35" fmla="*/ 1959424 h 1995424"/>
                <a:gd name="connsiteX36" fmla="*/ 2158705 w 3301706"/>
                <a:gd name="connsiteY36" fmla="*/ 1977424 h 1995424"/>
                <a:gd name="connsiteX37" fmla="*/ 2140705 w 3301706"/>
                <a:gd name="connsiteY37" fmla="*/ 1995424 h 1995424"/>
                <a:gd name="connsiteX38" fmla="*/ 2122705 w 3301706"/>
                <a:gd name="connsiteY38" fmla="*/ 1977424 h 1995424"/>
                <a:gd name="connsiteX39" fmla="*/ 2140705 w 3301706"/>
                <a:gd name="connsiteY39" fmla="*/ 1959424 h 1995424"/>
                <a:gd name="connsiteX40" fmla="*/ 1977420 w 3301706"/>
                <a:gd name="connsiteY40" fmla="*/ 1959424 h 1995424"/>
                <a:gd name="connsiteX41" fmla="*/ 1995420 w 3301706"/>
                <a:gd name="connsiteY41" fmla="*/ 1977424 h 1995424"/>
                <a:gd name="connsiteX42" fmla="*/ 1977420 w 3301706"/>
                <a:gd name="connsiteY42" fmla="*/ 1995424 h 1995424"/>
                <a:gd name="connsiteX43" fmla="*/ 1959420 w 3301706"/>
                <a:gd name="connsiteY43" fmla="*/ 1977424 h 1995424"/>
                <a:gd name="connsiteX44" fmla="*/ 1977420 w 3301706"/>
                <a:gd name="connsiteY44" fmla="*/ 1959424 h 1995424"/>
                <a:gd name="connsiteX45" fmla="*/ 1814135 w 3301706"/>
                <a:gd name="connsiteY45" fmla="*/ 1959424 h 1995424"/>
                <a:gd name="connsiteX46" fmla="*/ 1832135 w 3301706"/>
                <a:gd name="connsiteY46" fmla="*/ 1977424 h 1995424"/>
                <a:gd name="connsiteX47" fmla="*/ 1814135 w 3301706"/>
                <a:gd name="connsiteY47" fmla="*/ 1995424 h 1995424"/>
                <a:gd name="connsiteX48" fmla="*/ 1796135 w 3301706"/>
                <a:gd name="connsiteY48" fmla="*/ 1977424 h 1995424"/>
                <a:gd name="connsiteX49" fmla="*/ 1814135 w 3301706"/>
                <a:gd name="connsiteY49" fmla="*/ 1959424 h 1995424"/>
                <a:gd name="connsiteX50" fmla="*/ 1650850 w 3301706"/>
                <a:gd name="connsiteY50" fmla="*/ 1959424 h 1995424"/>
                <a:gd name="connsiteX51" fmla="*/ 1668850 w 3301706"/>
                <a:gd name="connsiteY51" fmla="*/ 1977424 h 1995424"/>
                <a:gd name="connsiteX52" fmla="*/ 1650850 w 3301706"/>
                <a:gd name="connsiteY52" fmla="*/ 1995424 h 1995424"/>
                <a:gd name="connsiteX53" fmla="*/ 1632850 w 3301706"/>
                <a:gd name="connsiteY53" fmla="*/ 1977424 h 1995424"/>
                <a:gd name="connsiteX54" fmla="*/ 1650850 w 3301706"/>
                <a:gd name="connsiteY54" fmla="*/ 1959424 h 1995424"/>
                <a:gd name="connsiteX55" fmla="*/ 1487565 w 3301706"/>
                <a:gd name="connsiteY55" fmla="*/ 1959424 h 1995424"/>
                <a:gd name="connsiteX56" fmla="*/ 1505565 w 3301706"/>
                <a:gd name="connsiteY56" fmla="*/ 1977424 h 1995424"/>
                <a:gd name="connsiteX57" fmla="*/ 1487565 w 3301706"/>
                <a:gd name="connsiteY57" fmla="*/ 1995424 h 1995424"/>
                <a:gd name="connsiteX58" fmla="*/ 1469565 w 3301706"/>
                <a:gd name="connsiteY58" fmla="*/ 1977424 h 1995424"/>
                <a:gd name="connsiteX59" fmla="*/ 1487565 w 3301706"/>
                <a:gd name="connsiteY59" fmla="*/ 1959424 h 1995424"/>
                <a:gd name="connsiteX60" fmla="*/ 1324280 w 3301706"/>
                <a:gd name="connsiteY60" fmla="*/ 1959424 h 1995424"/>
                <a:gd name="connsiteX61" fmla="*/ 1342280 w 3301706"/>
                <a:gd name="connsiteY61" fmla="*/ 1977424 h 1995424"/>
                <a:gd name="connsiteX62" fmla="*/ 1324280 w 3301706"/>
                <a:gd name="connsiteY62" fmla="*/ 1995424 h 1995424"/>
                <a:gd name="connsiteX63" fmla="*/ 1306280 w 3301706"/>
                <a:gd name="connsiteY63" fmla="*/ 1977424 h 1995424"/>
                <a:gd name="connsiteX64" fmla="*/ 1324280 w 3301706"/>
                <a:gd name="connsiteY64" fmla="*/ 1959424 h 1995424"/>
                <a:gd name="connsiteX65" fmla="*/ 1160995 w 3301706"/>
                <a:gd name="connsiteY65" fmla="*/ 1959424 h 1995424"/>
                <a:gd name="connsiteX66" fmla="*/ 1178995 w 3301706"/>
                <a:gd name="connsiteY66" fmla="*/ 1977424 h 1995424"/>
                <a:gd name="connsiteX67" fmla="*/ 1160995 w 3301706"/>
                <a:gd name="connsiteY67" fmla="*/ 1995424 h 1995424"/>
                <a:gd name="connsiteX68" fmla="*/ 1142995 w 3301706"/>
                <a:gd name="connsiteY68" fmla="*/ 1977424 h 1995424"/>
                <a:gd name="connsiteX69" fmla="*/ 1160995 w 3301706"/>
                <a:gd name="connsiteY69" fmla="*/ 1959424 h 1995424"/>
                <a:gd name="connsiteX70" fmla="*/ 997710 w 3301706"/>
                <a:gd name="connsiteY70" fmla="*/ 1959424 h 1995424"/>
                <a:gd name="connsiteX71" fmla="*/ 1015710 w 3301706"/>
                <a:gd name="connsiteY71" fmla="*/ 1977424 h 1995424"/>
                <a:gd name="connsiteX72" fmla="*/ 997710 w 3301706"/>
                <a:gd name="connsiteY72" fmla="*/ 1995424 h 1995424"/>
                <a:gd name="connsiteX73" fmla="*/ 979710 w 3301706"/>
                <a:gd name="connsiteY73" fmla="*/ 1977424 h 1995424"/>
                <a:gd name="connsiteX74" fmla="*/ 997710 w 3301706"/>
                <a:gd name="connsiteY74" fmla="*/ 1959424 h 1995424"/>
                <a:gd name="connsiteX75" fmla="*/ 834425 w 3301706"/>
                <a:gd name="connsiteY75" fmla="*/ 1959424 h 1995424"/>
                <a:gd name="connsiteX76" fmla="*/ 852425 w 3301706"/>
                <a:gd name="connsiteY76" fmla="*/ 1977424 h 1995424"/>
                <a:gd name="connsiteX77" fmla="*/ 834425 w 3301706"/>
                <a:gd name="connsiteY77" fmla="*/ 1995424 h 1995424"/>
                <a:gd name="connsiteX78" fmla="*/ 816425 w 3301706"/>
                <a:gd name="connsiteY78" fmla="*/ 1977424 h 1995424"/>
                <a:gd name="connsiteX79" fmla="*/ 834425 w 3301706"/>
                <a:gd name="connsiteY79" fmla="*/ 1959424 h 1995424"/>
                <a:gd name="connsiteX80" fmla="*/ 671140 w 3301706"/>
                <a:gd name="connsiteY80" fmla="*/ 1959424 h 1995424"/>
                <a:gd name="connsiteX81" fmla="*/ 689140 w 3301706"/>
                <a:gd name="connsiteY81" fmla="*/ 1977424 h 1995424"/>
                <a:gd name="connsiteX82" fmla="*/ 671140 w 3301706"/>
                <a:gd name="connsiteY82" fmla="*/ 1995424 h 1995424"/>
                <a:gd name="connsiteX83" fmla="*/ 653140 w 3301706"/>
                <a:gd name="connsiteY83" fmla="*/ 1977424 h 1995424"/>
                <a:gd name="connsiteX84" fmla="*/ 671140 w 3301706"/>
                <a:gd name="connsiteY84" fmla="*/ 1959424 h 1995424"/>
                <a:gd name="connsiteX85" fmla="*/ 507855 w 3301706"/>
                <a:gd name="connsiteY85" fmla="*/ 1959424 h 1995424"/>
                <a:gd name="connsiteX86" fmla="*/ 525855 w 3301706"/>
                <a:gd name="connsiteY86" fmla="*/ 1977424 h 1995424"/>
                <a:gd name="connsiteX87" fmla="*/ 507855 w 3301706"/>
                <a:gd name="connsiteY87" fmla="*/ 1995424 h 1995424"/>
                <a:gd name="connsiteX88" fmla="*/ 489855 w 3301706"/>
                <a:gd name="connsiteY88" fmla="*/ 1977424 h 1995424"/>
                <a:gd name="connsiteX89" fmla="*/ 507855 w 3301706"/>
                <a:gd name="connsiteY89" fmla="*/ 1959424 h 1995424"/>
                <a:gd name="connsiteX90" fmla="*/ 344570 w 3301706"/>
                <a:gd name="connsiteY90" fmla="*/ 1959424 h 1995424"/>
                <a:gd name="connsiteX91" fmla="*/ 362570 w 3301706"/>
                <a:gd name="connsiteY91" fmla="*/ 1977424 h 1995424"/>
                <a:gd name="connsiteX92" fmla="*/ 344570 w 3301706"/>
                <a:gd name="connsiteY92" fmla="*/ 1995424 h 1995424"/>
                <a:gd name="connsiteX93" fmla="*/ 326570 w 3301706"/>
                <a:gd name="connsiteY93" fmla="*/ 1977424 h 1995424"/>
                <a:gd name="connsiteX94" fmla="*/ 344570 w 3301706"/>
                <a:gd name="connsiteY94" fmla="*/ 1959424 h 1995424"/>
                <a:gd name="connsiteX95" fmla="*/ 181285 w 3301706"/>
                <a:gd name="connsiteY95" fmla="*/ 1959424 h 1995424"/>
                <a:gd name="connsiteX96" fmla="*/ 199285 w 3301706"/>
                <a:gd name="connsiteY96" fmla="*/ 1977424 h 1995424"/>
                <a:gd name="connsiteX97" fmla="*/ 181285 w 3301706"/>
                <a:gd name="connsiteY97" fmla="*/ 1995424 h 1995424"/>
                <a:gd name="connsiteX98" fmla="*/ 163285 w 3301706"/>
                <a:gd name="connsiteY98" fmla="*/ 1977424 h 1995424"/>
                <a:gd name="connsiteX99" fmla="*/ 181285 w 3301706"/>
                <a:gd name="connsiteY99" fmla="*/ 1959424 h 1995424"/>
                <a:gd name="connsiteX100" fmla="*/ 18000 w 3301706"/>
                <a:gd name="connsiteY100" fmla="*/ 1959424 h 1995424"/>
                <a:gd name="connsiteX101" fmla="*/ 36000 w 3301706"/>
                <a:gd name="connsiteY101" fmla="*/ 1977424 h 1995424"/>
                <a:gd name="connsiteX102" fmla="*/ 18000 w 3301706"/>
                <a:gd name="connsiteY102" fmla="*/ 1995424 h 1995424"/>
                <a:gd name="connsiteX103" fmla="*/ 0 w 3301706"/>
                <a:gd name="connsiteY103" fmla="*/ 1977424 h 1995424"/>
                <a:gd name="connsiteX104" fmla="*/ 18000 w 3301706"/>
                <a:gd name="connsiteY104" fmla="*/ 1959424 h 1995424"/>
                <a:gd name="connsiteX105" fmla="*/ 3283706 w 3301706"/>
                <a:gd name="connsiteY105" fmla="*/ 1796135 h 1995424"/>
                <a:gd name="connsiteX106" fmla="*/ 3301706 w 3301706"/>
                <a:gd name="connsiteY106" fmla="*/ 1814135 h 1995424"/>
                <a:gd name="connsiteX107" fmla="*/ 3283706 w 3301706"/>
                <a:gd name="connsiteY107" fmla="*/ 1832135 h 1995424"/>
                <a:gd name="connsiteX108" fmla="*/ 3265706 w 3301706"/>
                <a:gd name="connsiteY108" fmla="*/ 1814135 h 1995424"/>
                <a:gd name="connsiteX109" fmla="*/ 3283706 w 3301706"/>
                <a:gd name="connsiteY109" fmla="*/ 1796135 h 1995424"/>
                <a:gd name="connsiteX110" fmla="*/ 3120415 w 3301706"/>
                <a:gd name="connsiteY110" fmla="*/ 1796135 h 1995424"/>
                <a:gd name="connsiteX111" fmla="*/ 3138415 w 3301706"/>
                <a:gd name="connsiteY111" fmla="*/ 1814135 h 1995424"/>
                <a:gd name="connsiteX112" fmla="*/ 3120415 w 3301706"/>
                <a:gd name="connsiteY112" fmla="*/ 1832135 h 1995424"/>
                <a:gd name="connsiteX113" fmla="*/ 3102415 w 3301706"/>
                <a:gd name="connsiteY113" fmla="*/ 1814135 h 1995424"/>
                <a:gd name="connsiteX114" fmla="*/ 3120415 w 3301706"/>
                <a:gd name="connsiteY114" fmla="*/ 1796135 h 1995424"/>
                <a:gd name="connsiteX115" fmla="*/ 2957130 w 3301706"/>
                <a:gd name="connsiteY115" fmla="*/ 1796135 h 1995424"/>
                <a:gd name="connsiteX116" fmla="*/ 2975130 w 3301706"/>
                <a:gd name="connsiteY116" fmla="*/ 1814135 h 1995424"/>
                <a:gd name="connsiteX117" fmla="*/ 2957130 w 3301706"/>
                <a:gd name="connsiteY117" fmla="*/ 1832135 h 1995424"/>
                <a:gd name="connsiteX118" fmla="*/ 2939130 w 3301706"/>
                <a:gd name="connsiteY118" fmla="*/ 1814135 h 1995424"/>
                <a:gd name="connsiteX119" fmla="*/ 2957130 w 3301706"/>
                <a:gd name="connsiteY119" fmla="*/ 1796135 h 1995424"/>
                <a:gd name="connsiteX120" fmla="*/ 2793845 w 3301706"/>
                <a:gd name="connsiteY120" fmla="*/ 1796135 h 1995424"/>
                <a:gd name="connsiteX121" fmla="*/ 2811845 w 3301706"/>
                <a:gd name="connsiteY121" fmla="*/ 1814135 h 1995424"/>
                <a:gd name="connsiteX122" fmla="*/ 2793845 w 3301706"/>
                <a:gd name="connsiteY122" fmla="*/ 1832135 h 1995424"/>
                <a:gd name="connsiteX123" fmla="*/ 2775845 w 3301706"/>
                <a:gd name="connsiteY123" fmla="*/ 1814135 h 1995424"/>
                <a:gd name="connsiteX124" fmla="*/ 2793845 w 3301706"/>
                <a:gd name="connsiteY124" fmla="*/ 1796135 h 1995424"/>
                <a:gd name="connsiteX125" fmla="*/ 2630560 w 3301706"/>
                <a:gd name="connsiteY125" fmla="*/ 1796135 h 1995424"/>
                <a:gd name="connsiteX126" fmla="*/ 2648560 w 3301706"/>
                <a:gd name="connsiteY126" fmla="*/ 1814135 h 1995424"/>
                <a:gd name="connsiteX127" fmla="*/ 2630560 w 3301706"/>
                <a:gd name="connsiteY127" fmla="*/ 1832135 h 1995424"/>
                <a:gd name="connsiteX128" fmla="*/ 2612560 w 3301706"/>
                <a:gd name="connsiteY128" fmla="*/ 1814135 h 1995424"/>
                <a:gd name="connsiteX129" fmla="*/ 2630560 w 3301706"/>
                <a:gd name="connsiteY129" fmla="*/ 1796135 h 1995424"/>
                <a:gd name="connsiteX130" fmla="*/ 2467275 w 3301706"/>
                <a:gd name="connsiteY130" fmla="*/ 1796135 h 1995424"/>
                <a:gd name="connsiteX131" fmla="*/ 2485275 w 3301706"/>
                <a:gd name="connsiteY131" fmla="*/ 1814135 h 1995424"/>
                <a:gd name="connsiteX132" fmla="*/ 2467275 w 3301706"/>
                <a:gd name="connsiteY132" fmla="*/ 1832135 h 1995424"/>
                <a:gd name="connsiteX133" fmla="*/ 2449275 w 3301706"/>
                <a:gd name="connsiteY133" fmla="*/ 1814135 h 1995424"/>
                <a:gd name="connsiteX134" fmla="*/ 2467275 w 3301706"/>
                <a:gd name="connsiteY134" fmla="*/ 1796135 h 1995424"/>
                <a:gd name="connsiteX135" fmla="*/ 2303990 w 3301706"/>
                <a:gd name="connsiteY135" fmla="*/ 1796135 h 1995424"/>
                <a:gd name="connsiteX136" fmla="*/ 2321990 w 3301706"/>
                <a:gd name="connsiteY136" fmla="*/ 1814135 h 1995424"/>
                <a:gd name="connsiteX137" fmla="*/ 2303990 w 3301706"/>
                <a:gd name="connsiteY137" fmla="*/ 1832135 h 1995424"/>
                <a:gd name="connsiteX138" fmla="*/ 2285990 w 3301706"/>
                <a:gd name="connsiteY138" fmla="*/ 1814135 h 1995424"/>
                <a:gd name="connsiteX139" fmla="*/ 2303990 w 3301706"/>
                <a:gd name="connsiteY139" fmla="*/ 1796135 h 1995424"/>
                <a:gd name="connsiteX140" fmla="*/ 2140705 w 3301706"/>
                <a:gd name="connsiteY140" fmla="*/ 1796135 h 1995424"/>
                <a:gd name="connsiteX141" fmla="*/ 2158705 w 3301706"/>
                <a:gd name="connsiteY141" fmla="*/ 1814135 h 1995424"/>
                <a:gd name="connsiteX142" fmla="*/ 2140705 w 3301706"/>
                <a:gd name="connsiteY142" fmla="*/ 1832135 h 1995424"/>
                <a:gd name="connsiteX143" fmla="*/ 2122705 w 3301706"/>
                <a:gd name="connsiteY143" fmla="*/ 1814135 h 1995424"/>
                <a:gd name="connsiteX144" fmla="*/ 2140705 w 3301706"/>
                <a:gd name="connsiteY144" fmla="*/ 1796135 h 1995424"/>
                <a:gd name="connsiteX145" fmla="*/ 1977420 w 3301706"/>
                <a:gd name="connsiteY145" fmla="*/ 1796135 h 1995424"/>
                <a:gd name="connsiteX146" fmla="*/ 1995420 w 3301706"/>
                <a:gd name="connsiteY146" fmla="*/ 1814135 h 1995424"/>
                <a:gd name="connsiteX147" fmla="*/ 1977420 w 3301706"/>
                <a:gd name="connsiteY147" fmla="*/ 1832135 h 1995424"/>
                <a:gd name="connsiteX148" fmla="*/ 1959420 w 3301706"/>
                <a:gd name="connsiteY148" fmla="*/ 1814135 h 1995424"/>
                <a:gd name="connsiteX149" fmla="*/ 1977420 w 3301706"/>
                <a:gd name="connsiteY149" fmla="*/ 1796135 h 1995424"/>
                <a:gd name="connsiteX150" fmla="*/ 1814135 w 3301706"/>
                <a:gd name="connsiteY150" fmla="*/ 1796135 h 1995424"/>
                <a:gd name="connsiteX151" fmla="*/ 1832135 w 3301706"/>
                <a:gd name="connsiteY151" fmla="*/ 1814135 h 1995424"/>
                <a:gd name="connsiteX152" fmla="*/ 1814135 w 3301706"/>
                <a:gd name="connsiteY152" fmla="*/ 1832135 h 1995424"/>
                <a:gd name="connsiteX153" fmla="*/ 1796135 w 3301706"/>
                <a:gd name="connsiteY153" fmla="*/ 1814135 h 1995424"/>
                <a:gd name="connsiteX154" fmla="*/ 1814135 w 3301706"/>
                <a:gd name="connsiteY154" fmla="*/ 1796135 h 1995424"/>
                <a:gd name="connsiteX155" fmla="*/ 1650850 w 3301706"/>
                <a:gd name="connsiteY155" fmla="*/ 1796135 h 1995424"/>
                <a:gd name="connsiteX156" fmla="*/ 1668850 w 3301706"/>
                <a:gd name="connsiteY156" fmla="*/ 1814135 h 1995424"/>
                <a:gd name="connsiteX157" fmla="*/ 1650850 w 3301706"/>
                <a:gd name="connsiteY157" fmla="*/ 1832135 h 1995424"/>
                <a:gd name="connsiteX158" fmla="*/ 1632850 w 3301706"/>
                <a:gd name="connsiteY158" fmla="*/ 1814135 h 1995424"/>
                <a:gd name="connsiteX159" fmla="*/ 1650850 w 3301706"/>
                <a:gd name="connsiteY159" fmla="*/ 1796135 h 1995424"/>
                <a:gd name="connsiteX160" fmla="*/ 1487565 w 3301706"/>
                <a:gd name="connsiteY160" fmla="*/ 1796135 h 1995424"/>
                <a:gd name="connsiteX161" fmla="*/ 1505565 w 3301706"/>
                <a:gd name="connsiteY161" fmla="*/ 1814135 h 1995424"/>
                <a:gd name="connsiteX162" fmla="*/ 1487565 w 3301706"/>
                <a:gd name="connsiteY162" fmla="*/ 1832135 h 1995424"/>
                <a:gd name="connsiteX163" fmla="*/ 1469565 w 3301706"/>
                <a:gd name="connsiteY163" fmla="*/ 1814135 h 1995424"/>
                <a:gd name="connsiteX164" fmla="*/ 1487565 w 3301706"/>
                <a:gd name="connsiteY164" fmla="*/ 1796135 h 1995424"/>
                <a:gd name="connsiteX165" fmla="*/ 1324280 w 3301706"/>
                <a:gd name="connsiteY165" fmla="*/ 1796135 h 1995424"/>
                <a:gd name="connsiteX166" fmla="*/ 1342280 w 3301706"/>
                <a:gd name="connsiteY166" fmla="*/ 1814135 h 1995424"/>
                <a:gd name="connsiteX167" fmla="*/ 1324280 w 3301706"/>
                <a:gd name="connsiteY167" fmla="*/ 1832135 h 1995424"/>
                <a:gd name="connsiteX168" fmla="*/ 1306280 w 3301706"/>
                <a:gd name="connsiteY168" fmla="*/ 1814135 h 1995424"/>
                <a:gd name="connsiteX169" fmla="*/ 1324280 w 3301706"/>
                <a:gd name="connsiteY169" fmla="*/ 1796135 h 1995424"/>
                <a:gd name="connsiteX170" fmla="*/ 1160995 w 3301706"/>
                <a:gd name="connsiteY170" fmla="*/ 1796135 h 1995424"/>
                <a:gd name="connsiteX171" fmla="*/ 1178995 w 3301706"/>
                <a:gd name="connsiteY171" fmla="*/ 1814135 h 1995424"/>
                <a:gd name="connsiteX172" fmla="*/ 1160995 w 3301706"/>
                <a:gd name="connsiteY172" fmla="*/ 1832135 h 1995424"/>
                <a:gd name="connsiteX173" fmla="*/ 1142995 w 3301706"/>
                <a:gd name="connsiteY173" fmla="*/ 1814135 h 1995424"/>
                <a:gd name="connsiteX174" fmla="*/ 1160995 w 3301706"/>
                <a:gd name="connsiteY174" fmla="*/ 1796135 h 1995424"/>
                <a:gd name="connsiteX175" fmla="*/ 997710 w 3301706"/>
                <a:gd name="connsiteY175" fmla="*/ 1796135 h 1995424"/>
                <a:gd name="connsiteX176" fmla="*/ 1015710 w 3301706"/>
                <a:gd name="connsiteY176" fmla="*/ 1814135 h 1995424"/>
                <a:gd name="connsiteX177" fmla="*/ 997710 w 3301706"/>
                <a:gd name="connsiteY177" fmla="*/ 1832135 h 1995424"/>
                <a:gd name="connsiteX178" fmla="*/ 979710 w 3301706"/>
                <a:gd name="connsiteY178" fmla="*/ 1814135 h 1995424"/>
                <a:gd name="connsiteX179" fmla="*/ 997710 w 3301706"/>
                <a:gd name="connsiteY179" fmla="*/ 1796135 h 1995424"/>
                <a:gd name="connsiteX180" fmla="*/ 834425 w 3301706"/>
                <a:gd name="connsiteY180" fmla="*/ 1796135 h 1995424"/>
                <a:gd name="connsiteX181" fmla="*/ 852425 w 3301706"/>
                <a:gd name="connsiteY181" fmla="*/ 1814135 h 1995424"/>
                <a:gd name="connsiteX182" fmla="*/ 834425 w 3301706"/>
                <a:gd name="connsiteY182" fmla="*/ 1832135 h 1995424"/>
                <a:gd name="connsiteX183" fmla="*/ 816425 w 3301706"/>
                <a:gd name="connsiteY183" fmla="*/ 1814135 h 1995424"/>
                <a:gd name="connsiteX184" fmla="*/ 834425 w 3301706"/>
                <a:gd name="connsiteY184" fmla="*/ 1796135 h 1995424"/>
                <a:gd name="connsiteX185" fmla="*/ 671140 w 3301706"/>
                <a:gd name="connsiteY185" fmla="*/ 1796135 h 1995424"/>
                <a:gd name="connsiteX186" fmla="*/ 689140 w 3301706"/>
                <a:gd name="connsiteY186" fmla="*/ 1814135 h 1995424"/>
                <a:gd name="connsiteX187" fmla="*/ 671140 w 3301706"/>
                <a:gd name="connsiteY187" fmla="*/ 1832135 h 1995424"/>
                <a:gd name="connsiteX188" fmla="*/ 653140 w 3301706"/>
                <a:gd name="connsiteY188" fmla="*/ 1814135 h 1995424"/>
                <a:gd name="connsiteX189" fmla="*/ 671140 w 3301706"/>
                <a:gd name="connsiteY189" fmla="*/ 1796135 h 1995424"/>
                <a:gd name="connsiteX190" fmla="*/ 507855 w 3301706"/>
                <a:gd name="connsiteY190" fmla="*/ 1796135 h 1995424"/>
                <a:gd name="connsiteX191" fmla="*/ 525855 w 3301706"/>
                <a:gd name="connsiteY191" fmla="*/ 1814135 h 1995424"/>
                <a:gd name="connsiteX192" fmla="*/ 507855 w 3301706"/>
                <a:gd name="connsiteY192" fmla="*/ 1832135 h 1995424"/>
                <a:gd name="connsiteX193" fmla="*/ 489855 w 3301706"/>
                <a:gd name="connsiteY193" fmla="*/ 1814135 h 1995424"/>
                <a:gd name="connsiteX194" fmla="*/ 507855 w 3301706"/>
                <a:gd name="connsiteY194" fmla="*/ 1796135 h 1995424"/>
                <a:gd name="connsiteX195" fmla="*/ 344570 w 3301706"/>
                <a:gd name="connsiteY195" fmla="*/ 1796135 h 1995424"/>
                <a:gd name="connsiteX196" fmla="*/ 362570 w 3301706"/>
                <a:gd name="connsiteY196" fmla="*/ 1814135 h 1995424"/>
                <a:gd name="connsiteX197" fmla="*/ 344570 w 3301706"/>
                <a:gd name="connsiteY197" fmla="*/ 1832135 h 1995424"/>
                <a:gd name="connsiteX198" fmla="*/ 326570 w 3301706"/>
                <a:gd name="connsiteY198" fmla="*/ 1814135 h 1995424"/>
                <a:gd name="connsiteX199" fmla="*/ 344570 w 3301706"/>
                <a:gd name="connsiteY199" fmla="*/ 1796135 h 1995424"/>
                <a:gd name="connsiteX200" fmla="*/ 181285 w 3301706"/>
                <a:gd name="connsiteY200" fmla="*/ 1796135 h 1995424"/>
                <a:gd name="connsiteX201" fmla="*/ 199285 w 3301706"/>
                <a:gd name="connsiteY201" fmla="*/ 1814135 h 1995424"/>
                <a:gd name="connsiteX202" fmla="*/ 181285 w 3301706"/>
                <a:gd name="connsiteY202" fmla="*/ 1832135 h 1995424"/>
                <a:gd name="connsiteX203" fmla="*/ 163285 w 3301706"/>
                <a:gd name="connsiteY203" fmla="*/ 1814135 h 1995424"/>
                <a:gd name="connsiteX204" fmla="*/ 181285 w 3301706"/>
                <a:gd name="connsiteY204" fmla="*/ 1796135 h 1995424"/>
                <a:gd name="connsiteX205" fmla="*/ 18000 w 3301706"/>
                <a:gd name="connsiteY205" fmla="*/ 1796135 h 1995424"/>
                <a:gd name="connsiteX206" fmla="*/ 36000 w 3301706"/>
                <a:gd name="connsiteY206" fmla="*/ 1814135 h 1995424"/>
                <a:gd name="connsiteX207" fmla="*/ 18000 w 3301706"/>
                <a:gd name="connsiteY207" fmla="*/ 1832135 h 1995424"/>
                <a:gd name="connsiteX208" fmla="*/ 0 w 3301706"/>
                <a:gd name="connsiteY208" fmla="*/ 1814135 h 1995424"/>
                <a:gd name="connsiteX209" fmla="*/ 18000 w 3301706"/>
                <a:gd name="connsiteY209" fmla="*/ 1796135 h 1995424"/>
                <a:gd name="connsiteX210" fmla="*/ 3283706 w 3301706"/>
                <a:gd name="connsiteY210" fmla="*/ 1632850 h 1995424"/>
                <a:gd name="connsiteX211" fmla="*/ 3301706 w 3301706"/>
                <a:gd name="connsiteY211" fmla="*/ 1650850 h 1995424"/>
                <a:gd name="connsiteX212" fmla="*/ 3283706 w 3301706"/>
                <a:gd name="connsiteY212" fmla="*/ 1668850 h 1995424"/>
                <a:gd name="connsiteX213" fmla="*/ 3265706 w 3301706"/>
                <a:gd name="connsiteY213" fmla="*/ 1650850 h 1995424"/>
                <a:gd name="connsiteX214" fmla="*/ 3283706 w 3301706"/>
                <a:gd name="connsiteY214" fmla="*/ 1632850 h 1995424"/>
                <a:gd name="connsiteX215" fmla="*/ 3120415 w 3301706"/>
                <a:gd name="connsiteY215" fmla="*/ 1632850 h 1995424"/>
                <a:gd name="connsiteX216" fmla="*/ 3138415 w 3301706"/>
                <a:gd name="connsiteY216" fmla="*/ 1650850 h 1995424"/>
                <a:gd name="connsiteX217" fmla="*/ 3120415 w 3301706"/>
                <a:gd name="connsiteY217" fmla="*/ 1668850 h 1995424"/>
                <a:gd name="connsiteX218" fmla="*/ 3102415 w 3301706"/>
                <a:gd name="connsiteY218" fmla="*/ 1650850 h 1995424"/>
                <a:gd name="connsiteX219" fmla="*/ 3120415 w 3301706"/>
                <a:gd name="connsiteY219" fmla="*/ 1632850 h 1995424"/>
                <a:gd name="connsiteX220" fmla="*/ 2957130 w 3301706"/>
                <a:gd name="connsiteY220" fmla="*/ 1632850 h 1995424"/>
                <a:gd name="connsiteX221" fmla="*/ 2975130 w 3301706"/>
                <a:gd name="connsiteY221" fmla="*/ 1650850 h 1995424"/>
                <a:gd name="connsiteX222" fmla="*/ 2957130 w 3301706"/>
                <a:gd name="connsiteY222" fmla="*/ 1668850 h 1995424"/>
                <a:gd name="connsiteX223" fmla="*/ 2939130 w 3301706"/>
                <a:gd name="connsiteY223" fmla="*/ 1650850 h 1995424"/>
                <a:gd name="connsiteX224" fmla="*/ 2957130 w 3301706"/>
                <a:gd name="connsiteY224" fmla="*/ 1632850 h 1995424"/>
                <a:gd name="connsiteX225" fmla="*/ 2793845 w 3301706"/>
                <a:gd name="connsiteY225" fmla="*/ 1632850 h 1995424"/>
                <a:gd name="connsiteX226" fmla="*/ 2811845 w 3301706"/>
                <a:gd name="connsiteY226" fmla="*/ 1650850 h 1995424"/>
                <a:gd name="connsiteX227" fmla="*/ 2793845 w 3301706"/>
                <a:gd name="connsiteY227" fmla="*/ 1668850 h 1995424"/>
                <a:gd name="connsiteX228" fmla="*/ 2775845 w 3301706"/>
                <a:gd name="connsiteY228" fmla="*/ 1650850 h 1995424"/>
                <a:gd name="connsiteX229" fmla="*/ 2793845 w 3301706"/>
                <a:gd name="connsiteY229" fmla="*/ 1632850 h 1995424"/>
                <a:gd name="connsiteX230" fmla="*/ 2630560 w 3301706"/>
                <a:gd name="connsiteY230" fmla="*/ 1632850 h 1995424"/>
                <a:gd name="connsiteX231" fmla="*/ 2648560 w 3301706"/>
                <a:gd name="connsiteY231" fmla="*/ 1650850 h 1995424"/>
                <a:gd name="connsiteX232" fmla="*/ 2630560 w 3301706"/>
                <a:gd name="connsiteY232" fmla="*/ 1668850 h 1995424"/>
                <a:gd name="connsiteX233" fmla="*/ 2612560 w 3301706"/>
                <a:gd name="connsiteY233" fmla="*/ 1650850 h 1995424"/>
                <a:gd name="connsiteX234" fmla="*/ 2630560 w 3301706"/>
                <a:gd name="connsiteY234" fmla="*/ 1632850 h 1995424"/>
                <a:gd name="connsiteX235" fmla="*/ 2467275 w 3301706"/>
                <a:gd name="connsiteY235" fmla="*/ 1632850 h 1995424"/>
                <a:gd name="connsiteX236" fmla="*/ 2485275 w 3301706"/>
                <a:gd name="connsiteY236" fmla="*/ 1650850 h 1995424"/>
                <a:gd name="connsiteX237" fmla="*/ 2467275 w 3301706"/>
                <a:gd name="connsiteY237" fmla="*/ 1668850 h 1995424"/>
                <a:gd name="connsiteX238" fmla="*/ 2449275 w 3301706"/>
                <a:gd name="connsiteY238" fmla="*/ 1650850 h 1995424"/>
                <a:gd name="connsiteX239" fmla="*/ 2467275 w 3301706"/>
                <a:gd name="connsiteY239" fmla="*/ 1632850 h 1995424"/>
                <a:gd name="connsiteX240" fmla="*/ 2303990 w 3301706"/>
                <a:gd name="connsiteY240" fmla="*/ 1632850 h 1995424"/>
                <a:gd name="connsiteX241" fmla="*/ 2321990 w 3301706"/>
                <a:gd name="connsiteY241" fmla="*/ 1650850 h 1995424"/>
                <a:gd name="connsiteX242" fmla="*/ 2303990 w 3301706"/>
                <a:gd name="connsiteY242" fmla="*/ 1668850 h 1995424"/>
                <a:gd name="connsiteX243" fmla="*/ 2285990 w 3301706"/>
                <a:gd name="connsiteY243" fmla="*/ 1650850 h 1995424"/>
                <a:gd name="connsiteX244" fmla="*/ 2303990 w 3301706"/>
                <a:gd name="connsiteY244" fmla="*/ 1632850 h 1995424"/>
                <a:gd name="connsiteX245" fmla="*/ 2140705 w 3301706"/>
                <a:gd name="connsiteY245" fmla="*/ 1632850 h 1995424"/>
                <a:gd name="connsiteX246" fmla="*/ 2158705 w 3301706"/>
                <a:gd name="connsiteY246" fmla="*/ 1650850 h 1995424"/>
                <a:gd name="connsiteX247" fmla="*/ 2140705 w 3301706"/>
                <a:gd name="connsiteY247" fmla="*/ 1668850 h 1995424"/>
                <a:gd name="connsiteX248" fmla="*/ 2122705 w 3301706"/>
                <a:gd name="connsiteY248" fmla="*/ 1650850 h 1995424"/>
                <a:gd name="connsiteX249" fmla="*/ 2140705 w 3301706"/>
                <a:gd name="connsiteY249" fmla="*/ 1632850 h 1995424"/>
                <a:gd name="connsiteX250" fmla="*/ 1977420 w 3301706"/>
                <a:gd name="connsiteY250" fmla="*/ 1632850 h 1995424"/>
                <a:gd name="connsiteX251" fmla="*/ 1995420 w 3301706"/>
                <a:gd name="connsiteY251" fmla="*/ 1650850 h 1995424"/>
                <a:gd name="connsiteX252" fmla="*/ 1977420 w 3301706"/>
                <a:gd name="connsiteY252" fmla="*/ 1668850 h 1995424"/>
                <a:gd name="connsiteX253" fmla="*/ 1959420 w 3301706"/>
                <a:gd name="connsiteY253" fmla="*/ 1650850 h 1995424"/>
                <a:gd name="connsiteX254" fmla="*/ 1977420 w 3301706"/>
                <a:gd name="connsiteY254" fmla="*/ 1632850 h 1995424"/>
                <a:gd name="connsiteX255" fmla="*/ 1814135 w 3301706"/>
                <a:gd name="connsiteY255" fmla="*/ 1632850 h 1995424"/>
                <a:gd name="connsiteX256" fmla="*/ 1832135 w 3301706"/>
                <a:gd name="connsiteY256" fmla="*/ 1650850 h 1995424"/>
                <a:gd name="connsiteX257" fmla="*/ 1814135 w 3301706"/>
                <a:gd name="connsiteY257" fmla="*/ 1668850 h 1995424"/>
                <a:gd name="connsiteX258" fmla="*/ 1796135 w 3301706"/>
                <a:gd name="connsiteY258" fmla="*/ 1650850 h 1995424"/>
                <a:gd name="connsiteX259" fmla="*/ 1814135 w 3301706"/>
                <a:gd name="connsiteY259" fmla="*/ 1632850 h 1995424"/>
                <a:gd name="connsiteX260" fmla="*/ 1650850 w 3301706"/>
                <a:gd name="connsiteY260" fmla="*/ 1632850 h 1995424"/>
                <a:gd name="connsiteX261" fmla="*/ 1668850 w 3301706"/>
                <a:gd name="connsiteY261" fmla="*/ 1650850 h 1995424"/>
                <a:gd name="connsiteX262" fmla="*/ 1650850 w 3301706"/>
                <a:gd name="connsiteY262" fmla="*/ 1668850 h 1995424"/>
                <a:gd name="connsiteX263" fmla="*/ 1632850 w 3301706"/>
                <a:gd name="connsiteY263" fmla="*/ 1650850 h 1995424"/>
                <a:gd name="connsiteX264" fmla="*/ 1650850 w 3301706"/>
                <a:gd name="connsiteY264" fmla="*/ 1632850 h 1995424"/>
                <a:gd name="connsiteX265" fmla="*/ 1487565 w 3301706"/>
                <a:gd name="connsiteY265" fmla="*/ 1632850 h 1995424"/>
                <a:gd name="connsiteX266" fmla="*/ 1505565 w 3301706"/>
                <a:gd name="connsiteY266" fmla="*/ 1650850 h 1995424"/>
                <a:gd name="connsiteX267" fmla="*/ 1487565 w 3301706"/>
                <a:gd name="connsiteY267" fmla="*/ 1668850 h 1995424"/>
                <a:gd name="connsiteX268" fmla="*/ 1469565 w 3301706"/>
                <a:gd name="connsiteY268" fmla="*/ 1650850 h 1995424"/>
                <a:gd name="connsiteX269" fmla="*/ 1487565 w 3301706"/>
                <a:gd name="connsiteY269" fmla="*/ 1632850 h 1995424"/>
                <a:gd name="connsiteX270" fmla="*/ 1324280 w 3301706"/>
                <a:gd name="connsiteY270" fmla="*/ 1632850 h 1995424"/>
                <a:gd name="connsiteX271" fmla="*/ 1342280 w 3301706"/>
                <a:gd name="connsiteY271" fmla="*/ 1650850 h 1995424"/>
                <a:gd name="connsiteX272" fmla="*/ 1324280 w 3301706"/>
                <a:gd name="connsiteY272" fmla="*/ 1668850 h 1995424"/>
                <a:gd name="connsiteX273" fmla="*/ 1306280 w 3301706"/>
                <a:gd name="connsiteY273" fmla="*/ 1650850 h 1995424"/>
                <a:gd name="connsiteX274" fmla="*/ 1324280 w 3301706"/>
                <a:gd name="connsiteY274" fmla="*/ 1632850 h 1995424"/>
                <a:gd name="connsiteX275" fmla="*/ 1160995 w 3301706"/>
                <a:gd name="connsiteY275" fmla="*/ 1632850 h 1995424"/>
                <a:gd name="connsiteX276" fmla="*/ 1178995 w 3301706"/>
                <a:gd name="connsiteY276" fmla="*/ 1650850 h 1995424"/>
                <a:gd name="connsiteX277" fmla="*/ 1160995 w 3301706"/>
                <a:gd name="connsiteY277" fmla="*/ 1668850 h 1995424"/>
                <a:gd name="connsiteX278" fmla="*/ 1142995 w 3301706"/>
                <a:gd name="connsiteY278" fmla="*/ 1650850 h 1995424"/>
                <a:gd name="connsiteX279" fmla="*/ 1160995 w 3301706"/>
                <a:gd name="connsiteY279" fmla="*/ 1632850 h 1995424"/>
                <a:gd name="connsiteX280" fmla="*/ 997710 w 3301706"/>
                <a:gd name="connsiteY280" fmla="*/ 1632850 h 1995424"/>
                <a:gd name="connsiteX281" fmla="*/ 1015710 w 3301706"/>
                <a:gd name="connsiteY281" fmla="*/ 1650850 h 1995424"/>
                <a:gd name="connsiteX282" fmla="*/ 997710 w 3301706"/>
                <a:gd name="connsiteY282" fmla="*/ 1668850 h 1995424"/>
                <a:gd name="connsiteX283" fmla="*/ 979710 w 3301706"/>
                <a:gd name="connsiteY283" fmla="*/ 1650850 h 1995424"/>
                <a:gd name="connsiteX284" fmla="*/ 997710 w 3301706"/>
                <a:gd name="connsiteY284" fmla="*/ 1632850 h 1995424"/>
                <a:gd name="connsiteX285" fmla="*/ 834425 w 3301706"/>
                <a:gd name="connsiteY285" fmla="*/ 1632850 h 1995424"/>
                <a:gd name="connsiteX286" fmla="*/ 852425 w 3301706"/>
                <a:gd name="connsiteY286" fmla="*/ 1650850 h 1995424"/>
                <a:gd name="connsiteX287" fmla="*/ 834425 w 3301706"/>
                <a:gd name="connsiteY287" fmla="*/ 1668850 h 1995424"/>
                <a:gd name="connsiteX288" fmla="*/ 816425 w 3301706"/>
                <a:gd name="connsiteY288" fmla="*/ 1650850 h 1995424"/>
                <a:gd name="connsiteX289" fmla="*/ 834425 w 3301706"/>
                <a:gd name="connsiteY289" fmla="*/ 1632850 h 1995424"/>
                <a:gd name="connsiteX290" fmla="*/ 671140 w 3301706"/>
                <a:gd name="connsiteY290" fmla="*/ 1632850 h 1995424"/>
                <a:gd name="connsiteX291" fmla="*/ 689140 w 3301706"/>
                <a:gd name="connsiteY291" fmla="*/ 1650850 h 1995424"/>
                <a:gd name="connsiteX292" fmla="*/ 671140 w 3301706"/>
                <a:gd name="connsiteY292" fmla="*/ 1668850 h 1995424"/>
                <a:gd name="connsiteX293" fmla="*/ 653140 w 3301706"/>
                <a:gd name="connsiteY293" fmla="*/ 1650850 h 1995424"/>
                <a:gd name="connsiteX294" fmla="*/ 671140 w 3301706"/>
                <a:gd name="connsiteY294" fmla="*/ 1632850 h 1995424"/>
                <a:gd name="connsiteX295" fmla="*/ 507855 w 3301706"/>
                <a:gd name="connsiteY295" fmla="*/ 1632850 h 1995424"/>
                <a:gd name="connsiteX296" fmla="*/ 525855 w 3301706"/>
                <a:gd name="connsiteY296" fmla="*/ 1650850 h 1995424"/>
                <a:gd name="connsiteX297" fmla="*/ 507855 w 3301706"/>
                <a:gd name="connsiteY297" fmla="*/ 1668850 h 1995424"/>
                <a:gd name="connsiteX298" fmla="*/ 489855 w 3301706"/>
                <a:gd name="connsiteY298" fmla="*/ 1650850 h 1995424"/>
                <a:gd name="connsiteX299" fmla="*/ 507855 w 3301706"/>
                <a:gd name="connsiteY299" fmla="*/ 1632850 h 1995424"/>
                <a:gd name="connsiteX300" fmla="*/ 344570 w 3301706"/>
                <a:gd name="connsiteY300" fmla="*/ 1632850 h 1995424"/>
                <a:gd name="connsiteX301" fmla="*/ 362570 w 3301706"/>
                <a:gd name="connsiteY301" fmla="*/ 1650850 h 1995424"/>
                <a:gd name="connsiteX302" fmla="*/ 344570 w 3301706"/>
                <a:gd name="connsiteY302" fmla="*/ 1668850 h 1995424"/>
                <a:gd name="connsiteX303" fmla="*/ 326570 w 3301706"/>
                <a:gd name="connsiteY303" fmla="*/ 1650850 h 1995424"/>
                <a:gd name="connsiteX304" fmla="*/ 344570 w 3301706"/>
                <a:gd name="connsiteY304" fmla="*/ 1632850 h 1995424"/>
                <a:gd name="connsiteX305" fmla="*/ 181285 w 3301706"/>
                <a:gd name="connsiteY305" fmla="*/ 1632850 h 1995424"/>
                <a:gd name="connsiteX306" fmla="*/ 199285 w 3301706"/>
                <a:gd name="connsiteY306" fmla="*/ 1650850 h 1995424"/>
                <a:gd name="connsiteX307" fmla="*/ 181285 w 3301706"/>
                <a:gd name="connsiteY307" fmla="*/ 1668850 h 1995424"/>
                <a:gd name="connsiteX308" fmla="*/ 163285 w 3301706"/>
                <a:gd name="connsiteY308" fmla="*/ 1650850 h 1995424"/>
                <a:gd name="connsiteX309" fmla="*/ 181285 w 3301706"/>
                <a:gd name="connsiteY309" fmla="*/ 1632850 h 1995424"/>
                <a:gd name="connsiteX310" fmla="*/ 18000 w 3301706"/>
                <a:gd name="connsiteY310" fmla="*/ 1632850 h 1995424"/>
                <a:gd name="connsiteX311" fmla="*/ 36000 w 3301706"/>
                <a:gd name="connsiteY311" fmla="*/ 1650850 h 1995424"/>
                <a:gd name="connsiteX312" fmla="*/ 18000 w 3301706"/>
                <a:gd name="connsiteY312" fmla="*/ 1668850 h 1995424"/>
                <a:gd name="connsiteX313" fmla="*/ 0 w 3301706"/>
                <a:gd name="connsiteY313" fmla="*/ 1650850 h 1995424"/>
                <a:gd name="connsiteX314" fmla="*/ 18000 w 3301706"/>
                <a:gd name="connsiteY314" fmla="*/ 1632850 h 1995424"/>
                <a:gd name="connsiteX315" fmla="*/ 3283706 w 3301706"/>
                <a:gd name="connsiteY315" fmla="*/ 1469565 h 1995424"/>
                <a:gd name="connsiteX316" fmla="*/ 3301706 w 3301706"/>
                <a:gd name="connsiteY316" fmla="*/ 1487565 h 1995424"/>
                <a:gd name="connsiteX317" fmla="*/ 3283706 w 3301706"/>
                <a:gd name="connsiteY317" fmla="*/ 1505565 h 1995424"/>
                <a:gd name="connsiteX318" fmla="*/ 3265706 w 3301706"/>
                <a:gd name="connsiteY318" fmla="*/ 1487565 h 1995424"/>
                <a:gd name="connsiteX319" fmla="*/ 3283706 w 3301706"/>
                <a:gd name="connsiteY319" fmla="*/ 1469565 h 1995424"/>
                <a:gd name="connsiteX320" fmla="*/ 3120415 w 3301706"/>
                <a:gd name="connsiteY320" fmla="*/ 1469565 h 1995424"/>
                <a:gd name="connsiteX321" fmla="*/ 3138415 w 3301706"/>
                <a:gd name="connsiteY321" fmla="*/ 1487565 h 1995424"/>
                <a:gd name="connsiteX322" fmla="*/ 3120415 w 3301706"/>
                <a:gd name="connsiteY322" fmla="*/ 1505565 h 1995424"/>
                <a:gd name="connsiteX323" fmla="*/ 3102415 w 3301706"/>
                <a:gd name="connsiteY323" fmla="*/ 1487565 h 1995424"/>
                <a:gd name="connsiteX324" fmla="*/ 3120415 w 3301706"/>
                <a:gd name="connsiteY324" fmla="*/ 1469565 h 1995424"/>
                <a:gd name="connsiteX325" fmla="*/ 2957130 w 3301706"/>
                <a:gd name="connsiteY325" fmla="*/ 1469565 h 1995424"/>
                <a:gd name="connsiteX326" fmla="*/ 2975130 w 3301706"/>
                <a:gd name="connsiteY326" fmla="*/ 1487565 h 1995424"/>
                <a:gd name="connsiteX327" fmla="*/ 2957130 w 3301706"/>
                <a:gd name="connsiteY327" fmla="*/ 1505565 h 1995424"/>
                <a:gd name="connsiteX328" fmla="*/ 2939130 w 3301706"/>
                <a:gd name="connsiteY328" fmla="*/ 1487565 h 1995424"/>
                <a:gd name="connsiteX329" fmla="*/ 2957130 w 3301706"/>
                <a:gd name="connsiteY329" fmla="*/ 1469565 h 1995424"/>
                <a:gd name="connsiteX330" fmla="*/ 2793845 w 3301706"/>
                <a:gd name="connsiteY330" fmla="*/ 1469565 h 1995424"/>
                <a:gd name="connsiteX331" fmla="*/ 2811845 w 3301706"/>
                <a:gd name="connsiteY331" fmla="*/ 1487565 h 1995424"/>
                <a:gd name="connsiteX332" fmla="*/ 2793845 w 3301706"/>
                <a:gd name="connsiteY332" fmla="*/ 1505565 h 1995424"/>
                <a:gd name="connsiteX333" fmla="*/ 2775845 w 3301706"/>
                <a:gd name="connsiteY333" fmla="*/ 1487565 h 1995424"/>
                <a:gd name="connsiteX334" fmla="*/ 2793845 w 3301706"/>
                <a:gd name="connsiteY334" fmla="*/ 1469565 h 1995424"/>
                <a:gd name="connsiteX335" fmla="*/ 2630560 w 3301706"/>
                <a:gd name="connsiteY335" fmla="*/ 1469565 h 1995424"/>
                <a:gd name="connsiteX336" fmla="*/ 2648560 w 3301706"/>
                <a:gd name="connsiteY336" fmla="*/ 1487565 h 1995424"/>
                <a:gd name="connsiteX337" fmla="*/ 2630560 w 3301706"/>
                <a:gd name="connsiteY337" fmla="*/ 1505565 h 1995424"/>
                <a:gd name="connsiteX338" fmla="*/ 2612560 w 3301706"/>
                <a:gd name="connsiteY338" fmla="*/ 1487565 h 1995424"/>
                <a:gd name="connsiteX339" fmla="*/ 2630560 w 3301706"/>
                <a:gd name="connsiteY339" fmla="*/ 1469565 h 1995424"/>
                <a:gd name="connsiteX340" fmla="*/ 2467275 w 3301706"/>
                <a:gd name="connsiteY340" fmla="*/ 1469565 h 1995424"/>
                <a:gd name="connsiteX341" fmla="*/ 2485275 w 3301706"/>
                <a:gd name="connsiteY341" fmla="*/ 1487565 h 1995424"/>
                <a:gd name="connsiteX342" fmla="*/ 2467275 w 3301706"/>
                <a:gd name="connsiteY342" fmla="*/ 1505565 h 1995424"/>
                <a:gd name="connsiteX343" fmla="*/ 2449275 w 3301706"/>
                <a:gd name="connsiteY343" fmla="*/ 1487565 h 1995424"/>
                <a:gd name="connsiteX344" fmla="*/ 2467275 w 3301706"/>
                <a:gd name="connsiteY344" fmla="*/ 1469565 h 1995424"/>
                <a:gd name="connsiteX345" fmla="*/ 2303990 w 3301706"/>
                <a:gd name="connsiteY345" fmla="*/ 1469565 h 1995424"/>
                <a:gd name="connsiteX346" fmla="*/ 2321990 w 3301706"/>
                <a:gd name="connsiteY346" fmla="*/ 1487565 h 1995424"/>
                <a:gd name="connsiteX347" fmla="*/ 2303990 w 3301706"/>
                <a:gd name="connsiteY347" fmla="*/ 1505565 h 1995424"/>
                <a:gd name="connsiteX348" fmla="*/ 2285990 w 3301706"/>
                <a:gd name="connsiteY348" fmla="*/ 1487565 h 1995424"/>
                <a:gd name="connsiteX349" fmla="*/ 2303990 w 3301706"/>
                <a:gd name="connsiteY349" fmla="*/ 1469565 h 1995424"/>
                <a:gd name="connsiteX350" fmla="*/ 2140705 w 3301706"/>
                <a:gd name="connsiteY350" fmla="*/ 1469565 h 1995424"/>
                <a:gd name="connsiteX351" fmla="*/ 2158705 w 3301706"/>
                <a:gd name="connsiteY351" fmla="*/ 1487565 h 1995424"/>
                <a:gd name="connsiteX352" fmla="*/ 2140705 w 3301706"/>
                <a:gd name="connsiteY352" fmla="*/ 1505565 h 1995424"/>
                <a:gd name="connsiteX353" fmla="*/ 2122705 w 3301706"/>
                <a:gd name="connsiteY353" fmla="*/ 1487565 h 1995424"/>
                <a:gd name="connsiteX354" fmla="*/ 2140705 w 3301706"/>
                <a:gd name="connsiteY354" fmla="*/ 1469565 h 1995424"/>
                <a:gd name="connsiteX355" fmla="*/ 1977420 w 3301706"/>
                <a:gd name="connsiteY355" fmla="*/ 1469565 h 1995424"/>
                <a:gd name="connsiteX356" fmla="*/ 1995420 w 3301706"/>
                <a:gd name="connsiteY356" fmla="*/ 1487565 h 1995424"/>
                <a:gd name="connsiteX357" fmla="*/ 1977420 w 3301706"/>
                <a:gd name="connsiteY357" fmla="*/ 1505565 h 1995424"/>
                <a:gd name="connsiteX358" fmla="*/ 1959420 w 3301706"/>
                <a:gd name="connsiteY358" fmla="*/ 1487565 h 1995424"/>
                <a:gd name="connsiteX359" fmla="*/ 1977420 w 3301706"/>
                <a:gd name="connsiteY359" fmla="*/ 1469565 h 1995424"/>
                <a:gd name="connsiteX360" fmla="*/ 1814135 w 3301706"/>
                <a:gd name="connsiteY360" fmla="*/ 1469565 h 1995424"/>
                <a:gd name="connsiteX361" fmla="*/ 1832135 w 3301706"/>
                <a:gd name="connsiteY361" fmla="*/ 1487565 h 1995424"/>
                <a:gd name="connsiteX362" fmla="*/ 1814135 w 3301706"/>
                <a:gd name="connsiteY362" fmla="*/ 1505565 h 1995424"/>
                <a:gd name="connsiteX363" fmla="*/ 1796135 w 3301706"/>
                <a:gd name="connsiteY363" fmla="*/ 1487565 h 1995424"/>
                <a:gd name="connsiteX364" fmla="*/ 1814135 w 3301706"/>
                <a:gd name="connsiteY364" fmla="*/ 1469565 h 1995424"/>
                <a:gd name="connsiteX365" fmla="*/ 1650850 w 3301706"/>
                <a:gd name="connsiteY365" fmla="*/ 1469565 h 1995424"/>
                <a:gd name="connsiteX366" fmla="*/ 1668850 w 3301706"/>
                <a:gd name="connsiteY366" fmla="*/ 1487565 h 1995424"/>
                <a:gd name="connsiteX367" fmla="*/ 1650850 w 3301706"/>
                <a:gd name="connsiteY367" fmla="*/ 1505565 h 1995424"/>
                <a:gd name="connsiteX368" fmla="*/ 1632850 w 3301706"/>
                <a:gd name="connsiteY368" fmla="*/ 1487565 h 1995424"/>
                <a:gd name="connsiteX369" fmla="*/ 1650850 w 3301706"/>
                <a:gd name="connsiteY369" fmla="*/ 1469565 h 1995424"/>
                <a:gd name="connsiteX370" fmla="*/ 1487565 w 3301706"/>
                <a:gd name="connsiteY370" fmla="*/ 1469565 h 1995424"/>
                <a:gd name="connsiteX371" fmla="*/ 1505565 w 3301706"/>
                <a:gd name="connsiteY371" fmla="*/ 1487565 h 1995424"/>
                <a:gd name="connsiteX372" fmla="*/ 1487565 w 3301706"/>
                <a:gd name="connsiteY372" fmla="*/ 1505565 h 1995424"/>
                <a:gd name="connsiteX373" fmla="*/ 1469565 w 3301706"/>
                <a:gd name="connsiteY373" fmla="*/ 1487565 h 1995424"/>
                <a:gd name="connsiteX374" fmla="*/ 1487565 w 3301706"/>
                <a:gd name="connsiteY374" fmla="*/ 1469565 h 1995424"/>
                <a:gd name="connsiteX375" fmla="*/ 1324280 w 3301706"/>
                <a:gd name="connsiteY375" fmla="*/ 1469565 h 1995424"/>
                <a:gd name="connsiteX376" fmla="*/ 1342280 w 3301706"/>
                <a:gd name="connsiteY376" fmla="*/ 1487565 h 1995424"/>
                <a:gd name="connsiteX377" fmla="*/ 1324280 w 3301706"/>
                <a:gd name="connsiteY377" fmla="*/ 1505565 h 1995424"/>
                <a:gd name="connsiteX378" fmla="*/ 1306280 w 3301706"/>
                <a:gd name="connsiteY378" fmla="*/ 1487565 h 1995424"/>
                <a:gd name="connsiteX379" fmla="*/ 1324280 w 3301706"/>
                <a:gd name="connsiteY379" fmla="*/ 1469565 h 1995424"/>
                <a:gd name="connsiteX380" fmla="*/ 1160995 w 3301706"/>
                <a:gd name="connsiteY380" fmla="*/ 1469565 h 1995424"/>
                <a:gd name="connsiteX381" fmla="*/ 1178995 w 3301706"/>
                <a:gd name="connsiteY381" fmla="*/ 1487565 h 1995424"/>
                <a:gd name="connsiteX382" fmla="*/ 1160995 w 3301706"/>
                <a:gd name="connsiteY382" fmla="*/ 1505565 h 1995424"/>
                <a:gd name="connsiteX383" fmla="*/ 1142995 w 3301706"/>
                <a:gd name="connsiteY383" fmla="*/ 1487565 h 1995424"/>
                <a:gd name="connsiteX384" fmla="*/ 1160995 w 3301706"/>
                <a:gd name="connsiteY384" fmla="*/ 1469565 h 1995424"/>
                <a:gd name="connsiteX385" fmla="*/ 997710 w 3301706"/>
                <a:gd name="connsiteY385" fmla="*/ 1469565 h 1995424"/>
                <a:gd name="connsiteX386" fmla="*/ 1015710 w 3301706"/>
                <a:gd name="connsiteY386" fmla="*/ 1487565 h 1995424"/>
                <a:gd name="connsiteX387" fmla="*/ 997710 w 3301706"/>
                <a:gd name="connsiteY387" fmla="*/ 1505565 h 1995424"/>
                <a:gd name="connsiteX388" fmla="*/ 979710 w 3301706"/>
                <a:gd name="connsiteY388" fmla="*/ 1487565 h 1995424"/>
                <a:gd name="connsiteX389" fmla="*/ 997710 w 3301706"/>
                <a:gd name="connsiteY389" fmla="*/ 1469565 h 1995424"/>
                <a:gd name="connsiteX390" fmla="*/ 834425 w 3301706"/>
                <a:gd name="connsiteY390" fmla="*/ 1469565 h 1995424"/>
                <a:gd name="connsiteX391" fmla="*/ 852425 w 3301706"/>
                <a:gd name="connsiteY391" fmla="*/ 1487565 h 1995424"/>
                <a:gd name="connsiteX392" fmla="*/ 834425 w 3301706"/>
                <a:gd name="connsiteY392" fmla="*/ 1505565 h 1995424"/>
                <a:gd name="connsiteX393" fmla="*/ 816425 w 3301706"/>
                <a:gd name="connsiteY393" fmla="*/ 1487565 h 1995424"/>
                <a:gd name="connsiteX394" fmla="*/ 834425 w 3301706"/>
                <a:gd name="connsiteY394" fmla="*/ 1469565 h 1995424"/>
                <a:gd name="connsiteX395" fmla="*/ 671140 w 3301706"/>
                <a:gd name="connsiteY395" fmla="*/ 1469565 h 1995424"/>
                <a:gd name="connsiteX396" fmla="*/ 689140 w 3301706"/>
                <a:gd name="connsiteY396" fmla="*/ 1487565 h 1995424"/>
                <a:gd name="connsiteX397" fmla="*/ 671140 w 3301706"/>
                <a:gd name="connsiteY397" fmla="*/ 1505565 h 1995424"/>
                <a:gd name="connsiteX398" fmla="*/ 653140 w 3301706"/>
                <a:gd name="connsiteY398" fmla="*/ 1487565 h 1995424"/>
                <a:gd name="connsiteX399" fmla="*/ 671140 w 3301706"/>
                <a:gd name="connsiteY399" fmla="*/ 1469565 h 1995424"/>
                <a:gd name="connsiteX400" fmla="*/ 507855 w 3301706"/>
                <a:gd name="connsiteY400" fmla="*/ 1469565 h 1995424"/>
                <a:gd name="connsiteX401" fmla="*/ 525855 w 3301706"/>
                <a:gd name="connsiteY401" fmla="*/ 1487565 h 1995424"/>
                <a:gd name="connsiteX402" fmla="*/ 507855 w 3301706"/>
                <a:gd name="connsiteY402" fmla="*/ 1505565 h 1995424"/>
                <a:gd name="connsiteX403" fmla="*/ 489855 w 3301706"/>
                <a:gd name="connsiteY403" fmla="*/ 1487565 h 1995424"/>
                <a:gd name="connsiteX404" fmla="*/ 507855 w 3301706"/>
                <a:gd name="connsiteY404" fmla="*/ 1469565 h 1995424"/>
                <a:gd name="connsiteX405" fmla="*/ 344570 w 3301706"/>
                <a:gd name="connsiteY405" fmla="*/ 1469565 h 1995424"/>
                <a:gd name="connsiteX406" fmla="*/ 362570 w 3301706"/>
                <a:gd name="connsiteY406" fmla="*/ 1487565 h 1995424"/>
                <a:gd name="connsiteX407" fmla="*/ 344570 w 3301706"/>
                <a:gd name="connsiteY407" fmla="*/ 1505565 h 1995424"/>
                <a:gd name="connsiteX408" fmla="*/ 326570 w 3301706"/>
                <a:gd name="connsiteY408" fmla="*/ 1487565 h 1995424"/>
                <a:gd name="connsiteX409" fmla="*/ 344570 w 3301706"/>
                <a:gd name="connsiteY409" fmla="*/ 1469565 h 1995424"/>
                <a:gd name="connsiteX410" fmla="*/ 181285 w 3301706"/>
                <a:gd name="connsiteY410" fmla="*/ 1469565 h 1995424"/>
                <a:gd name="connsiteX411" fmla="*/ 199285 w 3301706"/>
                <a:gd name="connsiteY411" fmla="*/ 1487565 h 1995424"/>
                <a:gd name="connsiteX412" fmla="*/ 181285 w 3301706"/>
                <a:gd name="connsiteY412" fmla="*/ 1505565 h 1995424"/>
                <a:gd name="connsiteX413" fmla="*/ 163285 w 3301706"/>
                <a:gd name="connsiteY413" fmla="*/ 1487565 h 1995424"/>
                <a:gd name="connsiteX414" fmla="*/ 181285 w 3301706"/>
                <a:gd name="connsiteY414" fmla="*/ 1469565 h 1995424"/>
                <a:gd name="connsiteX415" fmla="*/ 18000 w 3301706"/>
                <a:gd name="connsiteY415" fmla="*/ 1469565 h 1995424"/>
                <a:gd name="connsiteX416" fmla="*/ 36000 w 3301706"/>
                <a:gd name="connsiteY416" fmla="*/ 1487565 h 1995424"/>
                <a:gd name="connsiteX417" fmla="*/ 18000 w 3301706"/>
                <a:gd name="connsiteY417" fmla="*/ 1505565 h 1995424"/>
                <a:gd name="connsiteX418" fmla="*/ 0 w 3301706"/>
                <a:gd name="connsiteY418" fmla="*/ 1487565 h 1995424"/>
                <a:gd name="connsiteX419" fmla="*/ 18000 w 3301706"/>
                <a:gd name="connsiteY419" fmla="*/ 1469565 h 1995424"/>
                <a:gd name="connsiteX420" fmla="*/ 3283706 w 3301706"/>
                <a:gd name="connsiteY420" fmla="*/ 1306280 h 1995424"/>
                <a:gd name="connsiteX421" fmla="*/ 3301706 w 3301706"/>
                <a:gd name="connsiteY421" fmla="*/ 1324280 h 1995424"/>
                <a:gd name="connsiteX422" fmla="*/ 3283706 w 3301706"/>
                <a:gd name="connsiteY422" fmla="*/ 1342280 h 1995424"/>
                <a:gd name="connsiteX423" fmla="*/ 3265706 w 3301706"/>
                <a:gd name="connsiteY423" fmla="*/ 1324280 h 1995424"/>
                <a:gd name="connsiteX424" fmla="*/ 3283706 w 3301706"/>
                <a:gd name="connsiteY424" fmla="*/ 1306280 h 1995424"/>
                <a:gd name="connsiteX425" fmla="*/ 3120415 w 3301706"/>
                <a:gd name="connsiteY425" fmla="*/ 1306280 h 1995424"/>
                <a:gd name="connsiteX426" fmla="*/ 3138415 w 3301706"/>
                <a:gd name="connsiteY426" fmla="*/ 1324280 h 1995424"/>
                <a:gd name="connsiteX427" fmla="*/ 3120415 w 3301706"/>
                <a:gd name="connsiteY427" fmla="*/ 1342280 h 1995424"/>
                <a:gd name="connsiteX428" fmla="*/ 3102415 w 3301706"/>
                <a:gd name="connsiteY428" fmla="*/ 1324280 h 1995424"/>
                <a:gd name="connsiteX429" fmla="*/ 3120415 w 3301706"/>
                <a:gd name="connsiteY429" fmla="*/ 1306280 h 1995424"/>
                <a:gd name="connsiteX430" fmla="*/ 2957130 w 3301706"/>
                <a:gd name="connsiteY430" fmla="*/ 1306280 h 1995424"/>
                <a:gd name="connsiteX431" fmla="*/ 2975130 w 3301706"/>
                <a:gd name="connsiteY431" fmla="*/ 1324280 h 1995424"/>
                <a:gd name="connsiteX432" fmla="*/ 2957130 w 3301706"/>
                <a:gd name="connsiteY432" fmla="*/ 1342280 h 1995424"/>
                <a:gd name="connsiteX433" fmla="*/ 2939130 w 3301706"/>
                <a:gd name="connsiteY433" fmla="*/ 1324280 h 1995424"/>
                <a:gd name="connsiteX434" fmla="*/ 2957130 w 3301706"/>
                <a:gd name="connsiteY434" fmla="*/ 1306280 h 1995424"/>
                <a:gd name="connsiteX435" fmla="*/ 2793845 w 3301706"/>
                <a:gd name="connsiteY435" fmla="*/ 1306280 h 1995424"/>
                <a:gd name="connsiteX436" fmla="*/ 2811845 w 3301706"/>
                <a:gd name="connsiteY436" fmla="*/ 1324280 h 1995424"/>
                <a:gd name="connsiteX437" fmla="*/ 2793845 w 3301706"/>
                <a:gd name="connsiteY437" fmla="*/ 1342280 h 1995424"/>
                <a:gd name="connsiteX438" fmla="*/ 2775845 w 3301706"/>
                <a:gd name="connsiteY438" fmla="*/ 1324280 h 1995424"/>
                <a:gd name="connsiteX439" fmla="*/ 2793845 w 3301706"/>
                <a:gd name="connsiteY439" fmla="*/ 1306280 h 1995424"/>
                <a:gd name="connsiteX440" fmla="*/ 2630560 w 3301706"/>
                <a:gd name="connsiteY440" fmla="*/ 1306280 h 1995424"/>
                <a:gd name="connsiteX441" fmla="*/ 2648560 w 3301706"/>
                <a:gd name="connsiteY441" fmla="*/ 1324280 h 1995424"/>
                <a:gd name="connsiteX442" fmla="*/ 2630560 w 3301706"/>
                <a:gd name="connsiteY442" fmla="*/ 1342280 h 1995424"/>
                <a:gd name="connsiteX443" fmla="*/ 2612560 w 3301706"/>
                <a:gd name="connsiteY443" fmla="*/ 1324280 h 1995424"/>
                <a:gd name="connsiteX444" fmla="*/ 2630560 w 3301706"/>
                <a:gd name="connsiteY444" fmla="*/ 1306280 h 1995424"/>
                <a:gd name="connsiteX445" fmla="*/ 2467275 w 3301706"/>
                <a:gd name="connsiteY445" fmla="*/ 1306280 h 1995424"/>
                <a:gd name="connsiteX446" fmla="*/ 2485275 w 3301706"/>
                <a:gd name="connsiteY446" fmla="*/ 1324280 h 1995424"/>
                <a:gd name="connsiteX447" fmla="*/ 2467275 w 3301706"/>
                <a:gd name="connsiteY447" fmla="*/ 1342280 h 1995424"/>
                <a:gd name="connsiteX448" fmla="*/ 2449275 w 3301706"/>
                <a:gd name="connsiteY448" fmla="*/ 1324280 h 1995424"/>
                <a:gd name="connsiteX449" fmla="*/ 2467275 w 3301706"/>
                <a:gd name="connsiteY449" fmla="*/ 1306280 h 1995424"/>
                <a:gd name="connsiteX450" fmla="*/ 2303990 w 3301706"/>
                <a:gd name="connsiteY450" fmla="*/ 1306280 h 1995424"/>
                <a:gd name="connsiteX451" fmla="*/ 2321990 w 3301706"/>
                <a:gd name="connsiteY451" fmla="*/ 1324280 h 1995424"/>
                <a:gd name="connsiteX452" fmla="*/ 2303990 w 3301706"/>
                <a:gd name="connsiteY452" fmla="*/ 1342280 h 1995424"/>
                <a:gd name="connsiteX453" fmla="*/ 2285990 w 3301706"/>
                <a:gd name="connsiteY453" fmla="*/ 1324280 h 1995424"/>
                <a:gd name="connsiteX454" fmla="*/ 2303990 w 3301706"/>
                <a:gd name="connsiteY454" fmla="*/ 1306280 h 1995424"/>
                <a:gd name="connsiteX455" fmla="*/ 2140705 w 3301706"/>
                <a:gd name="connsiteY455" fmla="*/ 1306280 h 1995424"/>
                <a:gd name="connsiteX456" fmla="*/ 2158705 w 3301706"/>
                <a:gd name="connsiteY456" fmla="*/ 1324280 h 1995424"/>
                <a:gd name="connsiteX457" fmla="*/ 2140705 w 3301706"/>
                <a:gd name="connsiteY457" fmla="*/ 1342280 h 1995424"/>
                <a:gd name="connsiteX458" fmla="*/ 2122705 w 3301706"/>
                <a:gd name="connsiteY458" fmla="*/ 1324280 h 1995424"/>
                <a:gd name="connsiteX459" fmla="*/ 2140705 w 3301706"/>
                <a:gd name="connsiteY459" fmla="*/ 1306280 h 1995424"/>
                <a:gd name="connsiteX460" fmla="*/ 1977420 w 3301706"/>
                <a:gd name="connsiteY460" fmla="*/ 1306280 h 1995424"/>
                <a:gd name="connsiteX461" fmla="*/ 1995420 w 3301706"/>
                <a:gd name="connsiteY461" fmla="*/ 1324280 h 1995424"/>
                <a:gd name="connsiteX462" fmla="*/ 1977420 w 3301706"/>
                <a:gd name="connsiteY462" fmla="*/ 1342280 h 1995424"/>
                <a:gd name="connsiteX463" fmla="*/ 1959420 w 3301706"/>
                <a:gd name="connsiteY463" fmla="*/ 1324280 h 1995424"/>
                <a:gd name="connsiteX464" fmla="*/ 1977420 w 3301706"/>
                <a:gd name="connsiteY464" fmla="*/ 1306280 h 1995424"/>
                <a:gd name="connsiteX465" fmla="*/ 1814135 w 3301706"/>
                <a:gd name="connsiteY465" fmla="*/ 1306280 h 1995424"/>
                <a:gd name="connsiteX466" fmla="*/ 1832135 w 3301706"/>
                <a:gd name="connsiteY466" fmla="*/ 1324280 h 1995424"/>
                <a:gd name="connsiteX467" fmla="*/ 1814135 w 3301706"/>
                <a:gd name="connsiteY467" fmla="*/ 1342280 h 1995424"/>
                <a:gd name="connsiteX468" fmla="*/ 1796135 w 3301706"/>
                <a:gd name="connsiteY468" fmla="*/ 1324280 h 1995424"/>
                <a:gd name="connsiteX469" fmla="*/ 1814135 w 3301706"/>
                <a:gd name="connsiteY469" fmla="*/ 1306280 h 1995424"/>
                <a:gd name="connsiteX470" fmla="*/ 1650850 w 3301706"/>
                <a:gd name="connsiteY470" fmla="*/ 1306280 h 1995424"/>
                <a:gd name="connsiteX471" fmla="*/ 1668850 w 3301706"/>
                <a:gd name="connsiteY471" fmla="*/ 1324280 h 1995424"/>
                <a:gd name="connsiteX472" fmla="*/ 1650850 w 3301706"/>
                <a:gd name="connsiteY472" fmla="*/ 1342280 h 1995424"/>
                <a:gd name="connsiteX473" fmla="*/ 1632850 w 3301706"/>
                <a:gd name="connsiteY473" fmla="*/ 1324280 h 1995424"/>
                <a:gd name="connsiteX474" fmla="*/ 1650850 w 3301706"/>
                <a:gd name="connsiteY474" fmla="*/ 1306280 h 1995424"/>
                <a:gd name="connsiteX475" fmla="*/ 1487565 w 3301706"/>
                <a:gd name="connsiteY475" fmla="*/ 1306280 h 1995424"/>
                <a:gd name="connsiteX476" fmla="*/ 1505565 w 3301706"/>
                <a:gd name="connsiteY476" fmla="*/ 1324280 h 1995424"/>
                <a:gd name="connsiteX477" fmla="*/ 1487565 w 3301706"/>
                <a:gd name="connsiteY477" fmla="*/ 1342280 h 1995424"/>
                <a:gd name="connsiteX478" fmla="*/ 1469565 w 3301706"/>
                <a:gd name="connsiteY478" fmla="*/ 1324280 h 1995424"/>
                <a:gd name="connsiteX479" fmla="*/ 1487565 w 3301706"/>
                <a:gd name="connsiteY479" fmla="*/ 1306280 h 1995424"/>
                <a:gd name="connsiteX480" fmla="*/ 1324280 w 3301706"/>
                <a:gd name="connsiteY480" fmla="*/ 1306280 h 1995424"/>
                <a:gd name="connsiteX481" fmla="*/ 1342280 w 3301706"/>
                <a:gd name="connsiteY481" fmla="*/ 1324280 h 1995424"/>
                <a:gd name="connsiteX482" fmla="*/ 1324280 w 3301706"/>
                <a:gd name="connsiteY482" fmla="*/ 1342280 h 1995424"/>
                <a:gd name="connsiteX483" fmla="*/ 1306280 w 3301706"/>
                <a:gd name="connsiteY483" fmla="*/ 1324280 h 1995424"/>
                <a:gd name="connsiteX484" fmla="*/ 1324280 w 3301706"/>
                <a:gd name="connsiteY484" fmla="*/ 1306280 h 1995424"/>
                <a:gd name="connsiteX485" fmla="*/ 1160995 w 3301706"/>
                <a:gd name="connsiteY485" fmla="*/ 1306280 h 1995424"/>
                <a:gd name="connsiteX486" fmla="*/ 1178995 w 3301706"/>
                <a:gd name="connsiteY486" fmla="*/ 1324280 h 1995424"/>
                <a:gd name="connsiteX487" fmla="*/ 1160995 w 3301706"/>
                <a:gd name="connsiteY487" fmla="*/ 1342280 h 1995424"/>
                <a:gd name="connsiteX488" fmla="*/ 1142995 w 3301706"/>
                <a:gd name="connsiteY488" fmla="*/ 1324280 h 1995424"/>
                <a:gd name="connsiteX489" fmla="*/ 1160995 w 3301706"/>
                <a:gd name="connsiteY489" fmla="*/ 1306280 h 1995424"/>
                <a:gd name="connsiteX490" fmla="*/ 997710 w 3301706"/>
                <a:gd name="connsiteY490" fmla="*/ 1306280 h 1995424"/>
                <a:gd name="connsiteX491" fmla="*/ 1015710 w 3301706"/>
                <a:gd name="connsiteY491" fmla="*/ 1324280 h 1995424"/>
                <a:gd name="connsiteX492" fmla="*/ 997710 w 3301706"/>
                <a:gd name="connsiteY492" fmla="*/ 1342280 h 1995424"/>
                <a:gd name="connsiteX493" fmla="*/ 979710 w 3301706"/>
                <a:gd name="connsiteY493" fmla="*/ 1324280 h 1995424"/>
                <a:gd name="connsiteX494" fmla="*/ 997710 w 3301706"/>
                <a:gd name="connsiteY494" fmla="*/ 1306280 h 1995424"/>
                <a:gd name="connsiteX495" fmla="*/ 834425 w 3301706"/>
                <a:gd name="connsiteY495" fmla="*/ 1306280 h 1995424"/>
                <a:gd name="connsiteX496" fmla="*/ 852425 w 3301706"/>
                <a:gd name="connsiteY496" fmla="*/ 1324280 h 1995424"/>
                <a:gd name="connsiteX497" fmla="*/ 834425 w 3301706"/>
                <a:gd name="connsiteY497" fmla="*/ 1342280 h 1995424"/>
                <a:gd name="connsiteX498" fmla="*/ 816425 w 3301706"/>
                <a:gd name="connsiteY498" fmla="*/ 1324280 h 1995424"/>
                <a:gd name="connsiteX499" fmla="*/ 834425 w 3301706"/>
                <a:gd name="connsiteY499" fmla="*/ 1306280 h 1995424"/>
                <a:gd name="connsiteX500" fmla="*/ 671140 w 3301706"/>
                <a:gd name="connsiteY500" fmla="*/ 1306280 h 1995424"/>
                <a:gd name="connsiteX501" fmla="*/ 689140 w 3301706"/>
                <a:gd name="connsiteY501" fmla="*/ 1324280 h 1995424"/>
                <a:gd name="connsiteX502" fmla="*/ 671140 w 3301706"/>
                <a:gd name="connsiteY502" fmla="*/ 1342280 h 1995424"/>
                <a:gd name="connsiteX503" fmla="*/ 653140 w 3301706"/>
                <a:gd name="connsiteY503" fmla="*/ 1324280 h 1995424"/>
                <a:gd name="connsiteX504" fmla="*/ 671140 w 3301706"/>
                <a:gd name="connsiteY504" fmla="*/ 1306280 h 1995424"/>
                <a:gd name="connsiteX505" fmla="*/ 507855 w 3301706"/>
                <a:gd name="connsiteY505" fmla="*/ 1306280 h 1995424"/>
                <a:gd name="connsiteX506" fmla="*/ 525855 w 3301706"/>
                <a:gd name="connsiteY506" fmla="*/ 1324280 h 1995424"/>
                <a:gd name="connsiteX507" fmla="*/ 507855 w 3301706"/>
                <a:gd name="connsiteY507" fmla="*/ 1342280 h 1995424"/>
                <a:gd name="connsiteX508" fmla="*/ 489855 w 3301706"/>
                <a:gd name="connsiteY508" fmla="*/ 1324280 h 1995424"/>
                <a:gd name="connsiteX509" fmla="*/ 507855 w 3301706"/>
                <a:gd name="connsiteY509" fmla="*/ 1306280 h 1995424"/>
                <a:gd name="connsiteX510" fmla="*/ 344570 w 3301706"/>
                <a:gd name="connsiteY510" fmla="*/ 1306280 h 1995424"/>
                <a:gd name="connsiteX511" fmla="*/ 362570 w 3301706"/>
                <a:gd name="connsiteY511" fmla="*/ 1324280 h 1995424"/>
                <a:gd name="connsiteX512" fmla="*/ 344570 w 3301706"/>
                <a:gd name="connsiteY512" fmla="*/ 1342280 h 1995424"/>
                <a:gd name="connsiteX513" fmla="*/ 326570 w 3301706"/>
                <a:gd name="connsiteY513" fmla="*/ 1324280 h 1995424"/>
                <a:gd name="connsiteX514" fmla="*/ 344570 w 3301706"/>
                <a:gd name="connsiteY514" fmla="*/ 1306280 h 1995424"/>
                <a:gd name="connsiteX515" fmla="*/ 181285 w 3301706"/>
                <a:gd name="connsiteY515" fmla="*/ 1306280 h 1995424"/>
                <a:gd name="connsiteX516" fmla="*/ 199285 w 3301706"/>
                <a:gd name="connsiteY516" fmla="*/ 1324280 h 1995424"/>
                <a:gd name="connsiteX517" fmla="*/ 181285 w 3301706"/>
                <a:gd name="connsiteY517" fmla="*/ 1342280 h 1995424"/>
                <a:gd name="connsiteX518" fmla="*/ 163285 w 3301706"/>
                <a:gd name="connsiteY518" fmla="*/ 1324280 h 1995424"/>
                <a:gd name="connsiteX519" fmla="*/ 181285 w 3301706"/>
                <a:gd name="connsiteY519" fmla="*/ 1306280 h 1995424"/>
                <a:gd name="connsiteX520" fmla="*/ 18000 w 3301706"/>
                <a:gd name="connsiteY520" fmla="*/ 1306280 h 1995424"/>
                <a:gd name="connsiteX521" fmla="*/ 36000 w 3301706"/>
                <a:gd name="connsiteY521" fmla="*/ 1324280 h 1995424"/>
                <a:gd name="connsiteX522" fmla="*/ 18000 w 3301706"/>
                <a:gd name="connsiteY522" fmla="*/ 1342280 h 1995424"/>
                <a:gd name="connsiteX523" fmla="*/ 0 w 3301706"/>
                <a:gd name="connsiteY523" fmla="*/ 1324280 h 1995424"/>
                <a:gd name="connsiteX524" fmla="*/ 18000 w 3301706"/>
                <a:gd name="connsiteY524" fmla="*/ 1306280 h 1995424"/>
                <a:gd name="connsiteX525" fmla="*/ 3283706 w 3301706"/>
                <a:gd name="connsiteY525" fmla="*/ 1142995 h 1995424"/>
                <a:gd name="connsiteX526" fmla="*/ 3301706 w 3301706"/>
                <a:gd name="connsiteY526" fmla="*/ 1160995 h 1995424"/>
                <a:gd name="connsiteX527" fmla="*/ 3283706 w 3301706"/>
                <a:gd name="connsiteY527" fmla="*/ 1178995 h 1995424"/>
                <a:gd name="connsiteX528" fmla="*/ 3265706 w 3301706"/>
                <a:gd name="connsiteY528" fmla="*/ 1160995 h 1995424"/>
                <a:gd name="connsiteX529" fmla="*/ 3283706 w 3301706"/>
                <a:gd name="connsiteY529" fmla="*/ 1142995 h 1995424"/>
                <a:gd name="connsiteX530" fmla="*/ 3120415 w 3301706"/>
                <a:gd name="connsiteY530" fmla="*/ 1142995 h 1995424"/>
                <a:gd name="connsiteX531" fmla="*/ 3138415 w 3301706"/>
                <a:gd name="connsiteY531" fmla="*/ 1160995 h 1995424"/>
                <a:gd name="connsiteX532" fmla="*/ 3120415 w 3301706"/>
                <a:gd name="connsiteY532" fmla="*/ 1178995 h 1995424"/>
                <a:gd name="connsiteX533" fmla="*/ 3102415 w 3301706"/>
                <a:gd name="connsiteY533" fmla="*/ 1160995 h 1995424"/>
                <a:gd name="connsiteX534" fmla="*/ 3120415 w 3301706"/>
                <a:gd name="connsiteY534" fmla="*/ 1142995 h 1995424"/>
                <a:gd name="connsiteX535" fmla="*/ 2957130 w 3301706"/>
                <a:gd name="connsiteY535" fmla="*/ 1142995 h 1995424"/>
                <a:gd name="connsiteX536" fmla="*/ 2975130 w 3301706"/>
                <a:gd name="connsiteY536" fmla="*/ 1160995 h 1995424"/>
                <a:gd name="connsiteX537" fmla="*/ 2957130 w 3301706"/>
                <a:gd name="connsiteY537" fmla="*/ 1178995 h 1995424"/>
                <a:gd name="connsiteX538" fmla="*/ 2939130 w 3301706"/>
                <a:gd name="connsiteY538" fmla="*/ 1160995 h 1995424"/>
                <a:gd name="connsiteX539" fmla="*/ 2957130 w 3301706"/>
                <a:gd name="connsiteY539" fmla="*/ 1142995 h 1995424"/>
                <a:gd name="connsiteX540" fmla="*/ 2793845 w 3301706"/>
                <a:gd name="connsiteY540" fmla="*/ 1142995 h 1995424"/>
                <a:gd name="connsiteX541" fmla="*/ 2811845 w 3301706"/>
                <a:gd name="connsiteY541" fmla="*/ 1160995 h 1995424"/>
                <a:gd name="connsiteX542" fmla="*/ 2793845 w 3301706"/>
                <a:gd name="connsiteY542" fmla="*/ 1178995 h 1995424"/>
                <a:gd name="connsiteX543" fmla="*/ 2775845 w 3301706"/>
                <a:gd name="connsiteY543" fmla="*/ 1160995 h 1995424"/>
                <a:gd name="connsiteX544" fmla="*/ 2793845 w 3301706"/>
                <a:gd name="connsiteY544" fmla="*/ 1142995 h 1995424"/>
                <a:gd name="connsiteX545" fmla="*/ 2630560 w 3301706"/>
                <a:gd name="connsiteY545" fmla="*/ 1142995 h 1995424"/>
                <a:gd name="connsiteX546" fmla="*/ 2648560 w 3301706"/>
                <a:gd name="connsiteY546" fmla="*/ 1160995 h 1995424"/>
                <a:gd name="connsiteX547" fmla="*/ 2630560 w 3301706"/>
                <a:gd name="connsiteY547" fmla="*/ 1178995 h 1995424"/>
                <a:gd name="connsiteX548" fmla="*/ 2612560 w 3301706"/>
                <a:gd name="connsiteY548" fmla="*/ 1160995 h 1995424"/>
                <a:gd name="connsiteX549" fmla="*/ 2630560 w 3301706"/>
                <a:gd name="connsiteY549" fmla="*/ 1142995 h 1995424"/>
                <a:gd name="connsiteX550" fmla="*/ 2467275 w 3301706"/>
                <a:gd name="connsiteY550" fmla="*/ 1142995 h 1995424"/>
                <a:gd name="connsiteX551" fmla="*/ 2485275 w 3301706"/>
                <a:gd name="connsiteY551" fmla="*/ 1160995 h 1995424"/>
                <a:gd name="connsiteX552" fmla="*/ 2467275 w 3301706"/>
                <a:gd name="connsiteY552" fmla="*/ 1178995 h 1995424"/>
                <a:gd name="connsiteX553" fmla="*/ 2449275 w 3301706"/>
                <a:gd name="connsiteY553" fmla="*/ 1160995 h 1995424"/>
                <a:gd name="connsiteX554" fmla="*/ 2467275 w 3301706"/>
                <a:gd name="connsiteY554" fmla="*/ 1142995 h 1995424"/>
                <a:gd name="connsiteX555" fmla="*/ 2303990 w 3301706"/>
                <a:gd name="connsiteY555" fmla="*/ 1142995 h 1995424"/>
                <a:gd name="connsiteX556" fmla="*/ 2321990 w 3301706"/>
                <a:gd name="connsiteY556" fmla="*/ 1160995 h 1995424"/>
                <a:gd name="connsiteX557" fmla="*/ 2303990 w 3301706"/>
                <a:gd name="connsiteY557" fmla="*/ 1178995 h 1995424"/>
                <a:gd name="connsiteX558" fmla="*/ 2285990 w 3301706"/>
                <a:gd name="connsiteY558" fmla="*/ 1160995 h 1995424"/>
                <a:gd name="connsiteX559" fmla="*/ 2303990 w 3301706"/>
                <a:gd name="connsiteY559" fmla="*/ 1142995 h 1995424"/>
                <a:gd name="connsiteX560" fmla="*/ 2140705 w 3301706"/>
                <a:gd name="connsiteY560" fmla="*/ 1142995 h 1995424"/>
                <a:gd name="connsiteX561" fmla="*/ 2158705 w 3301706"/>
                <a:gd name="connsiteY561" fmla="*/ 1160995 h 1995424"/>
                <a:gd name="connsiteX562" fmla="*/ 2140705 w 3301706"/>
                <a:gd name="connsiteY562" fmla="*/ 1178995 h 1995424"/>
                <a:gd name="connsiteX563" fmla="*/ 2122705 w 3301706"/>
                <a:gd name="connsiteY563" fmla="*/ 1160995 h 1995424"/>
                <a:gd name="connsiteX564" fmla="*/ 2140705 w 3301706"/>
                <a:gd name="connsiteY564" fmla="*/ 1142995 h 1995424"/>
                <a:gd name="connsiteX565" fmla="*/ 1977420 w 3301706"/>
                <a:gd name="connsiteY565" fmla="*/ 1142995 h 1995424"/>
                <a:gd name="connsiteX566" fmla="*/ 1995420 w 3301706"/>
                <a:gd name="connsiteY566" fmla="*/ 1160995 h 1995424"/>
                <a:gd name="connsiteX567" fmla="*/ 1977420 w 3301706"/>
                <a:gd name="connsiteY567" fmla="*/ 1178995 h 1995424"/>
                <a:gd name="connsiteX568" fmla="*/ 1959420 w 3301706"/>
                <a:gd name="connsiteY568" fmla="*/ 1160995 h 1995424"/>
                <a:gd name="connsiteX569" fmla="*/ 1977420 w 3301706"/>
                <a:gd name="connsiteY569" fmla="*/ 1142995 h 1995424"/>
                <a:gd name="connsiteX570" fmla="*/ 1814135 w 3301706"/>
                <a:gd name="connsiteY570" fmla="*/ 1142995 h 1995424"/>
                <a:gd name="connsiteX571" fmla="*/ 1832135 w 3301706"/>
                <a:gd name="connsiteY571" fmla="*/ 1160995 h 1995424"/>
                <a:gd name="connsiteX572" fmla="*/ 1814135 w 3301706"/>
                <a:gd name="connsiteY572" fmla="*/ 1178995 h 1995424"/>
                <a:gd name="connsiteX573" fmla="*/ 1796135 w 3301706"/>
                <a:gd name="connsiteY573" fmla="*/ 1160995 h 1995424"/>
                <a:gd name="connsiteX574" fmla="*/ 1814135 w 3301706"/>
                <a:gd name="connsiteY574" fmla="*/ 1142995 h 1995424"/>
                <a:gd name="connsiteX575" fmla="*/ 1650850 w 3301706"/>
                <a:gd name="connsiteY575" fmla="*/ 1142995 h 1995424"/>
                <a:gd name="connsiteX576" fmla="*/ 1668850 w 3301706"/>
                <a:gd name="connsiteY576" fmla="*/ 1160995 h 1995424"/>
                <a:gd name="connsiteX577" fmla="*/ 1650850 w 3301706"/>
                <a:gd name="connsiteY577" fmla="*/ 1178995 h 1995424"/>
                <a:gd name="connsiteX578" fmla="*/ 1632850 w 3301706"/>
                <a:gd name="connsiteY578" fmla="*/ 1160995 h 1995424"/>
                <a:gd name="connsiteX579" fmla="*/ 1650850 w 3301706"/>
                <a:gd name="connsiteY579" fmla="*/ 1142995 h 1995424"/>
                <a:gd name="connsiteX580" fmla="*/ 1487565 w 3301706"/>
                <a:gd name="connsiteY580" fmla="*/ 1142995 h 1995424"/>
                <a:gd name="connsiteX581" fmla="*/ 1505565 w 3301706"/>
                <a:gd name="connsiteY581" fmla="*/ 1160995 h 1995424"/>
                <a:gd name="connsiteX582" fmla="*/ 1487565 w 3301706"/>
                <a:gd name="connsiteY582" fmla="*/ 1178995 h 1995424"/>
                <a:gd name="connsiteX583" fmla="*/ 1469565 w 3301706"/>
                <a:gd name="connsiteY583" fmla="*/ 1160995 h 1995424"/>
                <a:gd name="connsiteX584" fmla="*/ 1487565 w 3301706"/>
                <a:gd name="connsiteY584" fmla="*/ 1142995 h 1995424"/>
                <a:gd name="connsiteX585" fmla="*/ 1324280 w 3301706"/>
                <a:gd name="connsiteY585" fmla="*/ 1142995 h 1995424"/>
                <a:gd name="connsiteX586" fmla="*/ 1342280 w 3301706"/>
                <a:gd name="connsiteY586" fmla="*/ 1160995 h 1995424"/>
                <a:gd name="connsiteX587" fmla="*/ 1324280 w 3301706"/>
                <a:gd name="connsiteY587" fmla="*/ 1178995 h 1995424"/>
                <a:gd name="connsiteX588" fmla="*/ 1306280 w 3301706"/>
                <a:gd name="connsiteY588" fmla="*/ 1160995 h 1995424"/>
                <a:gd name="connsiteX589" fmla="*/ 1324280 w 3301706"/>
                <a:gd name="connsiteY589" fmla="*/ 1142995 h 1995424"/>
                <a:gd name="connsiteX590" fmla="*/ 1160995 w 3301706"/>
                <a:gd name="connsiteY590" fmla="*/ 1142995 h 1995424"/>
                <a:gd name="connsiteX591" fmla="*/ 1178995 w 3301706"/>
                <a:gd name="connsiteY591" fmla="*/ 1160995 h 1995424"/>
                <a:gd name="connsiteX592" fmla="*/ 1160995 w 3301706"/>
                <a:gd name="connsiteY592" fmla="*/ 1178995 h 1995424"/>
                <a:gd name="connsiteX593" fmla="*/ 1142995 w 3301706"/>
                <a:gd name="connsiteY593" fmla="*/ 1160995 h 1995424"/>
                <a:gd name="connsiteX594" fmla="*/ 1160995 w 3301706"/>
                <a:gd name="connsiteY594" fmla="*/ 1142995 h 1995424"/>
                <a:gd name="connsiteX595" fmla="*/ 997710 w 3301706"/>
                <a:gd name="connsiteY595" fmla="*/ 1142995 h 1995424"/>
                <a:gd name="connsiteX596" fmla="*/ 1015710 w 3301706"/>
                <a:gd name="connsiteY596" fmla="*/ 1160995 h 1995424"/>
                <a:gd name="connsiteX597" fmla="*/ 997710 w 3301706"/>
                <a:gd name="connsiteY597" fmla="*/ 1178995 h 1995424"/>
                <a:gd name="connsiteX598" fmla="*/ 979710 w 3301706"/>
                <a:gd name="connsiteY598" fmla="*/ 1160995 h 1995424"/>
                <a:gd name="connsiteX599" fmla="*/ 997710 w 3301706"/>
                <a:gd name="connsiteY599" fmla="*/ 1142995 h 1995424"/>
                <a:gd name="connsiteX600" fmla="*/ 834425 w 3301706"/>
                <a:gd name="connsiteY600" fmla="*/ 1142995 h 1995424"/>
                <a:gd name="connsiteX601" fmla="*/ 852425 w 3301706"/>
                <a:gd name="connsiteY601" fmla="*/ 1160995 h 1995424"/>
                <a:gd name="connsiteX602" fmla="*/ 834425 w 3301706"/>
                <a:gd name="connsiteY602" fmla="*/ 1178995 h 1995424"/>
                <a:gd name="connsiteX603" fmla="*/ 816425 w 3301706"/>
                <a:gd name="connsiteY603" fmla="*/ 1160995 h 1995424"/>
                <a:gd name="connsiteX604" fmla="*/ 834425 w 3301706"/>
                <a:gd name="connsiteY604" fmla="*/ 1142995 h 1995424"/>
                <a:gd name="connsiteX605" fmla="*/ 671140 w 3301706"/>
                <a:gd name="connsiteY605" fmla="*/ 1142995 h 1995424"/>
                <a:gd name="connsiteX606" fmla="*/ 689140 w 3301706"/>
                <a:gd name="connsiteY606" fmla="*/ 1160995 h 1995424"/>
                <a:gd name="connsiteX607" fmla="*/ 671140 w 3301706"/>
                <a:gd name="connsiteY607" fmla="*/ 1178995 h 1995424"/>
                <a:gd name="connsiteX608" fmla="*/ 653140 w 3301706"/>
                <a:gd name="connsiteY608" fmla="*/ 1160995 h 1995424"/>
                <a:gd name="connsiteX609" fmla="*/ 671140 w 3301706"/>
                <a:gd name="connsiteY609" fmla="*/ 1142995 h 1995424"/>
                <a:gd name="connsiteX610" fmla="*/ 507855 w 3301706"/>
                <a:gd name="connsiteY610" fmla="*/ 1142995 h 1995424"/>
                <a:gd name="connsiteX611" fmla="*/ 525855 w 3301706"/>
                <a:gd name="connsiteY611" fmla="*/ 1160995 h 1995424"/>
                <a:gd name="connsiteX612" fmla="*/ 507855 w 3301706"/>
                <a:gd name="connsiteY612" fmla="*/ 1178995 h 1995424"/>
                <a:gd name="connsiteX613" fmla="*/ 489855 w 3301706"/>
                <a:gd name="connsiteY613" fmla="*/ 1160995 h 1995424"/>
                <a:gd name="connsiteX614" fmla="*/ 507855 w 3301706"/>
                <a:gd name="connsiteY614" fmla="*/ 1142995 h 1995424"/>
                <a:gd name="connsiteX615" fmla="*/ 344570 w 3301706"/>
                <a:gd name="connsiteY615" fmla="*/ 1142995 h 1995424"/>
                <a:gd name="connsiteX616" fmla="*/ 362570 w 3301706"/>
                <a:gd name="connsiteY616" fmla="*/ 1160995 h 1995424"/>
                <a:gd name="connsiteX617" fmla="*/ 344570 w 3301706"/>
                <a:gd name="connsiteY617" fmla="*/ 1178995 h 1995424"/>
                <a:gd name="connsiteX618" fmla="*/ 326570 w 3301706"/>
                <a:gd name="connsiteY618" fmla="*/ 1160995 h 1995424"/>
                <a:gd name="connsiteX619" fmla="*/ 344570 w 3301706"/>
                <a:gd name="connsiteY619" fmla="*/ 1142995 h 1995424"/>
                <a:gd name="connsiteX620" fmla="*/ 181285 w 3301706"/>
                <a:gd name="connsiteY620" fmla="*/ 1142995 h 1995424"/>
                <a:gd name="connsiteX621" fmla="*/ 199285 w 3301706"/>
                <a:gd name="connsiteY621" fmla="*/ 1160995 h 1995424"/>
                <a:gd name="connsiteX622" fmla="*/ 181285 w 3301706"/>
                <a:gd name="connsiteY622" fmla="*/ 1178995 h 1995424"/>
                <a:gd name="connsiteX623" fmla="*/ 163285 w 3301706"/>
                <a:gd name="connsiteY623" fmla="*/ 1160995 h 1995424"/>
                <a:gd name="connsiteX624" fmla="*/ 181285 w 3301706"/>
                <a:gd name="connsiteY624" fmla="*/ 1142995 h 1995424"/>
                <a:gd name="connsiteX625" fmla="*/ 18000 w 3301706"/>
                <a:gd name="connsiteY625" fmla="*/ 1142995 h 1995424"/>
                <a:gd name="connsiteX626" fmla="*/ 36000 w 3301706"/>
                <a:gd name="connsiteY626" fmla="*/ 1160995 h 1995424"/>
                <a:gd name="connsiteX627" fmla="*/ 18000 w 3301706"/>
                <a:gd name="connsiteY627" fmla="*/ 1178995 h 1995424"/>
                <a:gd name="connsiteX628" fmla="*/ 0 w 3301706"/>
                <a:gd name="connsiteY628" fmla="*/ 1160995 h 1995424"/>
                <a:gd name="connsiteX629" fmla="*/ 18000 w 3301706"/>
                <a:gd name="connsiteY629" fmla="*/ 1142995 h 1995424"/>
                <a:gd name="connsiteX630" fmla="*/ 3283706 w 3301706"/>
                <a:gd name="connsiteY630" fmla="*/ 979710 h 1995424"/>
                <a:gd name="connsiteX631" fmla="*/ 3301706 w 3301706"/>
                <a:gd name="connsiteY631" fmla="*/ 997710 h 1995424"/>
                <a:gd name="connsiteX632" fmla="*/ 3283706 w 3301706"/>
                <a:gd name="connsiteY632" fmla="*/ 1015710 h 1995424"/>
                <a:gd name="connsiteX633" fmla="*/ 3265706 w 3301706"/>
                <a:gd name="connsiteY633" fmla="*/ 997710 h 1995424"/>
                <a:gd name="connsiteX634" fmla="*/ 3283706 w 3301706"/>
                <a:gd name="connsiteY634" fmla="*/ 979710 h 1995424"/>
                <a:gd name="connsiteX635" fmla="*/ 3120415 w 3301706"/>
                <a:gd name="connsiteY635" fmla="*/ 979710 h 1995424"/>
                <a:gd name="connsiteX636" fmla="*/ 3138415 w 3301706"/>
                <a:gd name="connsiteY636" fmla="*/ 997710 h 1995424"/>
                <a:gd name="connsiteX637" fmla="*/ 3120415 w 3301706"/>
                <a:gd name="connsiteY637" fmla="*/ 1015710 h 1995424"/>
                <a:gd name="connsiteX638" fmla="*/ 3102415 w 3301706"/>
                <a:gd name="connsiteY638" fmla="*/ 997710 h 1995424"/>
                <a:gd name="connsiteX639" fmla="*/ 3120415 w 3301706"/>
                <a:gd name="connsiteY639" fmla="*/ 979710 h 1995424"/>
                <a:gd name="connsiteX640" fmla="*/ 2957130 w 3301706"/>
                <a:gd name="connsiteY640" fmla="*/ 979710 h 1995424"/>
                <a:gd name="connsiteX641" fmla="*/ 2975130 w 3301706"/>
                <a:gd name="connsiteY641" fmla="*/ 997710 h 1995424"/>
                <a:gd name="connsiteX642" fmla="*/ 2957130 w 3301706"/>
                <a:gd name="connsiteY642" fmla="*/ 1015710 h 1995424"/>
                <a:gd name="connsiteX643" fmla="*/ 2939130 w 3301706"/>
                <a:gd name="connsiteY643" fmla="*/ 997710 h 1995424"/>
                <a:gd name="connsiteX644" fmla="*/ 2957130 w 3301706"/>
                <a:gd name="connsiteY644" fmla="*/ 979710 h 1995424"/>
                <a:gd name="connsiteX645" fmla="*/ 2793845 w 3301706"/>
                <a:gd name="connsiteY645" fmla="*/ 979710 h 1995424"/>
                <a:gd name="connsiteX646" fmla="*/ 2811845 w 3301706"/>
                <a:gd name="connsiteY646" fmla="*/ 997710 h 1995424"/>
                <a:gd name="connsiteX647" fmla="*/ 2793845 w 3301706"/>
                <a:gd name="connsiteY647" fmla="*/ 1015710 h 1995424"/>
                <a:gd name="connsiteX648" fmla="*/ 2775845 w 3301706"/>
                <a:gd name="connsiteY648" fmla="*/ 997710 h 1995424"/>
                <a:gd name="connsiteX649" fmla="*/ 2793845 w 3301706"/>
                <a:gd name="connsiteY649" fmla="*/ 979710 h 1995424"/>
                <a:gd name="connsiteX650" fmla="*/ 2630560 w 3301706"/>
                <a:gd name="connsiteY650" fmla="*/ 979710 h 1995424"/>
                <a:gd name="connsiteX651" fmla="*/ 2648560 w 3301706"/>
                <a:gd name="connsiteY651" fmla="*/ 997710 h 1995424"/>
                <a:gd name="connsiteX652" fmla="*/ 2630560 w 3301706"/>
                <a:gd name="connsiteY652" fmla="*/ 1015710 h 1995424"/>
                <a:gd name="connsiteX653" fmla="*/ 2612560 w 3301706"/>
                <a:gd name="connsiteY653" fmla="*/ 997710 h 1995424"/>
                <a:gd name="connsiteX654" fmla="*/ 2630560 w 3301706"/>
                <a:gd name="connsiteY654" fmla="*/ 979710 h 1995424"/>
                <a:gd name="connsiteX655" fmla="*/ 2467275 w 3301706"/>
                <a:gd name="connsiteY655" fmla="*/ 979710 h 1995424"/>
                <a:gd name="connsiteX656" fmla="*/ 2485275 w 3301706"/>
                <a:gd name="connsiteY656" fmla="*/ 997710 h 1995424"/>
                <a:gd name="connsiteX657" fmla="*/ 2467275 w 3301706"/>
                <a:gd name="connsiteY657" fmla="*/ 1015710 h 1995424"/>
                <a:gd name="connsiteX658" fmla="*/ 2449275 w 3301706"/>
                <a:gd name="connsiteY658" fmla="*/ 997710 h 1995424"/>
                <a:gd name="connsiteX659" fmla="*/ 2467275 w 3301706"/>
                <a:gd name="connsiteY659" fmla="*/ 979710 h 1995424"/>
                <a:gd name="connsiteX660" fmla="*/ 2303990 w 3301706"/>
                <a:gd name="connsiteY660" fmla="*/ 979710 h 1995424"/>
                <a:gd name="connsiteX661" fmla="*/ 2321990 w 3301706"/>
                <a:gd name="connsiteY661" fmla="*/ 997710 h 1995424"/>
                <a:gd name="connsiteX662" fmla="*/ 2303990 w 3301706"/>
                <a:gd name="connsiteY662" fmla="*/ 1015710 h 1995424"/>
                <a:gd name="connsiteX663" fmla="*/ 2285990 w 3301706"/>
                <a:gd name="connsiteY663" fmla="*/ 997710 h 1995424"/>
                <a:gd name="connsiteX664" fmla="*/ 2303990 w 3301706"/>
                <a:gd name="connsiteY664" fmla="*/ 979710 h 1995424"/>
                <a:gd name="connsiteX665" fmla="*/ 2140705 w 3301706"/>
                <a:gd name="connsiteY665" fmla="*/ 979710 h 1995424"/>
                <a:gd name="connsiteX666" fmla="*/ 2158705 w 3301706"/>
                <a:gd name="connsiteY666" fmla="*/ 997710 h 1995424"/>
                <a:gd name="connsiteX667" fmla="*/ 2140705 w 3301706"/>
                <a:gd name="connsiteY667" fmla="*/ 1015710 h 1995424"/>
                <a:gd name="connsiteX668" fmla="*/ 2122705 w 3301706"/>
                <a:gd name="connsiteY668" fmla="*/ 997710 h 1995424"/>
                <a:gd name="connsiteX669" fmla="*/ 2140705 w 3301706"/>
                <a:gd name="connsiteY669" fmla="*/ 979710 h 1995424"/>
                <a:gd name="connsiteX670" fmla="*/ 1977420 w 3301706"/>
                <a:gd name="connsiteY670" fmla="*/ 979710 h 1995424"/>
                <a:gd name="connsiteX671" fmla="*/ 1995420 w 3301706"/>
                <a:gd name="connsiteY671" fmla="*/ 997710 h 1995424"/>
                <a:gd name="connsiteX672" fmla="*/ 1977420 w 3301706"/>
                <a:gd name="connsiteY672" fmla="*/ 1015710 h 1995424"/>
                <a:gd name="connsiteX673" fmla="*/ 1959420 w 3301706"/>
                <a:gd name="connsiteY673" fmla="*/ 997710 h 1995424"/>
                <a:gd name="connsiteX674" fmla="*/ 1977420 w 3301706"/>
                <a:gd name="connsiteY674" fmla="*/ 979710 h 1995424"/>
                <a:gd name="connsiteX675" fmla="*/ 1814135 w 3301706"/>
                <a:gd name="connsiteY675" fmla="*/ 979710 h 1995424"/>
                <a:gd name="connsiteX676" fmla="*/ 1832135 w 3301706"/>
                <a:gd name="connsiteY676" fmla="*/ 997710 h 1995424"/>
                <a:gd name="connsiteX677" fmla="*/ 1814135 w 3301706"/>
                <a:gd name="connsiteY677" fmla="*/ 1015710 h 1995424"/>
                <a:gd name="connsiteX678" fmla="*/ 1796135 w 3301706"/>
                <a:gd name="connsiteY678" fmla="*/ 997710 h 1995424"/>
                <a:gd name="connsiteX679" fmla="*/ 1814135 w 3301706"/>
                <a:gd name="connsiteY679" fmla="*/ 979710 h 1995424"/>
                <a:gd name="connsiteX680" fmla="*/ 1650850 w 3301706"/>
                <a:gd name="connsiteY680" fmla="*/ 979710 h 1995424"/>
                <a:gd name="connsiteX681" fmla="*/ 1668850 w 3301706"/>
                <a:gd name="connsiteY681" fmla="*/ 997710 h 1995424"/>
                <a:gd name="connsiteX682" fmla="*/ 1650850 w 3301706"/>
                <a:gd name="connsiteY682" fmla="*/ 1015710 h 1995424"/>
                <a:gd name="connsiteX683" fmla="*/ 1632850 w 3301706"/>
                <a:gd name="connsiteY683" fmla="*/ 997710 h 1995424"/>
                <a:gd name="connsiteX684" fmla="*/ 1650850 w 3301706"/>
                <a:gd name="connsiteY684" fmla="*/ 979710 h 1995424"/>
                <a:gd name="connsiteX685" fmla="*/ 1487565 w 3301706"/>
                <a:gd name="connsiteY685" fmla="*/ 979710 h 1995424"/>
                <a:gd name="connsiteX686" fmla="*/ 1505565 w 3301706"/>
                <a:gd name="connsiteY686" fmla="*/ 997710 h 1995424"/>
                <a:gd name="connsiteX687" fmla="*/ 1487565 w 3301706"/>
                <a:gd name="connsiteY687" fmla="*/ 1015710 h 1995424"/>
                <a:gd name="connsiteX688" fmla="*/ 1469565 w 3301706"/>
                <a:gd name="connsiteY688" fmla="*/ 997710 h 1995424"/>
                <a:gd name="connsiteX689" fmla="*/ 1487565 w 3301706"/>
                <a:gd name="connsiteY689" fmla="*/ 979710 h 1995424"/>
                <a:gd name="connsiteX690" fmla="*/ 1324280 w 3301706"/>
                <a:gd name="connsiteY690" fmla="*/ 979710 h 1995424"/>
                <a:gd name="connsiteX691" fmla="*/ 1342280 w 3301706"/>
                <a:gd name="connsiteY691" fmla="*/ 997710 h 1995424"/>
                <a:gd name="connsiteX692" fmla="*/ 1324280 w 3301706"/>
                <a:gd name="connsiteY692" fmla="*/ 1015710 h 1995424"/>
                <a:gd name="connsiteX693" fmla="*/ 1306280 w 3301706"/>
                <a:gd name="connsiteY693" fmla="*/ 997710 h 1995424"/>
                <a:gd name="connsiteX694" fmla="*/ 1324280 w 3301706"/>
                <a:gd name="connsiteY694" fmla="*/ 979710 h 1995424"/>
                <a:gd name="connsiteX695" fmla="*/ 1160995 w 3301706"/>
                <a:gd name="connsiteY695" fmla="*/ 979710 h 1995424"/>
                <a:gd name="connsiteX696" fmla="*/ 1178995 w 3301706"/>
                <a:gd name="connsiteY696" fmla="*/ 997710 h 1995424"/>
                <a:gd name="connsiteX697" fmla="*/ 1160995 w 3301706"/>
                <a:gd name="connsiteY697" fmla="*/ 1015710 h 1995424"/>
                <a:gd name="connsiteX698" fmla="*/ 1142995 w 3301706"/>
                <a:gd name="connsiteY698" fmla="*/ 997710 h 1995424"/>
                <a:gd name="connsiteX699" fmla="*/ 1160995 w 3301706"/>
                <a:gd name="connsiteY699" fmla="*/ 979710 h 1995424"/>
                <a:gd name="connsiteX700" fmla="*/ 997710 w 3301706"/>
                <a:gd name="connsiteY700" fmla="*/ 979710 h 1995424"/>
                <a:gd name="connsiteX701" fmla="*/ 1015710 w 3301706"/>
                <a:gd name="connsiteY701" fmla="*/ 997710 h 1995424"/>
                <a:gd name="connsiteX702" fmla="*/ 997710 w 3301706"/>
                <a:gd name="connsiteY702" fmla="*/ 1015710 h 1995424"/>
                <a:gd name="connsiteX703" fmla="*/ 979710 w 3301706"/>
                <a:gd name="connsiteY703" fmla="*/ 997710 h 1995424"/>
                <a:gd name="connsiteX704" fmla="*/ 997710 w 3301706"/>
                <a:gd name="connsiteY704" fmla="*/ 979710 h 1995424"/>
                <a:gd name="connsiteX705" fmla="*/ 834425 w 3301706"/>
                <a:gd name="connsiteY705" fmla="*/ 979710 h 1995424"/>
                <a:gd name="connsiteX706" fmla="*/ 852425 w 3301706"/>
                <a:gd name="connsiteY706" fmla="*/ 997710 h 1995424"/>
                <a:gd name="connsiteX707" fmla="*/ 834425 w 3301706"/>
                <a:gd name="connsiteY707" fmla="*/ 1015710 h 1995424"/>
                <a:gd name="connsiteX708" fmla="*/ 816425 w 3301706"/>
                <a:gd name="connsiteY708" fmla="*/ 997710 h 1995424"/>
                <a:gd name="connsiteX709" fmla="*/ 834425 w 3301706"/>
                <a:gd name="connsiteY709" fmla="*/ 979710 h 1995424"/>
                <a:gd name="connsiteX710" fmla="*/ 671140 w 3301706"/>
                <a:gd name="connsiteY710" fmla="*/ 979710 h 1995424"/>
                <a:gd name="connsiteX711" fmla="*/ 689140 w 3301706"/>
                <a:gd name="connsiteY711" fmla="*/ 997710 h 1995424"/>
                <a:gd name="connsiteX712" fmla="*/ 671140 w 3301706"/>
                <a:gd name="connsiteY712" fmla="*/ 1015710 h 1995424"/>
                <a:gd name="connsiteX713" fmla="*/ 653140 w 3301706"/>
                <a:gd name="connsiteY713" fmla="*/ 997710 h 1995424"/>
                <a:gd name="connsiteX714" fmla="*/ 671140 w 3301706"/>
                <a:gd name="connsiteY714" fmla="*/ 979710 h 1995424"/>
                <a:gd name="connsiteX715" fmla="*/ 507855 w 3301706"/>
                <a:gd name="connsiteY715" fmla="*/ 979710 h 1995424"/>
                <a:gd name="connsiteX716" fmla="*/ 525855 w 3301706"/>
                <a:gd name="connsiteY716" fmla="*/ 997710 h 1995424"/>
                <a:gd name="connsiteX717" fmla="*/ 507855 w 3301706"/>
                <a:gd name="connsiteY717" fmla="*/ 1015710 h 1995424"/>
                <a:gd name="connsiteX718" fmla="*/ 489855 w 3301706"/>
                <a:gd name="connsiteY718" fmla="*/ 997710 h 1995424"/>
                <a:gd name="connsiteX719" fmla="*/ 507855 w 3301706"/>
                <a:gd name="connsiteY719" fmla="*/ 979710 h 1995424"/>
                <a:gd name="connsiteX720" fmla="*/ 344570 w 3301706"/>
                <a:gd name="connsiteY720" fmla="*/ 979710 h 1995424"/>
                <a:gd name="connsiteX721" fmla="*/ 362570 w 3301706"/>
                <a:gd name="connsiteY721" fmla="*/ 997710 h 1995424"/>
                <a:gd name="connsiteX722" fmla="*/ 344570 w 3301706"/>
                <a:gd name="connsiteY722" fmla="*/ 1015710 h 1995424"/>
                <a:gd name="connsiteX723" fmla="*/ 326570 w 3301706"/>
                <a:gd name="connsiteY723" fmla="*/ 997710 h 1995424"/>
                <a:gd name="connsiteX724" fmla="*/ 344570 w 3301706"/>
                <a:gd name="connsiteY724" fmla="*/ 979710 h 1995424"/>
                <a:gd name="connsiteX725" fmla="*/ 181285 w 3301706"/>
                <a:gd name="connsiteY725" fmla="*/ 979710 h 1995424"/>
                <a:gd name="connsiteX726" fmla="*/ 199285 w 3301706"/>
                <a:gd name="connsiteY726" fmla="*/ 997710 h 1995424"/>
                <a:gd name="connsiteX727" fmla="*/ 181285 w 3301706"/>
                <a:gd name="connsiteY727" fmla="*/ 1015710 h 1995424"/>
                <a:gd name="connsiteX728" fmla="*/ 163285 w 3301706"/>
                <a:gd name="connsiteY728" fmla="*/ 997710 h 1995424"/>
                <a:gd name="connsiteX729" fmla="*/ 181285 w 3301706"/>
                <a:gd name="connsiteY729" fmla="*/ 979710 h 1995424"/>
                <a:gd name="connsiteX730" fmla="*/ 18000 w 3301706"/>
                <a:gd name="connsiteY730" fmla="*/ 979710 h 1995424"/>
                <a:gd name="connsiteX731" fmla="*/ 36000 w 3301706"/>
                <a:gd name="connsiteY731" fmla="*/ 997710 h 1995424"/>
                <a:gd name="connsiteX732" fmla="*/ 18000 w 3301706"/>
                <a:gd name="connsiteY732" fmla="*/ 1015710 h 1995424"/>
                <a:gd name="connsiteX733" fmla="*/ 0 w 3301706"/>
                <a:gd name="connsiteY733" fmla="*/ 997710 h 1995424"/>
                <a:gd name="connsiteX734" fmla="*/ 18000 w 3301706"/>
                <a:gd name="connsiteY734" fmla="*/ 979710 h 1995424"/>
                <a:gd name="connsiteX735" fmla="*/ 3283706 w 3301706"/>
                <a:gd name="connsiteY735" fmla="*/ 816425 h 1995424"/>
                <a:gd name="connsiteX736" fmla="*/ 3301706 w 3301706"/>
                <a:gd name="connsiteY736" fmla="*/ 834425 h 1995424"/>
                <a:gd name="connsiteX737" fmla="*/ 3283706 w 3301706"/>
                <a:gd name="connsiteY737" fmla="*/ 852425 h 1995424"/>
                <a:gd name="connsiteX738" fmla="*/ 3265706 w 3301706"/>
                <a:gd name="connsiteY738" fmla="*/ 834425 h 1995424"/>
                <a:gd name="connsiteX739" fmla="*/ 3283706 w 3301706"/>
                <a:gd name="connsiteY739" fmla="*/ 816425 h 1995424"/>
                <a:gd name="connsiteX740" fmla="*/ 3120415 w 3301706"/>
                <a:gd name="connsiteY740" fmla="*/ 816425 h 1995424"/>
                <a:gd name="connsiteX741" fmla="*/ 3138415 w 3301706"/>
                <a:gd name="connsiteY741" fmla="*/ 834425 h 1995424"/>
                <a:gd name="connsiteX742" fmla="*/ 3120415 w 3301706"/>
                <a:gd name="connsiteY742" fmla="*/ 852425 h 1995424"/>
                <a:gd name="connsiteX743" fmla="*/ 3102415 w 3301706"/>
                <a:gd name="connsiteY743" fmla="*/ 834425 h 1995424"/>
                <a:gd name="connsiteX744" fmla="*/ 3120415 w 3301706"/>
                <a:gd name="connsiteY744" fmla="*/ 816425 h 1995424"/>
                <a:gd name="connsiteX745" fmla="*/ 2957130 w 3301706"/>
                <a:gd name="connsiteY745" fmla="*/ 816425 h 1995424"/>
                <a:gd name="connsiteX746" fmla="*/ 2975130 w 3301706"/>
                <a:gd name="connsiteY746" fmla="*/ 834425 h 1995424"/>
                <a:gd name="connsiteX747" fmla="*/ 2957130 w 3301706"/>
                <a:gd name="connsiteY747" fmla="*/ 852425 h 1995424"/>
                <a:gd name="connsiteX748" fmla="*/ 2939130 w 3301706"/>
                <a:gd name="connsiteY748" fmla="*/ 834425 h 1995424"/>
                <a:gd name="connsiteX749" fmla="*/ 2957130 w 3301706"/>
                <a:gd name="connsiteY749" fmla="*/ 816425 h 1995424"/>
                <a:gd name="connsiteX750" fmla="*/ 2793845 w 3301706"/>
                <a:gd name="connsiteY750" fmla="*/ 816425 h 1995424"/>
                <a:gd name="connsiteX751" fmla="*/ 2811845 w 3301706"/>
                <a:gd name="connsiteY751" fmla="*/ 834425 h 1995424"/>
                <a:gd name="connsiteX752" fmla="*/ 2793845 w 3301706"/>
                <a:gd name="connsiteY752" fmla="*/ 852425 h 1995424"/>
                <a:gd name="connsiteX753" fmla="*/ 2775845 w 3301706"/>
                <a:gd name="connsiteY753" fmla="*/ 834425 h 1995424"/>
                <a:gd name="connsiteX754" fmla="*/ 2793845 w 3301706"/>
                <a:gd name="connsiteY754" fmla="*/ 816425 h 1995424"/>
                <a:gd name="connsiteX755" fmla="*/ 2630560 w 3301706"/>
                <a:gd name="connsiteY755" fmla="*/ 816425 h 1995424"/>
                <a:gd name="connsiteX756" fmla="*/ 2648560 w 3301706"/>
                <a:gd name="connsiteY756" fmla="*/ 834425 h 1995424"/>
                <a:gd name="connsiteX757" fmla="*/ 2630560 w 3301706"/>
                <a:gd name="connsiteY757" fmla="*/ 852425 h 1995424"/>
                <a:gd name="connsiteX758" fmla="*/ 2612560 w 3301706"/>
                <a:gd name="connsiteY758" fmla="*/ 834425 h 1995424"/>
                <a:gd name="connsiteX759" fmla="*/ 2630560 w 3301706"/>
                <a:gd name="connsiteY759" fmla="*/ 816425 h 1995424"/>
                <a:gd name="connsiteX760" fmla="*/ 2467275 w 3301706"/>
                <a:gd name="connsiteY760" fmla="*/ 816425 h 1995424"/>
                <a:gd name="connsiteX761" fmla="*/ 2485275 w 3301706"/>
                <a:gd name="connsiteY761" fmla="*/ 834425 h 1995424"/>
                <a:gd name="connsiteX762" fmla="*/ 2467275 w 3301706"/>
                <a:gd name="connsiteY762" fmla="*/ 852425 h 1995424"/>
                <a:gd name="connsiteX763" fmla="*/ 2449275 w 3301706"/>
                <a:gd name="connsiteY763" fmla="*/ 834425 h 1995424"/>
                <a:gd name="connsiteX764" fmla="*/ 2467275 w 3301706"/>
                <a:gd name="connsiteY764" fmla="*/ 816425 h 1995424"/>
                <a:gd name="connsiteX765" fmla="*/ 2303990 w 3301706"/>
                <a:gd name="connsiteY765" fmla="*/ 816425 h 1995424"/>
                <a:gd name="connsiteX766" fmla="*/ 2321990 w 3301706"/>
                <a:gd name="connsiteY766" fmla="*/ 834425 h 1995424"/>
                <a:gd name="connsiteX767" fmla="*/ 2303990 w 3301706"/>
                <a:gd name="connsiteY767" fmla="*/ 852425 h 1995424"/>
                <a:gd name="connsiteX768" fmla="*/ 2285990 w 3301706"/>
                <a:gd name="connsiteY768" fmla="*/ 834425 h 1995424"/>
                <a:gd name="connsiteX769" fmla="*/ 2303990 w 3301706"/>
                <a:gd name="connsiteY769" fmla="*/ 816425 h 1995424"/>
                <a:gd name="connsiteX770" fmla="*/ 2140705 w 3301706"/>
                <a:gd name="connsiteY770" fmla="*/ 816425 h 1995424"/>
                <a:gd name="connsiteX771" fmla="*/ 2158705 w 3301706"/>
                <a:gd name="connsiteY771" fmla="*/ 834425 h 1995424"/>
                <a:gd name="connsiteX772" fmla="*/ 2140705 w 3301706"/>
                <a:gd name="connsiteY772" fmla="*/ 852425 h 1995424"/>
                <a:gd name="connsiteX773" fmla="*/ 2122705 w 3301706"/>
                <a:gd name="connsiteY773" fmla="*/ 834425 h 1995424"/>
                <a:gd name="connsiteX774" fmla="*/ 2140705 w 3301706"/>
                <a:gd name="connsiteY774" fmla="*/ 816425 h 1995424"/>
                <a:gd name="connsiteX775" fmla="*/ 1977420 w 3301706"/>
                <a:gd name="connsiteY775" fmla="*/ 816425 h 1995424"/>
                <a:gd name="connsiteX776" fmla="*/ 1995420 w 3301706"/>
                <a:gd name="connsiteY776" fmla="*/ 834425 h 1995424"/>
                <a:gd name="connsiteX777" fmla="*/ 1977420 w 3301706"/>
                <a:gd name="connsiteY777" fmla="*/ 852425 h 1995424"/>
                <a:gd name="connsiteX778" fmla="*/ 1959420 w 3301706"/>
                <a:gd name="connsiteY778" fmla="*/ 834425 h 1995424"/>
                <a:gd name="connsiteX779" fmla="*/ 1977420 w 3301706"/>
                <a:gd name="connsiteY779" fmla="*/ 816425 h 1995424"/>
                <a:gd name="connsiteX780" fmla="*/ 1814135 w 3301706"/>
                <a:gd name="connsiteY780" fmla="*/ 816425 h 1995424"/>
                <a:gd name="connsiteX781" fmla="*/ 1832135 w 3301706"/>
                <a:gd name="connsiteY781" fmla="*/ 834425 h 1995424"/>
                <a:gd name="connsiteX782" fmla="*/ 1814135 w 3301706"/>
                <a:gd name="connsiteY782" fmla="*/ 852425 h 1995424"/>
                <a:gd name="connsiteX783" fmla="*/ 1796135 w 3301706"/>
                <a:gd name="connsiteY783" fmla="*/ 834425 h 1995424"/>
                <a:gd name="connsiteX784" fmla="*/ 1814135 w 3301706"/>
                <a:gd name="connsiteY784" fmla="*/ 816425 h 1995424"/>
                <a:gd name="connsiteX785" fmla="*/ 1650850 w 3301706"/>
                <a:gd name="connsiteY785" fmla="*/ 816425 h 1995424"/>
                <a:gd name="connsiteX786" fmla="*/ 1668850 w 3301706"/>
                <a:gd name="connsiteY786" fmla="*/ 834425 h 1995424"/>
                <a:gd name="connsiteX787" fmla="*/ 1650850 w 3301706"/>
                <a:gd name="connsiteY787" fmla="*/ 852425 h 1995424"/>
                <a:gd name="connsiteX788" fmla="*/ 1632850 w 3301706"/>
                <a:gd name="connsiteY788" fmla="*/ 834425 h 1995424"/>
                <a:gd name="connsiteX789" fmla="*/ 1650850 w 3301706"/>
                <a:gd name="connsiteY789" fmla="*/ 816425 h 1995424"/>
                <a:gd name="connsiteX790" fmla="*/ 1487565 w 3301706"/>
                <a:gd name="connsiteY790" fmla="*/ 816425 h 1995424"/>
                <a:gd name="connsiteX791" fmla="*/ 1505565 w 3301706"/>
                <a:gd name="connsiteY791" fmla="*/ 834425 h 1995424"/>
                <a:gd name="connsiteX792" fmla="*/ 1487565 w 3301706"/>
                <a:gd name="connsiteY792" fmla="*/ 852425 h 1995424"/>
                <a:gd name="connsiteX793" fmla="*/ 1469565 w 3301706"/>
                <a:gd name="connsiteY793" fmla="*/ 834425 h 1995424"/>
                <a:gd name="connsiteX794" fmla="*/ 1487565 w 3301706"/>
                <a:gd name="connsiteY794" fmla="*/ 816425 h 1995424"/>
                <a:gd name="connsiteX795" fmla="*/ 1324280 w 3301706"/>
                <a:gd name="connsiteY795" fmla="*/ 816425 h 1995424"/>
                <a:gd name="connsiteX796" fmla="*/ 1342280 w 3301706"/>
                <a:gd name="connsiteY796" fmla="*/ 834425 h 1995424"/>
                <a:gd name="connsiteX797" fmla="*/ 1324280 w 3301706"/>
                <a:gd name="connsiteY797" fmla="*/ 852425 h 1995424"/>
                <a:gd name="connsiteX798" fmla="*/ 1306280 w 3301706"/>
                <a:gd name="connsiteY798" fmla="*/ 834425 h 1995424"/>
                <a:gd name="connsiteX799" fmla="*/ 1324280 w 3301706"/>
                <a:gd name="connsiteY799" fmla="*/ 816425 h 1995424"/>
                <a:gd name="connsiteX800" fmla="*/ 1160995 w 3301706"/>
                <a:gd name="connsiteY800" fmla="*/ 816425 h 1995424"/>
                <a:gd name="connsiteX801" fmla="*/ 1178995 w 3301706"/>
                <a:gd name="connsiteY801" fmla="*/ 834425 h 1995424"/>
                <a:gd name="connsiteX802" fmla="*/ 1160995 w 3301706"/>
                <a:gd name="connsiteY802" fmla="*/ 852425 h 1995424"/>
                <a:gd name="connsiteX803" fmla="*/ 1142995 w 3301706"/>
                <a:gd name="connsiteY803" fmla="*/ 834425 h 1995424"/>
                <a:gd name="connsiteX804" fmla="*/ 1160995 w 3301706"/>
                <a:gd name="connsiteY804" fmla="*/ 816425 h 1995424"/>
                <a:gd name="connsiteX805" fmla="*/ 997710 w 3301706"/>
                <a:gd name="connsiteY805" fmla="*/ 816425 h 1995424"/>
                <a:gd name="connsiteX806" fmla="*/ 1015710 w 3301706"/>
                <a:gd name="connsiteY806" fmla="*/ 834425 h 1995424"/>
                <a:gd name="connsiteX807" fmla="*/ 997710 w 3301706"/>
                <a:gd name="connsiteY807" fmla="*/ 852425 h 1995424"/>
                <a:gd name="connsiteX808" fmla="*/ 979710 w 3301706"/>
                <a:gd name="connsiteY808" fmla="*/ 834425 h 1995424"/>
                <a:gd name="connsiteX809" fmla="*/ 997710 w 3301706"/>
                <a:gd name="connsiteY809" fmla="*/ 816425 h 1995424"/>
                <a:gd name="connsiteX810" fmla="*/ 834425 w 3301706"/>
                <a:gd name="connsiteY810" fmla="*/ 816425 h 1995424"/>
                <a:gd name="connsiteX811" fmla="*/ 852425 w 3301706"/>
                <a:gd name="connsiteY811" fmla="*/ 834425 h 1995424"/>
                <a:gd name="connsiteX812" fmla="*/ 834425 w 3301706"/>
                <a:gd name="connsiteY812" fmla="*/ 852425 h 1995424"/>
                <a:gd name="connsiteX813" fmla="*/ 816425 w 3301706"/>
                <a:gd name="connsiteY813" fmla="*/ 834425 h 1995424"/>
                <a:gd name="connsiteX814" fmla="*/ 834425 w 3301706"/>
                <a:gd name="connsiteY814" fmla="*/ 816425 h 1995424"/>
                <a:gd name="connsiteX815" fmla="*/ 671140 w 3301706"/>
                <a:gd name="connsiteY815" fmla="*/ 816425 h 1995424"/>
                <a:gd name="connsiteX816" fmla="*/ 689140 w 3301706"/>
                <a:gd name="connsiteY816" fmla="*/ 834425 h 1995424"/>
                <a:gd name="connsiteX817" fmla="*/ 671140 w 3301706"/>
                <a:gd name="connsiteY817" fmla="*/ 852425 h 1995424"/>
                <a:gd name="connsiteX818" fmla="*/ 653140 w 3301706"/>
                <a:gd name="connsiteY818" fmla="*/ 834425 h 1995424"/>
                <a:gd name="connsiteX819" fmla="*/ 671140 w 3301706"/>
                <a:gd name="connsiteY819" fmla="*/ 816425 h 1995424"/>
                <a:gd name="connsiteX820" fmla="*/ 507855 w 3301706"/>
                <a:gd name="connsiteY820" fmla="*/ 816425 h 1995424"/>
                <a:gd name="connsiteX821" fmla="*/ 525855 w 3301706"/>
                <a:gd name="connsiteY821" fmla="*/ 834425 h 1995424"/>
                <a:gd name="connsiteX822" fmla="*/ 507855 w 3301706"/>
                <a:gd name="connsiteY822" fmla="*/ 852425 h 1995424"/>
                <a:gd name="connsiteX823" fmla="*/ 489855 w 3301706"/>
                <a:gd name="connsiteY823" fmla="*/ 834425 h 1995424"/>
                <a:gd name="connsiteX824" fmla="*/ 507855 w 3301706"/>
                <a:gd name="connsiteY824" fmla="*/ 816425 h 1995424"/>
                <a:gd name="connsiteX825" fmla="*/ 344570 w 3301706"/>
                <a:gd name="connsiteY825" fmla="*/ 816425 h 1995424"/>
                <a:gd name="connsiteX826" fmla="*/ 362570 w 3301706"/>
                <a:gd name="connsiteY826" fmla="*/ 834425 h 1995424"/>
                <a:gd name="connsiteX827" fmla="*/ 344570 w 3301706"/>
                <a:gd name="connsiteY827" fmla="*/ 852425 h 1995424"/>
                <a:gd name="connsiteX828" fmla="*/ 326570 w 3301706"/>
                <a:gd name="connsiteY828" fmla="*/ 834425 h 1995424"/>
                <a:gd name="connsiteX829" fmla="*/ 344570 w 3301706"/>
                <a:gd name="connsiteY829" fmla="*/ 816425 h 1995424"/>
                <a:gd name="connsiteX830" fmla="*/ 181285 w 3301706"/>
                <a:gd name="connsiteY830" fmla="*/ 816425 h 1995424"/>
                <a:gd name="connsiteX831" fmla="*/ 199285 w 3301706"/>
                <a:gd name="connsiteY831" fmla="*/ 834425 h 1995424"/>
                <a:gd name="connsiteX832" fmla="*/ 181285 w 3301706"/>
                <a:gd name="connsiteY832" fmla="*/ 852425 h 1995424"/>
                <a:gd name="connsiteX833" fmla="*/ 163285 w 3301706"/>
                <a:gd name="connsiteY833" fmla="*/ 834425 h 1995424"/>
                <a:gd name="connsiteX834" fmla="*/ 181285 w 3301706"/>
                <a:gd name="connsiteY834" fmla="*/ 816425 h 1995424"/>
                <a:gd name="connsiteX835" fmla="*/ 18000 w 3301706"/>
                <a:gd name="connsiteY835" fmla="*/ 816425 h 1995424"/>
                <a:gd name="connsiteX836" fmla="*/ 36000 w 3301706"/>
                <a:gd name="connsiteY836" fmla="*/ 834425 h 1995424"/>
                <a:gd name="connsiteX837" fmla="*/ 18000 w 3301706"/>
                <a:gd name="connsiteY837" fmla="*/ 852425 h 1995424"/>
                <a:gd name="connsiteX838" fmla="*/ 0 w 3301706"/>
                <a:gd name="connsiteY838" fmla="*/ 834425 h 1995424"/>
                <a:gd name="connsiteX839" fmla="*/ 18000 w 3301706"/>
                <a:gd name="connsiteY839" fmla="*/ 816425 h 1995424"/>
                <a:gd name="connsiteX840" fmla="*/ 3283706 w 3301706"/>
                <a:gd name="connsiteY840" fmla="*/ 653140 h 1995424"/>
                <a:gd name="connsiteX841" fmla="*/ 3301706 w 3301706"/>
                <a:gd name="connsiteY841" fmla="*/ 671140 h 1995424"/>
                <a:gd name="connsiteX842" fmla="*/ 3283706 w 3301706"/>
                <a:gd name="connsiteY842" fmla="*/ 689140 h 1995424"/>
                <a:gd name="connsiteX843" fmla="*/ 3265706 w 3301706"/>
                <a:gd name="connsiteY843" fmla="*/ 671140 h 1995424"/>
                <a:gd name="connsiteX844" fmla="*/ 3283706 w 3301706"/>
                <a:gd name="connsiteY844" fmla="*/ 653140 h 1995424"/>
                <a:gd name="connsiteX845" fmla="*/ 3120415 w 3301706"/>
                <a:gd name="connsiteY845" fmla="*/ 653140 h 1995424"/>
                <a:gd name="connsiteX846" fmla="*/ 3138415 w 3301706"/>
                <a:gd name="connsiteY846" fmla="*/ 671140 h 1995424"/>
                <a:gd name="connsiteX847" fmla="*/ 3120415 w 3301706"/>
                <a:gd name="connsiteY847" fmla="*/ 689140 h 1995424"/>
                <a:gd name="connsiteX848" fmla="*/ 3102415 w 3301706"/>
                <a:gd name="connsiteY848" fmla="*/ 671140 h 1995424"/>
                <a:gd name="connsiteX849" fmla="*/ 3120415 w 3301706"/>
                <a:gd name="connsiteY849" fmla="*/ 653140 h 1995424"/>
                <a:gd name="connsiteX850" fmla="*/ 2957130 w 3301706"/>
                <a:gd name="connsiteY850" fmla="*/ 653140 h 1995424"/>
                <a:gd name="connsiteX851" fmla="*/ 2975130 w 3301706"/>
                <a:gd name="connsiteY851" fmla="*/ 671140 h 1995424"/>
                <a:gd name="connsiteX852" fmla="*/ 2957130 w 3301706"/>
                <a:gd name="connsiteY852" fmla="*/ 689140 h 1995424"/>
                <a:gd name="connsiteX853" fmla="*/ 2939130 w 3301706"/>
                <a:gd name="connsiteY853" fmla="*/ 671140 h 1995424"/>
                <a:gd name="connsiteX854" fmla="*/ 2957130 w 3301706"/>
                <a:gd name="connsiteY854" fmla="*/ 653140 h 1995424"/>
                <a:gd name="connsiteX855" fmla="*/ 2793845 w 3301706"/>
                <a:gd name="connsiteY855" fmla="*/ 653140 h 1995424"/>
                <a:gd name="connsiteX856" fmla="*/ 2811845 w 3301706"/>
                <a:gd name="connsiteY856" fmla="*/ 671140 h 1995424"/>
                <a:gd name="connsiteX857" fmla="*/ 2793845 w 3301706"/>
                <a:gd name="connsiteY857" fmla="*/ 689140 h 1995424"/>
                <a:gd name="connsiteX858" fmla="*/ 2775845 w 3301706"/>
                <a:gd name="connsiteY858" fmla="*/ 671140 h 1995424"/>
                <a:gd name="connsiteX859" fmla="*/ 2793845 w 3301706"/>
                <a:gd name="connsiteY859" fmla="*/ 653140 h 1995424"/>
                <a:gd name="connsiteX860" fmla="*/ 2630560 w 3301706"/>
                <a:gd name="connsiteY860" fmla="*/ 653140 h 1995424"/>
                <a:gd name="connsiteX861" fmla="*/ 2648560 w 3301706"/>
                <a:gd name="connsiteY861" fmla="*/ 671140 h 1995424"/>
                <a:gd name="connsiteX862" fmla="*/ 2630560 w 3301706"/>
                <a:gd name="connsiteY862" fmla="*/ 689140 h 1995424"/>
                <a:gd name="connsiteX863" fmla="*/ 2612560 w 3301706"/>
                <a:gd name="connsiteY863" fmla="*/ 671140 h 1995424"/>
                <a:gd name="connsiteX864" fmla="*/ 2630560 w 3301706"/>
                <a:gd name="connsiteY864" fmla="*/ 653140 h 1995424"/>
                <a:gd name="connsiteX865" fmla="*/ 2467275 w 3301706"/>
                <a:gd name="connsiteY865" fmla="*/ 653140 h 1995424"/>
                <a:gd name="connsiteX866" fmla="*/ 2485275 w 3301706"/>
                <a:gd name="connsiteY866" fmla="*/ 671140 h 1995424"/>
                <a:gd name="connsiteX867" fmla="*/ 2467275 w 3301706"/>
                <a:gd name="connsiteY867" fmla="*/ 689140 h 1995424"/>
                <a:gd name="connsiteX868" fmla="*/ 2449275 w 3301706"/>
                <a:gd name="connsiteY868" fmla="*/ 671140 h 1995424"/>
                <a:gd name="connsiteX869" fmla="*/ 2467275 w 3301706"/>
                <a:gd name="connsiteY869" fmla="*/ 653140 h 1995424"/>
                <a:gd name="connsiteX870" fmla="*/ 2303990 w 3301706"/>
                <a:gd name="connsiteY870" fmla="*/ 653140 h 1995424"/>
                <a:gd name="connsiteX871" fmla="*/ 2321990 w 3301706"/>
                <a:gd name="connsiteY871" fmla="*/ 671140 h 1995424"/>
                <a:gd name="connsiteX872" fmla="*/ 2303990 w 3301706"/>
                <a:gd name="connsiteY872" fmla="*/ 689140 h 1995424"/>
                <a:gd name="connsiteX873" fmla="*/ 2285990 w 3301706"/>
                <a:gd name="connsiteY873" fmla="*/ 671140 h 1995424"/>
                <a:gd name="connsiteX874" fmla="*/ 2303990 w 3301706"/>
                <a:gd name="connsiteY874" fmla="*/ 653140 h 1995424"/>
                <a:gd name="connsiteX875" fmla="*/ 2140705 w 3301706"/>
                <a:gd name="connsiteY875" fmla="*/ 653140 h 1995424"/>
                <a:gd name="connsiteX876" fmla="*/ 2158705 w 3301706"/>
                <a:gd name="connsiteY876" fmla="*/ 671140 h 1995424"/>
                <a:gd name="connsiteX877" fmla="*/ 2140705 w 3301706"/>
                <a:gd name="connsiteY877" fmla="*/ 689140 h 1995424"/>
                <a:gd name="connsiteX878" fmla="*/ 2122705 w 3301706"/>
                <a:gd name="connsiteY878" fmla="*/ 671140 h 1995424"/>
                <a:gd name="connsiteX879" fmla="*/ 2140705 w 3301706"/>
                <a:gd name="connsiteY879" fmla="*/ 653140 h 1995424"/>
                <a:gd name="connsiteX880" fmla="*/ 1977420 w 3301706"/>
                <a:gd name="connsiteY880" fmla="*/ 653140 h 1995424"/>
                <a:gd name="connsiteX881" fmla="*/ 1995420 w 3301706"/>
                <a:gd name="connsiteY881" fmla="*/ 671140 h 1995424"/>
                <a:gd name="connsiteX882" fmla="*/ 1977420 w 3301706"/>
                <a:gd name="connsiteY882" fmla="*/ 689140 h 1995424"/>
                <a:gd name="connsiteX883" fmla="*/ 1959420 w 3301706"/>
                <a:gd name="connsiteY883" fmla="*/ 671140 h 1995424"/>
                <a:gd name="connsiteX884" fmla="*/ 1977420 w 3301706"/>
                <a:gd name="connsiteY884" fmla="*/ 653140 h 1995424"/>
                <a:gd name="connsiteX885" fmla="*/ 1814135 w 3301706"/>
                <a:gd name="connsiteY885" fmla="*/ 653140 h 1995424"/>
                <a:gd name="connsiteX886" fmla="*/ 1832135 w 3301706"/>
                <a:gd name="connsiteY886" fmla="*/ 671140 h 1995424"/>
                <a:gd name="connsiteX887" fmla="*/ 1814135 w 3301706"/>
                <a:gd name="connsiteY887" fmla="*/ 689140 h 1995424"/>
                <a:gd name="connsiteX888" fmla="*/ 1796135 w 3301706"/>
                <a:gd name="connsiteY888" fmla="*/ 671140 h 1995424"/>
                <a:gd name="connsiteX889" fmla="*/ 1814135 w 3301706"/>
                <a:gd name="connsiteY889" fmla="*/ 653140 h 1995424"/>
                <a:gd name="connsiteX890" fmla="*/ 1650850 w 3301706"/>
                <a:gd name="connsiteY890" fmla="*/ 653140 h 1995424"/>
                <a:gd name="connsiteX891" fmla="*/ 1668850 w 3301706"/>
                <a:gd name="connsiteY891" fmla="*/ 671140 h 1995424"/>
                <a:gd name="connsiteX892" fmla="*/ 1650850 w 3301706"/>
                <a:gd name="connsiteY892" fmla="*/ 689140 h 1995424"/>
                <a:gd name="connsiteX893" fmla="*/ 1632850 w 3301706"/>
                <a:gd name="connsiteY893" fmla="*/ 671140 h 1995424"/>
                <a:gd name="connsiteX894" fmla="*/ 1650850 w 3301706"/>
                <a:gd name="connsiteY894" fmla="*/ 653140 h 1995424"/>
                <a:gd name="connsiteX895" fmla="*/ 1487565 w 3301706"/>
                <a:gd name="connsiteY895" fmla="*/ 653140 h 1995424"/>
                <a:gd name="connsiteX896" fmla="*/ 1505565 w 3301706"/>
                <a:gd name="connsiteY896" fmla="*/ 671140 h 1995424"/>
                <a:gd name="connsiteX897" fmla="*/ 1487565 w 3301706"/>
                <a:gd name="connsiteY897" fmla="*/ 689140 h 1995424"/>
                <a:gd name="connsiteX898" fmla="*/ 1469565 w 3301706"/>
                <a:gd name="connsiteY898" fmla="*/ 671140 h 1995424"/>
                <a:gd name="connsiteX899" fmla="*/ 1487565 w 3301706"/>
                <a:gd name="connsiteY899" fmla="*/ 653140 h 1995424"/>
                <a:gd name="connsiteX900" fmla="*/ 1324280 w 3301706"/>
                <a:gd name="connsiteY900" fmla="*/ 653140 h 1995424"/>
                <a:gd name="connsiteX901" fmla="*/ 1342280 w 3301706"/>
                <a:gd name="connsiteY901" fmla="*/ 671140 h 1995424"/>
                <a:gd name="connsiteX902" fmla="*/ 1324280 w 3301706"/>
                <a:gd name="connsiteY902" fmla="*/ 689140 h 1995424"/>
                <a:gd name="connsiteX903" fmla="*/ 1306280 w 3301706"/>
                <a:gd name="connsiteY903" fmla="*/ 671140 h 1995424"/>
                <a:gd name="connsiteX904" fmla="*/ 1324280 w 3301706"/>
                <a:gd name="connsiteY904" fmla="*/ 653140 h 1995424"/>
                <a:gd name="connsiteX905" fmla="*/ 1160995 w 3301706"/>
                <a:gd name="connsiteY905" fmla="*/ 653140 h 1995424"/>
                <a:gd name="connsiteX906" fmla="*/ 1178995 w 3301706"/>
                <a:gd name="connsiteY906" fmla="*/ 671140 h 1995424"/>
                <a:gd name="connsiteX907" fmla="*/ 1160995 w 3301706"/>
                <a:gd name="connsiteY907" fmla="*/ 689140 h 1995424"/>
                <a:gd name="connsiteX908" fmla="*/ 1142995 w 3301706"/>
                <a:gd name="connsiteY908" fmla="*/ 671140 h 1995424"/>
                <a:gd name="connsiteX909" fmla="*/ 1160995 w 3301706"/>
                <a:gd name="connsiteY909" fmla="*/ 653140 h 1995424"/>
                <a:gd name="connsiteX910" fmla="*/ 997710 w 3301706"/>
                <a:gd name="connsiteY910" fmla="*/ 653140 h 1995424"/>
                <a:gd name="connsiteX911" fmla="*/ 1015710 w 3301706"/>
                <a:gd name="connsiteY911" fmla="*/ 671140 h 1995424"/>
                <a:gd name="connsiteX912" fmla="*/ 997710 w 3301706"/>
                <a:gd name="connsiteY912" fmla="*/ 689140 h 1995424"/>
                <a:gd name="connsiteX913" fmla="*/ 979710 w 3301706"/>
                <a:gd name="connsiteY913" fmla="*/ 671140 h 1995424"/>
                <a:gd name="connsiteX914" fmla="*/ 997710 w 3301706"/>
                <a:gd name="connsiteY914" fmla="*/ 653140 h 1995424"/>
                <a:gd name="connsiteX915" fmla="*/ 834425 w 3301706"/>
                <a:gd name="connsiteY915" fmla="*/ 653140 h 1995424"/>
                <a:gd name="connsiteX916" fmla="*/ 852425 w 3301706"/>
                <a:gd name="connsiteY916" fmla="*/ 671140 h 1995424"/>
                <a:gd name="connsiteX917" fmla="*/ 834425 w 3301706"/>
                <a:gd name="connsiteY917" fmla="*/ 689140 h 1995424"/>
                <a:gd name="connsiteX918" fmla="*/ 816425 w 3301706"/>
                <a:gd name="connsiteY918" fmla="*/ 671140 h 1995424"/>
                <a:gd name="connsiteX919" fmla="*/ 834425 w 3301706"/>
                <a:gd name="connsiteY919" fmla="*/ 653140 h 1995424"/>
                <a:gd name="connsiteX920" fmla="*/ 671140 w 3301706"/>
                <a:gd name="connsiteY920" fmla="*/ 653140 h 1995424"/>
                <a:gd name="connsiteX921" fmla="*/ 689140 w 3301706"/>
                <a:gd name="connsiteY921" fmla="*/ 671140 h 1995424"/>
                <a:gd name="connsiteX922" fmla="*/ 671140 w 3301706"/>
                <a:gd name="connsiteY922" fmla="*/ 689140 h 1995424"/>
                <a:gd name="connsiteX923" fmla="*/ 653140 w 3301706"/>
                <a:gd name="connsiteY923" fmla="*/ 671140 h 1995424"/>
                <a:gd name="connsiteX924" fmla="*/ 671140 w 3301706"/>
                <a:gd name="connsiteY924" fmla="*/ 653140 h 1995424"/>
                <a:gd name="connsiteX925" fmla="*/ 507855 w 3301706"/>
                <a:gd name="connsiteY925" fmla="*/ 653140 h 1995424"/>
                <a:gd name="connsiteX926" fmla="*/ 525855 w 3301706"/>
                <a:gd name="connsiteY926" fmla="*/ 671140 h 1995424"/>
                <a:gd name="connsiteX927" fmla="*/ 507855 w 3301706"/>
                <a:gd name="connsiteY927" fmla="*/ 689140 h 1995424"/>
                <a:gd name="connsiteX928" fmla="*/ 489855 w 3301706"/>
                <a:gd name="connsiteY928" fmla="*/ 671140 h 1995424"/>
                <a:gd name="connsiteX929" fmla="*/ 507855 w 3301706"/>
                <a:gd name="connsiteY929" fmla="*/ 653140 h 1995424"/>
                <a:gd name="connsiteX930" fmla="*/ 344570 w 3301706"/>
                <a:gd name="connsiteY930" fmla="*/ 653140 h 1995424"/>
                <a:gd name="connsiteX931" fmla="*/ 362570 w 3301706"/>
                <a:gd name="connsiteY931" fmla="*/ 671140 h 1995424"/>
                <a:gd name="connsiteX932" fmla="*/ 344570 w 3301706"/>
                <a:gd name="connsiteY932" fmla="*/ 689140 h 1995424"/>
                <a:gd name="connsiteX933" fmla="*/ 326570 w 3301706"/>
                <a:gd name="connsiteY933" fmla="*/ 671140 h 1995424"/>
                <a:gd name="connsiteX934" fmla="*/ 344570 w 3301706"/>
                <a:gd name="connsiteY934" fmla="*/ 653140 h 1995424"/>
                <a:gd name="connsiteX935" fmla="*/ 181285 w 3301706"/>
                <a:gd name="connsiteY935" fmla="*/ 653140 h 1995424"/>
                <a:gd name="connsiteX936" fmla="*/ 199285 w 3301706"/>
                <a:gd name="connsiteY936" fmla="*/ 671140 h 1995424"/>
                <a:gd name="connsiteX937" fmla="*/ 181285 w 3301706"/>
                <a:gd name="connsiteY937" fmla="*/ 689140 h 1995424"/>
                <a:gd name="connsiteX938" fmla="*/ 163285 w 3301706"/>
                <a:gd name="connsiteY938" fmla="*/ 671140 h 1995424"/>
                <a:gd name="connsiteX939" fmla="*/ 181285 w 3301706"/>
                <a:gd name="connsiteY939" fmla="*/ 653140 h 1995424"/>
                <a:gd name="connsiteX940" fmla="*/ 18000 w 3301706"/>
                <a:gd name="connsiteY940" fmla="*/ 653140 h 1995424"/>
                <a:gd name="connsiteX941" fmla="*/ 36000 w 3301706"/>
                <a:gd name="connsiteY941" fmla="*/ 671140 h 1995424"/>
                <a:gd name="connsiteX942" fmla="*/ 18000 w 3301706"/>
                <a:gd name="connsiteY942" fmla="*/ 689140 h 1995424"/>
                <a:gd name="connsiteX943" fmla="*/ 0 w 3301706"/>
                <a:gd name="connsiteY943" fmla="*/ 671140 h 1995424"/>
                <a:gd name="connsiteX944" fmla="*/ 18000 w 3301706"/>
                <a:gd name="connsiteY944" fmla="*/ 653140 h 1995424"/>
                <a:gd name="connsiteX945" fmla="*/ 3283706 w 3301706"/>
                <a:gd name="connsiteY945" fmla="*/ 489855 h 1995424"/>
                <a:gd name="connsiteX946" fmla="*/ 3301706 w 3301706"/>
                <a:gd name="connsiteY946" fmla="*/ 507855 h 1995424"/>
                <a:gd name="connsiteX947" fmla="*/ 3283706 w 3301706"/>
                <a:gd name="connsiteY947" fmla="*/ 525855 h 1995424"/>
                <a:gd name="connsiteX948" fmla="*/ 3265706 w 3301706"/>
                <a:gd name="connsiteY948" fmla="*/ 507855 h 1995424"/>
                <a:gd name="connsiteX949" fmla="*/ 3283706 w 3301706"/>
                <a:gd name="connsiteY949" fmla="*/ 489855 h 1995424"/>
                <a:gd name="connsiteX950" fmla="*/ 3120415 w 3301706"/>
                <a:gd name="connsiteY950" fmla="*/ 489855 h 1995424"/>
                <a:gd name="connsiteX951" fmla="*/ 3138415 w 3301706"/>
                <a:gd name="connsiteY951" fmla="*/ 507855 h 1995424"/>
                <a:gd name="connsiteX952" fmla="*/ 3120415 w 3301706"/>
                <a:gd name="connsiteY952" fmla="*/ 525855 h 1995424"/>
                <a:gd name="connsiteX953" fmla="*/ 3102415 w 3301706"/>
                <a:gd name="connsiteY953" fmla="*/ 507855 h 1995424"/>
                <a:gd name="connsiteX954" fmla="*/ 3120415 w 3301706"/>
                <a:gd name="connsiteY954" fmla="*/ 489855 h 1995424"/>
                <a:gd name="connsiteX955" fmla="*/ 2957130 w 3301706"/>
                <a:gd name="connsiteY955" fmla="*/ 489855 h 1995424"/>
                <a:gd name="connsiteX956" fmla="*/ 2975130 w 3301706"/>
                <a:gd name="connsiteY956" fmla="*/ 507855 h 1995424"/>
                <a:gd name="connsiteX957" fmla="*/ 2957130 w 3301706"/>
                <a:gd name="connsiteY957" fmla="*/ 525855 h 1995424"/>
                <a:gd name="connsiteX958" fmla="*/ 2939130 w 3301706"/>
                <a:gd name="connsiteY958" fmla="*/ 507855 h 1995424"/>
                <a:gd name="connsiteX959" fmla="*/ 2957130 w 3301706"/>
                <a:gd name="connsiteY959" fmla="*/ 489855 h 1995424"/>
                <a:gd name="connsiteX960" fmla="*/ 2793845 w 3301706"/>
                <a:gd name="connsiteY960" fmla="*/ 489855 h 1995424"/>
                <a:gd name="connsiteX961" fmla="*/ 2811845 w 3301706"/>
                <a:gd name="connsiteY961" fmla="*/ 507855 h 1995424"/>
                <a:gd name="connsiteX962" fmla="*/ 2793845 w 3301706"/>
                <a:gd name="connsiteY962" fmla="*/ 525855 h 1995424"/>
                <a:gd name="connsiteX963" fmla="*/ 2775845 w 3301706"/>
                <a:gd name="connsiteY963" fmla="*/ 507855 h 1995424"/>
                <a:gd name="connsiteX964" fmla="*/ 2793845 w 3301706"/>
                <a:gd name="connsiteY964" fmla="*/ 489855 h 1995424"/>
                <a:gd name="connsiteX965" fmla="*/ 2630560 w 3301706"/>
                <a:gd name="connsiteY965" fmla="*/ 489855 h 1995424"/>
                <a:gd name="connsiteX966" fmla="*/ 2648560 w 3301706"/>
                <a:gd name="connsiteY966" fmla="*/ 507855 h 1995424"/>
                <a:gd name="connsiteX967" fmla="*/ 2630560 w 3301706"/>
                <a:gd name="connsiteY967" fmla="*/ 525855 h 1995424"/>
                <a:gd name="connsiteX968" fmla="*/ 2612560 w 3301706"/>
                <a:gd name="connsiteY968" fmla="*/ 507855 h 1995424"/>
                <a:gd name="connsiteX969" fmla="*/ 2630560 w 3301706"/>
                <a:gd name="connsiteY969" fmla="*/ 489855 h 1995424"/>
                <a:gd name="connsiteX970" fmla="*/ 2467275 w 3301706"/>
                <a:gd name="connsiteY970" fmla="*/ 489855 h 1995424"/>
                <a:gd name="connsiteX971" fmla="*/ 2485275 w 3301706"/>
                <a:gd name="connsiteY971" fmla="*/ 507855 h 1995424"/>
                <a:gd name="connsiteX972" fmla="*/ 2467275 w 3301706"/>
                <a:gd name="connsiteY972" fmla="*/ 525855 h 1995424"/>
                <a:gd name="connsiteX973" fmla="*/ 2449275 w 3301706"/>
                <a:gd name="connsiteY973" fmla="*/ 507855 h 1995424"/>
                <a:gd name="connsiteX974" fmla="*/ 2467275 w 3301706"/>
                <a:gd name="connsiteY974" fmla="*/ 489855 h 1995424"/>
                <a:gd name="connsiteX975" fmla="*/ 2303990 w 3301706"/>
                <a:gd name="connsiteY975" fmla="*/ 489855 h 1995424"/>
                <a:gd name="connsiteX976" fmla="*/ 2321990 w 3301706"/>
                <a:gd name="connsiteY976" fmla="*/ 507855 h 1995424"/>
                <a:gd name="connsiteX977" fmla="*/ 2303990 w 3301706"/>
                <a:gd name="connsiteY977" fmla="*/ 525855 h 1995424"/>
                <a:gd name="connsiteX978" fmla="*/ 2285990 w 3301706"/>
                <a:gd name="connsiteY978" fmla="*/ 507855 h 1995424"/>
                <a:gd name="connsiteX979" fmla="*/ 2303990 w 3301706"/>
                <a:gd name="connsiteY979" fmla="*/ 489855 h 1995424"/>
                <a:gd name="connsiteX980" fmla="*/ 2140705 w 3301706"/>
                <a:gd name="connsiteY980" fmla="*/ 489855 h 1995424"/>
                <a:gd name="connsiteX981" fmla="*/ 2158705 w 3301706"/>
                <a:gd name="connsiteY981" fmla="*/ 507855 h 1995424"/>
                <a:gd name="connsiteX982" fmla="*/ 2140705 w 3301706"/>
                <a:gd name="connsiteY982" fmla="*/ 525855 h 1995424"/>
                <a:gd name="connsiteX983" fmla="*/ 2122705 w 3301706"/>
                <a:gd name="connsiteY983" fmla="*/ 507855 h 1995424"/>
                <a:gd name="connsiteX984" fmla="*/ 2140705 w 3301706"/>
                <a:gd name="connsiteY984" fmla="*/ 489855 h 1995424"/>
                <a:gd name="connsiteX985" fmla="*/ 1977420 w 3301706"/>
                <a:gd name="connsiteY985" fmla="*/ 489855 h 1995424"/>
                <a:gd name="connsiteX986" fmla="*/ 1995420 w 3301706"/>
                <a:gd name="connsiteY986" fmla="*/ 507855 h 1995424"/>
                <a:gd name="connsiteX987" fmla="*/ 1977420 w 3301706"/>
                <a:gd name="connsiteY987" fmla="*/ 525855 h 1995424"/>
                <a:gd name="connsiteX988" fmla="*/ 1959420 w 3301706"/>
                <a:gd name="connsiteY988" fmla="*/ 507855 h 1995424"/>
                <a:gd name="connsiteX989" fmla="*/ 1977420 w 3301706"/>
                <a:gd name="connsiteY989" fmla="*/ 489855 h 1995424"/>
                <a:gd name="connsiteX990" fmla="*/ 1814135 w 3301706"/>
                <a:gd name="connsiteY990" fmla="*/ 489855 h 1995424"/>
                <a:gd name="connsiteX991" fmla="*/ 1832135 w 3301706"/>
                <a:gd name="connsiteY991" fmla="*/ 507855 h 1995424"/>
                <a:gd name="connsiteX992" fmla="*/ 1814135 w 3301706"/>
                <a:gd name="connsiteY992" fmla="*/ 525855 h 1995424"/>
                <a:gd name="connsiteX993" fmla="*/ 1796135 w 3301706"/>
                <a:gd name="connsiteY993" fmla="*/ 507855 h 1995424"/>
                <a:gd name="connsiteX994" fmla="*/ 1814135 w 3301706"/>
                <a:gd name="connsiteY994" fmla="*/ 489855 h 1995424"/>
                <a:gd name="connsiteX995" fmla="*/ 1650850 w 3301706"/>
                <a:gd name="connsiteY995" fmla="*/ 489855 h 1995424"/>
                <a:gd name="connsiteX996" fmla="*/ 1668850 w 3301706"/>
                <a:gd name="connsiteY996" fmla="*/ 507855 h 1995424"/>
                <a:gd name="connsiteX997" fmla="*/ 1650850 w 3301706"/>
                <a:gd name="connsiteY997" fmla="*/ 525855 h 1995424"/>
                <a:gd name="connsiteX998" fmla="*/ 1632850 w 3301706"/>
                <a:gd name="connsiteY998" fmla="*/ 507855 h 1995424"/>
                <a:gd name="connsiteX999" fmla="*/ 1650850 w 3301706"/>
                <a:gd name="connsiteY999" fmla="*/ 489855 h 1995424"/>
                <a:gd name="connsiteX1000" fmla="*/ 1487565 w 3301706"/>
                <a:gd name="connsiteY1000" fmla="*/ 489855 h 1995424"/>
                <a:gd name="connsiteX1001" fmla="*/ 1505565 w 3301706"/>
                <a:gd name="connsiteY1001" fmla="*/ 507855 h 1995424"/>
                <a:gd name="connsiteX1002" fmla="*/ 1487565 w 3301706"/>
                <a:gd name="connsiteY1002" fmla="*/ 525855 h 1995424"/>
                <a:gd name="connsiteX1003" fmla="*/ 1469565 w 3301706"/>
                <a:gd name="connsiteY1003" fmla="*/ 507855 h 1995424"/>
                <a:gd name="connsiteX1004" fmla="*/ 1487565 w 3301706"/>
                <a:gd name="connsiteY1004" fmla="*/ 489855 h 1995424"/>
                <a:gd name="connsiteX1005" fmla="*/ 1324280 w 3301706"/>
                <a:gd name="connsiteY1005" fmla="*/ 489855 h 1995424"/>
                <a:gd name="connsiteX1006" fmla="*/ 1342280 w 3301706"/>
                <a:gd name="connsiteY1006" fmla="*/ 507855 h 1995424"/>
                <a:gd name="connsiteX1007" fmla="*/ 1324280 w 3301706"/>
                <a:gd name="connsiteY1007" fmla="*/ 525855 h 1995424"/>
                <a:gd name="connsiteX1008" fmla="*/ 1306280 w 3301706"/>
                <a:gd name="connsiteY1008" fmla="*/ 507855 h 1995424"/>
                <a:gd name="connsiteX1009" fmla="*/ 1324280 w 3301706"/>
                <a:gd name="connsiteY1009" fmla="*/ 489855 h 1995424"/>
                <a:gd name="connsiteX1010" fmla="*/ 1160995 w 3301706"/>
                <a:gd name="connsiteY1010" fmla="*/ 489855 h 1995424"/>
                <a:gd name="connsiteX1011" fmla="*/ 1178995 w 3301706"/>
                <a:gd name="connsiteY1011" fmla="*/ 507855 h 1995424"/>
                <a:gd name="connsiteX1012" fmla="*/ 1160995 w 3301706"/>
                <a:gd name="connsiteY1012" fmla="*/ 525855 h 1995424"/>
                <a:gd name="connsiteX1013" fmla="*/ 1142995 w 3301706"/>
                <a:gd name="connsiteY1013" fmla="*/ 507855 h 1995424"/>
                <a:gd name="connsiteX1014" fmla="*/ 1160995 w 3301706"/>
                <a:gd name="connsiteY1014" fmla="*/ 489855 h 1995424"/>
                <a:gd name="connsiteX1015" fmla="*/ 997710 w 3301706"/>
                <a:gd name="connsiteY1015" fmla="*/ 489855 h 1995424"/>
                <a:gd name="connsiteX1016" fmla="*/ 1015710 w 3301706"/>
                <a:gd name="connsiteY1016" fmla="*/ 507855 h 1995424"/>
                <a:gd name="connsiteX1017" fmla="*/ 997710 w 3301706"/>
                <a:gd name="connsiteY1017" fmla="*/ 525855 h 1995424"/>
                <a:gd name="connsiteX1018" fmla="*/ 979710 w 3301706"/>
                <a:gd name="connsiteY1018" fmla="*/ 507855 h 1995424"/>
                <a:gd name="connsiteX1019" fmla="*/ 997710 w 3301706"/>
                <a:gd name="connsiteY1019" fmla="*/ 489855 h 1995424"/>
                <a:gd name="connsiteX1020" fmla="*/ 834425 w 3301706"/>
                <a:gd name="connsiteY1020" fmla="*/ 489855 h 1995424"/>
                <a:gd name="connsiteX1021" fmla="*/ 852425 w 3301706"/>
                <a:gd name="connsiteY1021" fmla="*/ 507855 h 1995424"/>
                <a:gd name="connsiteX1022" fmla="*/ 834425 w 3301706"/>
                <a:gd name="connsiteY1022" fmla="*/ 525855 h 1995424"/>
                <a:gd name="connsiteX1023" fmla="*/ 816425 w 3301706"/>
                <a:gd name="connsiteY1023" fmla="*/ 507855 h 1995424"/>
                <a:gd name="connsiteX1024" fmla="*/ 834425 w 3301706"/>
                <a:gd name="connsiteY1024" fmla="*/ 489855 h 1995424"/>
                <a:gd name="connsiteX1025" fmla="*/ 671140 w 3301706"/>
                <a:gd name="connsiteY1025" fmla="*/ 489855 h 1995424"/>
                <a:gd name="connsiteX1026" fmla="*/ 689140 w 3301706"/>
                <a:gd name="connsiteY1026" fmla="*/ 507855 h 1995424"/>
                <a:gd name="connsiteX1027" fmla="*/ 671140 w 3301706"/>
                <a:gd name="connsiteY1027" fmla="*/ 525855 h 1995424"/>
                <a:gd name="connsiteX1028" fmla="*/ 653140 w 3301706"/>
                <a:gd name="connsiteY1028" fmla="*/ 507855 h 1995424"/>
                <a:gd name="connsiteX1029" fmla="*/ 671140 w 3301706"/>
                <a:gd name="connsiteY1029" fmla="*/ 489855 h 1995424"/>
                <a:gd name="connsiteX1030" fmla="*/ 507855 w 3301706"/>
                <a:gd name="connsiteY1030" fmla="*/ 489855 h 1995424"/>
                <a:gd name="connsiteX1031" fmla="*/ 525855 w 3301706"/>
                <a:gd name="connsiteY1031" fmla="*/ 507855 h 1995424"/>
                <a:gd name="connsiteX1032" fmla="*/ 507855 w 3301706"/>
                <a:gd name="connsiteY1032" fmla="*/ 525855 h 1995424"/>
                <a:gd name="connsiteX1033" fmla="*/ 489855 w 3301706"/>
                <a:gd name="connsiteY1033" fmla="*/ 507855 h 1995424"/>
                <a:gd name="connsiteX1034" fmla="*/ 507855 w 3301706"/>
                <a:gd name="connsiteY1034" fmla="*/ 489855 h 1995424"/>
                <a:gd name="connsiteX1035" fmla="*/ 344570 w 3301706"/>
                <a:gd name="connsiteY1035" fmla="*/ 489855 h 1995424"/>
                <a:gd name="connsiteX1036" fmla="*/ 362570 w 3301706"/>
                <a:gd name="connsiteY1036" fmla="*/ 507855 h 1995424"/>
                <a:gd name="connsiteX1037" fmla="*/ 344570 w 3301706"/>
                <a:gd name="connsiteY1037" fmla="*/ 525855 h 1995424"/>
                <a:gd name="connsiteX1038" fmla="*/ 326570 w 3301706"/>
                <a:gd name="connsiteY1038" fmla="*/ 507855 h 1995424"/>
                <a:gd name="connsiteX1039" fmla="*/ 344570 w 3301706"/>
                <a:gd name="connsiteY1039" fmla="*/ 489855 h 1995424"/>
                <a:gd name="connsiteX1040" fmla="*/ 181285 w 3301706"/>
                <a:gd name="connsiteY1040" fmla="*/ 489855 h 1995424"/>
                <a:gd name="connsiteX1041" fmla="*/ 199285 w 3301706"/>
                <a:gd name="connsiteY1041" fmla="*/ 507855 h 1995424"/>
                <a:gd name="connsiteX1042" fmla="*/ 181285 w 3301706"/>
                <a:gd name="connsiteY1042" fmla="*/ 525855 h 1995424"/>
                <a:gd name="connsiteX1043" fmla="*/ 163285 w 3301706"/>
                <a:gd name="connsiteY1043" fmla="*/ 507855 h 1995424"/>
                <a:gd name="connsiteX1044" fmla="*/ 181285 w 3301706"/>
                <a:gd name="connsiteY1044" fmla="*/ 489855 h 1995424"/>
                <a:gd name="connsiteX1045" fmla="*/ 18000 w 3301706"/>
                <a:gd name="connsiteY1045" fmla="*/ 489855 h 1995424"/>
                <a:gd name="connsiteX1046" fmla="*/ 36000 w 3301706"/>
                <a:gd name="connsiteY1046" fmla="*/ 507855 h 1995424"/>
                <a:gd name="connsiteX1047" fmla="*/ 18000 w 3301706"/>
                <a:gd name="connsiteY1047" fmla="*/ 525855 h 1995424"/>
                <a:gd name="connsiteX1048" fmla="*/ 0 w 3301706"/>
                <a:gd name="connsiteY1048" fmla="*/ 507855 h 1995424"/>
                <a:gd name="connsiteX1049" fmla="*/ 18000 w 3301706"/>
                <a:gd name="connsiteY1049" fmla="*/ 489855 h 1995424"/>
                <a:gd name="connsiteX1050" fmla="*/ 3283706 w 3301706"/>
                <a:gd name="connsiteY1050" fmla="*/ 326570 h 1995424"/>
                <a:gd name="connsiteX1051" fmla="*/ 3301706 w 3301706"/>
                <a:gd name="connsiteY1051" fmla="*/ 344570 h 1995424"/>
                <a:gd name="connsiteX1052" fmla="*/ 3283706 w 3301706"/>
                <a:gd name="connsiteY1052" fmla="*/ 362570 h 1995424"/>
                <a:gd name="connsiteX1053" fmla="*/ 3265706 w 3301706"/>
                <a:gd name="connsiteY1053" fmla="*/ 344570 h 1995424"/>
                <a:gd name="connsiteX1054" fmla="*/ 3283706 w 3301706"/>
                <a:gd name="connsiteY1054" fmla="*/ 326570 h 1995424"/>
                <a:gd name="connsiteX1055" fmla="*/ 3120415 w 3301706"/>
                <a:gd name="connsiteY1055" fmla="*/ 326570 h 1995424"/>
                <a:gd name="connsiteX1056" fmla="*/ 3138415 w 3301706"/>
                <a:gd name="connsiteY1056" fmla="*/ 344570 h 1995424"/>
                <a:gd name="connsiteX1057" fmla="*/ 3120415 w 3301706"/>
                <a:gd name="connsiteY1057" fmla="*/ 362570 h 1995424"/>
                <a:gd name="connsiteX1058" fmla="*/ 3102415 w 3301706"/>
                <a:gd name="connsiteY1058" fmla="*/ 344570 h 1995424"/>
                <a:gd name="connsiteX1059" fmla="*/ 3120415 w 3301706"/>
                <a:gd name="connsiteY1059" fmla="*/ 326570 h 1995424"/>
                <a:gd name="connsiteX1060" fmla="*/ 2957130 w 3301706"/>
                <a:gd name="connsiteY1060" fmla="*/ 326570 h 1995424"/>
                <a:gd name="connsiteX1061" fmla="*/ 2975130 w 3301706"/>
                <a:gd name="connsiteY1061" fmla="*/ 344570 h 1995424"/>
                <a:gd name="connsiteX1062" fmla="*/ 2957130 w 3301706"/>
                <a:gd name="connsiteY1062" fmla="*/ 362570 h 1995424"/>
                <a:gd name="connsiteX1063" fmla="*/ 2939130 w 3301706"/>
                <a:gd name="connsiteY1063" fmla="*/ 344570 h 1995424"/>
                <a:gd name="connsiteX1064" fmla="*/ 2957130 w 3301706"/>
                <a:gd name="connsiteY1064" fmla="*/ 326570 h 1995424"/>
                <a:gd name="connsiteX1065" fmla="*/ 2793845 w 3301706"/>
                <a:gd name="connsiteY1065" fmla="*/ 326570 h 1995424"/>
                <a:gd name="connsiteX1066" fmla="*/ 2811845 w 3301706"/>
                <a:gd name="connsiteY1066" fmla="*/ 344570 h 1995424"/>
                <a:gd name="connsiteX1067" fmla="*/ 2793845 w 3301706"/>
                <a:gd name="connsiteY1067" fmla="*/ 362570 h 1995424"/>
                <a:gd name="connsiteX1068" fmla="*/ 2775845 w 3301706"/>
                <a:gd name="connsiteY1068" fmla="*/ 344570 h 1995424"/>
                <a:gd name="connsiteX1069" fmla="*/ 2793845 w 3301706"/>
                <a:gd name="connsiteY1069" fmla="*/ 326570 h 1995424"/>
                <a:gd name="connsiteX1070" fmla="*/ 2630560 w 3301706"/>
                <a:gd name="connsiteY1070" fmla="*/ 326570 h 1995424"/>
                <a:gd name="connsiteX1071" fmla="*/ 2648560 w 3301706"/>
                <a:gd name="connsiteY1071" fmla="*/ 344570 h 1995424"/>
                <a:gd name="connsiteX1072" fmla="*/ 2630560 w 3301706"/>
                <a:gd name="connsiteY1072" fmla="*/ 362570 h 1995424"/>
                <a:gd name="connsiteX1073" fmla="*/ 2612560 w 3301706"/>
                <a:gd name="connsiteY1073" fmla="*/ 344570 h 1995424"/>
                <a:gd name="connsiteX1074" fmla="*/ 2630560 w 3301706"/>
                <a:gd name="connsiteY1074" fmla="*/ 326570 h 1995424"/>
                <a:gd name="connsiteX1075" fmla="*/ 2467275 w 3301706"/>
                <a:gd name="connsiteY1075" fmla="*/ 326570 h 1995424"/>
                <a:gd name="connsiteX1076" fmla="*/ 2485275 w 3301706"/>
                <a:gd name="connsiteY1076" fmla="*/ 344570 h 1995424"/>
                <a:gd name="connsiteX1077" fmla="*/ 2467275 w 3301706"/>
                <a:gd name="connsiteY1077" fmla="*/ 362570 h 1995424"/>
                <a:gd name="connsiteX1078" fmla="*/ 2449275 w 3301706"/>
                <a:gd name="connsiteY1078" fmla="*/ 344570 h 1995424"/>
                <a:gd name="connsiteX1079" fmla="*/ 2467275 w 3301706"/>
                <a:gd name="connsiteY1079" fmla="*/ 326570 h 1995424"/>
                <a:gd name="connsiteX1080" fmla="*/ 2303990 w 3301706"/>
                <a:gd name="connsiteY1080" fmla="*/ 326570 h 1995424"/>
                <a:gd name="connsiteX1081" fmla="*/ 2321990 w 3301706"/>
                <a:gd name="connsiteY1081" fmla="*/ 344570 h 1995424"/>
                <a:gd name="connsiteX1082" fmla="*/ 2303990 w 3301706"/>
                <a:gd name="connsiteY1082" fmla="*/ 362570 h 1995424"/>
                <a:gd name="connsiteX1083" fmla="*/ 2285990 w 3301706"/>
                <a:gd name="connsiteY1083" fmla="*/ 344570 h 1995424"/>
                <a:gd name="connsiteX1084" fmla="*/ 2303990 w 3301706"/>
                <a:gd name="connsiteY1084" fmla="*/ 326570 h 1995424"/>
                <a:gd name="connsiteX1085" fmla="*/ 2140705 w 3301706"/>
                <a:gd name="connsiteY1085" fmla="*/ 326570 h 1995424"/>
                <a:gd name="connsiteX1086" fmla="*/ 2158705 w 3301706"/>
                <a:gd name="connsiteY1086" fmla="*/ 344570 h 1995424"/>
                <a:gd name="connsiteX1087" fmla="*/ 2140705 w 3301706"/>
                <a:gd name="connsiteY1087" fmla="*/ 362570 h 1995424"/>
                <a:gd name="connsiteX1088" fmla="*/ 2122705 w 3301706"/>
                <a:gd name="connsiteY1088" fmla="*/ 344570 h 1995424"/>
                <a:gd name="connsiteX1089" fmla="*/ 2140705 w 3301706"/>
                <a:gd name="connsiteY1089" fmla="*/ 326570 h 1995424"/>
                <a:gd name="connsiteX1090" fmla="*/ 1977420 w 3301706"/>
                <a:gd name="connsiteY1090" fmla="*/ 326570 h 1995424"/>
                <a:gd name="connsiteX1091" fmla="*/ 1995420 w 3301706"/>
                <a:gd name="connsiteY1091" fmla="*/ 344570 h 1995424"/>
                <a:gd name="connsiteX1092" fmla="*/ 1977420 w 3301706"/>
                <a:gd name="connsiteY1092" fmla="*/ 362570 h 1995424"/>
                <a:gd name="connsiteX1093" fmla="*/ 1959420 w 3301706"/>
                <a:gd name="connsiteY1093" fmla="*/ 344570 h 1995424"/>
                <a:gd name="connsiteX1094" fmla="*/ 1977420 w 3301706"/>
                <a:gd name="connsiteY1094" fmla="*/ 326570 h 1995424"/>
                <a:gd name="connsiteX1095" fmla="*/ 1814135 w 3301706"/>
                <a:gd name="connsiteY1095" fmla="*/ 326570 h 1995424"/>
                <a:gd name="connsiteX1096" fmla="*/ 1832135 w 3301706"/>
                <a:gd name="connsiteY1096" fmla="*/ 344570 h 1995424"/>
                <a:gd name="connsiteX1097" fmla="*/ 1814135 w 3301706"/>
                <a:gd name="connsiteY1097" fmla="*/ 362570 h 1995424"/>
                <a:gd name="connsiteX1098" fmla="*/ 1796135 w 3301706"/>
                <a:gd name="connsiteY1098" fmla="*/ 344570 h 1995424"/>
                <a:gd name="connsiteX1099" fmla="*/ 1814135 w 3301706"/>
                <a:gd name="connsiteY1099" fmla="*/ 326570 h 1995424"/>
                <a:gd name="connsiteX1100" fmla="*/ 1650850 w 3301706"/>
                <a:gd name="connsiteY1100" fmla="*/ 326570 h 1995424"/>
                <a:gd name="connsiteX1101" fmla="*/ 1668850 w 3301706"/>
                <a:gd name="connsiteY1101" fmla="*/ 344570 h 1995424"/>
                <a:gd name="connsiteX1102" fmla="*/ 1650850 w 3301706"/>
                <a:gd name="connsiteY1102" fmla="*/ 362570 h 1995424"/>
                <a:gd name="connsiteX1103" fmla="*/ 1632850 w 3301706"/>
                <a:gd name="connsiteY1103" fmla="*/ 344570 h 1995424"/>
                <a:gd name="connsiteX1104" fmla="*/ 1650850 w 3301706"/>
                <a:gd name="connsiteY1104" fmla="*/ 326570 h 1995424"/>
                <a:gd name="connsiteX1105" fmla="*/ 1487565 w 3301706"/>
                <a:gd name="connsiteY1105" fmla="*/ 326570 h 1995424"/>
                <a:gd name="connsiteX1106" fmla="*/ 1505565 w 3301706"/>
                <a:gd name="connsiteY1106" fmla="*/ 344570 h 1995424"/>
                <a:gd name="connsiteX1107" fmla="*/ 1487565 w 3301706"/>
                <a:gd name="connsiteY1107" fmla="*/ 362570 h 1995424"/>
                <a:gd name="connsiteX1108" fmla="*/ 1469565 w 3301706"/>
                <a:gd name="connsiteY1108" fmla="*/ 344570 h 1995424"/>
                <a:gd name="connsiteX1109" fmla="*/ 1487565 w 3301706"/>
                <a:gd name="connsiteY1109" fmla="*/ 326570 h 1995424"/>
                <a:gd name="connsiteX1110" fmla="*/ 1324280 w 3301706"/>
                <a:gd name="connsiteY1110" fmla="*/ 326570 h 1995424"/>
                <a:gd name="connsiteX1111" fmla="*/ 1342280 w 3301706"/>
                <a:gd name="connsiteY1111" fmla="*/ 344570 h 1995424"/>
                <a:gd name="connsiteX1112" fmla="*/ 1324280 w 3301706"/>
                <a:gd name="connsiteY1112" fmla="*/ 362570 h 1995424"/>
                <a:gd name="connsiteX1113" fmla="*/ 1306280 w 3301706"/>
                <a:gd name="connsiteY1113" fmla="*/ 344570 h 1995424"/>
                <a:gd name="connsiteX1114" fmla="*/ 1324280 w 3301706"/>
                <a:gd name="connsiteY1114" fmla="*/ 326570 h 1995424"/>
                <a:gd name="connsiteX1115" fmla="*/ 1160995 w 3301706"/>
                <a:gd name="connsiteY1115" fmla="*/ 326570 h 1995424"/>
                <a:gd name="connsiteX1116" fmla="*/ 1178995 w 3301706"/>
                <a:gd name="connsiteY1116" fmla="*/ 344570 h 1995424"/>
                <a:gd name="connsiteX1117" fmla="*/ 1160995 w 3301706"/>
                <a:gd name="connsiteY1117" fmla="*/ 362570 h 1995424"/>
                <a:gd name="connsiteX1118" fmla="*/ 1142995 w 3301706"/>
                <a:gd name="connsiteY1118" fmla="*/ 344570 h 1995424"/>
                <a:gd name="connsiteX1119" fmla="*/ 1160995 w 3301706"/>
                <a:gd name="connsiteY1119" fmla="*/ 326570 h 1995424"/>
                <a:gd name="connsiteX1120" fmla="*/ 997710 w 3301706"/>
                <a:gd name="connsiteY1120" fmla="*/ 326570 h 1995424"/>
                <a:gd name="connsiteX1121" fmla="*/ 1015710 w 3301706"/>
                <a:gd name="connsiteY1121" fmla="*/ 344570 h 1995424"/>
                <a:gd name="connsiteX1122" fmla="*/ 997710 w 3301706"/>
                <a:gd name="connsiteY1122" fmla="*/ 362570 h 1995424"/>
                <a:gd name="connsiteX1123" fmla="*/ 979710 w 3301706"/>
                <a:gd name="connsiteY1123" fmla="*/ 344570 h 1995424"/>
                <a:gd name="connsiteX1124" fmla="*/ 997710 w 3301706"/>
                <a:gd name="connsiteY1124" fmla="*/ 326570 h 1995424"/>
                <a:gd name="connsiteX1125" fmla="*/ 834425 w 3301706"/>
                <a:gd name="connsiteY1125" fmla="*/ 326570 h 1995424"/>
                <a:gd name="connsiteX1126" fmla="*/ 852425 w 3301706"/>
                <a:gd name="connsiteY1126" fmla="*/ 344570 h 1995424"/>
                <a:gd name="connsiteX1127" fmla="*/ 834425 w 3301706"/>
                <a:gd name="connsiteY1127" fmla="*/ 362570 h 1995424"/>
                <a:gd name="connsiteX1128" fmla="*/ 816425 w 3301706"/>
                <a:gd name="connsiteY1128" fmla="*/ 344570 h 1995424"/>
                <a:gd name="connsiteX1129" fmla="*/ 834425 w 3301706"/>
                <a:gd name="connsiteY1129" fmla="*/ 326570 h 1995424"/>
                <a:gd name="connsiteX1130" fmla="*/ 671140 w 3301706"/>
                <a:gd name="connsiteY1130" fmla="*/ 326570 h 1995424"/>
                <a:gd name="connsiteX1131" fmla="*/ 689140 w 3301706"/>
                <a:gd name="connsiteY1131" fmla="*/ 344570 h 1995424"/>
                <a:gd name="connsiteX1132" fmla="*/ 671140 w 3301706"/>
                <a:gd name="connsiteY1132" fmla="*/ 362570 h 1995424"/>
                <a:gd name="connsiteX1133" fmla="*/ 653140 w 3301706"/>
                <a:gd name="connsiteY1133" fmla="*/ 344570 h 1995424"/>
                <a:gd name="connsiteX1134" fmla="*/ 671140 w 3301706"/>
                <a:gd name="connsiteY1134" fmla="*/ 326570 h 1995424"/>
                <a:gd name="connsiteX1135" fmla="*/ 507855 w 3301706"/>
                <a:gd name="connsiteY1135" fmla="*/ 326570 h 1995424"/>
                <a:gd name="connsiteX1136" fmla="*/ 525855 w 3301706"/>
                <a:gd name="connsiteY1136" fmla="*/ 344570 h 1995424"/>
                <a:gd name="connsiteX1137" fmla="*/ 507855 w 3301706"/>
                <a:gd name="connsiteY1137" fmla="*/ 362570 h 1995424"/>
                <a:gd name="connsiteX1138" fmla="*/ 489855 w 3301706"/>
                <a:gd name="connsiteY1138" fmla="*/ 344570 h 1995424"/>
                <a:gd name="connsiteX1139" fmla="*/ 507855 w 3301706"/>
                <a:gd name="connsiteY1139" fmla="*/ 326570 h 1995424"/>
                <a:gd name="connsiteX1140" fmla="*/ 344570 w 3301706"/>
                <a:gd name="connsiteY1140" fmla="*/ 326570 h 1995424"/>
                <a:gd name="connsiteX1141" fmla="*/ 362570 w 3301706"/>
                <a:gd name="connsiteY1141" fmla="*/ 344570 h 1995424"/>
                <a:gd name="connsiteX1142" fmla="*/ 344570 w 3301706"/>
                <a:gd name="connsiteY1142" fmla="*/ 362570 h 1995424"/>
                <a:gd name="connsiteX1143" fmla="*/ 326570 w 3301706"/>
                <a:gd name="connsiteY1143" fmla="*/ 344570 h 1995424"/>
                <a:gd name="connsiteX1144" fmla="*/ 344570 w 3301706"/>
                <a:gd name="connsiteY1144" fmla="*/ 326570 h 1995424"/>
                <a:gd name="connsiteX1145" fmla="*/ 181285 w 3301706"/>
                <a:gd name="connsiteY1145" fmla="*/ 326570 h 1995424"/>
                <a:gd name="connsiteX1146" fmla="*/ 199285 w 3301706"/>
                <a:gd name="connsiteY1146" fmla="*/ 344570 h 1995424"/>
                <a:gd name="connsiteX1147" fmla="*/ 181285 w 3301706"/>
                <a:gd name="connsiteY1147" fmla="*/ 362570 h 1995424"/>
                <a:gd name="connsiteX1148" fmla="*/ 163285 w 3301706"/>
                <a:gd name="connsiteY1148" fmla="*/ 344570 h 1995424"/>
                <a:gd name="connsiteX1149" fmla="*/ 181285 w 3301706"/>
                <a:gd name="connsiteY1149" fmla="*/ 326570 h 1995424"/>
                <a:gd name="connsiteX1150" fmla="*/ 18000 w 3301706"/>
                <a:gd name="connsiteY1150" fmla="*/ 326570 h 1995424"/>
                <a:gd name="connsiteX1151" fmla="*/ 36000 w 3301706"/>
                <a:gd name="connsiteY1151" fmla="*/ 344570 h 1995424"/>
                <a:gd name="connsiteX1152" fmla="*/ 18000 w 3301706"/>
                <a:gd name="connsiteY1152" fmla="*/ 362570 h 1995424"/>
                <a:gd name="connsiteX1153" fmla="*/ 0 w 3301706"/>
                <a:gd name="connsiteY1153" fmla="*/ 344570 h 1995424"/>
                <a:gd name="connsiteX1154" fmla="*/ 18000 w 3301706"/>
                <a:gd name="connsiteY1154" fmla="*/ 326570 h 1995424"/>
                <a:gd name="connsiteX1155" fmla="*/ 3283706 w 3301706"/>
                <a:gd name="connsiteY1155" fmla="*/ 163285 h 1995424"/>
                <a:gd name="connsiteX1156" fmla="*/ 3301706 w 3301706"/>
                <a:gd name="connsiteY1156" fmla="*/ 181285 h 1995424"/>
                <a:gd name="connsiteX1157" fmla="*/ 3283706 w 3301706"/>
                <a:gd name="connsiteY1157" fmla="*/ 199285 h 1995424"/>
                <a:gd name="connsiteX1158" fmla="*/ 3265706 w 3301706"/>
                <a:gd name="connsiteY1158" fmla="*/ 181285 h 1995424"/>
                <a:gd name="connsiteX1159" fmla="*/ 3283706 w 3301706"/>
                <a:gd name="connsiteY1159" fmla="*/ 163285 h 1995424"/>
                <a:gd name="connsiteX1160" fmla="*/ 3120415 w 3301706"/>
                <a:gd name="connsiteY1160" fmla="*/ 163285 h 1995424"/>
                <a:gd name="connsiteX1161" fmla="*/ 3138415 w 3301706"/>
                <a:gd name="connsiteY1161" fmla="*/ 181285 h 1995424"/>
                <a:gd name="connsiteX1162" fmla="*/ 3120415 w 3301706"/>
                <a:gd name="connsiteY1162" fmla="*/ 199285 h 1995424"/>
                <a:gd name="connsiteX1163" fmla="*/ 3102415 w 3301706"/>
                <a:gd name="connsiteY1163" fmla="*/ 181285 h 1995424"/>
                <a:gd name="connsiteX1164" fmla="*/ 3120415 w 3301706"/>
                <a:gd name="connsiteY1164" fmla="*/ 163285 h 1995424"/>
                <a:gd name="connsiteX1165" fmla="*/ 2957130 w 3301706"/>
                <a:gd name="connsiteY1165" fmla="*/ 163285 h 1995424"/>
                <a:gd name="connsiteX1166" fmla="*/ 2975130 w 3301706"/>
                <a:gd name="connsiteY1166" fmla="*/ 181285 h 1995424"/>
                <a:gd name="connsiteX1167" fmla="*/ 2957130 w 3301706"/>
                <a:gd name="connsiteY1167" fmla="*/ 199285 h 1995424"/>
                <a:gd name="connsiteX1168" fmla="*/ 2939130 w 3301706"/>
                <a:gd name="connsiteY1168" fmla="*/ 181285 h 1995424"/>
                <a:gd name="connsiteX1169" fmla="*/ 2957130 w 3301706"/>
                <a:gd name="connsiteY1169" fmla="*/ 163285 h 1995424"/>
                <a:gd name="connsiteX1170" fmla="*/ 2793845 w 3301706"/>
                <a:gd name="connsiteY1170" fmla="*/ 163285 h 1995424"/>
                <a:gd name="connsiteX1171" fmla="*/ 2811845 w 3301706"/>
                <a:gd name="connsiteY1171" fmla="*/ 181285 h 1995424"/>
                <a:gd name="connsiteX1172" fmla="*/ 2793845 w 3301706"/>
                <a:gd name="connsiteY1172" fmla="*/ 199285 h 1995424"/>
                <a:gd name="connsiteX1173" fmla="*/ 2775845 w 3301706"/>
                <a:gd name="connsiteY1173" fmla="*/ 181285 h 1995424"/>
                <a:gd name="connsiteX1174" fmla="*/ 2793845 w 3301706"/>
                <a:gd name="connsiteY1174" fmla="*/ 163285 h 1995424"/>
                <a:gd name="connsiteX1175" fmla="*/ 2630560 w 3301706"/>
                <a:gd name="connsiteY1175" fmla="*/ 163285 h 1995424"/>
                <a:gd name="connsiteX1176" fmla="*/ 2648560 w 3301706"/>
                <a:gd name="connsiteY1176" fmla="*/ 181285 h 1995424"/>
                <a:gd name="connsiteX1177" fmla="*/ 2630560 w 3301706"/>
                <a:gd name="connsiteY1177" fmla="*/ 199285 h 1995424"/>
                <a:gd name="connsiteX1178" fmla="*/ 2612560 w 3301706"/>
                <a:gd name="connsiteY1178" fmla="*/ 181285 h 1995424"/>
                <a:gd name="connsiteX1179" fmla="*/ 2630560 w 3301706"/>
                <a:gd name="connsiteY1179" fmla="*/ 163285 h 1995424"/>
                <a:gd name="connsiteX1180" fmla="*/ 2467275 w 3301706"/>
                <a:gd name="connsiteY1180" fmla="*/ 163285 h 1995424"/>
                <a:gd name="connsiteX1181" fmla="*/ 2485275 w 3301706"/>
                <a:gd name="connsiteY1181" fmla="*/ 181285 h 1995424"/>
                <a:gd name="connsiteX1182" fmla="*/ 2467275 w 3301706"/>
                <a:gd name="connsiteY1182" fmla="*/ 199285 h 1995424"/>
                <a:gd name="connsiteX1183" fmla="*/ 2449275 w 3301706"/>
                <a:gd name="connsiteY1183" fmla="*/ 181285 h 1995424"/>
                <a:gd name="connsiteX1184" fmla="*/ 2467275 w 3301706"/>
                <a:gd name="connsiteY1184" fmla="*/ 163285 h 1995424"/>
                <a:gd name="connsiteX1185" fmla="*/ 2303990 w 3301706"/>
                <a:gd name="connsiteY1185" fmla="*/ 163285 h 1995424"/>
                <a:gd name="connsiteX1186" fmla="*/ 2321990 w 3301706"/>
                <a:gd name="connsiteY1186" fmla="*/ 181285 h 1995424"/>
                <a:gd name="connsiteX1187" fmla="*/ 2303990 w 3301706"/>
                <a:gd name="connsiteY1187" fmla="*/ 199285 h 1995424"/>
                <a:gd name="connsiteX1188" fmla="*/ 2285990 w 3301706"/>
                <a:gd name="connsiteY1188" fmla="*/ 181285 h 1995424"/>
                <a:gd name="connsiteX1189" fmla="*/ 2303990 w 3301706"/>
                <a:gd name="connsiteY1189" fmla="*/ 163285 h 1995424"/>
                <a:gd name="connsiteX1190" fmla="*/ 2140705 w 3301706"/>
                <a:gd name="connsiteY1190" fmla="*/ 163285 h 1995424"/>
                <a:gd name="connsiteX1191" fmla="*/ 2158705 w 3301706"/>
                <a:gd name="connsiteY1191" fmla="*/ 181285 h 1995424"/>
                <a:gd name="connsiteX1192" fmla="*/ 2140705 w 3301706"/>
                <a:gd name="connsiteY1192" fmla="*/ 199285 h 1995424"/>
                <a:gd name="connsiteX1193" fmla="*/ 2122705 w 3301706"/>
                <a:gd name="connsiteY1193" fmla="*/ 181285 h 1995424"/>
                <a:gd name="connsiteX1194" fmla="*/ 2140705 w 3301706"/>
                <a:gd name="connsiteY1194" fmla="*/ 163285 h 1995424"/>
                <a:gd name="connsiteX1195" fmla="*/ 1977420 w 3301706"/>
                <a:gd name="connsiteY1195" fmla="*/ 163285 h 1995424"/>
                <a:gd name="connsiteX1196" fmla="*/ 1995420 w 3301706"/>
                <a:gd name="connsiteY1196" fmla="*/ 181285 h 1995424"/>
                <a:gd name="connsiteX1197" fmla="*/ 1977420 w 3301706"/>
                <a:gd name="connsiteY1197" fmla="*/ 199285 h 1995424"/>
                <a:gd name="connsiteX1198" fmla="*/ 1959420 w 3301706"/>
                <a:gd name="connsiteY1198" fmla="*/ 181285 h 1995424"/>
                <a:gd name="connsiteX1199" fmla="*/ 1977420 w 3301706"/>
                <a:gd name="connsiteY1199" fmla="*/ 163285 h 1995424"/>
                <a:gd name="connsiteX1200" fmla="*/ 1814135 w 3301706"/>
                <a:gd name="connsiteY1200" fmla="*/ 163285 h 1995424"/>
                <a:gd name="connsiteX1201" fmla="*/ 1832135 w 3301706"/>
                <a:gd name="connsiteY1201" fmla="*/ 181285 h 1995424"/>
                <a:gd name="connsiteX1202" fmla="*/ 1814135 w 3301706"/>
                <a:gd name="connsiteY1202" fmla="*/ 199285 h 1995424"/>
                <a:gd name="connsiteX1203" fmla="*/ 1796135 w 3301706"/>
                <a:gd name="connsiteY1203" fmla="*/ 181285 h 1995424"/>
                <a:gd name="connsiteX1204" fmla="*/ 1814135 w 3301706"/>
                <a:gd name="connsiteY1204" fmla="*/ 163285 h 1995424"/>
                <a:gd name="connsiteX1205" fmla="*/ 1650850 w 3301706"/>
                <a:gd name="connsiteY1205" fmla="*/ 163285 h 1995424"/>
                <a:gd name="connsiteX1206" fmla="*/ 1668850 w 3301706"/>
                <a:gd name="connsiteY1206" fmla="*/ 181285 h 1995424"/>
                <a:gd name="connsiteX1207" fmla="*/ 1650850 w 3301706"/>
                <a:gd name="connsiteY1207" fmla="*/ 199285 h 1995424"/>
                <a:gd name="connsiteX1208" fmla="*/ 1632850 w 3301706"/>
                <a:gd name="connsiteY1208" fmla="*/ 181285 h 1995424"/>
                <a:gd name="connsiteX1209" fmla="*/ 1650850 w 3301706"/>
                <a:gd name="connsiteY1209" fmla="*/ 163285 h 1995424"/>
                <a:gd name="connsiteX1210" fmla="*/ 1487565 w 3301706"/>
                <a:gd name="connsiteY1210" fmla="*/ 163285 h 1995424"/>
                <a:gd name="connsiteX1211" fmla="*/ 1505565 w 3301706"/>
                <a:gd name="connsiteY1211" fmla="*/ 181285 h 1995424"/>
                <a:gd name="connsiteX1212" fmla="*/ 1487565 w 3301706"/>
                <a:gd name="connsiteY1212" fmla="*/ 199285 h 1995424"/>
                <a:gd name="connsiteX1213" fmla="*/ 1469565 w 3301706"/>
                <a:gd name="connsiteY1213" fmla="*/ 181285 h 1995424"/>
                <a:gd name="connsiteX1214" fmla="*/ 1487565 w 3301706"/>
                <a:gd name="connsiteY1214" fmla="*/ 163285 h 1995424"/>
                <a:gd name="connsiteX1215" fmla="*/ 1324280 w 3301706"/>
                <a:gd name="connsiteY1215" fmla="*/ 163285 h 1995424"/>
                <a:gd name="connsiteX1216" fmla="*/ 1342280 w 3301706"/>
                <a:gd name="connsiteY1216" fmla="*/ 181285 h 1995424"/>
                <a:gd name="connsiteX1217" fmla="*/ 1324280 w 3301706"/>
                <a:gd name="connsiteY1217" fmla="*/ 199285 h 1995424"/>
                <a:gd name="connsiteX1218" fmla="*/ 1306280 w 3301706"/>
                <a:gd name="connsiteY1218" fmla="*/ 181285 h 1995424"/>
                <a:gd name="connsiteX1219" fmla="*/ 1324280 w 3301706"/>
                <a:gd name="connsiteY1219" fmla="*/ 163285 h 1995424"/>
                <a:gd name="connsiteX1220" fmla="*/ 1160995 w 3301706"/>
                <a:gd name="connsiteY1220" fmla="*/ 163285 h 1995424"/>
                <a:gd name="connsiteX1221" fmla="*/ 1178995 w 3301706"/>
                <a:gd name="connsiteY1221" fmla="*/ 181285 h 1995424"/>
                <a:gd name="connsiteX1222" fmla="*/ 1160995 w 3301706"/>
                <a:gd name="connsiteY1222" fmla="*/ 199285 h 1995424"/>
                <a:gd name="connsiteX1223" fmla="*/ 1142995 w 3301706"/>
                <a:gd name="connsiteY1223" fmla="*/ 181285 h 1995424"/>
                <a:gd name="connsiteX1224" fmla="*/ 1160995 w 3301706"/>
                <a:gd name="connsiteY1224" fmla="*/ 163285 h 1995424"/>
                <a:gd name="connsiteX1225" fmla="*/ 997710 w 3301706"/>
                <a:gd name="connsiteY1225" fmla="*/ 163285 h 1995424"/>
                <a:gd name="connsiteX1226" fmla="*/ 1015710 w 3301706"/>
                <a:gd name="connsiteY1226" fmla="*/ 181285 h 1995424"/>
                <a:gd name="connsiteX1227" fmla="*/ 997710 w 3301706"/>
                <a:gd name="connsiteY1227" fmla="*/ 199285 h 1995424"/>
                <a:gd name="connsiteX1228" fmla="*/ 979710 w 3301706"/>
                <a:gd name="connsiteY1228" fmla="*/ 181285 h 1995424"/>
                <a:gd name="connsiteX1229" fmla="*/ 997710 w 3301706"/>
                <a:gd name="connsiteY1229" fmla="*/ 163285 h 1995424"/>
                <a:gd name="connsiteX1230" fmla="*/ 834425 w 3301706"/>
                <a:gd name="connsiteY1230" fmla="*/ 163285 h 1995424"/>
                <a:gd name="connsiteX1231" fmla="*/ 852425 w 3301706"/>
                <a:gd name="connsiteY1231" fmla="*/ 181285 h 1995424"/>
                <a:gd name="connsiteX1232" fmla="*/ 834425 w 3301706"/>
                <a:gd name="connsiteY1232" fmla="*/ 199285 h 1995424"/>
                <a:gd name="connsiteX1233" fmla="*/ 816425 w 3301706"/>
                <a:gd name="connsiteY1233" fmla="*/ 181285 h 1995424"/>
                <a:gd name="connsiteX1234" fmla="*/ 834425 w 3301706"/>
                <a:gd name="connsiteY1234" fmla="*/ 163285 h 1995424"/>
                <a:gd name="connsiteX1235" fmla="*/ 671140 w 3301706"/>
                <a:gd name="connsiteY1235" fmla="*/ 163285 h 1995424"/>
                <a:gd name="connsiteX1236" fmla="*/ 689140 w 3301706"/>
                <a:gd name="connsiteY1236" fmla="*/ 181285 h 1995424"/>
                <a:gd name="connsiteX1237" fmla="*/ 671140 w 3301706"/>
                <a:gd name="connsiteY1237" fmla="*/ 199285 h 1995424"/>
                <a:gd name="connsiteX1238" fmla="*/ 653140 w 3301706"/>
                <a:gd name="connsiteY1238" fmla="*/ 181285 h 1995424"/>
                <a:gd name="connsiteX1239" fmla="*/ 671140 w 3301706"/>
                <a:gd name="connsiteY1239" fmla="*/ 163285 h 1995424"/>
                <a:gd name="connsiteX1240" fmla="*/ 507855 w 3301706"/>
                <a:gd name="connsiteY1240" fmla="*/ 163285 h 1995424"/>
                <a:gd name="connsiteX1241" fmla="*/ 525855 w 3301706"/>
                <a:gd name="connsiteY1241" fmla="*/ 181285 h 1995424"/>
                <a:gd name="connsiteX1242" fmla="*/ 507855 w 3301706"/>
                <a:gd name="connsiteY1242" fmla="*/ 199285 h 1995424"/>
                <a:gd name="connsiteX1243" fmla="*/ 489855 w 3301706"/>
                <a:gd name="connsiteY1243" fmla="*/ 181285 h 1995424"/>
                <a:gd name="connsiteX1244" fmla="*/ 507855 w 3301706"/>
                <a:gd name="connsiteY1244" fmla="*/ 163285 h 1995424"/>
                <a:gd name="connsiteX1245" fmla="*/ 344570 w 3301706"/>
                <a:gd name="connsiteY1245" fmla="*/ 163285 h 1995424"/>
                <a:gd name="connsiteX1246" fmla="*/ 362570 w 3301706"/>
                <a:gd name="connsiteY1246" fmla="*/ 181285 h 1995424"/>
                <a:gd name="connsiteX1247" fmla="*/ 344570 w 3301706"/>
                <a:gd name="connsiteY1247" fmla="*/ 199285 h 1995424"/>
                <a:gd name="connsiteX1248" fmla="*/ 326570 w 3301706"/>
                <a:gd name="connsiteY1248" fmla="*/ 181285 h 1995424"/>
                <a:gd name="connsiteX1249" fmla="*/ 344570 w 3301706"/>
                <a:gd name="connsiteY1249" fmla="*/ 163285 h 1995424"/>
                <a:gd name="connsiteX1250" fmla="*/ 181285 w 3301706"/>
                <a:gd name="connsiteY1250" fmla="*/ 163285 h 1995424"/>
                <a:gd name="connsiteX1251" fmla="*/ 199285 w 3301706"/>
                <a:gd name="connsiteY1251" fmla="*/ 181285 h 1995424"/>
                <a:gd name="connsiteX1252" fmla="*/ 181285 w 3301706"/>
                <a:gd name="connsiteY1252" fmla="*/ 199285 h 1995424"/>
                <a:gd name="connsiteX1253" fmla="*/ 163285 w 3301706"/>
                <a:gd name="connsiteY1253" fmla="*/ 181285 h 1995424"/>
                <a:gd name="connsiteX1254" fmla="*/ 181285 w 3301706"/>
                <a:gd name="connsiteY1254" fmla="*/ 163285 h 1995424"/>
                <a:gd name="connsiteX1255" fmla="*/ 18000 w 3301706"/>
                <a:gd name="connsiteY1255" fmla="*/ 163285 h 1995424"/>
                <a:gd name="connsiteX1256" fmla="*/ 36000 w 3301706"/>
                <a:gd name="connsiteY1256" fmla="*/ 181285 h 1995424"/>
                <a:gd name="connsiteX1257" fmla="*/ 18000 w 3301706"/>
                <a:gd name="connsiteY1257" fmla="*/ 199285 h 1995424"/>
                <a:gd name="connsiteX1258" fmla="*/ 0 w 3301706"/>
                <a:gd name="connsiteY1258" fmla="*/ 181285 h 1995424"/>
                <a:gd name="connsiteX1259" fmla="*/ 18000 w 3301706"/>
                <a:gd name="connsiteY1259" fmla="*/ 163285 h 1995424"/>
                <a:gd name="connsiteX1260" fmla="*/ 3283706 w 3301706"/>
                <a:gd name="connsiteY1260" fmla="*/ 0 h 1995424"/>
                <a:gd name="connsiteX1261" fmla="*/ 3301706 w 3301706"/>
                <a:gd name="connsiteY1261" fmla="*/ 18000 h 1995424"/>
                <a:gd name="connsiteX1262" fmla="*/ 3283706 w 3301706"/>
                <a:gd name="connsiteY1262" fmla="*/ 36000 h 1995424"/>
                <a:gd name="connsiteX1263" fmla="*/ 3265706 w 3301706"/>
                <a:gd name="connsiteY1263" fmla="*/ 18000 h 1995424"/>
                <a:gd name="connsiteX1264" fmla="*/ 3283706 w 3301706"/>
                <a:gd name="connsiteY1264" fmla="*/ 0 h 1995424"/>
                <a:gd name="connsiteX1265" fmla="*/ 3120415 w 3301706"/>
                <a:gd name="connsiteY1265" fmla="*/ 0 h 1995424"/>
                <a:gd name="connsiteX1266" fmla="*/ 3138415 w 3301706"/>
                <a:gd name="connsiteY1266" fmla="*/ 18000 h 1995424"/>
                <a:gd name="connsiteX1267" fmla="*/ 3120415 w 3301706"/>
                <a:gd name="connsiteY1267" fmla="*/ 36000 h 1995424"/>
                <a:gd name="connsiteX1268" fmla="*/ 3102415 w 3301706"/>
                <a:gd name="connsiteY1268" fmla="*/ 18000 h 1995424"/>
                <a:gd name="connsiteX1269" fmla="*/ 3120415 w 3301706"/>
                <a:gd name="connsiteY1269" fmla="*/ 0 h 1995424"/>
                <a:gd name="connsiteX1270" fmla="*/ 2957130 w 3301706"/>
                <a:gd name="connsiteY1270" fmla="*/ 0 h 1995424"/>
                <a:gd name="connsiteX1271" fmla="*/ 2975130 w 3301706"/>
                <a:gd name="connsiteY1271" fmla="*/ 18000 h 1995424"/>
                <a:gd name="connsiteX1272" fmla="*/ 2957130 w 3301706"/>
                <a:gd name="connsiteY1272" fmla="*/ 36000 h 1995424"/>
                <a:gd name="connsiteX1273" fmla="*/ 2939130 w 3301706"/>
                <a:gd name="connsiteY1273" fmla="*/ 18000 h 1995424"/>
                <a:gd name="connsiteX1274" fmla="*/ 2957130 w 3301706"/>
                <a:gd name="connsiteY1274" fmla="*/ 0 h 1995424"/>
                <a:gd name="connsiteX1275" fmla="*/ 2793845 w 3301706"/>
                <a:gd name="connsiteY1275" fmla="*/ 0 h 1995424"/>
                <a:gd name="connsiteX1276" fmla="*/ 2811845 w 3301706"/>
                <a:gd name="connsiteY1276" fmla="*/ 18000 h 1995424"/>
                <a:gd name="connsiteX1277" fmla="*/ 2793845 w 3301706"/>
                <a:gd name="connsiteY1277" fmla="*/ 36000 h 1995424"/>
                <a:gd name="connsiteX1278" fmla="*/ 2775845 w 3301706"/>
                <a:gd name="connsiteY1278" fmla="*/ 18000 h 1995424"/>
                <a:gd name="connsiteX1279" fmla="*/ 2793845 w 3301706"/>
                <a:gd name="connsiteY1279" fmla="*/ 0 h 1995424"/>
                <a:gd name="connsiteX1280" fmla="*/ 2630560 w 3301706"/>
                <a:gd name="connsiteY1280" fmla="*/ 0 h 1995424"/>
                <a:gd name="connsiteX1281" fmla="*/ 2648560 w 3301706"/>
                <a:gd name="connsiteY1281" fmla="*/ 18000 h 1995424"/>
                <a:gd name="connsiteX1282" fmla="*/ 2630560 w 3301706"/>
                <a:gd name="connsiteY1282" fmla="*/ 36000 h 1995424"/>
                <a:gd name="connsiteX1283" fmla="*/ 2612560 w 3301706"/>
                <a:gd name="connsiteY1283" fmla="*/ 18000 h 1995424"/>
                <a:gd name="connsiteX1284" fmla="*/ 2630560 w 3301706"/>
                <a:gd name="connsiteY1284" fmla="*/ 0 h 1995424"/>
                <a:gd name="connsiteX1285" fmla="*/ 2467275 w 3301706"/>
                <a:gd name="connsiteY1285" fmla="*/ 0 h 1995424"/>
                <a:gd name="connsiteX1286" fmla="*/ 2485275 w 3301706"/>
                <a:gd name="connsiteY1286" fmla="*/ 18000 h 1995424"/>
                <a:gd name="connsiteX1287" fmla="*/ 2467275 w 3301706"/>
                <a:gd name="connsiteY1287" fmla="*/ 36000 h 1995424"/>
                <a:gd name="connsiteX1288" fmla="*/ 2449275 w 3301706"/>
                <a:gd name="connsiteY1288" fmla="*/ 18000 h 1995424"/>
                <a:gd name="connsiteX1289" fmla="*/ 2467275 w 3301706"/>
                <a:gd name="connsiteY1289" fmla="*/ 0 h 1995424"/>
                <a:gd name="connsiteX1290" fmla="*/ 2303990 w 3301706"/>
                <a:gd name="connsiteY1290" fmla="*/ 0 h 1995424"/>
                <a:gd name="connsiteX1291" fmla="*/ 2321990 w 3301706"/>
                <a:gd name="connsiteY1291" fmla="*/ 18000 h 1995424"/>
                <a:gd name="connsiteX1292" fmla="*/ 2303990 w 3301706"/>
                <a:gd name="connsiteY1292" fmla="*/ 36000 h 1995424"/>
                <a:gd name="connsiteX1293" fmla="*/ 2285990 w 3301706"/>
                <a:gd name="connsiteY1293" fmla="*/ 18000 h 1995424"/>
                <a:gd name="connsiteX1294" fmla="*/ 2303990 w 3301706"/>
                <a:gd name="connsiteY1294" fmla="*/ 0 h 1995424"/>
                <a:gd name="connsiteX1295" fmla="*/ 2140705 w 3301706"/>
                <a:gd name="connsiteY1295" fmla="*/ 0 h 1995424"/>
                <a:gd name="connsiteX1296" fmla="*/ 2158705 w 3301706"/>
                <a:gd name="connsiteY1296" fmla="*/ 18000 h 1995424"/>
                <a:gd name="connsiteX1297" fmla="*/ 2140705 w 3301706"/>
                <a:gd name="connsiteY1297" fmla="*/ 36000 h 1995424"/>
                <a:gd name="connsiteX1298" fmla="*/ 2122705 w 3301706"/>
                <a:gd name="connsiteY1298" fmla="*/ 18000 h 1995424"/>
                <a:gd name="connsiteX1299" fmla="*/ 2140705 w 3301706"/>
                <a:gd name="connsiteY1299" fmla="*/ 0 h 1995424"/>
                <a:gd name="connsiteX1300" fmla="*/ 1977420 w 3301706"/>
                <a:gd name="connsiteY1300" fmla="*/ 0 h 1995424"/>
                <a:gd name="connsiteX1301" fmla="*/ 1995420 w 3301706"/>
                <a:gd name="connsiteY1301" fmla="*/ 18000 h 1995424"/>
                <a:gd name="connsiteX1302" fmla="*/ 1977420 w 3301706"/>
                <a:gd name="connsiteY1302" fmla="*/ 36000 h 1995424"/>
                <a:gd name="connsiteX1303" fmla="*/ 1959420 w 3301706"/>
                <a:gd name="connsiteY1303" fmla="*/ 18000 h 1995424"/>
                <a:gd name="connsiteX1304" fmla="*/ 1977420 w 3301706"/>
                <a:gd name="connsiteY1304" fmla="*/ 0 h 1995424"/>
                <a:gd name="connsiteX1305" fmla="*/ 1814135 w 3301706"/>
                <a:gd name="connsiteY1305" fmla="*/ 0 h 1995424"/>
                <a:gd name="connsiteX1306" fmla="*/ 1832135 w 3301706"/>
                <a:gd name="connsiteY1306" fmla="*/ 18000 h 1995424"/>
                <a:gd name="connsiteX1307" fmla="*/ 1814135 w 3301706"/>
                <a:gd name="connsiteY1307" fmla="*/ 36000 h 1995424"/>
                <a:gd name="connsiteX1308" fmla="*/ 1796135 w 3301706"/>
                <a:gd name="connsiteY1308" fmla="*/ 18000 h 1995424"/>
                <a:gd name="connsiteX1309" fmla="*/ 1814135 w 3301706"/>
                <a:gd name="connsiteY1309" fmla="*/ 0 h 1995424"/>
                <a:gd name="connsiteX1310" fmla="*/ 1650850 w 3301706"/>
                <a:gd name="connsiteY1310" fmla="*/ 0 h 1995424"/>
                <a:gd name="connsiteX1311" fmla="*/ 1668850 w 3301706"/>
                <a:gd name="connsiteY1311" fmla="*/ 18000 h 1995424"/>
                <a:gd name="connsiteX1312" fmla="*/ 1650850 w 3301706"/>
                <a:gd name="connsiteY1312" fmla="*/ 36000 h 1995424"/>
                <a:gd name="connsiteX1313" fmla="*/ 1632850 w 3301706"/>
                <a:gd name="connsiteY1313" fmla="*/ 18000 h 1995424"/>
                <a:gd name="connsiteX1314" fmla="*/ 1650850 w 3301706"/>
                <a:gd name="connsiteY1314" fmla="*/ 0 h 1995424"/>
                <a:gd name="connsiteX1315" fmla="*/ 1487565 w 3301706"/>
                <a:gd name="connsiteY1315" fmla="*/ 0 h 1995424"/>
                <a:gd name="connsiteX1316" fmla="*/ 1505565 w 3301706"/>
                <a:gd name="connsiteY1316" fmla="*/ 18000 h 1995424"/>
                <a:gd name="connsiteX1317" fmla="*/ 1487565 w 3301706"/>
                <a:gd name="connsiteY1317" fmla="*/ 36000 h 1995424"/>
                <a:gd name="connsiteX1318" fmla="*/ 1469565 w 3301706"/>
                <a:gd name="connsiteY1318" fmla="*/ 18000 h 1995424"/>
                <a:gd name="connsiteX1319" fmla="*/ 1487565 w 3301706"/>
                <a:gd name="connsiteY1319" fmla="*/ 0 h 1995424"/>
                <a:gd name="connsiteX1320" fmla="*/ 1324280 w 3301706"/>
                <a:gd name="connsiteY1320" fmla="*/ 0 h 1995424"/>
                <a:gd name="connsiteX1321" fmla="*/ 1342280 w 3301706"/>
                <a:gd name="connsiteY1321" fmla="*/ 18000 h 1995424"/>
                <a:gd name="connsiteX1322" fmla="*/ 1324280 w 3301706"/>
                <a:gd name="connsiteY1322" fmla="*/ 36000 h 1995424"/>
                <a:gd name="connsiteX1323" fmla="*/ 1306280 w 3301706"/>
                <a:gd name="connsiteY1323" fmla="*/ 18000 h 1995424"/>
                <a:gd name="connsiteX1324" fmla="*/ 1324280 w 3301706"/>
                <a:gd name="connsiteY1324" fmla="*/ 0 h 1995424"/>
                <a:gd name="connsiteX1325" fmla="*/ 1160995 w 3301706"/>
                <a:gd name="connsiteY1325" fmla="*/ 0 h 1995424"/>
                <a:gd name="connsiteX1326" fmla="*/ 1178995 w 3301706"/>
                <a:gd name="connsiteY1326" fmla="*/ 18000 h 1995424"/>
                <a:gd name="connsiteX1327" fmla="*/ 1160995 w 3301706"/>
                <a:gd name="connsiteY1327" fmla="*/ 36000 h 1995424"/>
                <a:gd name="connsiteX1328" fmla="*/ 1142995 w 3301706"/>
                <a:gd name="connsiteY1328" fmla="*/ 18000 h 1995424"/>
                <a:gd name="connsiteX1329" fmla="*/ 1160995 w 3301706"/>
                <a:gd name="connsiteY1329" fmla="*/ 0 h 1995424"/>
                <a:gd name="connsiteX1330" fmla="*/ 997710 w 3301706"/>
                <a:gd name="connsiteY1330" fmla="*/ 0 h 1995424"/>
                <a:gd name="connsiteX1331" fmla="*/ 1015710 w 3301706"/>
                <a:gd name="connsiteY1331" fmla="*/ 18000 h 1995424"/>
                <a:gd name="connsiteX1332" fmla="*/ 997710 w 3301706"/>
                <a:gd name="connsiteY1332" fmla="*/ 36000 h 1995424"/>
                <a:gd name="connsiteX1333" fmla="*/ 979710 w 3301706"/>
                <a:gd name="connsiteY1333" fmla="*/ 18000 h 1995424"/>
                <a:gd name="connsiteX1334" fmla="*/ 997710 w 3301706"/>
                <a:gd name="connsiteY1334" fmla="*/ 0 h 1995424"/>
                <a:gd name="connsiteX1335" fmla="*/ 834425 w 3301706"/>
                <a:gd name="connsiteY1335" fmla="*/ 0 h 1995424"/>
                <a:gd name="connsiteX1336" fmla="*/ 852425 w 3301706"/>
                <a:gd name="connsiteY1336" fmla="*/ 18000 h 1995424"/>
                <a:gd name="connsiteX1337" fmla="*/ 834425 w 3301706"/>
                <a:gd name="connsiteY1337" fmla="*/ 36000 h 1995424"/>
                <a:gd name="connsiteX1338" fmla="*/ 816425 w 3301706"/>
                <a:gd name="connsiteY1338" fmla="*/ 18000 h 1995424"/>
                <a:gd name="connsiteX1339" fmla="*/ 834425 w 3301706"/>
                <a:gd name="connsiteY1339" fmla="*/ 0 h 1995424"/>
                <a:gd name="connsiteX1340" fmla="*/ 671140 w 3301706"/>
                <a:gd name="connsiteY1340" fmla="*/ 0 h 1995424"/>
                <a:gd name="connsiteX1341" fmla="*/ 689140 w 3301706"/>
                <a:gd name="connsiteY1341" fmla="*/ 18000 h 1995424"/>
                <a:gd name="connsiteX1342" fmla="*/ 671140 w 3301706"/>
                <a:gd name="connsiteY1342" fmla="*/ 36000 h 1995424"/>
                <a:gd name="connsiteX1343" fmla="*/ 653140 w 3301706"/>
                <a:gd name="connsiteY1343" fmla="*/ 18000 h 1995424"/>
                <a:gd name="connsiteX1344" fmla="*/ 671140 w 3301706"/>
                <a:gd name="connsiteY1344" fmla="*/ 0 h 1995424"/>
                <a:gd name="connsiteX1345" fmla="*/ 507855 w 3301706"/>
                <a:gd name="connsiteY1345" fmla="*/ 0 h 1995424"/>
                <a:gd name="connsiteX1346" fmla="*/ 525855 w 3301706"/>
                <a:gd name="connsiteY1346" fmla="*/ 18000 h 1995424"/>
                <a:gd name="connsiteX1347" fmla="*/ 507855 w 3301706"/>
                <a:gd name="connsiteY1347" fmla="*/ 36000 h 1995424"/>
                <a:gd name="connsiteX1348" fmla="*/ 489855 w 3301706"/>
                <a:gd name="connsiteY1348" fmla="*/ 18000 h 1995424"/>
                <a:gd name="connsiteX1349" fmla="*/ 507855 w 3301706"/>
                <a:gd name="connsiteY1349" fmla="*/ 0 h 1995424"/>
                <a:gd name="connsiteX1350" fmla="*/ 344570 w 3301706"/>
                <a:gd name="connsiteY1350" fmla="*/ 0 h 1995424"/>
                <a:gd name="connsiteX1351" fmla="*/ 362570 w 3301706"/>
                <a:gd name="connsiteY1351" fmla="*/ 18000 h 1995424"/>
                <a:gd name="connsiteX1352" fmla="*/ 344570 w 3301706"/>
                <a:gd name="connsiteY1352" fmla="*/ 36000 h 1995424"/>
                <a:gd name="connsiteX1353" fmla="*/ 326570 w 3301706"/>
                <a:gd name="connsiteY1353" fmla="*/ 18000 h 1995424"/>
                <a:gd name="connsiteX1354" fmla="*/ 344570 w 3301706"/>
                <a:gd name="connsiteY1354" fmla="*/ 0 h 1995424"/>
                <a:gd name="connsiteX1355" fmla="*/ 181285 w 3301706"/>
                <a:gd name="connsiteY1355" fmla="*/ 0 h 1995424"/>
                <a:gd name="connsiteX1356" fmla="*/ 199285 w 3301706"/>
                <a:gd name="connsiteY1356" fmla="*/ 18000 h 1995424"/>
                <a:gd name="connsiteX1357" fmla="*/ 181285 w 3301706"/>
                <a:gd name="connsiteY1357" fmla="*/ 36000 h 1995424"/>
                <a:gd name="connsiteX1358" fmla="*/ 163285 w 3301706"/>
                <a:gd name="connsiteY1358" fmla="*/ 18000 h 1995424"/>
                <a:gd name="connsiteX1359" fmla="*/ 181285 w 3301706"/>
                <a:gd name="connsiteY1359" fmla="*/ 0 h 1995424"/>
                <a:gd name="connsiteX1360" fmla="*/ 18000 w 3301706"/>
                <a:gd name="connsiteY1360" fmla="*/ 0 h 1995424"/>
                <a:gd name="connsiteX1361" fmla="*/ 36000 w 3301706"/>
                <a:gd name="connsiteY1361" fmla="*/ 18000 h 1995424"/>
                <a:gd name="connsiteX1362" fmla="*/ 18000 w 3301706"/>
                <a:gd name="connsiteY1362" fmla="*/ 36000 h 1995424"/>
                <a:gd name="connsiteX1363" fmla="*/ 0 w 3301706"/>
                <a:gd name="connsiteY1363" fmla="*/ 18000 h 1995424"/>
                <a:gd name="connsiteX1364" fmla="*/ 18000 w 3301706"/>
                <a:gd name="connsiteY1364" fmla="*/ 0 h 199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</a:cxnLst>
              <a:rect l="l" t="t" r="r" b="b"/>
              <a:pathLst>
                <a:path w="3301706" h="1995424">
                  <a:moveTo>
                    <a:pt x="3283706" y="1959424"/>
                  </a:moveTo>
                  <a:cubicBezTo>
                    <a:pt x="3293647" y="1959424"/>
                    <a:pt x="3301706" y="1967483"/>
                    <a:pt x="3301706" y="1977424"/>
                  </a:cubicBezTo>
                  <a:cubicBezTo>
                    <a:pt x="3301706" y="1987365"/>
                    <a:pt x="3293647" y="1995424"/>
                    <a:pt x="3283706" y="1995424"/>
                  </a:cubicBezTo>
                  <a:cubicBezTo>
                    <a:pt x="3273765" y="1995424"/>
                    <a:pt x="3265706" y="1987365"/>
                    <a:pt x="3265706" y="1977424"/>
                  </a:cubicBezTo>
                  <a:cubicBezTo>
                    <a:pt x="3265706" y="1967483"/>
                    <a:pt x="3273765" y="1959424"/>
                    <a:pt x="3283706" y="1959424"/>
                  </a:cubicBezTo>
                  <a:close/>
                  <a:moveTo>
                    <a:pt x="3120415" y="1959424"/>
                  </a:moveTo>
                  <a:cubicBezTo>
                    <a:pt x="3130356" y="1959424"/>
                    <a:pt x="3138415" y="1967483"/>
                    <a:pt x="3138415" y="1977424"/>
                  </a:cubicBezTo>
                  <a:cubicBezTo>
                    <a:pt x="3138415" y="1987365"/>
                    <a:pt x="3130356" y="1995424"/>
                    <a:pt x="3120415" y="1995424"/>
                  </a:cubicBezTo>
                  <a:cubicBezTo>
                    <a:pt x="3110474" y="1995424"/>
                    <a:pt x="3102415" y="1987365"/>
                    <a:pt x="3102415" y="1977424"/>
                  </a:cubicBezTo>
                  <a:cubicBezTo>
                    <a:pt x="3102415" y="1967483"/>
                    <a:pt x="3110474" y="1959424"/>
                    <a:pt x="3120415" y="1959424"/>
                  </a:cubicBezTo>
                  <a:close/>
                  <a:moveTo>
                    <a:pt x="2957130" y="1959424"/>
                  </a:moveTo>
                  <a:cubicBezTo>
                    <a:pt x="2967071" y="1959424"/>
                    <a:pt x="2975130" y="1967483"/>
                    <a:pt x="2975130" y="1977424"/>
                  </a:cubicBezTo>
                  <a:cubicBezTo>
                    <a:pt x="2975130" y="1987365"/>
                    <a:pt x="2967071" y="1995424"/>
                    <a:pt x="2957130" y="1995424"/>
                  </a:cubicBezTo>
                  <a:cubicBezTo>
                    <a:pt x="2947189" y="1995424"/>
                    <a:pt x="2939130" y="1987365"/>
                    <a:pt x="2939130" y="1977424"/>
                  </a:cubicBezTo>
                  <a:cubicBezTo>
                    <a:pt x="2939130" y="1967483"/>
                    <a:pt x="2947189" y="1959424"/>
                    <a:pt x="2957130" y="1959424"/>
                  </a:cubicBezTo>
                  <a:close/>
                  <a:moveTo>
                    <a:pt x="2793845" y="1959424"/>
                  </a:moveTo>
                  <a:cubicBezTo>
                    <a:pt x="2803786" y="1959424"/>
                    <a:pt x="2811845" y="1967483"/>
                    <a:pt x="2811845" y="1977424"/>
                  </a:cubicBezTo>
                  <a:cubicBezTo>
                    <a:pt x="2811845" y="1987365"/>
                    <a:pt x="2803786" y="1995424"/>
                    <a:pt x="2793845" y="1995424"/>
                  </a:cubicBezTo>
                  <a:cubicBezTo>
                    <a:pt x="2783904" y="1995424"/>
                    <a:pt x="2775845" y="1987365"/>
                    <a:pt x="2775845" y="1977424"/>
                  </a:cubicBezTo>
                  <a:cubicBezTo>
                    <a:pt x="2775845" y="1967483"/>
                    <a:pt x="2783904" y="1959424"/>
                    <a:pt x="2793845" y="1959424"/>
                  </a:cubicBezTo>
                  <a:close/>
                  <a:moveTo>
                    <a:pt x="2630560" y="1959424"/>
                  </a:moveTo>
                  <a:cubicBezTo>
                    <a:pt x="2640501" y="1959424"/>
                    <a:pt x="2648560" y="1967483"/>
                    <a:pt x="2648560" y="1977424"/>
                  </a:cubicBezTo>
                  <a:cubicBezTo>
                    <a:pt x="2648560" y="1987365"/>
                    <a:pt x="2640501" y="1995424"/>
                    <a:pt x="2630560" y="1995424"/>
                  </a:cubicBezTo>
                  <a:cubicBezTo>
                    <a:pt x="2620619" y="1995424"/>
                    <a:pt x="2612560" y="1987365"/>
                    <a:pt x="2612560" y="1977424"/>
                  </a:cubicBezTo>
                  <a:cubicBezTo>
                    <a:pt x="2612560" y="1967483"/>
                    <a:pt x="2620619" y="1959424"/>
                    <a:pt x="2630560" y="1959424"/>
                  </a:cubicBezTo>
                  <a:close/>
                  <a:moveTo>
                    <a:pt x="2467275" y="1959424"/>
                  </a:moveTo>
                  <a:cubicBezTo>
                    <a:pt x="2477216" y="1959424"/>
                    <a:pt x="2485275" y="1967483"/>
                    <a:pt x="2485275" y="1977424"/>
                  </a:cubicBezTo>
                  <a:cubicBezTo>
                    <a:pt x="2485275" y="1987365"/>
                    <a:pt x="2477216" y="1995424"/>
                    <a:pt x="2467275" y="1995424"/>
                  </a:cubicBezTo>
                  <a:cubicBezTo>
                    <a:pt x="2457334" y="1995424"/>
                    <a:pt x="2449275" y="1987365"/>
                    <a:pt x="2449275" y="1977424"/>
                  </a:cubicBezTo>
                  <a:cubicBezTo>
                    <a:pt x="2449275" y="1967483"/>
                    <a:pt x="2457334" y="1959424"/>
                    <a:pt x="2467275" y="1959424"/>
                  </a:cubicBezTo>
                  <a:close/>
                  <a:moveTo>
                    <a:pt x="2303990" y="1959424"/>
                  </a:moveTo>
                  <a:cubicBezTo>
                    <a:pt x="2313931" y="1959424"/>
                    <a:pt x="2321990" y="1967483"/>
                    <a:pt x="2321990" y="1977424"/>
                  </a:cubicBezTo>
                  <a:cubicBezTo>
                    <a:pt x="2321990" y="1987365"/>
                    <a:pt x="2313931" y="1995424"/>
                    <a:pt x="2303990" y="1995424"/>
                  </a:cubicBezTo>
                  <a:cubicBezTo>
                    <a:pt x="2294049" y="1995424"/>
                    <a:pt x="2285990" y="1987365"/>
                    <a:pt x="2285990" y="1977424"/>
                  </a:cubicBezTo>
                  <a:cubicBezTo>
                    <a:pt x="2285990" y="1967483"/>
                    <a:pt x="2294049" y="1959424"/>
                    <a:pt x="2303990" y="1959424"/>
                  </a:cubicBezTo>
                  <a:close/>
                  <a:moveTo>
                    <a:pt x="2140705" y="1959424"/>
                  </a:moveTo>
                  <a:cubicBezTo>
                    <a:pt x="2150646" y="1959424"/>
                    <a:pt x="2158705" y="1967483"/>
                    <a:pt x="2158705" y="1977424"/>
                  </a:cubicBezTo>
                  <a:cubicBezTo>
                    <a:pt x="2158705" y="1987365"/>
                    <a:pt x="2150646" y="1995424"/>
                    <a:pt x="2140705" y="1995424"/>
                  </a:cubicBezTo>
                  <a:cubicBezTo>
                    <a:pt x="2130764" y="1995424"/>
                    <a:pt x="2122705" y="1987365"/>
                    <a:pt x="2122705" y="1977424"/>
                  </a:cubicBezTo>
                  <a:cubicBezTo>
                    <a:pt x="2122705" y="1967483"/>
                    <a:pt x="2130764" y="1959424"/>
                    <a:pt x="2140705" y="1959424"/>
                  </a:cubicBezTo>
                  <a:close/>
                  <a:moveTo>
                    <a:pt x="1977420" y="1959424"/>
                  </a:moveTo>
                  <a:cubicBezTo>
                    <a:pt x="1987361" y="1959424"/>
                    <a:pt x="1995420" y="1967483"/>
                    <a:pt x="1995420" y="1977424"/>
                  </a:cubicBezTo>
                  <a:cubicBezTo>
                    <a:pt x="1995420" y="1987365"/>
                    <a:pt x="1987361" y="1995424"/>
                    <a:pt x="1977420" y="1995424"/>
                  </a:cubicBezTo>
                  <a:cubicBezTo>
                    <a:pt x="1967479" y="1995424"/>
                    <a:pt x="1959420" y="1987365"/>
                    <a:pt x="1959420" y="1977424"/>
                  </a:cubicBezTo>
                  <a:cubicBezTo>
                    <a:pt x="1959420" y="1967483"/>
                    <a:pt x="1967479" y="1959424"/>
                    <a:pt x="1977420" y="1959424"/>
                  </a:cubicBezTo>
                  <a:close/>
                  <a:moveTo>
                    <a:pt x="1814135" y="1959424"/>
                  </a:moveTo>
                  <a:cubicBezTo>
                    <a:pt x="1824076" y="1959424"/>
                    <a:pt x="1832135" y="1967483"/>
                    <a:pt x="1832135" y="1977424"/>
                  </a:cubicBezTo>
                  <a:cubicBezTo>
                    <a:pt x="1832135" y="1987365"/>
                    <a:pt x="1824076" y="1995424"/>
                    <a:pt x="1814135" y="1995424"/>
                  </a:cubicBezTo>
                  <a:cubicBezTo>
                    <a:pt x="1804194" y="1995424"/>
                    <a:pt x="1796135" y="1987365"/>
                    <a:pt x="1796135" y="1977424"/>
                  </a:cubicBezTo>
                  <a:cubicBezTo>
                    <a:pt x="1796135" y="1967483"/>
                    <a:pt x="1804194" y="1959424"/>
                    <a:pt x="1814135" y="1959424"/>
                  </a:cubicBezTo>
                  <a:close/>
                  <a:moveTo>
                    <a:pt x="1650850" y="1959424"/>
                  </a:moveTo>
                  <a:cubicBezTo>
                    <a:pt x="1660791" y="1959424"/>
                    <a:pt x="1668850" y="1967483"/>
                    <a:pt x="1668850" y="1977424"/>
                  </a:cubicBezTo>
                  <a:cubicBezTo>
                    <a:pt x="1668850" y="1987365"/>
                    <a:pt x="1660791" y="1995424"/>
                    <a:pt x="1650850" y="1995424"/>
                  </a:cubicBezTo>
                  <a:cubicBezTo>
                    <a:pt x="1640909" y="1995424"/>
                    <a:pt x="1632850" y="1987365"/>
                    <a:pt x="1632850" y="1977424"/>
                  </a:cubicBezTo>
                  <a:cubicBezTo>
                    <a:pt x="1632850" y="1967483"/>
                    <a:pt x="1640909" y="1959424"/>
                    <a:pt x="1650850" y="1959424"/>
                  </a:cubicBezTo>
                  <a:close/>
                  <a:moveTo>
                    <a:pt x="1487565" y="1959424"/>
                  </a:moveTo>
                  <a:cubicBezTo>
                    <a:pt x="1497506" y="1959424"/>
                    <a:pt x="1505565" y="1967483"/>
                    <a:pt x="1505565" y="1977424"/>
                  </a:cubicBezTo>
                  <a:cubicBezTo>
                    <a:pt x="1505565" y="1987365"/>
                    <a:pt x="1497506" y="1995424"/>
                    <a:pt x="1487565" y="1995424"/>
                  </a:cubicBezTo>
                  <a:cubicBezTo>
                    <a:pt x="1477624" y="1995424"/>
                    <a:pt x="1469565" y="1987365"/>
                    <a:pt x="1469565" y="1977424"/>
                  </a:cubicBezTo>
                  <a:cubicBezTo>
                    <a:pt x="1469565" y="1967483"/>
                    <a:pt x="1477624" y="1959424"/>
                    <a:pt x="1487565" y="1959424"/>
                  </a:cubicBezTo>
                  <a:close/>
                  <a:moveTo>
                    <a:pt x="1324280" y="1959424"/>
                  </a:moveTo>
                  <a:cubicBezTo>
                    <a:pt x="1334221" y="1959424"/>
                    <a:pt x="1342280" y="1967483"/>
                    <a:pt x="1342280" y="1977424"/>
                  </a:cubicBezTo>
                  <a:cubicBezTo>
                    <a:pt x="1342280" y="1987365"/>
                    <a:pt x="1334221" y="1995424"/>
                    <a:pt x="1324280" y="1995424"/>
                  </a:cubicBezTo>
                  <a:cubicBezTo>
                    <a:pt x="1314339" y="1995424"/>
                    <a:pt x="1306280" y="1987365"/>
                    <a:pt x="1306280" y="1977424"/>
                  </a:cubicBezTo>
                  <a:cubicBezTo>
                    <a:pt x="1306280" y="1967483"/>
                    <a:pt x="1314339" y="1959424"/>
                    <a:pt x="1324280" y="1959424"/>
                  </a:cubicBezTo>
                  <a:close/>
                  <a:moveTo>
                    <a:pt x="1160995" y="1959424"/>
                  </a:moveTo>
                  <a:cubicBezTo>
                    <a:pt x="1170936" y="1959424"/>
                    <a:pt x="1178995" y="1967483"/>
                    <a:pt x="1178995" y="1977424"/>
                  </a:cubicBezTo>
                  <a:cubicBezTo>
                    <a:pt x="1178995" y="1987365"/>
                    <a:pt x="1170936" y="1995424"/>
                    <a:pt x="1160995" y="1995424"/>
                  </a:cubicBezTo>
                  <a:cubicBezTo>
                    <a:pt x="1151054" y="1995424"/>
                    <a:pt x="1142995" y="1987365"/>
                    <a:pt x="1142995" y="1977424"/>
                  </a:cubicBezTo>
                  <a:cubicBezTo>
                    <a:pt x="1142995" y="1967483"/>
                    <a:pt x="1151054" y="1959424"/>
                    <a:pt x="1160995" y="1959424"/>
                  </a:cubicBezTo>
                  <a:close/>
                  <a:moveTo>
                    <a:pt x="997710" y="1959424"/>
                  </a:moveTo>
                  <a:cubicBezTo>
                    <a:pt x="1007651" y="1959424"/>
                    <a:pt x="1015710" y="1967483"/>
                    <a:pt x="1015710" y="1977424"/>
                  </a:cubicBezTo>
                  <a:cubicBezTo>
                    <a:pt x="1015710" y="1987365"/>
                    <a:pt x="1007651" y="1995424"/>
                    <a:pt x="997710" y="1995424"/>
                  </a:cubicBezTo>
                  <a:cubicBezTo>
                    <a:pt x="987769" y="1995424"/>
                    <a:pt x="979710" y="1987365"/>
                    <a:pt x="979710" y="1977424"/>
                  </a:cubicBezTo>
                  <a:cubicBezTo>
                    <a:pt x="979710" y="1967483"/>
                    <a:pt x="987769" y="1959424"/>
                    <a:pt x="997710" y="1959424"/>
                  </a:cubicBezTo>
                  <a:close/>
                  <a:moveTo>
                    <a:pt x="834425" y="1959424"/>
                  </a:moveTo>
                  <a:cubicBezTo>
                    <a:pt x="844366" y="1959424"/>
                    <a:pt x="852425" y="1967483"/>
                    <a:pt x="852425" y="1977424"/>
                  </a:cubicBezTo>
                  <a:cubicBezTo>
                    <a:pt x="852425" y="1987365"/>
                    <a:pt x="844366" y="1995424"/>
                    <a:pt x="834425" y="1995424"/>
                  </a:cubicBezTo>
                  <a:cubicBezTo>
                    <a:pt x="824484" y="1995424"/>
                    <a:pt x="816425" y="1987365"/>
                    <a:pt x="816425" y="1977424"/>
                  </a:cubicBezTo>
                  <a:cubicBezTo>
                    <a:pt x="816425" y="1967483"/>
                    <a:pt x="824484" y="1959424"/>
                    <a:pt x="834425" y="1959424"/>
                  </a:cubicBezTo>
                  <a:close/>
                  <a:moveTo>
                    <a:pt x="671140" y="1959424"/>
                  </a:moveTo>
                  <a:cubicBezTo>
                    <a:pt x="681081" y="1959424"/>
                    <a:pt x="689140" y="1967483"/>
                    <a:pt x="689140" y="1977424"/>
                  </a:cubicBezTo>
                  <a:cubicBezTo>
                    <a:pt x="689140" y="1987365"/>
                    <a:pt x="681081" y="1995424"/>
                    <a:pt x="671140" y="1995424"/>
                  </a:cubicBezTo>
                  <a:cubicBezTo>
                    <a:pt x="661199" y="1995424"/>
                    <a:pt x="653140" y="1987365"/>
                    <a:pt x="653140" y="1977424"/>
                  </a:cubicBezTo>
                  <a:cubicBezTo>
                    <a:pt x="653140" y="1967483"/>
                    <a:pt x="661199" y="1959424"/>
                    <a:pt x="671140" y="1959424"/>
                  </a:cubicBezTo>
                  <a:close/>
                  <a:moveTo>
                    <a:pt x="507855" y="1959424"/>
                  </a:moveTo>
                  <a:cubicBezTo>
                    <a:pt x="517796" y="1959424"/>
                    <a:pt x="525855" y="1967483"/>
                    <a:pt x="525855" y="1977424"/>
                  </a:cubicBezTo>
                  <a:cubicBezTo>
                    <a:pt x="525855" y="1987365"/>
                    <a:pt x="517796" y="1995424"/>
                    <a:pt x="507855" y="1995424"/>
                  </a:cubicBezTo>
                  <a:cubicBezTo>
                    <a:pt x="497914" y="1995424"/>
                    <a:pt x="489855" y="1987365"/>
                    <a:pt x="489855" y="1977424"/>
                  </a:cubicBezTo>
                  <a:cubicBezTo>
                    <a:pt x="489855" y="1967483"/>
                    <a:pt x="497914" y="1959424"/>
                    <a:pt x="507855" y="1959424"/>
                  </a:cubicBezTo>
                  <a:close/>
                  <a:moveTo>
                    <a:pt x="344570" y="1959424"/>
                  </a:moveTo>
                  <a:cubicBezTo>
                    <a:pt x="354511" y="1959424"/>
                    <a:pt x="362570" y="1967483"/>
                    <a:pt x="362570" y="1977424"/>
                  </a:cubicBezTo>
                  <a:cubicBezTo>
                    <a:pt x="362570" y="1987365"/>
                    <a:pt x="354511" y="1995424"/>
                    <a:pt x="344570" y="1995424"/>
                  </a:cubicBezTo>
                  <a:cubicBezTo>
                    <a:pt x="334629" y="1995424"/>
                    <a:pt x="326570" y="1987365"/>
                    <a:pt x="326570" y="1977424"/>
                  </a:cubicBezTo>
                  <a:cubicBezTo>
                    <a:pt x="326570" y="1967483"/>
                    <a:pt x="334629" y="1959424"/>
                    <a:pt x="344570" y="1959424"/>
                  </a:cubicBezTo>
                  <a:close/>
                  <a:moveTo>
                    <a:pt x="181285" y="1959424"/>
                  </a:moveTo>
                  <a:cubicBezTo>
                    <a:pt x="191226" y="1959424"/>
                    <a:pt x="199285" y="1967483"/>
                    <a:pt x="199285" y="1977424"/>
                  </a:cubicBezTo>
                  <a:cubicBezTo>
                    <a:pt x="199285" y="1987365"/>
                    <a:pt x="191226" y="1995424"/>
                    <a:pt x="181285" y="1995424"/>
                  </a:cubicBezTo>
                  <a:cubicBezTo>
                    <a:pt x="171344" y="1995424"/>
                    <a:pt x="163285" y="1987365"/>
                    <a:pt x="163285" y="1977424"/>
                  </a:cubicBezTo>
                  <a:cubicBezTo>
                    <a:pt x="163285" y="1967483"/>
                    <a:pt x="171344" y="1959424"/>
                    <a:pt x="181285" y="1959424"/>
                  </a:cubicBezTo>
                  <a:close/>
                  <a:moveTo>
                    <a:pt x="18000" y="1959424"/>
                  </a:moveTo>
                  <a:cubicBezTo>
                    <a:pt x="27941" y="1959424"/>
                    <a:pt x="36000" y="1967483"/>
                    <a:pt x="36000" y="1977424"/>
                  </a:cubicBezTo>
                  <a:cubicBezTo>
                    <a:pt x="36000" y="1987365"/>
                    <a:pt x="27941" y="1995424"/>
                    <a:pt x="18000" y="1995424"/>
                  </a:cubicBezTo>
                  <a:cubicBezTo>
                    <a:pt x="8059" y="1995424"/>
                    <a:pt x="0" y="1987365"/>
                    <a:pt x="0" y="1977424"/>
                  </a:cubicBezTo>
                  <a:cubicBezTo>
                    <a:pt x="0" y="1967483"/>
                    <a:pt x="8059" y="1959424"/>
                    <a:pt x="18000" y="1959424"/>
                  </a:cubicBezTo>
                  <a:close/>
                  <a:moveTo>
                    <a:pt x="3283706" y="1796135"/>
                  </a:moveTo>
                  <a:cubicBezTo>
                    <a:pt x="3293647" y="1796135"/>
                    <a:pt x="3301706" y="1804194"/>
                    <a:pt x="3301706" y="1814135"/>
                  </a:cubicBezTo>
                  <a:cubicBezTo>
                    <a:pt x="3301706" y="1824076"/>
                    <a:pt x="3293647" y="1832135"/>
                    <a:pt x="3283706" y="1832135"/>
                  </a:cubicBezTo>
                  <a:cubicBezTo>
                    <a:pt x="3273765" y="1832135"/>
                    <a:pt x="3265706" y="1824076"/>
                    <a:pt x="3265706" y="1814135"/>
                  </a:cubicBezTo>
                  <a:cubicBezTo>
                    <a:pt x="3265706" y="1804194"/>
                    <a:pt x="3273765" y="1796135"/>
                    <a:pt x="3283706" y="1796135"/>
                  </a:cubicBezTo>
                  <a:close/>
                  <a:moveTo>
                    <a:pt x="3120415" y="1796135"/>
                  </a:moveTo>
                  <a:cubicBezTo>
                    <a:pt x="3130356" y="1796135"/>
                    <a:pt x="3138415" y="1804194"/>
                    <a:pt x="3138415" y="1814135"/>
                  </a:cubicBezTo>
                  <a:cubicBezTo>
                    <a:pt x="3138415" y="1824076"/>
                    <a:pt x="3130356" y="1832135"/>
                    <a:pt x="3120415" y="1832135"/>
                  </a:cubicBezTo>
                  <a:cubicBezTo>
                    <a:pt x="3110474" y="1832135"/>
                    <a:pt x="3102415" y="1824076"/>
                    <a:pt x="3102415" y="1814135"/>
                  </a:cubicBezTo>
                  <a:cubicBezTo>
                    <a:pt x="3102415" y="1804194"/>
                    <a:pt x="3110474" y="1796135"/>
                    <a:pt x="3120415" y="1796135"/>
                  </a:cubicBezTo>
                  <a:close/>
                  <a:moveTo>
                    <a:pt x="2957130" y="1796135"/>
                  </a:moveTo>
                  <a:cubicBezTo>
                    <a:pt x="2967071" y="1796135"/>
                    <a:pt x="2975130" y="1804194"/>
                    <a:pt x="2975130" y="1814135"/>
                  </a:cubicBezTo>
                  <a:cubicBezTo>
                    <a:pt x="2975130" y="1824076"/>
                    <a:pt x="2967071" y="1832135"/>
                    <a:pt x="2957130" y="1832135"/>
                  </a:cubicBezTo>
                  <a:cubicBezTo>
                    <a:pt x="2947189" y="1832135"/>
                    <a:pt x="2939130" y="1824076"/>
                    <a:pt x="2939130" y="1814135"/>
                  </a:cubicBezTo>
                  <a:cubicBezTo>
                    <a:pt x="2939130" y="1804194"/>
                    <a:pt x="2947189" y="1796135"/>
                    <a:pt x="2957130" y="1796135"/>
                  </a:cubicBezTo>
                  <a:close/>
                  <a:moveTo>
                    <a:pt x="2793845" y="1796135"/>
                  </a:moveTo>
                  <a:cubicBezTo>
                    <a:pt x="2803786" y="1796135"/>
                    <a:pt x="2811845" y="1804194"/>
                    <a:pt x="2811845" y="1814135"/>
                  </a:cubicBezTo>
                  <a:cubicBezTo>
                    <a:pt x="2811845" y="1824076"/>
                    <a:pt x="2803786" y="1832135"/>
                    <a:pt x="2793845" y="1832135"/>
                  </a:cubicBezTo>
                  <a:cubicBezTo>
                    <a:pt x="2783904" y="1832135"/>
                    <a:pt x="2775845" y="1824076"/>
                    <a:pt x="2775845" y="1814135"/>
                  </a:cubicBezTo>
                  <a:cubicBezTo>
                    <a:pt x="2775845" y="1804194"/>
                    <a:pt x="2783904" y="1796135"/>
                    <a:pt x="2793845" y="1796135"/>
                  </a:cubicBezTo>
                  <a:close/>
                  <a:moveTo>
                    <a:pt x="2630560" y="1796135"/>
                  </a:moveTo>
                  <a:cubicBezTo>
                    <a:pt x="2640501" y="1796135"/>
                    <a:pt x="2648560" y="1804194"/>
                    <a:pt x="2648560" y="1814135"/>
                  </a:cubicBezTo>
                  <a:cubicBezTo>
                    <a:pt x="2648560" y="1824076"/>
                    <a:pt x="2640501" y="1832135"/>
                    <a:pt x="2630560" y="1832135"/>
                  </a:cubicBezTo>
                  <a:cubicBezTo>
                    <a:pt x="2620619" y="1832135"/>
                    <a:pt x="2612560" y="1824076"/>
                    <a:pt x="2612560" y="1814135"/>
                  </a:cubicBezTo>
                  <a:cubicBezTo>
                    <a:pt x="2612560" y="1804194"/>
                    <a:pt x="2620619" y="1796135"/>
                    <a:pt x="2630560" y="1796135"/>
                  </a:cubicBezTo>
                  <a:close/>
                  <a:moveTo>
                    <a:pt x="2467275" y="1796135"/>
                  </a:moveTo>
                  <a:cubicBezTo>
                    <a:pt x="2477216" y="1796135"/>
                    <a:pt x="2485275" y="1804194"/>
                    <a:pt x="2485275" y="1814135"/>
                  </a:cubicBezTo>
                  <a:cubicBezTo>
                    <a:pt x="2485275" y="1824076"/>
                    <a:pt x="2477216" y="1832135"/>
                    <a:pt x="2467275" y="1832135"/>
                  </a:cubicBezTo>
                  <a:cubicBezTo>
                    <a:pt x="2457334" y="1832135"/>
                    <a:pt x="2449275" y="1824076"/>
                    <a:pt x="2449275" y="1814135"/>
                  </a:cubicBezTo>
                  <a:cubicBezTo>
                    <a:pt x="2449275" y="1804194"/>
                    <a:pt x="2457334" y="1796135"/>
                    <a:pt x="2467275" y="1796135"/>
                  </a:cubicBezTo>
                  <a:close/>
                  <a:moveTo>
                    <a:pt x="2303990" y="1796135"/>
                  </a:moveTo>
                  <a:cubicBezTo>
                    <a:pt x="2313931" y="1796135"/>
                    <a:pt x="2321990" y="1804194"/>
                    <a:pt x="2321990" y="1814135"/>
                  </a:cubicBezTo>
                  <a:cubicBezTo>
                    <a:pt x="2321990" y="1824076"/>
                    <a:pt x="2313931" y="1832135"/>
                    <a:pt x="2303990" y="1832135"/>
                  </a:cubicBezTo>
                  <a:cubicBezTo>
                    <a:pt x="2294049" y="1832135"/>
                    <a:pt x="2285990" y="1824076"/>
                    <a:pt x="2285990" y="1814135"/>
                  </a:cubicBezTo>
                  <a:cubicBezTo>
                    <a:pt x="2285990" y="1804194"/>
                    <a:pt x="2294049" y="1796135"/>
                    <a:pt x="2303990" y="1796135"/>
                  </a:cubicBezTo>
                  <a:close/>
                  <a:moveTo>
                    <a:pt x="2140705" y="1796135"/>
                  </a:moveTo>
                  <a:cubicBezTo>
                    <a:pt x="2150646" y="1796135"/>
                    <a:pt x="2158705" y="1804194"/>
                    <a:pt x="2158705" y="1814135"/>
                  </a:cubicBezTo>
                  <a:cubicBezTo>
                    <a:pt x="2158705" y="1824076"/>
                    <a:pt x="2150646" y="1832135"/>
                    <a:pt x="2140705" y="1832135"/>
                  </a:cubicBezTo>
                  <a:cubicBezTo>
                    <a:pt x="2130764" y="1832135"/>
                    <a:pt x="2122705" y="1824076"/>
                    <a:pt x="2122705" y="1814135"/>
                  </a:cubicBezTo>
                  <a:cubicBezTo>
                    <a:pt x="2122705" y="1804194"/>
                    <a:pt x="2130764" y="1796135"/>
                    <a:pt x="2140705" y="1796135"/>
                  </a:cubicBezTo>
                  <a:close/>
                  <a:moveTo>
                    <a:pt x="1977420" y="1796135"/>
                  </a:moveTo>
                  <a:cubicBezTo>
                    <a:pt x="1987361" y="1796135"/>
                    <a:pt x="1995420" y="1804194"/>
                    <a:pt x="1995420" y="1814135"/>
                  </a:cubicBezTo>
                  <a:cubicBezTo>
                    <a:pt x="1995420" y="1824076"/>
                    <a:pt x="1987361" y="1832135"/>
                    <a:pt x="1977420" y="1832135"/>
                  </a:cubicBezTo>
                  <a:cubicBezTo>
                    <a:pt x="1967479" y="1832135"/>
                    <a:pt x="1959420" y="1824076"/>
                    <a:pt x="1959420" y="1814135"/>
                  </a:cubicBezTo>
                  <a:cubicBezTo>
                    <a:pt x="1959420" y="1804194"/>
                    <a:pt x="1967479" y="1796135"/>
                    <a:pt x="1977420" y="1796135"/>
                  </a:cubicBezTo>
                  <a:close/>
                  <a:moveTo>
                    <a:pt x="1814135" y="1796135"/>
                  </a:moveTo>
                  <a:cubicBezTo>
                    <a:pt x="1824076" y="1796135"/>
                    <a:pt x="1832135" y="1804194"/>
                    <a:pt x="1832135" y="1814135"/>
                  </a:cubicBezTo>
                  <a:cubicBezTo>
                    <a:pt x="1832135" y="1824076"/>
                    <a:pt x="1824076" y="1832135"/>
                    <a:pt x="1814135" y="1832135"/>
                  </a:cubicBezTo>
                  <a:cubicBezTo>
                    <a:pt x="1804194" y="1832135"/>
                    <a:pt x="1796135" y="1824076"/>
                    <a:pt x="1796135" y="1814135"/>
                  </a:cubicBezTo>
                  <a:cubicBezTo>
                    <a:pt x="1796135" y="1804194"/>
                    <a:pt x="1804194" y="1796135"/>
                    <a:pt x="1814135" y="1796135"/>
                  </a:cubicBezTo>
                  <a:close/>
                  <a:moveTo>
                    <a:pt x="1650850" y="1796135"/>
                  </a:moveTo>
                  <a:cubicBezTo>
                    <a:pt x="1660791" y="1796135"/>
                    <a:pt x="1668850" y="1804194"/>
                    <a:pt x="1668850" y="1814135"/>
                  </a:cubicBezTo>
                  <a:cubicBezTo>
                    <a:pt x="1668850" y="1824076"/>
                    <a:pt x="1660791" y="1832135"/>
                    <a:pt x="1650850" y="1832135"/>
                  </a:cubicBezTo>
                  <a:cubicBezTo>
                    <a:pt x="1640909" y="1832135"/>
                    <a:pt x="1632850" y="1824076"/>
                    <a:pt x="1632850" y="1814135"/>
                  </a:cubicBezTo>
                  <a:cubicBezTo>
                    <a:pt x="1632850" y="1804194"/>
                    <a:pt x="1640909" y="1796135"/>
                    <a:pt x="1650850" y="1796135"/>
                  </a:cubicBezTo>
                  <a:close/>
                  <a:moveTo>
                    <a:pt x="1487565" y="1796135"/>
                  </a:moveTo>
                  <a:cubicBezTo>
                    <a:pt x="1497506" y="1796135"/>
                    <a:pt x="1505565" y="1804194"/>
                    <a:pt x="1505565" y="1814135"/>
                  </a:cubicBezTo>
                  <a:cubicBezTo>
                    <a:pt x="1505565" y="1824076"/>
                    <a:pt x="1497506" y="1832135"/>
                    <a:pt x="1487565" y="1832135"/>
                  </a:cubicBezTo>
                  <a:cubicBezTo>
                    <a:pt x="1477624" y="1832135"/>
                    <a:pt x="1469565" y="1824076"/>
                    <a:pt x="1469565" y="1814135"/>
                  </a:cubicBezTo>
                  <a:cubicBezTo>
                    <a:pt x="1469565" y="1804194"/>
                    <a:pt x="1477624" y="1796135"/>
                    <a:pt x="1487565" y="1796135"/>
                  </a:cubicBezTo>
                  <a:close/>
                  <a:moveTo>
                    <a:pt x="1324280" y="1796135"/>
                  </a:moveTo>
                  <a:cubicBezTo>
                    <a:pt x="1334221" y="1796135"/>
                    <a:pt x="1342280" y="1804194"/>
                    <a:pt x="1342280" y="1814135"/>
                  </a:cubicBezTo>
                  <a:cubicBezTo>
                    <a:pt x="1342280" y="1824076"/>
                    <a:pt x="1334221" y="1832135"/>
                    <a:pt x="1324280" y="1832135"/>
                  </a:cubicBezTo>
                  <a:cubicBezTo>
                    <a:pt x="1314339" y="1832135"/>
                    <a:pt x="1306280" y="1824076"/>
                    <a:pt x="1306280" y="1814135"/>
                  </a:cubicBezTo>
                  <a:cubicBezTo>
                    <a:pt x="1306280" y="1804194"/>
                    <a:pt x="1314339" y="1796135"/>
                    <a:pt x="1324280" y="1796135"/>
                  </a:cubicBezTo>
                  <a:close/>
                  <a:moveTo>
                    <a:pt x="1160995" y="1796135"/>
                  </a:moveTo>
                  <a:cubicBezTo>
                    <a:pt x="1170936" y="1796135"/>
                    <a:pt x="1178995" y="1804194"/>
                    <a:pt x="1178995" y="1814135"/>
                  </a:cubicBezTo>
                  <a:cubicBezTo>
                    <a:pt x="1178995" y="1824076"/>
                    <a:pt x="1170936" y="1832135"/>
                    <a:pt x="1160995" y="1832135"/>
                  </a:cubicBezTo>
                  <a:cubicBezTo>
                    <a:pt x="1151054" y="1832135"/>
                    <a:pt x="1142995" y="1824076"/>
                    <a:pt x="1142995" y="1814135"/>
                  </a:cubicBezTo>
                  <a:cubicBezTo>
                    <a:pt x="1142995" y="1804194"/>
                    <a:pt x="1151054" y="1796135"/>
                    <a:pt x="1160995" y="1796135"/>
                  </a:cubicBezTo>
                  <a:close/>
                  <a:moveTo>
                    <a:pt x="997710" y="1796135"/>
                  </a:moveTo>
                  <a:cubicBezTo>
                    <a:pt x="1007651" y="1796135"/>
                    <a:pt x="1015710" y="1804194"/>
                    <a:pt x="1015710" y="1814135"/>
                  </a:cubicBezTo>
                  <a:cubicBezTo>
                    <a:pt x="1015710" y="1824076"/>
                    <a:pt x="1007651" y="1832135"/>
                    <a:pt x="997710" y="1832135"/>
                  </a:cubicBezTo>
                  <a:cubicBezTo>
                    <a:pt x="987769" y="1832135"/>
                    <a:pt x="979710" y="1824076"/>
                    <a:pt x="979710" y="1814135"/>
                  </a:cubicBezTo>
                  <a:cubicBezTo>
                    <a:pt x="979710" y="1804194"/>
                    <a:pt x="987769" y="1796135"/>
                    <a:pt x="997710" y="1796135"/>
                  </a:cubicBezTo>
                  <a:close/>
                  <a:moveTo>
                    <a:pt x="834425" y="1796135"/>
                  </a:moveTo>
                  <a:cubicBezTo>
                    <a:pt x="844366" y="1796135"/>
                    <a:pt x="852425" y="1804194"/>
                    <a:pt x="852425" y="1814135"/>
                  </a:cubicBezTo>
                  <a:cubicBezTo>
                    <a:pt x="852425" y="1824076"/>
                    <a:pt x="844366" y="1832135"/>
                    <a:pt x="834425" y="1832135"/>
                  </a:cubicBezTo>
                  <a:cubicBezTo>
                    <a:pt x="824484" y="1832135"/>
                    <a:pt x="816425" y="1824076"/>
                    <a:pt x="816425" y="1814135"/>
                  </a:cubicBezTo>
                  <a:cubicBezTo>
                    <a:pt x="816425" y="1804194"/>
                    <a:pt x="824484" y="1796135"/>
                    <a:pt x="834425" y="1796135"/>
                  </a:cubicBezTo>
                  <a:close/>
                  <a:moveTo>
                    <a:pt x="671140" y="1796135"/>
                  </a:moveTo>
                  <a:cubicBezTo>
                    <a:pt x="681081" y="1796135"/>
                    <a:pt x="689140" y="1804194"/>
                    <a:pt x="689140" y="1814135"/>
                  </a:cubicBezTo>
                  <a:cubicBezTo>
                    <a:pt x="689140" y="1824076"/>
                    <a:pt x="681081" y="1832135"/>
                    <a:pt x="671140" y="1832135"/>
                  </a:cubicBezTo>
                  <a:cubicBezTo>
                    <a:pt x="661199" y="1832135"/>
                    <a:pt x="653140" y="1824076"/>
                    <a:pt x="653140" y="1814135"/>
                  </a:cubicBezTo>
                  <a:cubicBezTo>
                    <a:pt x="653140" y="1804194"/>
                    <a:pt x="661199" y="1796135"/>
                    <a:pt x="671140" y="1796135"/>
                  </a:cubicBezTo>
                  <a:close/>
                  <a:moveTo>
                    <a:pt x="507855" y="1796135"/>
                  </a:moveTo>
                  <a:cubicBezTo>
                    <a:pt x="517796" y="1796135"/>
                    <a:pt x="525855" y="1804194"/>
                    <a:pt x="525855" y="1814135"/>
                  </a:cubicBezTo>
                  <a:cubicBezTo>
                    <a:pt x="525855" y="1824076"/>
                    <a:pt x="517796" y="1832135"/>
                    <a:pt x="507855" y="1832135"/>
                  </a:cubicBezTo>
                  <a:cubicBezTo>
                    <a:pt x="497914" y="1832135"/>
                    <a:pt x="489855" y="1824076"/>
                    <a:pt x="489855" y="1814135"/>
                  </a:cubicBezTo>
                  <a:cubicBezTo>
                    <a:pt x="489855" y="1804194"/>
                    <a:pt x="497914" y="1796135"/>
                    <a:pt x="507855" y="1796135"/>
                  </a:cubicBezTo>
                  <a:close/>
                  <a:moveTo>
                    <a:pt x="344570" y="1796135"/>
                  </a:moveTo>
                  <a:cubicBezTo>
                    <a:pt x="354511" y="1796135"/>
                    <a:pt x="362570" y="1804194"/>
                    <a:pt x="362570" y="1814135"/>
                  </a:cubicBezTo>
                  <a:cubicBezTo>
                    <a:pt x="362570" y="1824076"/>
                    <a:pt x="354511" y="1832135"/>
                    <a:pt x="344570" y="1832135"/>
                  </a:cubicBezTo>
                  <a:cubicBezTo>
                    <a:pt x="334629" y="1832135"/>
                    <a:pt x="326570" y="1824076"/>
                    <a:pt x="326570" y="1814135"/>
                  </a:cubicBezTo>
                  <a:cubicBezTo>
                    <a:pt x="326570" y="1804194"/>
                    <a:pt x="334629" y="1796135"/>
                    <a:pt x="344570" y="1796135"/>
                  </a:cubicBezTo>
                  <a:close/>
                  <a:moveTo>
                    <a:pt x="181285" y="1796135"/>
                  </a:moveTo>
                  <a:cubicBezTo>
                    <a:pt x="191226" y="1796135"/>
                    <a:pt x="199285" y="1804194"/>
                    <a:pt x="199285" y="1814135"/>
                  </a:cubicBezTo>
                  <a:cubicBezTo>
                    <a:pt x="199285" y="1824076"/>
                    <a:pt x="191226" y="1832135"/>
                    <a:pt x="181285" y="1832135"/>
                  </a:cubicBezTo>
                  <a:cubicBezTo>
                    <a:pt x="171344" y="1832135"/>
                    <a:pt x="163285" y="1824076"/>
                    <a:pt x="163285" y="1814135"/>
                  </a:cubicBezTo>
                  <a:cubicBezTo>
                    <a:pt x="163285" y="1804194"/>
                    <a:pt x="171344" y="1796135"/>
                    <a:pt x="181285" y="1796135"/>
                  </a:cubicBezTo>
                  <a:close/>
                  <a:moveTo>
                    <a:pt x="18000" y="1796135"/>
                  </a:moveTo>
                  <a:cubicBezTo>
                    <a:pt x="27941" y="1796135"/>
                    <a:pt x="36000" y="1804194"/>
                    <a:pt x="36000" y="1814135"/>
                  </a:cubicBezTo>
                  <a:cubicBezTo>
                    <a:pt x="36000" y="1824076"/>
                    <a:pt x="27941" y="1832135"/>
                    <a:pt x="18000" y="1832135"/>
                  </a:cubicBezTo>
                  <a:cubicBezTo>
                    <a:pt x="8059" y="1832135"/>
                    <a:pt x="0" y="1824076"/>
                    <a:pt x="0" y="1814135"/>
                  </a:cubicBezTo>
                  <a:cubicBezTo>
                    <a:pt x="0" y="1804194"/>
                    <a:pt x="8059" y="1796135"/>
                    <a:pt x="18000" y="1796135"/>
                  </a:cubicBezTo>
                  <a:close/>
                  <a:moveTo>
                    <a:pt x="3283706" y="1632850"/>
                  </a:moveTo>
                  <a:cubicBezTo>
                    <a:pt x="3293647" y="1632850"/>
                    <a:pt x="3301706" y="1640909"/>
                    <a:pt x="3301706" y="1650850"/>
                  </a:cubicBezTo>
                  <a:cubicBezTo>
                    <a:pt x="3301706" y="1660791"/>
                    <a:pt x="3293647" y="1668850"/>
                    <a:pt x="3283706" y="1668850"/>
                  </a:cubicBezTo>
                  <a:cubicBezTo>
                    <a:pt x="3273765" y="1668850"/>
                    <a:pt x="3265706" y="1660791"/>
                    <a:pt x="3265706" y="1650850"/>
                  </a:cubicBezTo>
                  <a:cubicBezTo>
                    <a:pt x="3265706" y="1640909"/>
                    <a:pt x="3273765" y="1632850"/>
                    <a:pt x="3283706" y="1632850"/>
                  </a:cubicBezTo>
                  <a:close/>
                  <a:moveTo>
                    <a:pt x="3120415" y="1632850"/>
                  </a:moveTo>
                  <a:cubicBezTo>
                    <a:pt x="3130356" y="1632850"/>
                    <a:pt x="3138415" y="1640909"/>
                    <a:pt x="3138415" y="1650850"/>
                  </a:cubicBezTo>
                  <a:cubicBezTo>
                    <a:pt x="3138415" y="1660791"/>
                    <a:pt x="3130356" y="1668850"/>
                    <a:pt x="3120415" y="1668850"/>
                  </a:cubicBezTo>
                  <a:cubicBezTo>
                    <a:pt x="3110474" y="1668850"/>
                    <a:pt x="3102415" y="1660791"/>
                    <a:pt x="3102415" y="1650850"/>
                  </a:cubicBezTo>
                  <a:cubicBezTo>
                    <a:pt x="3102415" y="1640909"/>
                    <a:pt x="3110474" y="1632850"/>
                    <a:pt x="3120415" y="1632850"/>
                  </a:cubicBezTo>
                  <a:close/>
                  <a:moveTo>
                    <a:pt x="2957130" y="1632850"/>
                  </a:moveTo>
                  <a:cubicBezTo>
                    <a:pt x="2967071" y="1632850"/>
                    <a:pt x="2975130" y="1640909"/>
                    <a:pt x="2975130" y="1650850"/>
                  </a:cubicBezTo>
                  <a:cubicBezTo>
                    <a:pt x="2975130" y="1660791"/>
                    <a:pt x="2967071" y="1668850"/>
                    <a:pt x="2957130" y="1668850"/>
                  </a:cubicBezTo>
                  <a:cubicBezTo>
                    <a:pt x="2947189" y="1668850"/>
                    <a:pt x="2939130" y="1660791"/>
                    <a:pt x="2939130" y="1650850"/>
                  </a:cubicBezTo>
                  <a:cubicBezTo>
                    <a:pt x="2939130" y="1640909"/>
                    <a:pt x="2947189" y="1632850"/>
                    <a:pt x="2957130" y="1632850"/>
                  </a:cubicBezTo>
                  <a:close/>
                  <a:moveTo>
                    <a:pt x="2793845" y="1632850"/>
                  </a:moveTo>
                  <a:cubicBezTo>
                    <a:pt x="2803786" y="1632850"/>
                    <a:pt x="2811845" y="1640909"/>
                    <a:pt x="2811845" y="1650850"/>
                  </a:cubicBezTo>
                  <a:cubicBezTo>
                    <a:pt x="2811845" y="1660791"/>
                    <a:pt x="2803786" y="1668850"/>
                    <a:pt x="2793845" y="1668850"/>
                  </a:cubicBezTo>
                  <a:cubicBezTo>
                    <a:pt x="2783904" y="1668850"/>
                    <a:pt x="2775845" y="1660791"/>
                    <a:pt x="2775845" y="1650850"/>
                  </a:cubicBezTo>
                  <a:cubicBezTo>
                    <a:pt x="2775845" y="1640909"/>
                    <a:pt x="2783904" y="1632850"/>
                    <a:pt x="2793845" y="1632850"/>
                  </a:cubicBezTo>
                  <a:close/>
                  <a:moveTo>
                    <a:pt x="2630560" y="1632850"/>
                  </a:moveTo>
                  <a:cubicBezTo>
                    <a:pt x="2640501" y="1632850"/>
                    <a:pt x="2648560" y="1640909"/>
                    <a:pt x="2648560" y="1650850"/>
                  </a:cubicBezTo>
                  <a:cubicBezTo>
                    <a:pt x="2648560" y="1660791"/>
                    <a:pt x="2640501" y="1668850"/>
                    <a:pt x="2630560" y="1668850"/>
                  </a:cubicBezTo>
                  <a:cubicBezTo>
                    <a:pt x="2620619" y="1668850"/>
                    <a:pt x="2612560" y="1660791"/>
                    <a:pt x="2612560" y="1650850"/>
                  </a:cubicBezTo>
                  <a:cubicBezTo>
                    <a:pt x="2612560" y="1640909"/>
                    <a:pt x="2620619" y="1632850"/>
                    <a:pt x="2630560" y="1632850"/>
                  </a:cubicBezTo>
                  <a:close/>
                  <a:moveTo>
                    <a:pt x="2467275" y="1632850"/>
                  </a:moveTo>
                  <a:cubicBezTo>
                    <a:pt x="2477216" y="1632850"/>
                    <a:pt x="2485275" y="1640909"/>
                    <a:pt x="2485275" y="1650850"/>
                  </a:cubicBezTo>
                  <a:cubicBezTo>
                    <a:pt x="2485275" y="1660791"/>
                    <a:pt x="2477216" y="1668850"/>
                    <a:pt x="2467275" y="1668850"/>
                  </a:cubicBezTo>
                  <a:cubicBezTo>
                    <a:pt x="2457334" y="1668850"/>
                    <a:pt x="2449275" y="1660791"/>
                    <a:pt x="2449275" y="1650850"/>
                  </a:cubicBezTo>
                  <a:cubicBezTo>
                    <a:pt x="2449275" y="1640909"/>
                    <a:pt x="2457334" y="1632850"/>
                    <a:pt x="2467275" y="1632850"/>
                  </a:cubicBezTo>
                  <a:close/>
                  <a:moveTo>
                    <a:pt x="2303990" y="1632850"/>
                  </a:moveTo>
                  <a:cubicBezTo>
                    <a:pt x="2313931" y="1632850"/>
                    <a:pt x="2321990" y="1640909"/>
                    <a:pt x="2321990" y="1650850"/>
                  </a:cubicBezTo>
                  <a:cubicBezTo>
                    <a:pt x="2321990" y="1660791"/>
                    <a:pt x="2313931" y="1668850"/>
                    <a:pt x="2303990" y="1668850"/>
                  </a:cubicBezTo>
                  <a:cubicBezTo>
                    <a:pt x="2294049" y="1668850"/>
                    <a:pt x="2285990" y="1660791"/>
                    <a:pt x="2285990" y="1650850"/>
                  </a:cubicBezTo>
                  <a:cubicBezTo>
                    <a:pt x="2285990" y="1640909"/>
                    <a:pt x="2294049" y="1632850"/>
                    <a:pt x="2303990" y="1632850"/>
                  </a:cubicBezTo>
                  <a:close/>
                  <a:moveTo>
                    <a:pt x="2140705" y="1632850"/>
                  </a:moveTo>
                  <a:cubicBezTo>
                    <a:pt x="2150646" y="1632850"/>
                    <a:pt x="2158705" y="1640909"/>
                    <a:pt x="2158705" y="1650850"/>
                  </a:cubicBezTo>
                  <a:cubicBezTo>
                    <a:pt x="2158705" y="1660791"/>
                    <a:pt x="2150646" y="1668850"/>
                    <a:pt x="2140705" y="1668850"/>
                  </a:cubicBezTo>
                  <a:cubicBezTo>
                    <a:pt x="2130764" y="1668850"/>
                    <a:pt x="2122705" y="1660791"/>
                    <a:pt x="2122705" y="1650850"/>
                  </a:cubicBezTo>
                  <a:cubicBezTo>
                    <a:pt x="2122705" y="1640909"/>
                    <a:pt x="2130764" y="1632850"/>
                    <a:pt x="2140705" y="1632850"/>
                  </a:cubicBezTo>
                  <a:close/>
                  <a:moveTo>
                    <a:pt x="1977420" y="1632850"/>
                  </a:moveTo>
                  <a:cubicBezTo>
                    <a:pt x="1987361" y="1632850"/>
                    <a:pt x="1995420" y="1640909"/>
                    <a:pt x="1995420" y="1650850"/>
                  </a:cubicBezTo>
                  <a:cubicBezTo>
                    <a:pt x="1995420" y="1660791"/>
                    <a:pt x="1987361" y="1668850"/>
                    <a:pt x="1977420" y="1668850"/>
                  </a:cubicBezTo>
                  <a:cubicBezTo>
                    <a:pt x="1967479" y="1668850"/>
                    <a:pt x="1959420" y="1660791"/>
                    <a:pt x="1959420" y="1650850"/>
                  </a:cubicBezTo>
                  <a:cubicBezTo>
                    <a:pt x="1959420" y="1640909"/>
                    <a:pt x="1967479" y="1632850"/>
                    <a:pt x="1977420" y="1632850"/>
                  </a:cubicBezTo>
                  <a:close/>
                  <a:moveTo>
                    <a:pt x="1814135" y="1632850"/>
                  </a:moveTo>
                  <a:cubicBezTo>
                    <a:pt x="1824076" y="1632850"/>
                    <a:pt x="1832135" y="1640909"/>
                    <a:pt x="1832135" y="1650850"/>
                  </a:cubicBezTo>
                  <a:cubicBezTo>
                    <a:pt x="1832135" y="1660791"/>
                    <a:pt x="1824076" y="1668850"/>
                    <a:pt x="1814135" y="1668850"/>
                  </a:cubicBezTo>
                  <a:cubicBezTo>
                    <a:pt x="1804194" y="1668850"/>
                    <a:pt x="1796135" y="1660791"/>
                    <a:pt x="1796135" y="1650850"/>
                  </a:cubicBezTo>
                  <a:cubicBezTo>
                    <a:pt x="1796135" y="1640909"/>
                    <a:pt x="1804194" y="1632850"/>
                    <a:pt x="1814135" y="1632850"/>
                  </a:cubicBezTo>
                  <a:close/>
                  <a:moveTo>
                    <a:pt x="1650850" y="1632850"/>
                  </a:moveTo>
                  <a:cubicBezTo>
                    <a:pt x="1660791" y="1632850"/>
                    <a:pt x="1668850" y="1640909"/>
                    <a:pt x="1668850" y="1650850"/>
                  </a:cubicBezTo>
                  <a:cubicBezTo>
                    <a:pt x="1668850" y="1660791"/>
                    <a:pt x="1660791" y="1668850"/>
                    <a:pt x="1650850" y="1668850"/>
                  </a:cubicBezTo>
                  <a:cubicBezTo>
                    <a:pt x="1640909" y="1668850"/>
                    <a:pt x="1632850" y="1660791"/>
                    <a:pt x="1632850" y="1650850"/>
                  </a:cubicBezTo>
                  <a:cubicBezTo>
                    <a:pt x="1632850" y="1640909"/>
                    <a:pt x="1640909" y="1632850"/>
                    <a:pt x="1650850" y="1632850"/>
                  </a:cubicBezTo>
                  <a:close/>
                  <a:moveTo>
                    <a:pt x="1487565" y="1632850"/>
                  </a:moveTo>
                  <a:cubicBezTo>
                    <a:pt x="1497506" y="1632850"/>
                    <a:pt x="1505565" y="1640909"/>
                    <a:pt x="1505565" y="1650850"/>
                  </a:cubicBezTo>
                  <a:cubicBezTo>
                    <a:pt x="1505565" y="1660791"/>
                    <a:pt x="1497506" y="1668850"/>
                    <a:pt x="1487565" y="1668850"/>
                  </a:cubicBezTo>
                  <a:cubicBezTo>
                    <a:pt x="1477624" y="1668850"/>
                    <a:pt x="1469565" y="1660791"/>
                    <a:pt x="1469565" y="1650850"/>
                  </a:cubicBezTo>
                  <a:cubicBezTo>
                    <a:pt x="1469565" y="1640909"/>
                    <a:pt x="1477624" y="1632850"/>
                    <a:pt x="1487565" y="1632850"/>
                  </a:cubicBezTo>
                  <a:close/>
                  <a:moveTo>
                    <a:pt x="1324280" y="1632850"/>
                  </a:moveTo>
                  <a:cubicBezTo>
                    <a:pt x="1334221" y="1632850"/>
                    <a:pt x="1342280" y="1640909"/>
                    <a:pt x="1342280" y="1650850"/>
                  </a:cubicBezTo>
                  <a:cubicBezTo>
                    <a:pt x="1342280" y="1660791"/>
                    <a:pt x="1334221" y="1668850"/>
                    <a:pt x="1324280" y="1668850"/>
                  </a:cubicBezTo>
                  <a:cubicBezTo>
                    <a:pt x="1314339" y="1668850"/>
                    <a:pt x="1306280" y="1660791"/>
                    <a:pt x="1306280" y="1650850"/>
                  </a:cubicBezTo>
                  <a:cubicBezTo>
                    <a:pt x="1306280" y="1640909"/>
                    <a:pt x="1314339" y="1632850"/>
                    <a:pt x="1324280" y="1632850"/>
                  </a:cubicBezTo>
                  <a:close/>
                  <a:moveTo>
                    <a:pt x="1160995" y="1632850"/>
                  </a:moveTo>
                  <a:cubicBezTo>
                    <a:pt x="1170936" y="1632850"/>
                    <a:pt x="1178995" y="1640909"/>
                    <a:pt x="1178995" y="1650850"/>
                  </a:cubicBezTo>
                  <a:cubicBezTo>
                    <a:pt x="1178995" y="1660791"/>
                    <a:pt x="1170936" y="1668850"/>
                    <a:pt x="1160995" y="1668850"/>
                  </a:cubicBezTo>
                  <a:cubicBezTo>
                    <a:pt x="1151054" y="1668850"/>
                    <a:pt x="1142995" y="1660791"/>
                    <a:pt x="1142995" y="1650850"/>
                  </a:cubicBezTo>
                  <a:cubicBezTo>
                    <a:pt x="1142995" y="1640909"/>
                    <a:pt x="1151054" y="1632850"/>
                    <a:pt x="1160995" y="1632850"/>
                  </a:cubicBezTo>
                  <a:close/>
                  <a:moveTo>
                    <a:pt x="997710" y="1632850"/>
                  </a:moveTo>
                  <a:cubicBezTo>
                    <a:pt x="1007651" y="1632850"/>
                    <a:pt x="1015710" y="1640909"/>
                    <a:pt x="1015710" y="1650850"/>
                  </a:cubicBezTo>
                  <a:cubicBezTo>
                    <a:pt x="1015710" y="1660791"/>
                    <a:pt x="1007651" y="1668850"/>
                    <a:pt x="997710" y="1668850"/>
                  </a:cubicBezTo>
                  <a:cubicBezTo>
                    <a:pt x="987769" y="1668850"/>
                    <a:pt x="979710" y="1660791"/>
                    <a:pt x="979710" y="1650850"/>
                  </a:cubicBezTo>
                  <a:cubicBezTo>
                    <a:pt x="979710" y="1640909"/>
                    <a:pt x="987769" y="1632850"/>
                    <a:pt x="997710" y="1632850"/>
                  </a:cubicBezTo>
                  <a:close/>
                  <a:moveTo>
                    <a:pt x="834425" y="1632850"/>
                  </a:moveTo>
                  <a:cubicBezTo>
                    <a:pt x="844366" y="1632850"/>
                    <a:pt x="852425" y="1640909"/>
                    <a:pt x="852425" y="1650850"/>
                  </a:cubicBezTo>
                  <a:cubicBezTo>
                    <a:pt x="852425" y="1660791"/>
                    <a:pt x="844366" y="1668850"/>
                    <a:pt x="834425" y="1668850"/>
                  </a:cubicBezTo>
                  <a:cubicBezTo>
                    <a:pt x="824484" y="1668850"/>
                    <a:pt x="816425" y="1660791"/>
                    <a:pt x="816425" y="1650850"/>
                  </a:cubicBezTo>
                  <a:cubicBezTo>
                    <a:pt x="816425" y="1640909"/>
                    <a:pt x="824484" y="1632850"/>
                    <a:pt x="834425" y="1632850"/>
                  </a:cubicBezTo>
                  <a:close/>
                  <a:moveTo>
                    <a:pt x="671140" y="1632850"/>
                  </a:moveTo>
                  <a:cubicBezTo>
                    <a:pt x="681081" y="1632850"/>
                    <a:pt x="689140" y="1640909"/>
                    <a:pt x="689140" y="1650850"/>
                  </a:cubicBezTo>
                  <a:cubicBezTo>
                    <a:pt x="689140" y="1660791"/>
                    <a:pt x="681081" y="1668850"/>
                    <a:pt x="671140" y="1668850"/>
                  </a:cubicBezTo>
                  <a:cubicBezTo>
                    <a:pt x="661199" y="1668850"/>
                    <a:pt x="653140" y="1660791"/>
                    <a:pt x="653140" y="1650850"/>
                  </a:cubicBezTo>
                  <a:cubicBezTo>
                    <a:pt x="653140" y="1640909"/>
                    <a:pt x="661199" y="1632850"/>
                    <a:pt x="671140" y="1632850"/>
                  </a:cubicBezTo>
                  <a:close/>
                  <a:moveTo>
                    <a:pt x="507855" y="1632850"/>
                  </a:moveTo>
                  <a:cubicBezTo>
                    <a:pt x="517796" y="1632850"/>
                    <a:pt x="525855" y="1640909"/>
                    <a:pt x="525855" y="1650850"/>
                  </a:cubicBezTo>
                  <a:cubicBezTo>
                    <a:pt x="525855" y="1660791"/>
                    <a:pt x="517796" y="1668850"/>
                    <a:pt x="507855" y="1668850"/>
                  </a:cubicBezTo>
                  <a:cubicBezTo>
                    <a:pt x="497914" y="1668850"/>
                    <a:pt x="489855" y="1660791"/>
                    <a:pt x="489855" y="1650850"/>
                  </a:cubicBezTo>
                  <a:cubicBezTo>
                    <a:pt x="489855" y="1640909"/>
                    <a:pt x="497914" y="1632850"/>
                    <a:pt x="507855" y="1632850"/>
                  </a:cubicBezTo>
                  <a:close/>
                  <a:moveTo>
                    <a:pt x="344570" y="1632850"/>
                  </a:moveTo>
                  <a:cubicBezTo>
                    <a:pt x="354511" y="1632850"/>
                    <a:pt x="362570" y="1640909"/>
                    <a:pt x="362570" y="1650850"/>
                  </a:cubicBezTo>
                  <a:cubicBezTo>
                    <a:pt x="362570" y="1660791"/>
                    <a:pt x="354511" y="1668850"/>
                    <a:pt x="344570" y="1668850"/>
                  </a:cubicBezTo>
                  <a:cubicBezTo>
                    <a:pt x="334629" y="1668850"/>
                    <a:pt x="326570" y="1660791"/>
                    <a:pt x="326570" y="1650850"/>
                  </a:cubicBezTo>
                  <a:cubicBezTo>
                    <a:pt x="326570" y="1640909"/>
                    <a:pt x="334629" y="1632850"/>
                    <a:pt x="344570" y="1632850"/>
                  </a:cubicBezTo>
                  <a:close/>
                  <a:moveTo>
                    <a:pt x="181285" y="1632850"/>
                  </a:moveTo>
                  <a:cubicBezTo>
                    <a:pt x="191226" y="1632850"/>
                    <a:pt x="199285" y="1640909"/>
                    <a:pt x="199285" y="1650850"/>
                  </a:cubicBezTo>
                  <a:cubicBezTo>
                    <a:pt x="199285" y="1660791"/>
                    <a:pt x="191226" y="1668850"/>
                    <a:pt x="181285" y="1668850"/>
                  </a:cubicBezTo>
                  <a:cubicBezTo>
                    <a:pt x="171344" y="1668850"/>
                    <a:pt x="163285" y="1660791"/>
                    <a:pt x="163285" y="1650850"/>
                  </a:cubicBezTo>
                  <a:cubicBezTo>
                    <a:pt x="163285" y="1640909"/>
                    <a:pt x="171344" y="1632850"/>
                    <a:pt x="181285" y="1632850"/>
                  </a:cubicBezTo>
                  <a:close/>
                  <a:moveTo>
                    <a:pt x="18000" y="1632850"/>
                  </a:moveTo>
                  <a:cubicBezTo>
                    <a:pt x="27941" y="1632850"/>
                    <a:pt x="36000" y="1640909"/>
                    <a:pt x="36000" y="1650850"/>
                  </a:cubicBezTo>
                  <a:cubicBezTo>
                    <a:pt x="36000" y="1660791"/>
                    <a:pt x="27941" y="1668850"/>
                    <a:pt x="18000" y="1668850"/>
                  </a:cubicBezTo>
                  <a:cubicBezTo>
                    <a:pt x="8059" y="1668850"/>
                    <a:pt x="0" y="1660791"/>
                    <a:pt x="0" y="1650850"/>
                  </a:cubicBezTo>
                  <a:cubicBezTo>
                    <a:pt x="0" y="1640909"/>
                    <a:pt x="8059" y="1632850"/>
                    <a:pt x="18000" y="1632850"/>
                  </a:cubicBezTo>
                  <a:close/>
                  <a:moveTo>
                    <a:pt x="3283706" y="1469565"/>
                  </a:moveTo>
                  <a:cubicBezTo>
                    <a:pt x="3293647" y="1469565"/>
                    <a:pt x="3301706" y="1477624"/>
                    <a:pt x="3301706" y="1487565"/>
                  </a:cubicBezTo>
                  <a:cubicBezTo>
                    <a:pt x="3301706" y="1497506"/>
                    <a:pt x="3293647" y="1505565"/>
                    <a:pt x="3283706" y="1505565"/>
                  </a:cubicBezTo>
                  <a:cubicBezTo>
                    <a:pt x="3273765" y="1505565"/>
                    <a:pt x="3265706" y="1497506"/>
                    <a:pt x="3265706" y="1487565"/>
                  </a:cubicBezTo>
                  <a:cubicBezTo>
                    <a:pt x="3265706" y="1477624"/>
                    <a:pt x="3273765" y="1469565"/>
                    <a:pt x="3283706" y="1469565"/>
                  </a:cubicBezTo>
                  <a:close/>
                  <a:moveTo>
                    <a:pt x="3120415" y="1469565"/>
                  </a:moveTo>
                  <a:cubicBezTo>
                    <a:pt x="3130356" y="1469565"/>
                    <a:pt x="3138415" y="1477624"/>
                    <a:pt x="3138415" y="1487565"/>
                  </a:cubicBezTo>
                  <a:cubicBezTo>
                    <a:pt x="3138415" y="1497506"/>
                    <a:pt x="3130356" y="1505565"/>
                    <a:pt x="3120415" y="1505565"/>
                  </a:cubicBezTo>
                  <a:cubicBezTo>
                    <a:pt x="3110474" y="1505565"/>
                    <a:pt x="3102415" y="1497506"/>
                    <a:pt x="3102415" y="1487565"/>
                  </a:cubicBezTo>
                  <a:cubicBezTo>
                    <a:pt x="3102415" y="1477624"/>
                    <a:pt x="3110474" y="1469565"/>
                    <a:pt x="3120415" y="1469565"/>
                  </a:cubicBezTo>
                  <a:close/>
                  <a:moveTo>
                    <a:pt x="2957130" y="1469565"/>
                  </a:moveTo>
                  <a:cubicBezTo>
                    <a:pt x="2967071" y="1469565"/>
                    <a:pt x="2975130" y="1477624"/>
                    <a:pt x="2975130" y="1487565"/>
                  </a:cubicBezTo>
                  <a:cubicBezTo>
                    <a:pt x="2975130" y="1497506"/>
                    <a:pt x="2967071" y="1505565"/>
                    <a:pt x="2957130" y="1505565"/>
                  </a:cubicBezTo>
                  <a:cubicBezTo>
                    <a:pt x="2947189" y="1505565"/>
                    <a:pt x="2939130" y="1497506"/>
                    <a:pt x="2939130" y="1487565"/>
                  </a:cubicBezTo>
                  <a:cubicBezTo>
                    <a:pt x="2939130" y="1477624"/>
                    <a:pt x="2947189" y="1469565"/>
                    <a:pt x="2957130" y="1469565"/>
                  </a:cubicBezTo>
                  <a:close/>
                  <a:moveTo>
                    <a:pt x="2793845" y="1469565"/>
                  </a:moveTo>
                  <a:cubicBezTo>
                    <a:pt x="2803786" y="1469565"/>
                    <a:pt x="2811845" y="1477624"/>
                    <a:pt x="2811845" y="1487565"/>
                  </a:cubicBezTo>
                  <a:cubicBezTo>
                    <a:pt x="2811845" y="1497506"/>
                    <a:pt x="2803786" y="1505565"/>
                    <a:pt x="2793845" y="1505565"/>
                  </a:cubicBezTo>
                  <a:cubicBezTo>
                    <a:pt x="2783904" y="1505565"/>
                    <a:pt x="2775845" y="1497506"/>
                    <a:pt x="2775845" y="1487565"/>
                  </a:cubicBezTo>
                  <a:cubicBezTo>
                    <a:pt x="2775845" y="1477624"/>
                    <a:pt x="2783904" y="1469565"/>
                    <a:pt x="2793845" y="1469565"/>
                  </a:cubicBezTo>
                  <a:close/>
                  <a:moveTo>
                    <a:pt x="2630560" y="1469565"/>
                  </a:moveTo>
                  <a:cubicBezTo>
                    <a:pt x="2640501" y="1469565"/>
                    <a:pt x="2648560" y="1477624"/>
                    <a:pt x="2648560" y="1487565"/>
                  </a:cubicBezTo>
                  <a:cubicBezTo>
                    <a:pt x="2648560" y="1497506"/>
                    <a:pt x="2640501" y="1505565"/>
                    <a:pt x="2630560" y="1505565"/>
                  </a:cubicBezTo>
                  <a:cubicBezTo>
                    <a:pt x="2620619" y="1505565"/>
                    <a:pt x="2612560" y="1497506"/>
                    <a:pt x="2612560" y="1487565"/>
                  </a:cubicBezTo>
                  <a:cubicBezTo>
                    <a:pt x="2612560" y="1477624"/>
                    <a:pt x="2620619" y="1469565"/>
                    <a:pt x="2630560" y="1469565"/>
                  </a:cubicBezTo>
                  <a:close/>
                  <a:moveTo>
                    <a:pt x="2467275" y="1469565"/>
                  </a:moveTo>
                  <a:cubicBezTo>
                    <a:pt x="2477216" y="1469565"/>
                    <a:pt x="2485275" y="1477624"/>
                    <a:pt x="2485275" y="1487565"/>
                  </a:cubicBezTo>
                  <a:cubicBezTo>
                    <a:pt x="2485275" y="1497506"/>
                    <a:pt x="2477216" y="1505565"/>
                    <a:pt x="2467275" y="1505565"/>
                  </a:cubicBezTo>
                  <a:cubicBezTo>
                    <a:pt x="2457334" y="1505565"/>
                    <a:pt x="2449275" y="1497506"/>
                    <a:pt x="2449275" y="1487565"/>
                  </a:cubicBezTo>
                  <a:cubicBezTo>
                    <a:pt x="2449275" y="1477624"/>
                    <a:pt x="2457334" y="1469565"/>
                    <a:pt x="2467275" y="1469565"/>
                  </a:cubicBezTo>
                  <a:close/>
                  <a:moveTo>
                    <a:pt x="2303990" y="1469565"/>
                  </a:moveTo>
                  <a:cubicBezTo>
                    <a:pt x="2313931" y="1469565"/>
                    <a:pt x="2321990" y="1477624"/>
                    <a:pt x="2321990" y="1487565"/>
                  </a:cubicBezTo>
                  <a:cubicBezTo>
                    <a:pt x="2321990" y="1497506"/>
                    <a:pt x="2313931" y="1505565"/>
                    <a:pt x="2303990" y="1505565"/>
                  </a:cubicBezTo>
                  <a:cubicBezTo>
                    <a:pt x="2294049" y="1505565"/>
                    <a:pt x="2285990" y="1497506"/>
                    <a:pt x="2285990" y="1487565"/>
                  </a:cubicBezTo>
                  <a:cubicBezTo>
                    <a:pt x="2285990" y="1477624"/>
                    <a:pt x="2294049" y="1469565"/>
                    <a:pt x="2303990" y="1469565"/>
                  </a:cubicBezTo>
                  <a:close/>
                  <a:moveTo>
                    <a:pt x="2140705" y="1469565"/>
                  </a:moveTo>
                  <a:cubicBezTo>
                    <a:pt x="2150646" y="1469565"/>
                    <a:pt x="2158705" y="1477624"/>
                    <a:pt x="2158705" y="1487565"/>
                  </a:cubicBezTo>
                  <a:cubicBezTo>
                    <a:pt x="2158705" y="1497506"/>
                    <a:pt x="2150646" y="1505565"/>
                    <a:pt x="2140705" y="1505565"/>
                  </a:cubicBezTo>
                  <a:cubicBezTo>
                    <a:pt x="2130764" y="1505565"/>
                    <a:pt x="2122705" y="1497506"/>
                    <a:pt x="2122705" y="1487565"/>
                  </a:cubicBezTo>
                  <a:cubicBezTo>
                    <a:pt x="2122705" y="1477624"/>
                    <a:pt x="2130764" y="1469565"/>
                    <a:pt x="2140705" y="1469565"/>
                  </a:cubicBezTo>
                  <a:close/>
                  <a:moveTo>
                    <a:pt x="1977420" y="1469565"/>
                  </a:moveTo>
                  <a:cubicBezTo>
                    <a:pt x="1987361" y="1469565"/>
                    <a:pt x="1995420" y="1477624"/>
                    <a:pt x="1995420" y="1487565"/>
                  </a:cubicBezTo>
                  <a:cubicBezTo>
                    <a:pt x="1995420" y="1497506"/>
                    <a:pt x="1987361" y="1505565"/>
                    <a:pt x="1977420" y="1505565"/>
                  </a:cubicBezTo>
                  <a:cubicBezTo>
                    <a:pt x="1967479" y="1505565"/>
                    <a:pt x="1959420" y="1497506"/>
                    <a:pt x="1959420" y="1487565"/>
                  </a:cubicBezTo>
                  <a:cubicBezTo>
                    <a:pt x="1959420" y="1477624"/>
                    <a:pt x="1967479" y="1469565"/>
                    <a:pt x="1977420" y="1469565"/>
                  </a:cubicBezTo>
                  <a:close/>
                  <a:moveTo>
                    <a:pt x="1814135" y="1469565"/>
                  </a:moveTo>
                  <a:cubicBezTo>
                    <a:pt x="1824076" y="1469565"/>
                    <a:pt x="1832135" y="1477624"/>
                    <a:pt x="1832135" y="1487565"/>
                  </a:cubicBezTo>
                  <a:cubicBezTo>
                    <a:pt x="1832135" y="1497506"/>
                    <a:pt x="1824076" y="1505565"/>
                    <a:pt x="1814135" y="1505565"/>
                  </a:cubicBezTo>
                  <a:cubicBezTo>
                    <a:pt x="1804194" y="1505565"/>
                    <a:pt x="1796135" y="1497506"/>
                    <a:pt x="1796135" y="1487565"/>
                  </a:cubicBezTo>
                  <a:cubicBezTo>
                    <a:pt x="1796135" y="1477624"/>
                    <a:pt x="1804194" y="1469565"/>
                    <a:pt x="1814135" y="1469565"/>
                  </a:cubicBezTo>
                  <a:close/>
                  <a:moveTo>
                    <a:pt x="1650850" y="1469565"/>
                  </a:moveTo>
                  <a:cubicBezTo>
                    <a:pt x="1660791" y="1469565"/>
                    <a:pt x="1668850" y="1477624"/>
                    <a:pt x="1668850" y="1487565"/>
                  </a:cubicBezTo>
                  <a:cubicBezTo>
                    <a:pt x="1668850" y="1497506"/>
                    <a:pt x="1660791" y="1505565"/>
                    <a:pt x="1650850" y="1505565"/>
                  </a:cubicBezTo>
                  <a:cubicBezTo>
                    <a:pt x="1640909" y="1505565"/>
                    <a:pt x="1632850" y="1497506"/>
                    <a:pt x="1632850" y="1487565"/>
                  </a:cubicBezTo>
                  <a:cubicBezTo>
                    <a:pt x="1632850" y="1477624"/>
                    <a:pt x="1640909" y="1469565"/>
                    <a:pt x="1650850" y="1469565"/>
                  </a:cubicBezTo>
                  <a:close/>
                  <a:moveTo>
                    <a:pt x="1487565" y="1469565"/>
                  </a:moveTo>
                  <a:cubicBezTo>
                    <a:pt x="1497506" y="1469565"/>
                    <a:pt x="1505565" y="1477624"/>
                    <a:pt x="1505565" y="1487565"/>
                  </a:cubicBezTo>
                  <a:cubicBezTo>
                    <a:pt x="1505565" y="1497506"/>
                    <a:pt x="1497506" y="1505565"/>
                    <a:pt x="1487565" y="1505565"/>
                  </a:cubicBezTo>
                  <a:cubicBezTo>
                    <a:pt x="1477624" y="1505565"/>
                    <a:pt x="1469565" y="1497506"/>
                    <a:pt x="1469565" y="1487565"/>
                  </a:cubicBezTo>
                  <a:cubicBezTo>
                    <a:pt x="1469565" y="1477624"/>
                    <a:pt x="1477624" y="1469565"/>
                    <a:pt x="1487565" y="1469565"/>
                  </a:cubicBezTo>
                  <a:close/>
                  <a:moveTo>
                    <a:pt x="1324280" y="1469565"/>
                  </a:moveTo>
                  <a:cubicBezTo>
                    <a:pt x="1334221" y="1469565"/>
                    <a:pt x="1342280" y="1477624"/>
                    <a:pt x="1342280" y="1487565"/>
                  </a:cubicBezTo>
                  <a:cubicBezTo>
                    <a:pt x="1342280" y="1497506"/>
                    <a:pt x="1334221" y="1505565"/>
                    <a:pt x="1324280" y="1505565"/>
                  </a:cubicBezTo>
                  <a:cubicBezTo>
                    <a:pt x="1314339" y="1505565"/>
                    <a:pt x="1306280" y="1497506"/>
                    <a:pt x="1306280" y="1487565"/>
                  </a:cubicBezTo>
                  <a:cubicBezTo>
                    <a:pt x="1306280" y="1477624"/>
                    <a:pt x="1314339" y="1469565"/>
                    <a:pt x="1324280" y="1469565"/>
                  </a:cubicBezTo>
                  <a:close/>
                  <a:moveTo>
                    <a:pt x="1160995" y="1469565"/>
                  </a:moveTo>
                  <a:cubicBezTo>
                    <a:pt x="1170936" y="1469565"/>
                    <a:pt x="1178995" y="1477624"/>
                    <a:pt x="1178995" y="1487565"/>
                  </a:cubicBezTo>
                  <a:cubicBezTo>
                    <a:pt x="1178995" y="1497506"/>
                    <a:pt x="1170936" y="1505565"/>
                    <a:pt x="1160995" y="1505565"/>
                  </a:cubicBezTo>
                  <a:cubicBezTo>
                    <a:pt x="1151054" y="1505565"/>
                    <a:pt x="1142995" y="1497506"/>
                    <a:pt x="1142995" y="1487565"/>
                  </a:cubicBezTo>
                  <a:cubicBezTo>
                    <a:pt x="1142995" y="1477624"/>
                    <a:pt x="1151054" y="1469565"/>
                    <a:pt x="1160995" y="1469565"/>
                  </a:cubicBezTo>
                  <a:close/>
                  <a:moveTo>
                    <a:pt x="997710" y="1469565"/>
                  </a:moveTo>
                  <a:cubicBezTo>
                    <a:pt x="1007651" y="1469565"/>
                    <a:pt x="1015710" y="1477624"/>
                    <a:pt x="1015710" y="1487565"/>
                  </a:cubicBezTo>
                  <a:cubicBezTo>
                    <a:pt x="1015710" y="1497506"/>
                    <a:pt x="1007651" y="1505565"/>
                    <a:pt x="997710" y="1505565"/>
                  </a:cubicBezTo>
                  <a:cubicBezTo>
                    <a:pt x="987769" y="1505565"/>
                    <a:pt x="979710" y="1497506"/>
                    <a:pt x="979710" y="1487565"/>
                  </a:cubicBezTo>
                  <a:cubicBezTo>
                    <a:pt x="979710" y="1477624"/>
                    <a:pt x="987769" y="1469565"/>
                    <a:pt x="997710" y="1469565"/>
                  </a:cubicBezTo>
                  <a:close/>
                  <a:moveTo>
                    <a:pt x="834425" y="1469565"/>
                  </a:moveTo>
                  <a:cubicBezTo>
                    <a:pt x="844366" y="1469565"/>
                    <a:pt x="852425" y="1477624"/>
                    <a:pt x="852425" y="1487565"/>
                  </a:cubicBezTo>
                  <a:cubicBezTo>
                    <a:pt x="852425" y="1497506"/>
                    <a:pt x="844366" y="1505565"/>
                    <a:pt x="834425" y="1505565"/>
                  </a:cubicBezTo>
                  <a:cubicBezTo>
                    <a:pt x="824484" y="1505565"/>
                    <a:pt x="816425" y="1497506"/>
                    <a:pt x="816425" y="1487565"/>
                  </a:cubicBezTo>
                  <a:cubicBezTo>
                    <a:pt x="816425" y="1477624"/>
                    <a:pt x="824484" y="1469565"/>
                    <a:pt x="834425" y="1469565"/>
                  </a:cubicBezTo>
                  <a:close/>
                  <a:moveTo>
                    <a:pt x="671140" y="1469565"/>
                  </a:moveTo>
                  <a:cubicBezTo>
                    <a:pt x="681081" y="1469565"/>
                    <a:pt x="689140" y="1477624"/>
                    <a:pt x="689140" y="1487565"/>
                  </a:cubicBezTo>
                  <a:cubicBezTo>
                    <a:pt x="689140" y="1497506"/>
                    <a:pt x="681081" y="1505565"/>
                    <a:pt x="671140" y="1505565"/>
                  </a:cubicBezTo>
                  <a:cubicBezTo>
                    <a:pt x="661199" y="1505565"/>
                    <a:pt x="653140" y="1497506"/>
                    <a:pt x="653140" y="1487565"/>
                  </a:cubicBezTo>
                  <a:cubicBezTo>
                    <a:pt x="653140" y="1477624"/>
                    <a:pt x="661199" y="1469565"/>
                    <a:pt x="671140" y="1469565"/>
                  </a:cubicBezTo>
                  <a:close/>
                  <a:moveTo>
                    <a:pt x="507855" y="1469565"/>
                  </a:moveTo>
                  <a:cubicBezTo>
                    <a:pt x="517796" y="1469565"/>
                    <a:pt x="525855" y="1477624"/>
                    <a:pt x="525855" y="1487565"/>
                  </a:cubicBezTo>
                  <a:cubicBezTo>
                    <a:pt x="525855" y="1497506"/>
                    <a:pt x="517796" y="1505565"/>
                    <a:pt x="507855" y="1505565"/>
                  </a:cubicBezTo>
                  <a:cubicBezTo>
                    <a:pt x="497914" y="1505565"/>
                    <a:pt x="489855" y="1497506"/>
                    <a:pt x="489855" y="1487565"/>
                  </a:cubicBezTo>
                  <a:cubicBezTo>
                    <a:pt x="489855" y="1477624"/>
                    <a:pt x="497914" y="1469565"/>
                    <a:pt x="507855" y="1469565"/>
                  </a:cubicBezTo>
                  <a:close/>
                  <a:moveTo>
                    <a:pt x="344570" y="1469565"/>
                  </a:moveTo>
                  <a:cubicBezTo>
                    <a:pt x="354511" y="1469565"/>
                    <a:pt x="362570" y="1477624"/>
                    <a:pt x="362570" y="1487565"/>
                  </a:cubicBezTo>
                  <a:cubicBezTo>
                    <a:pt x="362570" y="1497506"/>
                    <a:pt x="354511" y="1505565"/>
                    <a:pt x="344570" y="1505565"/>
                  </a:cubicBezTo>
                  <a:cubicBezTo>
                    <a:pt x="334629" y="1505565"/>
                    <a:pt x="326570" y="1497506"/>
                    <a:pt x="326570" y="1487565"/>
                  </a:cubicBezTo>
                  <a:cubicBezTo>
                    <a:pt x="326570" y="1477624"/>
                    <a:pt x="334629" y="1469565"/>
                    <a:pt x="344570" y="1469565"/>
                  </a:cubicBezTo>
                  <a:close/>
                  <a:moveTo>
                    <a:pt x="181285" y="1469565"/>
                  </a:moveTo>
                  <a:cubicBezTo>
                    <a:pt x="191226" y="1469565"/>
                    <a:pt x="199285" y="1477624"/>
                    <a:pt x="199285" y="1487565"/>
                  </a:cubicBezTo>
                  <a:cubicBezTo>
                    <a:pt x="199285" y="1497506"/>
                    <a:pt x="191226" y="1505565"/>
                    <a:pt x="181285" y="1505565"/>
                  </a:cubicBezTo>
                  <a:cubicBezTo>
                    <a:pt x="171344" y="1505565"/>
                    <a:pt x="163285" y="1497506"/>
                    <a:pt x="163285" y="1487565"/>
                  </a:cubicBezTo>
                  <a:cubicBezTo>
                    <a:pt x="163285" y="1477624"/>
                    <a:pt x="171344" y="1469565"/>
                    <a:pt x="181285" y="1469565"/>
                  </a:cubicBezTo>
                  <a:close/>
                  <a:moveTo>
                    <a:pt x="18000" y="1469565"/>
                  </a:moveTo>
                  <a:cubicBezTo>
                    <a:pt x="27941" y="1469565"/>
                    <a:pt x="36000" y="1477624"/>
                    <a:pt x="36000" y="1487565"/>
                  </a:cubicBezTo>
                  <a:cubicBezTo>
                    <a:pt x="36000" y="1497506"/>
                    <a:pt x="27941" y="1505565"/>
                    <a:pt x="18000" y="1505565"/>
                  </a:cubicBezTo>
                  <a:cubicBezTo>
                    <a:pt x="8059" y="1505565"/>
                    <a:pt x="0" y="1497506"/>
                    <a:pt x="0" y="1487565"/>
                  </a:cubicBezTo>
                  <a:cubicBezTo>
                    <a:pt x="0" y="1477624"/>
                    <a:pt x="8059" y="1469565"/>
                    <a:pt x="18000" y="1469565"/>
                  </a:cubicBezTo>
                  <a:close/>
                  <a:moveTo>
                    <a:pt x="3283706" y="1306280"/>
                  </a:moveTo>
                  <a:cubicBezTo>
                    <a:pt x="3293647" y="1306280"/>
                    <a:pt x="3301706" y="1314339"/>
                    <a:pt x="3301706" y="1324280"/>
                  </a:cubicBezTo>
                  <a:cubicBezTo>
                    <a:pt x="3301706" y="1334221"/>
                    <a:pt x="3293647" y="1342280"/>
                    <a:pt x="3283706" y="1342280"/>
                  </a:cubicBezTo>
                  <a:cubicBezTo>
                    <a:pt x="3273765" y="1342280"/>
                    <a:pt x="3265706" y="1334221"/>
                    <a:pt x="3265706" y="1324280"/>
                  </a:cubicBezTo>
                  <a:cubicBezTo>
                    <a:pt x="3265706" y="1314339"/>
                    <a:pt x="3273765" y="1306280"/>
                    <a:pt x="3283706" y="1306280"/>
                  </a:cubicBezTo>
                  <a:close/>
                  <a:moveTo>
                    <a:pt x="3120415" y="1306280"/>
                  </a:moveTo>
                  <a:cubicBezTo>
                    <a:pt x="3130356" y="1306280"/>
                    <a:pt x="3138415" y="1314339"/>
                    <a:pt x="3138415" y="1324280"/>
                  </a:cubicBezTo>
                  <a:cubicBezTo>
                    <a:pt x="3138415" y="1334221"/>
                    <a:pt x="3130356" y="1342280"/>
                    <a:pt x="3120415" y="1342280"/>
                  </a:cubicBezTo>
                  <a:cubicBezTo>
                    <a:pt x="3110474" y="1342280"/>
                    <a:pt x="3102415" y="1334221"/>
                    <a:pt x="3102415" y="1324280"/>
                  </a:cubicBezTo>
                  <a:cubicBezTo>
                    <a:pt x="3102415" y="1314339"/>
                    <a:pt x="3110474" y="1306280"/>
                    <a:pt x="3120415" y="1306280"/>
                  </a:cubicBezTo>
                  <a:close/>
                  <a:moveTo>
                    <a:pt x="2957130" y="1306280"/>
                  </a:moveTo>
                  <a:cubicBezTo>
                    <a:pt x="2967071" y="1306280"/>
                    <a:pt x="2975130" y="1314339"/>
                    <a:pt x="2975130" y="1324280"/>
                  </a:cubicBezTo>
                  <a:cubicBezTo>
                    <a:pt x="2975130" y="1334221"/>
                    <a:pt x="2967071" y="1342280"/>
                    <a:pt x="2957130" y="1342280"/>
                  </a:cubicBezTo>
                  <a:cubicBezTo>
                    <a:pt x="2947189" y="1342280"/>
                    <a:pt x="2939130" y="1334221"/>
                    <a:pt x="2939130" y="1324280"/>
                  </a:cubicBezTo>
                  <a:cubicBezTo>
                    <a:pt x="2939130" y="1314339"/>
                    <a:pt x="2947189" y="1306280"/>
                    <a:pt x="2957130" y="1306280"/>
                  </a:cubicBezTo>
                  <a:close/>
                  <a:moveTo>
                    <a:pt x="2793845" y="1306280"/>
                  </a:moveTo>
                  <a:cubicBezTo>
                    <a:pt x="2803786" y="1306280"/>
                    <a:pt x="2811845" y="1314339"/>
                    <a:pt x="2811845" y="1324280"/>
                  </a:cubicBezTo>
                  <a:cubicBezTo>
                    <a:pt x="2811845" y="1334221"/>
                    <a:pt x="2803786" y="1342280"/>
                    <a:pt x="2793845" y="1342280"/>
                  </a:cubicBezTo>
                  <a:cubicBezTo>
                    <a:pt x="2783904" y="1342280"/>
                    <a:pt x="2775845" y="1334221"/>
                    <a:pt x="2775845" y="1324280"/>
                  </a:cubicBezTo>
                  <a:cubicBezTo>
                    <a:pt x="2775845" y="1314339"/>
                    <a:pt x="2783904" y="1306280"/>
                    <a:pt x="2793845" y="1306280"/>
                  </a:cubicBezTo>
                  <a:close/>
                  <a:moveTo>
                    <a:pt x="2630560" y="1306280"/>
                  </a:moveTo>
                  <a:cubicBezTo>
                    <a:pt x="2640501" y="1306280"/>
                    <a:pt x="2648560" y="1314339"/>
                    <a:pt x="2648560" y="1324280"/>
                  </a:cubicBezTo>
                  <a:cubicBezTo>
                    <a:pt x="2648560" y="1334221"/>
                    <a:pt x="2640501" y="1342280"/>
                    <a:pt x="2630560" y="1342280"/>
                  </a:cubicBezTo>
                  <a:cubicBezTo>
                    <a:pt x="2620619" y="1342280"/>
                    <a:pt x="2612560" y="1334221"/>
                    <a:pt x="2612560" y="1324280"/>
                  </a:cubicBezTo>
                  <a:cubicBezTo>
                    <a:pt x="2612560" y="1314339"/>
                    <a:pt x="2620619" y="1306280"/>
                    <a:pt x="2630560" y="1306280"/>
                  </a:cubicBezTo>
                  <a:close/>
                  <a:moveTo>
                    <a:pt x="2467275" y="1306280"/>
                  </a:moveTo>
                  <a:cubicBezTo>
                    <a:pt x="2477216" y="1306280"/>
                    <a:pt x="2485275" y="1314339"/>
                    <a:pt x="2485275" y="1324280"/>
                  </a:cubicBezTo>
                  <a:cubicBezTo>
                    <a:pt x="2485275" y="1334221"/>
                    <a:pt x="2477216" y="1342280"/>
                    <a:pt x="2467275" y="1342280"/>
                  </a:cubicBezTo>
                  <a:cubicBezTo>
                    <a:pt x="2457334" y="1342280"/>
                    <a:pt x="2449275" y="1334221"/>
                    <a:pt x="2449275" y="1324280"/>
                  </a:cubicBezTo>
                  <a:cubicBezTo>
                    <a:pt x="2449275" y="1314339"/>
                    <a:pt x="2457334" y="1306280"/>
                    <a:pt x="2467275" y="1306280"/>
                  </a:cubicBezTo>
                  <a:close/>
                  <a:moveTo>
                    <a:pt x="2303990" y="1306280"/>
                  </a:moveTo>
                  <a:cubicBezTo>
                    <a:pt x="2313931" y="1306280"/>
                    <a:pt x="2321990" y="1314339"/>
                    <a:pt x="2321990" y="1324280"/>
                  </a:cubicBezTo>
                  <a:cubicBezTo>
                    <a:pt x="2321990" y="1334221"/>
                    <a:pt x="2313931" y="1342280"/>
                    <a:pt x="2303990" y="1342280"/>
                  </a:cubicBezTo>
                  <a:cubicBezTo>
                    <a:pt x="2294049" y="1342280"/>
                    <a:pt x="2285990" y="1334221"/>
                    <a:pt x="2285990" y="1324280"/>
                  </a:cubicBezTo>
                  <a:cubicBezTo>
                    <a:pt x="2285990" y="1314339"/>
                    <a:pt x="2294049" y="1306280"/>
                    <a:pt x="2303990" y="1306280"/>
                  </a:cubicBezTo>
                  <a:close/>
                  <a:moveTo>
                    <a:pt x="2140705" y="1306280"/>
                  </a:moveTo>
                  <a:cubicBezTo>
                    <a:pt x="2150646" y="1306280"/>
                    <a:pt x="2158705" y="1314339"/>
                    <a:pt x="2158705" y="1324280"/>
                  </a:cubicBezTo>
                  <a:cubicBezTo>
                    <a:pt x="2158705" y="1334221"/>
                    <a:pt x="2150646" y="1342280"/>
                    <a:pt x="2140705" y="1342280"/>
                  </a:cubicBezTo>
                  <a:cubicBezTo>
                    <a:pt x="2130764" y="1342280"/>
                    <a:pt x="2122705" y="1334221"/>
                    <a:pt x="2122705" y="1324280"/>
                  </a:cubicBezTo>
                  <a:cubicBezTo>
                    <a:pt x="2122705" y="1314339"/>
                    <a:pt x="2130764" y="1306280"/>
                    <a:pt x="2140705" y="1306280"/>
                  </a:cubicBezTo>
                  <a:close/>
                  <a:moveTo>
                    <a:pt x="1977420" y="1306280"/>
                  </a:moveTo>
                  <a:cubicBezTo>
                    <a:pt x="1987361" y="1306280"/>
                    <a:pt x="1995420" y="1314339"/>
                    <a:pt x="1995420" y="1324280"/>
                  </a:cubicBezTo>
                  <a:cubicBezTo>
                    <a:pt x="1995420" y="1334221"/>
                    <a:pt x="1987361" y="1342280"/>
                    <a:pt x="1977420" y="1342280"/>
                  </a:cubicBezTo>
                  <a:cubicBezTo>
                    <a:pt x="1967479" y="1342280"/>
                    <a:pt x="1959420" y="1334221"/>
                    <a:pt x="1959420" y="1324280"/>
                  </a:cubicBezTo>
                  <a:cubicBezTo>
                    <a:pt x="1959420" y="1314339"/>
                    <a:pt x="1967479" y="1306280"/>
                    <a:pt x="1977420" y="1306280"/>
                  </a:cubicBezTo>
                  <a:close/>
                  <a:moveTo>
                    <a:pt x="1814135" y="1306280"/>
                  </a:moveTo>
                  <a:cubicBezTo>
                    <a:pt x="1824076" y="1306280"/>
                    <a:pt x="1832135" y="1314339"/>
                    <a:pt x="1832135" y="1324280"/>
                  </a:cubicBezTo>
                  <a:cubicBezTo>
                    <a:pt x="1832135" y="1334221"/>
                    <a:pt x="1824076" y="1342280"/>
                    <a:pt x="1814135" y="1342280"/>
                  </a:cubicBezTo>
                  <a:cubicBezTo>
                    <a:pt x="1804194" y="1342280"/>
                    <a:pt x="1796135" y="1334221"/>
                    <a:pt x="1796135" y="1324280"/>
                  </a:cubicBezTo>
                  <a:cubicBezTo>
                    <a:pt x="1796135" y="1314339"/>
                    <a:pt x="1804194" y="1306280"/>
                    <a:pt x="1814135" y="1306280"/>
                  </a:cubicBezTo>
                  <a:close/>
                  <a:moveTo>
                    <a:pt x="1650850" y="1306280"/>
                  </a:moveTo>
                  <a:cubicBezTo>
                    <a:pt x="1660791" y="1306280"/>
                    <a:pt x="1668850" y="1314339"/>
                    <a:pt x="1668850" y="1324280"/>
                  </a:cubicBezTo>
                  <a:cubicBezTo>
                    <a:pt x="1668850" y="1334221"/>
                    <a:pt x="1660791" y="1342280"/>
                    <a:pt x="1650850" y="1342280"/>
                  </a:cubicBezTo>
                  <a:cubicBezTo>
                    <a:pt x="1640909" y="1342280"/>
                    <a:pt x="1632850" y="1334221"/>
                    <a:pt x="1632850" y="1324280"/>
                  </a:cubicBezTo>
                  <a:cubicBezTo>
                    <a:pt x="1632850" y="1314339"/>
                    <a:pt x="1640909" y="1306280"/>
                    <a:pt x="1650850" y="1306280"/>
                  </a:cubicBezTo>
                  <a:close/>
                  <a:moveTo>
                    <a:pt x="1487565" y="1306280"/>
                  </a:moveTo>
                  <a:cubicBezTo>
                    <a:pt x="1497506" y="1306280"/>
                    <a:pt x="1505565" y="1314339"/>
                    <a:pt x="1505565" y="1324280"/>
                  </a:cubicBezTo>
                  <a:cubicBezTo>
                    <a:pt x="1505565" y="1334221"/>
                    <a:pt x="1497506" y="1342280"/>
                    <a:pt x="1487565" y="1342280"/>
                  </a:cubicBezTo>
                  <a:cubicBezTo>
                    <a:pt x="1477624" y="1342280"/>
                    <a:pt x="1469565" y="1334221"/>
                    <a:pt x="1469565" y="1324280"/>
                  </a:cubicBezTo>
                  <a:cubicBezTo>
                    <a:pt x="1469565" y="1314339"/>
                    <a:pt x="1477624" y="1306280"/>
                    <a:pt x="1487565" y="1306280"/>
                  </a:cubicBezTo>
                  <a:close/>
                  <a:moveTo>
                    <a:pt x="1324280" y="1306280"/>
                  </a:moveTo>
                  <a:cubicBezTo>
                    <a:pt x="1334221" y="1306280"/>
                    <a:pt x="1342280" y="1314339"/>
                    <a:pt x="1342280" y="1324280"/>
                  </a:cubicBezTo>
                  <a:cubicBezTo>
                    <a:pt x="1342280" y="1334221"/>
                    <a:pt x="1334221" y="1342280"/>
                    <a:pt x="1324280" y="1342280"/>
                  </a:cubicBezTo>
                  <a:cubicBezTo>
                    <a:pt x="1314339" y="1342280"/>
                    <a:pt x="1306280" y="1334221"/>
                    <a:pt x="1306280" y="1324280"/>
                  </a:cubicBezTo>
                  <a:cubicBezTo>
                    <a:pt x="1306280" y="1314339"/>
                    <a:pt x="1314339" y="1306280"/>
                    <a:pt x="1324280" y="1306280"/>
                  </a:cubicBezTo>
                  <a:close/>
                  <a:moveTo>
                    <a:pt x="1160995" y="1306280"/>
                  </a:moveTo>
                  <a:cubicBezTo>
                    <a:pt x="1170936" y="1306280"/>
                    <a:pt x="1178995" y="1314339"/>
                    <a:pt x="1178995" y="1324280"/>
                  </a:cubicBezTo>
                  <a:cubicBezTo>
                    <a:pt x="1178995" y="1334221"/>
                    <a:pt x="1170936" y="1342280"/>
                    <a:pt x="1160995" y="1342280"/>
                  </a:cubicBezTo>
                  <a:cubicBezTo>
                    <a:pt x="1151054" y="1342280"/>
                    <a:pt x="1142995" y="1334221"/>
                    <a:pt x="1142995" y="1324280"/>
                  </a:cubicBezTo>
                  <a:cubicBezTo>
                    <a:pt x="1142995" y="1314339"/>
                    <a:pt x="1151054" y="1306280"/>
                    <a:pt x="1160995" y="1306280"/>
                  </a:cubicBezTo>
                  <a:close/>
                  <a:moveTo>
                    <a:pt x="997710" y="1306280"/>
                  </a:moveTo>
                  <a:cubicBezTo>
                    <a:pt x="1007651" y="1306280"/>
                    <a:pt x="1015710" y="1314339"/>
                    <a:pt x="1015710" y="1324280"/>
                  </a:cubicBezTo>
                  <a:cubicBezTo>
                    <a:pt x="1015710" y="1334221"/>
                    <a:pt x="1007651" y="1342280"/>
                    <a:pt x="997710" y="1342280"/>
                  </a:cubicBezTo>
                  <a:cubicBezTo>
                    <a:pt x="987769" y="1342280"/>
                    <a:pt x="979710" y="1334221"/>
                    <a:pt x="979710" y="1324280"/>
                  </a:cubicBezTo>
                  <a:cubicBezTo>
                    <a:pt x="979710" y="1314339"/>
                    <a:pt x="987769" y="1306280"/>
                    <a:pt x="997710" y="1306280"/>
                  </a:cubicBezTo>
                  <a:close/>
                  <a:moveTo>
                    <a:pt x="834425" y="1306280"/>
                  </a:moveTo>
                  <a:cubicBezTo>
                    <a:pt x="844366" y="1306280"/>
                    <a:pt x="852425" y="1314339"/>
                    <a:pt x="852425" y="1324280"/>
                  </a:cubicBezTo>
                  <a:cubicBezTo>
                    <a:pt x="852425" y="1334221"/>
                    <a:pt x="844366" y="1342280"/>
                    <a:pt x="834425" y="1342280"/>
                  </a:cubicBezTo>
                  <a:cubicBezTo>
                    <a:pt x="824484" y="1342280"/>
                    <a:pt x="816425" y="1334221"/>
                    <a:pt x="816425" y="1324280"/>
                  </a:cubicBezTo>
                  <a:cubicBezTo>
                    <a:pt x="816425" y="1314339"/>
                    <a:pt x="824484" y="1306280"/>
                    <a:pt x="834425" y="1306280"/>
                  </a:cubicBezTo>
                  <a:close/>
                  <a:moveTo>
                    <a:pt x="671140" y="1306280"/>
                  </a:moveTo>
                  <a:cubicBezTo>
                    <a:pt x="681081" y="1306280"/>
                    <a:pt x="689140" y="1314339"/>
                    <a:pt x="689140" y="1324280"/>
                  </a:cubicBezTo>
                  <a:cubicBezTo>
                    <a:pt x="689140" y="1334221"/>
                    <a:pt x="681081" y="1342280"/>
                    <a:pt x="671140" y="1342280"/>
                  </a:cubicBezTo>
                  <a:cubicBezTo>
                    <a:pt x="661199" y="1342280"/>
                    <a:pt x="653140" y="1334221"/>
                    <a:pt x="653140" y="1324280"/>
                  </a:cubicBezTo>
                  <a:cubicBezTo>
                    <a:pt x="653140" y="1314339"/>
                    <a:pt x="661199" y="1306280"/>
                    <a:pt x="671140" y="1306280"/>
                  </a:cubicBezTo>
                  <a:close/>
                  <a:moveTo>
                    <a:pt x="507855" y="1306280"/>
                  </a:moveTo>
                  <a:cubicBezTo>
                    <a:pt x="517796" y="1306280"/>
                    <a:pt x="525855" y="1314339"/>
                    <a:pt x="525855" y="1324280"/>
                  </a:cubicBezTo>
                  <a:cubicBezTo>
                    <a:pt x="525855" y="1334221"/>
                    <a:pt x="517796" y="1342280"/>
                    <a:pt x="507855" y="1342280"/>
                  </a:cubicBezTo>
                  <a:cubicBezTo>
                    <a:pt x="497914" y="1342280"/>
                    <a:pt x="489855" y="1334221"/>
                    <a:pt x="489855" y="1324280"/>
                  </a:cubicBezTo>
                  <a:cubicBezTo>
                    <a:pt x="489855" y="1314339"/>
                    <a:pt x="497914" y="1306280"/>
                    <a:pt x="507855" y="1306280"/>
                  </a:cubicBezTo>
                  <a:close/>
                  <a:moveTo>
                    <a:pt x="344570" y="1306280"/>
                  </a:moveTo>
                  <a:cubicBezTo>
                    <a:pt x="354511" y="1306280"/>
                    <a:pt x="362570" y="1314339"/>
                    <a:pt x="362570" y="1324280"/>
                  </a:cubicBezTo>
                  <a:cubicBezTo>
                    <a:pt x="362570" y="1334221"/>
                    <a:pt x="354511" y="1342280"/>
                    <a:pt x="344570" y="1342280"/>
                  </a:cubicBezTo>
                  <a:cubicBezTo>
                    <a:pt x="334629" y="1342280"/>
                    <a:pt x="326570" y="1334221"/>
                    <a:pt x="326570" y="1324280"/>
                  </a:cubicBezTo>
                  <a:cubicBezTo>
                    <a:pt x="326570" y="1314339"/>
                    <a:pt x="334629" y="1306280"/>
                    <a:pt x="344570" y="1306280"/>
                  </a:cubicBezTo>
                  <a:close/>
                  <a:moveTo>
                    <a:pt x="181285" y="1306280"/>
                  </a:moveTo>
                  <a:cubicBezTo>
                    <a:pt x="191226" y="1306280"/>
                    <a:pt x="199285" y="1314339"/>
                    <a:pt x="199285" y="1324280"/>
                  </a:cubicBezTo>
                  <a:cubicBezTo>
                    <a:pt x="199285" y="1334221"/>
                    <a:pt x="191226" y="1342280"/>
                    <a:pt x="181285" y="1342280"/>
                  </a:cubicBezTo>
                  <a:cubicBezTo>
                    <a:pt x="171344" y="1342280"/>
                    <a:pt x="163285" y="1334221"/>
                    <a:pt x="163285" y="1324280"/>
                  </a:cubicBezTo>
                  <a:cubicBezTo>
                    <a:pt x="163285" y="1314339"/>
                    <a:pt x="171344" y="1306280"/>
                    <a:pt x="181285" y="1306280"/>
                  </a:cubicBezTo>
                  <a:close/>
                  <a:moveTo>
                    <a:pt x="18000" y="1306280"/>
                  </a:moveTo>
                  <a:cubicBezTo>
                    <a:pt x="27941" y="1306280"/>
                    <a:pt x="36000" y="1314339"/>
                    <a:pt x="36000" y="1324280"/>
                  </a:cubicBezTo>
                  <a:cubicBezTo>
                    <a:pt x="36000" y="1334221"/>
                    <a:pt x="27941" y="1342280"/>
                    <a:pt x="18000" y="1342280"/>
                  </a:cubicBezTo>
                  <a:cubicBezTo>
                    <a:pt x="8059" y="1342280"/>
                    <a:pt x="0" y="1334221"/>
                    <a:pt x="0" y="1324280"/>
                  </a:cubicBezTo>
                  <a:cubicBezTo>
                    <a:pt x="0" y="1314339"/>
                    <a:pt x="8059" y="1306280"/>
                    <a:pt x="18000" y="1306280"/>
                  </a:cubicBezTo>
                  <a:close/>
                  <a:moveTo>
                    <a:pt x="3283706" y="1142995"/>
                  </a:moveTo>
                  <a:cubicBezTo>
                    <a:pt x="3293647" y="1142995"/>
                    <a:pt x="3301706" y="1151054"/>
                    <a:pt x="3301706" y="1160995"/>
                  </a:cubicBezTo>
                  <a:cubicBezTo>
                    <a:pt x="3301706" y="1170936"/>
                    <a:pt x="3293647" y="1178995"/>
                    <a:pt x="3283706" y="1178995"/>
                  </a:cubicBezTo>
                  <a:cubicBezTo>
                    <a:pt x="3273765" y="1178995"/>
                    <a:pt x="3265706" y="1170936"/>
                    <a:pt x="3265706" y="1160995"/>
                  </a:cubicBezTo>
                  <a:cubicBezTo>
                    <a:pt x="3265706" y="1151054"/>
                    <a:pt x="3273765" y="1142995"/>
                    <a:pt x="3283706" y="1142995"/>
                  </a:cubicBezTo>
                  <a:close/>
                  <a:moveTo>
                    <a:pt x="3120415" y="1142995"/>
                  </a:moveTo>
                  <a:cubicBezTo>
                    <a:pt x="3130356" y="1142995"/>
                    <a:pt x="3138415" y="1151054"/>
                    <a:pt x="3138415" y="1160995"/>
                  </a:cubicBezTo>
                  <a:cubicBezTo>
                    <a:pt x="3138415" y="1170936"/>
                    <a:pt x="3130356" y="1178995"/>
                    <a:pt x="3120415" y="1178995"/>
                  </a:cubicBezTo>
                  <a:cubicBezTo>
                    <a:pt x="3110474" y="1178995"/>
                    <a:pt x="3102415" y="1170936"/>
                    <a:pt x="3102415" y="1160995"/>
                  </a:cubicBezTo>
                  <a:cubicBezTo>
                    <a:pt x="3102415" y="1151054"/>
                    <a:pt x="3110474" y="1142995"/>
                    <a:pt x="3120415" y="1142995"/>
                  </a:cubicBezTo>
                  <a:close/>
                  <a:moveTo>
                    <a:pt x="2957130" y="1142995"/>
                  </a:moveTo>
                  <a:cubicBezTo>
                    <a:pt x="2967071" y="1142995"/>
                    <a:pt x="2975130" y="1151054"/>
                    <a:pt x="2975130" y="1160995"/>
                  </a:cubicBezTo>
                  <a:cubicBezTo>
                    <a:pt x="2975130" y="1170936"/>
                    <a:pt x="2967071" y="1178995"/>
                    <a:pt x="2957130" y="1178995"/>
                  </a:cubicBezTo>
                  <a:cubicBezTo>
                    <a:pt x="2947189" y="1178995"/>
                    <a:pt x="2939130" y="1170936"/>
                    <a:pt x="2939130" y="1160995"/>
                  </a:cubicBezTo>
                  <a:cubicBezTo>
                    <a:pt x="2939130" y="1151054"/>
                    <a:pt x="2947189" y="1142995"/>
                    <a:pt x="2957130" y="1142995"/>
                  </a:cubicBezTo>
                  <a:close/>
                  <a:moveTo>
                    <a:pt x="2793845" y="1142995"/>
                  </a:moveTo>
                  <a:cubicBezTo>
                    <a:pt x="2803786" y="1142995"/>
                    <a:pt x="2811845" y="1151054"/>
                    <a:pt x="2811845" y="1160995"/>
                  </a:cubicBezTo>
                  <a:cubicBezTo>
                    <a:pt x="2811845" y="1170936"/>
                    <a:pt x="2803786" y="1178995"/>
                    <a:pt x="2793845" y="1178995"/>
                  </a:cubicBezTo>
                  <a:cubicBezTo>
                    <a:pt x="2783904" y="1178995"/>
                    <a:pt x="2775845" y="1170936"/>
                    <a:pt x="2775845" y="1160995"/>
                  </a:cubicBezTo>
                  <a:cubicBezTo>
                    <a:pt x="2775845" y="1151054"/>
                    <a:pt x="2783904" y="1142995"/>
                    <a:pt x="2793845" y="1142995"/>
                  </a:cubicBezTo>
                  <a:close/>
                  <a:moveTo>
                    <a:pt x="2630560" y="1142995"/>
                  </a:moveTo>
                  <a:cubicBezTo>
                    <a:pt x="2640501" y="1142995"/>
                    <a:pt x="2648560" y="1151054"/>
                    <a:pt x="2648560" y="1160995"/>
                  </a:cubicBezTo>
                  <a:cubicBezTo>
                    <a:pt x="2648560" y="1170936"/>
                    <a:pt x="2640501" y="1178995"/>
                    <a:pt x="2630560" y="1178995"/>
                  </a:cubicBezTo>
                  <a:cubicBezTo>
                    <a:pt x="2620619" y="1178995"/>
                    <a:pt x="2612560" y="1170936"/>
                    <a:pt x="2612560" y="1160995"/>
                  </a:cubicBezTo>
                  <a:cubicBezTo>
                    <a:pt x="2612560" y="1151054"/>
                    <a:pt x="2620619" y="1142995"/>
                    <a:pt x="2630560" y="1142995"/>
                  </a:cubicBezTo>
                  <a:close/>
                  <a:moveTo>
                    <a:pt x="2467275" y="1142995"/>
                  </a:moveTo>
                  <a:cubicBezTo>
                    <a:pt x="2477216" y="1142995"/>
                    <a:pt x="2485275" y="1151054"/>
                    <a:pt x="2485275" y="1160995"/>
                  </a:cubicBezTo>
                  <a:cubicBezTo>
                    <a:pt x="2485275" y="1170936"/>
                    <a:pt x="2477216" y="1178995"/>
                    <a:pt x="2467275" y="1178995"/>
                  </a:cubicBezTo>
                  <a:cubicBezTo>
                    <a:pt x="2457334" y="1178995"/>
                    <a:pt x="2449275" y="1170936"/>
                    <a:pt x="2449275" y="1160995"/>
                  </a:cubicBezTo>
                  <a:cubicBezTo>
                    <a:pt x="2449275" y="1151054"/>
                    <a:pt x="2457334" y="1142995"/>
                    <a:pt x="2467275" y="1142995"/>
                  </a:cubicBezTo>
                  <a:close/>
                  <a:moveTo>
                    <a:pt x="2303990" y="1142995"/>
                  </a:moveTo>
                  <a:cubicBezTo>
                    <a:pt x="2313931" y="1142995"/>
                    <a:pt x="2321990" y="1151054"/>
                    <a:pt x="2321990" y="1160995"/>
                  </a:cubicBezTo>
                  <a:cubicBezTo>
                    <a:pt x="2321990" y="1170936"/>
                    <a:pt x="2313931" y="1178995"/>
                    <a:pt x="2303990" y="1178995"/>
                  </a:cubicBezTo>
                  <a:cubicBezTo>
                    <a:pt x="2294049" y="1178995"/>
                    <a:pt x="2285990" y="1170936"/>
                    <a:pt x="2285990" y="1160995"/>
                  </a:cubicBezTo>
                  <a:cubicBezTo>
                    <a:pt x="2285990" y="1151054"/>
                    <a:pt x="2294049" y="1142995"/>
                    <a:pt x="2303990" y="1142995"/>
                  </a:cubicBezTo>
                  <a:close/>
                  <a:moveTo>
                    <a:pt x="2140705" y="1142995"/>
                  </a:moveTo>
                  <a:cubicBezTo>
                    <a:pt x="2150646" y="1142995"/>
                    <a:pt x="2158705" y="1151054"/>
                    <a:pt x="2158705" y="1160995"/>
                  </a:cubicBezTo>
                  <a:cubicBezTo>
                    <a:pt x="2158705" y="1170936"/>
                    <a:pt x="2150646" y="1178995"/>
                    <a:pt x="2140705" y="1178995"/>
                  </a:cubicBezTo>
                  <a:cubicBezTo>
                    <a:pt x="2130764" y="1178995"/>
                    <a:pt x="2122705" y="1170936"/>
                    <a:pt x="2122705" y="1160995"/>
                  </a:cubicBezTo>
                  <a:cubicBezTo>
                    <a:pt x="2122705" y="1151054"/>
                    <a:pt x="2130764" y="1142995"/>
                    <a:pt x="2140705" y="1142995"/>
                  </a:cubicBezTo>
                  <a:close/>
                  <a:moveTo>
                    <a:pt x="1977420" y="1142995"/>
                  </a:moveTo>
                  <a:cubicBezTo>
                    <a:pt x="1987361" y="1142995"/>
                    <a:pt x="1995420" y="1151054"/>
                    <a:pt x="1995420" y="1160995"/>
                  </a:cubicBezTo>
                  <a:cubicBezTo>
                    <a:pt x="1995420" y="1170936"/>
                    <a:pt x="1987361" y="1178995"/>
                    <a:pt x="1977420" y="1178995"/>
                  </a:cubicBezTo>
                  <a:cubicBezTo>
                    <a:pt x="1967479" y="1178995"/>
                    <a:pt x="1959420" y="1170936"/>
                    <a:pt x="1959420" y="1160995"/>
                  </a:cubicBezTo>
                  <a:cubicBezTo>
                    <a:pt x="1959420" y="1151054"/>
                    <a:pt x="1967479" y="1142995"/>
                    <a:pt x="1977420" y="1142995"/>
                  </a:cubicBezTo>
                  <a:close/>
                  <a:moveTo>
                    <a:pt x="1814135" y="1142995"/>
                  </a:moveTo>
                  <a:cubicBezTo>
                    <a:pt x="1824076" y="1142995"/>
                    <a:pt x="1832135" y="1151054"/>
                    <a:pt x="1832135" y="1160995"/>
                  </a:cubicBezTo>
                  <a:cubicBezTo>
                    <a:pt x="1832135" y="1170936"/>
                    <a:pt x="1824076" y="1178995"/>
                    <a:pt x="1814135" y="1178995"/>
                  </a:cubicBezTo>
                  <a:cubicBezTo>
                    <a:pt x="1804194" y="1178995"/>
                    <a:pt x="1796135" y="1170936"/>
                    <a:pt x="1796135" y="1160995"/>
                  </a:cubicBezTo>
                  <a:cubicBezTo>
                    <a:pt x="1796135" y="1151054"/>
                    <a:pt x="1804194" y="1142995"/>
                    <a:pt x="1814135" y="1142995"/>
                  </a:cubicBezTo>
                  <a:close/>
                  <a:moveTo>
                    <a:pt x="1650850" y="1142995"/>
                  </a:moveTo>
                  <a:cubicBezTo>
                    <a:pt x="1660791" y="1142995"/>
                    <a:pt x="1668850" y="1151054"/>
                    <a:pt x="1668850" y="1160995"/>
                  </a:cubicBezTo>
                  <a:cubicBezTo>
                    <a:pt x="1668850" y="1170936"/>
                    <a:pt x="1660791" y="1178995"/>
                    <a:pt x="1650850" y="1178995"/>
                  </a:cubicBezTo>
                  <a:cubicBezTo>
                    <a:pt x="1640909" y="1178995"/>
                    <a:pt x="1632850" y="1170936"/>
                    <a:pt x="1632850" y="1160995"/>
                  </a:cubicBezTo>
                  <a:cubicBezTo>
                    <a:pt x="1632850" y="1151054"/>
                    <a:pt x="1640909" y="1142995"/>
                    <a:pt x="1650850" y="1142995"/>
                  </a:cubicBezTo>
                  <a:close/>
                  <a:moveTo>
                    <a:pt x="1487565" y="1142995"/>
                  </a:moveTo>
                  <a:cubicBezTo>
                    <a:pt x="1497506" y="1142995"/>
                    <a:pt x="1505565" y="1151054"/>
                    <a:pt x="1505565" y="1160995"/>
                  </a:cubicBezTo>
                  <a:cubicBezTo>
                    <a:pt x="1505565" y="1170936"/>
                    <a:pt x="1497506" y="1178995"/>
                    <a:pt x="1487565" y="1178995"/>
                  </a:cubicBezTo>
                  <a:cubicBezTo>
                    <a:pt x="1477624" y="1178995"/>
                    <a:pt x="1469565" y="1170936"/>
                    <a:pt x="1469565" y="1160995"/>
                  </a:cubicBezTo>
                  <a:cubicBezTo>
                    <a:pt x="1469565" y="1151054"/>
                    <a:pt x="1477624" y="1142995"/>
                    <a:pt x="1487565" y="1142995"/>
                  </a:cubicBezTo>
                  <a:close/>
                  <a:moveTo>
                    <a:pt x="1324280" y="1142995"/>
                  </a:moveTo>
                  <a:cubicBezTo>
                    <a:pt x="1334221" y="1142995"/>
                    <a:pt x="1342280" y="1151054"/>
                    <a:pt x="1342280" y="1160995"/>
                  </a:cubicBezTo>
                  <a:cubicBezTo>
                    <a:pt x="1342280" y="1170936"/>
                    <a:pt x="1334221" y="1178995"/>
                    <a:pt x="1324280" y="1178995"/>
                  </a:cubicBezTo>
                  <a:cubicBezTo>
                    <a:pt x="1314339" y="1178995"/>
                    <a:pt x="1306280" y="1170936"/>
                    <a:pt x="1306280" y="1160995"/>
                  </a:cubicBezTo>
                  <a:cubicBezTo>
                    <a:pt x="1306280" y="1151054"/>
                    <a:pt x="1314339" y="1142995"/>
                    <a:pt x="1324280" y="1142995"/>
                  </a:cubicBezTo>
                  <a:close/>
                  <a:moveTo>
                    <a:pt x="1160995" y="1142995"/>
                  </a:moveTo>
                  <a:cubicBezTo>
                    <a:pt x="1170936" y="1142995"/>
                    <a:pt x="1178995" y="1151054"/>
                    <a:pt x="1178995" y="1160995"/>
                  </a:cubicBezTo>
                  <a:cubicBezTo>
                    <a:pt x="1178995" y="1170936"/>
                    <a:pt x="1170936" y="1178995"/>
                    <a:pt x="1160995" y="1178995"/>
                  </a:cubicBezTo>
                  <a:cubicBezTo>
                    <a:pt x="1151054" y="1178995"/>
                    <a:pt x="1142995" y="1170936"/>
                    <a:pt x="1142995" y="1160995"/>
                  </a:cubicBezTo>
                  <a:cubicBezTo>
                    <a:pt x="1142995" y="1151054"/>
                    <a:pt x="1151054" y="1142995"/>
                    <a:pt x="1160995" y="1142995"/>
                  </a:cubicBezTo>
                  <a:close/>
                  <a:moveTo>
                    <a:pt x="997710" y="1142995"/>
                  </a:moveTo>
                  <a:cubicBezTo>
                    <a:pt x="1007651" y="1142995"/>
                    <a:pt x="1015710" y="1151054"/>
                    <a:pt x="1015710" y="1160995"/>
                  </a:cubicBezTo>
                  <a:cubicBezTo>
                    <a:pt x="1015710" y="1170936"/>
                    <a:pt x="1007651" y="1178995"/>
                    <a:pt x="997710" y="1178995"/>
                  </a:cubicBezTo>
                  <a:cubicBezTo>
                    <a:pt x="987769" y="1178995"/>
                    <a:pt x="979710" y="1170936"/>
                    <a:pt x="979710" y="1160995"/>
                  </a:cubicBezTo>
                  <a:cubicBezTo>
                    <a:pt x="979710" y="1151054"/>
                    <a:pt x="987769" y="1142995"/>
                    <a:pt x="997710" y="1142995"/>
                  </a:cubicBezTo>
                  <a:close/>
                  <a:moveTo>
                    <a:pt x="834425" y="1142995"/>
                  </a:moveTo>
                  <a:cubicBezTo>
                    <a:pt x="844366" y="1142995"/>
                    <a:pt x="852425" y="1151054"/>
                    <a:pt x="852425" y="1160995"/>
                  </a:cubicBezTo>
                  <a:cubicBezTo>
                    <a:pt x="852425" y="1170936"/>
                    <a:pt x="844366" y="1178995"/>
                    <a:pt x="834425" y="1178995"/>
                  </a:cubicBezTo>
                  <a:cubicBezTo>
                    <a:pt x="824484" y="1178995"/>
                    <a:pt x="816425" y="1170936"/>
                    <a:pt x="816425" y="1160995"/>
                  </a:cubicBezTo>
                  <a:cubicBezTo>
                    <a:pt x="816425" y="1151054"/>
                    <a:pt x="824484" y="1142995"/>
                    <a:pt x="834425" y="1142995"/>
                  </a:cubicBezTo>
                  <a:close/>
                  <a:moveTo>
                    <a:pt x="671140" y="1142995"/>
                  </a:moveTo>
                  <a:cubicBezTo>
                    <a:pt x="681081" y="1142995"/>
                    <a:pt x="689140" y="1151054"/>
                    <a:pt x="689140" y="1160995"/>
                  </a:cubicBezTo>
                  <a:cubicBezTo>
                    <a:pt x="689140" y="1170936"/>
                    <a:pt x="681081" y="1178995"/>
                    <a:pt x="671140" y="1178995"/>
                  </a:cubicBezTo>
                  <a:cubicBezTo>
                    <a:pt x="661199" y="1178995"/>
                    <a:pt x="653140" y="1170936"/>
                    <a:pt x="653140" y="1160995"/>
                  </a:cubicBezTo>
                  <a:cubicBezTo>
                    <a:pt x="653140" y="1151054"/>
                    <a:pt x="661199" y="1142995"/>
                    <a:pt x="671140" y="1142995"/>
                  </a:cubicBezTo>
                  <a:close/>
                  <a:moveTo>
                    <a:pt x="507855" y="1142995"/>
                  </a:moveTo>
                  <a:cubicBezTo>
                    <a:pt x="517796" y="1142995"/>
                    <a:pt x="525855" y="1151054"/>
                    <a:pt x="525855" y="1160995"/>
                  </a:cubicBezTo>
                  <a:cubicBezTo>
                    <a:pt x="525855" y="1170936"/>
                    <a:pt x="517796" y="1178995"/>
                    <a:pt x="507855" y="1178995"/>
                  </a:cubicBezTo>
                  <a:cubicBezTo>
                    <a:pt x="497914" y="1178995"/>
                    <a:pt x="489855" y="1170936"/>
                    <a:pt x="489855" y="1160995"/>
                  </a:cubicBezTo>
                  <a:cubicBezTo>
                    <a:pt x="489855" y="1151054"/>
                    <a:pt x="497914" y="1142995"/>
                    <a:pt x="507855" y="1142995"/>
                  </a:cubicBezTo>
                  <a:close/>
                  <a:moveTo>
                    <a:pt x="344570" y="1142995"/>
                  </a:moveTo>
                  <a:cubicBezTo>
                    <a:pt x="354511" y="1142995"/>
                    <a:pt x="362570" y="1151054"/>
                    <a:pt x="362570" y="1160995"/>
                  </a:cubicBezTo>
                  <a:cubicBezTo>
                    <a:pt x="362570" y="1170936"/>
                    <a:pt x="354511" y="1178995"/>
                    <a:pt x="344570" y="1178995"/>
                  </a:cubicBezTo>
                  <a:cubicBezTo>
                    <a:pt x="334629" y="1178995"/>
                    <a:pt x="326570" y="1170936"/>
                    <a:pt x="326570" y="1160995"/>
                  </a:cubicBezTo>
                  <a:cubicBezTo>
                    <a:pt x="326570" y="1151054"/>
                    <a:pt x="334629" y="1142995"/>
                    <a:pt x="344570" y="1142995"/>
                  </a:cubicBezTo>
                  <a:close/>
                  <a:moveTo>
                    <a:pt x="181285" y="1142995"/>
                  </a:moveTo>
                  <a:cubicBezTo>
                    <a:pt x="191226" y="1142995"/>
                    <a:pt x="199285" y="1151054"/>
                    <a:pt x="199285" y="1160995"/>
                  </a:cubicBezTo>
                  <a:cubicBezTo>
                    <a:pt x="199285" y="1170936"/>
                    <a:pt x="191226" y="1178995"/>
                    <a:pt x="181285" y="1178995"/>
                  </a:cubicBezTo>
                  <a:cubicBezTo>
                    <a:pt x="171344" y="1178995"/>
                    <a:pt x="163285" y="1170936"/>
                    <a:pt x="163285" y="1160995"/>
                  </a:cubicBezTo>
                  <a:cubicBezTo>
                    <a:pt x="163285" y="1151054"/>
                    <a:pt x="171344" y="1142995"/>
                    <a:pt x="181285" y="1142995"/>
                  </a:cubicBezTo>
                  <a:close/>
                  <a:moveTo>
                    <a:pt x="18000" y="1142995"/>
                  </a:moveTo>
                  <a:cubicBezTo>
                    <a:pt x="27941" y="1142995"/>
                    <a:pt x="36000" y="1151054"/>
                    <a:pt x="36000" y="1160995"/>
                  </a:cubicBezTo>
                  <a:cubicBezTo>
                    <a:pt x="36000" y="1170936"/>
                    <a:pt x="27941" y="1178995"/>
                    <a:pt x="18000" y="1178995"/>
                  </a:cubicBezTo>
                  <a:cubicBezTo>
                    <a:pt x="8059" y="1178995"/>
                    <a:pt x="0" y="1170936"/>
                    <a:pt x="0" y="1160995"/>
                  </a:cubicBezTo>
                  <a:cubicBezTo>
                    <a:pt x="0" y="1151054"/>
                    <a:pt x="8059" y="1142995"/>
                    <a:pt x="18000" y="1142995"/>
                  </a:cubicBezTo>
                  <a:close/>
                  <a:moveTo>
                    <a:pt x="3283706" y="979710"/>
                  </a:moveTo>
                  <a:cubicBezTo>
                    <a:pt x="3293647" y="979710"/>
                    <a:pt x="3301706" y="987769"/>
                    <a:pt x="3301706" y="997710"/>
                  </a:cubicBezTo>
                  <a:cubicBezTo>
                    <a:pt x="3301706" y="1007651"/>
                    <a:pt x="3293647" y="1015710"/>
                    <a:pt x="3283706" y="1015710"/>
                  </a:cubicBezTo>
                  <a:cubicBezTo>
                    <a:pt x="3273765" y="1015710"/>
                    <a:pt x="3265706" y="1007651"/>
                    <a:pt x="3265706" y="997710"/>
                  </a:cubicBezTo>
                  <a:cubicBezTo>
                    <a:pt x="3265706" y="987769"/>
                    <a:pt x="3273765" y="979710"/>
                    <a:pt x="3283706" y="979710"/>
                  </a:cubicBezTo>
                  <a:close/>
                  <a:moveTo>
                    <a:pt x="3120415" y="979710"/>
                  </a:moveTo>
                  <a:cubicBezTo>
                    <a:pt x="3130356" y="979710"/>
                    <a:pt x="3138415" y="987769"/>
                    <a:pt x="3138415" y="997710"/>
                  </a:cubicBezTo>
                  <a:cubicBezTo>
                    <a:pt x="3138415" y="1007651"/>
                    <a:pt x="3130356" y="1015710"/>
                    <a:pt x="3120415" y="1015710"/>
                  </a:cubicBezTo>
                  <a:cubicBezTo>
                    <a:pt x="3110474" y="1015710"/>
                    <a:pt x="3102415" y="1007651"/>
                    <a:pt x="3102415" y="997710"/>
                  </a:cubicBezTo>
                  <a:cubicBezTo>
                    <a:pt x="3102415" y="987769"/>
                    <a:pt x="3110474" y="979710"/>
                    <a:pt x="3120415" y="979710"/>
                  </a:cubicBezTo>
                  <a:close/>
                  <a:moveTo>
                    <a:pt x="2957130" y="979710"/>
                  </a:moveTo>
                  <a:cubicBezTo>
                    <a:pt x="2967071" y="979710"/>
                    <a:pt x="2975130" y="987769"/>
                    <a:pt x="2975130" y="997710"/>
                  </a:cubicBezTo>
                  <a:cubicBezTo>
                    <a:pt x="2975130" y="1007651"/>
                    <a:pt x="2967071" y="1015710"/>
                    <a:pt x="2957130" y="1015710"/>
                  </a:cubicBezTo>
                  <a:cubicBezTo>
                    <a:pt x="2947189" y="1015710"/>
                    <a:pt x="2939130" y="1007651"/>
                    <a:pt x="2939130" y="997710"/>
                  </a:cubicBezTo>
                  <a:cubicBezTo>
                    <a:pt x="2939130" y="987769"/>
                    <a:pt x="2947189" y="979710"/>
                    <a:pt x="2957130" y="979710"/>
                  </a:cubicBezTo>
                  <a:close/>
                  <a:moveTo>
                    <a:pt x="2793845" y="979710"/>
                  </a:moveTo>
                  <a:cubicBezTo>
                    <a:pt x="2803786" y="979710"/>
                    <a:pt x="2811845" y="987769"/>
                    <a:pt x="2811845" y="997710"/>
                  </a:cubicBezTo>
                  <a:cubicBezTo>
                    <a:pt x="2811845" y="1007651"/>
                    <a:pt x="2803786" y="1015710"/>
                    <a:pt x="2793845" y="1015710"/>
                  </a:cubicBezTo>
                  <a:cubicBezTo>
                    <a:pt x="2783904" y="1015710"/>
                    <a:pt x="2775845" y="1007651"/>
                    <a:pt x="2775845" y="997710"/>
                  </a:cubicBezTo>
                  <a:cubicBezTo>
                    <a:pt x="2775845" y="987769"/>
                    <a:pt x="2783904" y="979710"/>
                    <a:pt x="2793845" y="979710"/>
                  </a:cubicBezTo>
                  <a:close/>
                  <a:moveTo>
                    <a:pt x="2630560" y="979710"/>
                  </a:moveTo>
                  <a:cubicBezTo>
                    <a:pt x="2640501" y="979710"/>
                    <a:pt x="2648560" y="987769"/>
                    <a:pt x="2648560" y="997710"/>
                  </a:cubicBezTo>
                  <a:cubicBezTo>
                    <a:pt x="2648560" y="1007651"/>
                    <a:pt x="2640501" y="1015710"/>
                    <a:pt x="2630560" y="1015710"/>
                  </a:cubicBezTo>
                  <a:cubicBezTo>
                    <a:pt x="2620619" y="1015710"/>
                    <a:pt x="2612560" y="1007651"/>
                    <a:pt x="2612560" y="997710"/>
                  </a:cubicBezTo>
                  <a:cubicBezTo>
                    <a:pt x="2612560" y="987769"/>
                    <a:pt x="2620619" y="979710"/>
                    <a:pt x="2630560" y="979710"/>
                  </a:cubicBezTo>
                  <a:close/>
                  <a:moveTo>
                    <a:pt x="2467275" y="979710"/>
                  </a:moveTo>
                  <a:cubicBezTo>
                    <a:pt x="2477216" y="979710"/>
                    <a:pt x="2485275" y="987769"/>
                    <a:pt x="2485275" y="997710"/>
                  </a:cubicBezTo>
                  <a:cubicBezTo>
                    <a:pt x="2485275" y="1007651"/>
                    <a:pt x="2477216" y="1015710"/>
                    <a:pt x="2467275" y="1015710"/>
                  </a:cubicBezTo>
                  <a:cubicBezTo>
                    <a:pt x="2457334" y="1015710"/>
                    <a:pt x="2449275" y="1007651"/>
                    <a:pt x="2449275" y="997710"/>
                  </a:cubicBezTo>
                  <a:cubicBezTo>
                    <a:pt x="2449275" y="987769"/>
                    <a:pt x="2457334" y="979710"/>
                    <a:pt x="2467275" y="979710"/>
                  </a:cubicBezTo>
                  <a:close/>
                  <a:moveTo>
                    <a:pt x="2303990" y="979710"/>
                  </a:moveTo>
                  <a:cubicBezTo>
                    <a:pt x="2313931" y="979710"/>
                    <a:pt x="2321990" y="987769"/>
                    <a:pt x="2321990" y="997710"/>
                  </a:cubicBezTo>
                  <a:cubicBezTo>
                    <a:pt x="2321990" y="1007651"/>
                    <a:pt x="2313931" y="1015710"/>
                    <a:pt x="2303990" y="1015710"/>
                  </a:cubicBezTo>
                  <a:cubicBezTo>
                    <a:pt x="2294049" y="1015710"/>
                    <a:pt x="2285990" y="1007651"/>
                    <a:pt x="2285990" y="997710"/>
                  </a:cubicBezTo>
                  <a:cubicBezTo>
                    <a:pt x="2285990" y="987769"/>
                    <a:pt x="2294049" y="979710"/>
                    <a:pt x="2303990" y="979710"/>
                  </a:cubicBezTo>
                  <a:close/>
                  <a:moveTo>
                    <a:pt x="2140705" y="979710"/>
                  </a:moveTo>
                  <a:cubicBezTo>
                    <a:pt x="2150646" y="979710"/>
                    <a:pt x="2158705" y="987769"/>
                    <a:pt x="2158705" y="997710"/>
                  </a:cubicBezTo>
                  <a:cubicBezTo>
                    <a:pt x="2158705" y="1007651"/>
                    <a:pt x="2150646" y="1015710"/>
                    <a:pt x="2140705" y="1015710"/>
                  </a:cubicBezTo>
                  <a:cubicBezTo>
                    <a:pt x="2130764" y="1015710"/>
                    <a:pt x="2122705" y="1007651"/>
                    <a:pt x="2122705" y="997710"/>
                  </a:cubicBezTo>
                  <a:cubicBezTo>
                    <a:pt x="2122705" y="987769"/>
                    <a:pt x="2130764" y="979710"/>
                    <a:pt x="2140705" y="979710"/>
                  </a:cubicBezTo>
                  <a:close/>
                  <a:moveTo>
                    <a:pt x="1977420" y="979710"/>
                  </a:moveTo>
                  <a:cubicBezTo>
                    <a:pt x="1987361" y="979710"/>
                    <a:pt x="1995420" y="987769"/>
                    <a:pt x="1995420" y="997710"/>
                  </a:cubicBezTo>
                  <a:cubicBezTo>
                    <a:pt x="1995420" y="1007651"/>
                    <a:pt x="1987361" y="1015710"/>
                    <a:pt x="1977420" y="1015710"/>
                  </a:cubicBezTo>
                  <a:cubicBezTo>
                    <a:pt x="1967479" y="1015710"/>
                    <a:pt x="1959420" y="1007651"/>
                    <a:pt x="1959420" y="997710"/>
                  </a:cubicBezTo>
                  <a:cubicBezTo>
                    <a:pt x="1959420" y="987769"/>
                    <a:pt x="1967479" y="979710"/>
                    <a:pt x="1977420" y="979710"/>
                  </a:cubicBezTo>
                  <a:close/>
                  <a:moveTo>
                    <a:pt x="1814135" y="979710"/>
                  </a:moveTo>
                  <a:cubicBezTo>
                    <a:pt x="1824076" y="979710"/>
                    <a:pt x="1832135" y="987769"/>
                    <a:pt x="1832135" y="997710"/>
                  </a:cubicBezTo>
                  <a:cubicBezTo>
                    <a:pt x="1832135" y="1007651"/>
                    <a:pt x="1824076" y="1015710"/>
                    <a:pt x="1814135" y="1015710"/>
                  </a:cubicBezTo>
                  <a:cubicBezTo>
                    <a:pt x="1804194" y="1015710"/>
                    <a:pt x="1796135" y="1007651"/>
                    <a:pt x="1796135" y="997710"/>
                  </a:cubicBezTo>
                  <a:cubicBezTo>
                    <a:pt x="1796135" y="987769"/>
                    <a:pt x="1804194" y="979710"/>
                    <a:pt x="1814135" y="979710"/>
                  </a:cubicBezTo>
                  <a:close/>
                  <a:moveTo>
                    <a:pt x="1650850" y="979710"/>
                  </a:moveTo>
                  <a:cubicBezTo>
                    <a:pt x="1660791" y="979710"/>
                    <a:pt x="1668850" y="987769"/>
                    <a:pt x="1668850" y="997710"/>
                  </a:cubicBezTo>
                  <a:cubicBezTo>
                    <a:pt x="1668850" y="1007651"/>
                    <a:pt x="1660791" y="1015710"/>
                    <a:pt x="1650850" y="1015710"/>
                  </a:cubicBezTo>
                  <a:cubicBezTo>
                    <a:pt x="1640909" y="1015710"/>
                    <a:pt x="1632850" y="1007651"/>
                    <a:pt x="1632850" y="997710"/>
                  </a:cubicBezTo>
                  <a:cubicBezTo>
                    <a:pt x="1632850" y="987769"/>
                    <a:pt x="1640909" y="979710"/>
                    <a:pt x="1650850" y="979710"/>
                  </a:cubicBezTo>
                  <a:close/>
                  <a:moveTo>
                    <a:pt x="1487565" y="979710"/>
                  </a:moveTo>
                  <a:cubicBezTo>
                    <a:pt x="1497506" y="979710"/>
                    <a:pt x="1505565" y="987769"/>
                    <a:pt x="1505565" y="997710"/>
                  </a:cubicBezTo>
                  <a:cubicBezTo>
                    <a:pt x="1505565" y="1007651"/>
                    <a:pt x="1497506" y="1015710"/>
                    <a:pt x="1487565" y="1015710"/>
                  </a:cubicBezTo>
                  <a:cubicBezTo>
                    <a:pt x="1477624" y="1015710"/>
                    <a:pt x="1469565" y="1007651"/>
                    <a:pt x="1469565" y="997710"/>
                  </a:cubicBezTo>
                  <a:cubicBezTo>
                    <a:pt x="1469565" y="987769"/>
                    <a:pt x="1477624" y="979710"/>
                    <a:pt x="1487565" y="979710"/>
                  </a:cubicBezTo>
                  <a:close/>
                  <a:moveTo>
                    <a:pt x="1324280" y="979710"/>
                  </a:moveTo>
                  <a:cubicBezTo>
                    <a:pt x="1334221" y="979710"/>
                    <a:pt x="1342280" y="987769"/>
                    <a:pt x="1342280" y="997710"/>
                  </a:cubicBezTo>
                  <a:cubicBezTo>
                    <a:pt x="1342280" y="1007651"/>
                    <a:pt x="1334221" y="1015710"/>
                    <a:pt x="1324280" y="1015710"/>
                  </a:cubicBezTo>
                  <a:cubicBezTo>
                    <a:pt x="1314339" y="1015710"/>
                    <a:pt x="1306280" y="1007651"/>
                    <a:pt x="1306280" y="997710"/>
                  </a:cubicBezTo>
                  <a:cubicBezTo>
                    <a:pt x="1306280" y="987769"/>
                    <a:pt x="1314339" y="979710"/>
                    <a:pt x="1324280" y="979710"/>
                  </a:cubicBezTo>
                  <a:close/>
                  <a:moveTo>
                    <a:pt x="1160995" y="979710"/>
                  </a:moveTo>
                  <a:cubicBezTo>
                    <a:pt x="1170936" y="979710"/>
                    <a:pt x="1178995" y="987769"/>
                    <a:pt x="1178995" y="997710"/>
                  </a:cubicBezTo>
                  <a:cubicBezTo>
                    <a:pt x="1178995" y="1007651"/>
                    <a:pt x="1170936" y="1015710"/>
                    <a:pt x="1160995" y="1015710"/>
                  </a:cubicBezTo>
                  <a:cubicBezTo>
                    <a:pt x="1151054" y="1015710"/>
                    <a:pt x="1142995" y="1007651"/>
                    <a:pt x="1142995" y="997710"/>
                  </a:cubicBezTo>
                  <a:cubicBezTo>
                    <a:pt x="1142995" y="987769"/>
                    <a:pt x="1151054" y="979710"/>
                    <a:pt x="1160995" y="979710"/>
                  </a:cubicBezTo>
                  <a:close/>
                  <a:moveTo>
                    <a:pt x="997710" y="979710"/>
                  </a:moveTo>
                  <a:cubicBezTo>
                    <a:pt x="1007651" y="979710"/>
                    <a:pt x="1015710" y="987769"/>
                    <a:pt x="1015710" y="997710"/>
                  </a:cubicBezTo>
                  <a:cubicBezTo>
                    <a:pt x="1015710" y="1007651"/>
                    <a:pt x="1007651" y="1015710"/>
                    <a:pt x="997710" y="1015710"/>
                  </a:cubicBezTo>
                  <a:cubicBezTo>
                    <a:pt x="987769" y="1015710"/>
                    <a:pt x="979710" y="1007651"/>
                    <a:pt x="979710" y="997710"/>
                  </a:cubicBezTo>
                  <a:cubicBezTo>
                    <a:pt x="979710" y="987769"/>
                    <a:pt x="987769" y="979710"/>
                    <a:pt x="997710" y="979710"/>
                  </a:cubicBezTo>
                  <a:close/>
                  <a:moveTo>
                    <a:pt x="834425" y="979710"/>
                  </a:moveTo>
                  <a:cubicBezTo>
                    <a:pt x="844366" y="979710"/>
                    <a:pt x="852425" y="987769"/>
                    <a:pt x="852425" y="997710"/>
                  </a:cubicBezTo>
                  <a:cubicBezTo>
                    <a:pt x="852425" y="1007651"/>
                    <a:pt x="844366" y="1015710"/>
                    <a:pt x="834425" y="1015710"/>
                  </a:cubicBezTo>
                  <a:cubicBezTo>
                    <a:pt x="824484" y="1015710"/>
                    <a:pt x="816425" y="1007651"/>
                    <a:pt x="816425" y="997710"/>
                  </a:cubicBezTo>
                  <a:cubicBezTo>
                    <a:pt x="816425" y="987769"/>
                    <a:pt x="824484" y="979710"/>
                    <a:pt x="834425" y="979710"/>
                  </a:cubicBezTo>
                  <a:close/>
                  <a:moveTo>
                    <a:pt x="671140" y="979710"/>
                  </a:moveTo>
                  <a:cubicBezTo>
                    <a:pt x="681081" y="979710"/>
                    <a:pt x="689140" y="987769"/>
                    <a:pt x="689140" y="997710"/>
                  </a:cubicBezTo>
                  <a:cubicBezTo>
                    <a:pt x="689140" y="1007651"/>
                    <a:pt x="681081" y="1015710"/>
                    <a:pt x="671140" y="1015710"/>
                  </a:cubicBezTo>
                  <a:cubicBezTo>
                    <a:pt x="661199" y="1015710"/>
                    <a:pt x="653140" y="1007651"/>
                    <a:pt x="653140" y="997710"/>
                  </a:cubicBezTo>
                  <a:cubicBezTo>
                    <a:pt x="653140" y="987769"/>
                    <a:pt x="661199" y="979710"/>
                    <a:pt x="671140" y="979710"/>
                  </a:cubicBezTo>
                  <a:close/>
                  <a:moveTo>
                    <a:pt x="507855" y="979710"/>
                  </a:moveTo>
                  <a:cubicBezTo>
                    <a:pt x="517796" y="979710"/>
                    <a:pt x="525855" y="987769"/>
                    <a:pt x="525855" y="997710"/>
                  </a:cubicBezTo>
                  <a:cubicBezTo>
                    <a:pt x="525855" y="1007651"/>
                    <a:pt x="517796" y="1015710"/>
                    <a:pt x="507855" y="1015710"/>
                  </a:cubicBezTo>
                  <a:cubicBezTo>
                    <a:pt x="497914" y="1015710"/>
                    <a:pt x="489855" y="1007651"/>
                    <a:pt x="489855" y="997710"/>
                  </a:cubicBezTo>
                  <a:cubicBezTo>
                    <a:pt x="489855" y="987769"/>
                    <a:pt x="497914" y="979710"/>
                    <a:pt x="507855" y="979710"/>
                  </a:cubicBezTo>
                  <a:close/>
                  <a:moveTo>
                    <a:pt x="344570" y="979710"/>
                  </a:moveTo>
                  <a:cubicBezTo>
                    <a:pt x="354511" y="979710"/>
                    <a:pt x="362570" y="987769"/>
                    <a:pt x="362570" y="997710"/>
                  </a:cubicBezTo>
                  <a:cubicBezTo>
                    <a:pt x="362570" y="1007651"/>
                    <a:pt x="354511" y="1015710"/>
                    <a:pt x="344570" y="1015710"/>
                  </a:cubicBezTo>
                  <a:cubicBezTo>
                    <a:pt x="334629" y="1015710"/>
                    <a:pt x="326570" y="1007651"/>
                    <a:pt x="326570" y="997710"/>
                  </a:cubicBezTo>
                  <a:cubicBezTo>
                    <a:pt x="326570" y="987769"/>
                    <a:pt x="334629" y="979710"/>
                    <a:pt x="344570" y="979710"/>
                  </a:cubicBezTo>
                  <a:close/>
                  <a:moveTo>
                    <a:pt x="181285" y="979710"/>
                  </a:moveTo>
                  <a:cubicBezTo>
                    <a:pt x="191226" y="979710"/>
                    <a:pt x="199285" y="987769"/>
                    <a:pt x="199285" y="997710"/>
                  </a:cubicBezTo>
                  <a:cubicBezTo>
                    <a:pt x="199285" y="1007651"/>
                    <a:pt x="191226" y="1015710"/>
                    <a:pt x="181285" y="1015710"/>
                  </a:cubicBezTo>
                  <a:cubicBezTo>
                    <a:pt x="171344" y="1015710"/>
                    <a:pt x="163285" y="1007651"/>
                    <a:pt x="163285" y="997710"/>
                  </a:cubicBezTo>
                  <a:cubicBezTo>
                    <a:pt x="163285" y="987769"/>
                    <a:pt x="171344" y="979710"/>
                    <a:pt x="181285" y="979710"/>
                  </a:cubicBezTo>
                  <a:close/>
                  <a:moveTo>
                    <a:pt x="18000" y="979710"/>
                  </a:moveTo>
                  <a:cubicBezTo>
                    <a:pt x="27941" y="979710"/>
                    <a:pt x="36000" y="987769"/>
                    <a:pt x="36000" y="997710"/>
                  </a:cubicBezTo>
                  <a:cubicBezTo>
                    <a:pt x="36000" y="1007651"/>
                    <a:pt x="27941" y="1015710"/>
                    <a:pt x="18000" y="1015710"/>
                  </a:cubicBezTo>
                  <a:cubicBezTo>
                    <a:pt x="8059" y="1015710"/>
                    <a:pt x="0" y="1007651"/>
                    <a:pt x="0" y="997710"/>
                  </a:cubicBezTo>
                  <a:cubicBezTo>
                    <a:pt x="0" y="987769"/>
                    <a:pt x="8059" y="979710"/>
                    <a:pt x="18000" y="979710"/>
                  </a:cubicBezTo>
                  <a:close/>
                  <a:moveTo>
                    <a:pt x="3283706" y="816425"/>
                  </a:moveTo>
                  <a:cubicBezTo>
                    <a:pt x="3293647" y="816425"/>
                    <a:pt x="3301706" y="824484"/>
                    <a:pt x="3301706" y="834425"/>
                  </a:cubicBezTo>
                  <a:cubicBezTo>
                    <a:pt x="3301706" y="844366"/>
                    <a:pt x="3293647" y="852425"/>
                    <a:pt x="3283706" y="852425"/>
                  </a:cubicBezTo>
                  <a:cubicBezTo>
                    <a:pt x="3273765" y="852425"/>
                    <a:pt x="3265706" y="844366"/>
                    <a:pt x="3265706" y="834425"/>
                  </a:cubicBezTo>
                  <a:cubicBezTo>
                    <a:pt x="3265706" y="824484"/>
                    <a:pt x="3273765" y="816425"/>
                    <a:pt x="3283706" y="816425"/>
                  </a:cubicBezTo>
                  <a:close/>
                  <a:moveTo>
                    <a:pt x="3120415" y="816425"/>
                  </a:moveTo>
                  <a:cubicBezTo>
                    <a:pt x="3130356" y="816425"/>
                    <a:pt x="3138415" y="824484"/>
                    <a:pt x="3138415" y="834425"/>
                  </a:cubicBezTo>
                  <a:cubicBezTo>
                    <a:pt x="3138415" y="844366"/>
                    <a:pt x="3130356" y="852425"/>
                    <a:pt x="3120415" y="852425"/>
                  </a:cubicBezTo>
                  <a:cubicBezTo>
                    <a:pt x="3110474" y="852425"/>
                    <a:pt x="3102415" y="844366"/>
                    <a:pt x="3102415" y="834425"/>
                  </a:cubicBezTo>
                  <a:cubicBezTo>
                    <a:pt x="3102415" y="824484"/>
                    <a:pt x="3110474" y="816425"/>
                    <a:pt x="3120415" y="816425"/>
                  </a:cubicBezTo>
                  <a:close/>
                  <a:moveTo>
                    <a:pt x="2957130" y="816425"/>
                  </a:moveTo>
                  <a:cubicBezTo>
                    <a:pt x="2967071" y="816425"/>
                    <a:pt x="2975130" y="824484"/>
                    <a:pt x="2975130" y="834425"/>
                  </a:cubicBezTo>
                  <a:cubicBezTo>
                    <a:pt x="2975130" y="844366"/>
                    <a:pt x="2967071" y="852425"/>
                    <a:pt x="2957130" y="852425"/>
                  </a:cubicBezTo>
                  <a:cubicBezTo>
                    <a:pt x="2947189" y="852425"/>
                    <a:pt x="2939130" y="844366"/>
                    <a:pt x="2939130" y="834425"/>
                  </a:cubicBezTo>
                  <a:cubicBezTo>
                    <a:pt x="2939130" y="824484"/>
                    <a:pt x="2947189" y="816425"/>
                    <a:pt x="2957130" y="816425"/>
                  </a:cubicBezTo>
                  <a:close/>
                  <a:moveTo>
                    <a:pt x="2793845" y="816425"/>
                  </a:moveTo>
                  <a:cubicBezTo>
                    <a:pt x="2803786" y="816425"/>
                    <a:pt x="2811845" y="824484"/>
                    <a:pt x="2811845" y="834425"/>
                  </a:cubicBezTo>
                  <a:cubicBezTo>
                    <a:pt x="2811845" y="844366"/>
                    <a:pt x="2803786" y="852425"/>
                    <a:pt x="2793845" y="852425"/>
                  </a:cubicBezTo>
                  <a:cubicBezTo>
                    <a:pt x="2783904" y="852425"/>
                    <a:pt x="2775845" y="844366"/>
                    <a:pt x="2775845" y="834425"/>
                  </a:cubicBezTo>
                  <a:cubicBezTo>
                    <a:pt x="2775845" y="824484"/>
                    <a:pt x="2783904" y="816425"/>
                    <a:pt x="2793845" y="816425"/>
                  </a:cubicBezTo>
                  <a:close/>
                  <a:moveTo>
                    <a:pt x="2630560" y="816425"/>
                  </a:moveTo>
                  <a:cubicBezTo>
                    <a:pt x="2640501" y="816425"/>
                    <a:pt x="2648560" y="824484"/>
                    <a:pt x="2648560" y="834425"/>
                  </a:cubicBezTo>
                  <a:cubicBezTo>
                    <a:pt x="2648560" y="844366"/>
                    <a:pt x="2640501" y="852425"/>
                    <a:pt x="2630560" y="852425"/>
                  </a:cubicBezTo>
                  <a:cubicBezTo>
                    <a:pt x="2620619" y="852425"/>
                    <a:pt x="2612560" y="844366"/>
                    <a:pt x="2612560" y="834425"/>
                  </a:cubicBezTo>
                  <a:cubicBezTo>
                    <a:pt x="2612560" y="824484"/>
                    <a:pt x="2620619" y="816425"/>
                    <a:pt x="2630560" y="816425"/>
                  </a:cubicBezTo>
                  <a:close/>
                  <a:moveTo>
                    <a:pt x="2467275" y="816425"/>
                  </a:moveTo>
                  <a:cubicBezTo>
                    <a:pt x="2477216" y="816425"/>
                    <a:pt x="2485275" y="824484"/>
                    <a:pt x="2485275" y="834425"/>
                  </a:cubicBezTo>
                  <a:cubicBezTo>
                    <a:pt x="2485275" y="844366"/>
                    <a:pt x="2477216" y="852425"/>
                    <a:pt x="2467275" y="852425"/>
                  </a:cubicBezTo>
                  <a:cubicBezTo>
                    <a:pt x="2457334" y="852425"/>
                    <a:pt x="2449275" y="844366"/>
                    <a:pt x="2449275" y="834425"/>
                  </a:cubicBezTo>
                  <a:cubicBezTo>
                    <a:pt x="2449275" y="824484"/>
                    <a:pt x="2457334" y="816425"/>
                    <a:pt x="2467275" y="816425"/>
                  </a:cubicBezTo>
                  <a:close/>
                  <a:moveTo>
                    <a:pt x="2303990" y="816425"/>
                  </a:moveTo>
                  <a:cubicBezTo>
                    <a:pt x="2313931" y="816425"/>
                    <a:pt x="2321990" y="824484"/>
                    <a:pt x="2321990" y="834425"/>
                  </a:cubicBezTo>
                  <a:cubicBezTo>
                    <a:pt x="2321990" y="844366"/>
                    <a:pt x="2313931" y="852425"/>
                    <a:pt x="2303990" y="852425"/>
                  </a:cubicBezTo>
                  <a:cubicBezTo>
                    <a:pt x="2294049" y="852425"/>
                    <a:pt x="2285990" y="844366"/>
                    <a:pt x="2285990" y="834425"/>
                  </a:cubicBezTo>
                  <a:cubicBezTo>
                    <a:pt x="2285990" y="824484"/>
                    <a:pt x="2294049" y="816425"/>
                    <a:pt x="2303990" y="816425"/>
                  </a:cubicBezTo>
                  <a:close/>
                  <a:moveTo>
                    <a:pt x="2140705" y="816425"/>
                  </a:moveTo>
                  <a:cubicBezTo>
                    <a:pt x="2150646" y="816425"/>
                    <a:pt x="2158705" y="824484"/>
                    <a:pt x="2158705" y="834425"/>
                  </a:cubicBezTo>
                  <a:cubicBezTo>
                    <a:pt x="2158705" y="844366"/>
                    <a:pt x="2150646" y="852425"/>
                    <a:pt x="2140705" y="852425"/>
                  </a:cubicBezTo>
                  <a:cubicBezTo>
                    <a:pt x="2130764" y="852425"/>
                    <a:pt x="2122705" y="844366"/>
                    <a:pt x="2122705" y="834425"/>
                  </a:cubicBezTo>
                  <a:cubicBezTo>
                    <a:pt x="2122705" y="824484"/>
                    <a:pt x="2130764" y="816425"/>
                    <a:pt x="2140705" y="816425"/>
                  </a:cubicBezTo>
                  <a:close/>
                  <a:moveTo>
                    <a:pt x="1977420" y="816425"/>
                  </a:moveTo>
                  <a:cubicBezTo>
                    <a:pt x="1987361" y="816425"/>
                    <a:pt x="1995420" y="824484"/>
                    <a:pt x="1995420" y="834425"/>
                  </a:cubicBezTo>
                  <a:cubicBezTo>
                    <a:pt x="1995420" y="844366"/>
                    <a:pt x="1987361" y="852425"/>
                    <a:pt x="1977420" y="852425"/>
                  </a:cubicBezTo>
                  <a:cubicBezTo>
                    <a:pt x="1967479" y="852425"/>
                    <a:pt x="1959420" y="844366"/>
                    <a:pt x="1959420" y="834425"/>
                  </a:cubicBezTo>
                  <a:cubicBezTo>
                    <a:pt x="1959420" y="824484"/>
                    <a:pt x="1967479" y="816425"/>
                    <a:pt x="1977420" y="816425"/>
                  </a:cubicBezTo>
                  <a:close/>
                  <a:moveTo>
                    <a:pt x="1814135" y="816425"/>
                  </a:moveTo>
                  <a:cubicBezTo>
                    <a:pt x="1824076" y="816425"/>
                    <a:pt x="1832135" y="824484"/>
                    <a:pt x="1832135" y="834425"/>
                  </a:cubicBezTo>
                  <a:cubicBezTo>
                    <a:pt x="1832135" y="844366"/>
                    <a:pt x="1824076" y="852425"/>
                    <a:pt x="1814135" y="852425"/>
                  </a:cubicBezTo>
                  <a:cubicBezTo>
                    <a:pt x="1804194" y="852425"/>
                    <a:pt x="1796135" y="844366"/>
                    <a:pt x="1796135" y="834425"/>
                  </a:cubicBezTo>
                  <a:cubicBezTo>
                    <a:pt x="1796135" y="824484"/>
                    <a:pt x="1804194" y="816425"/>
                    <a:pt x="1814135" y="816425"/>
                  </a:cubicBezTo>
                  <a:close/>
                  <a:moveTo>
                    <a:pt x="1650850" y="816425"/>
                  </a:moveTo>
                  <a:cubicBezTo>
                    <a:pt x="1660791" y="816425"/>
                    <a:pt x="1668850" y="824484"/>
                    <a:pt x="1668850" y="834425"/>
                  </a:cubicBezTo>
                  <a:cubicBezTo>
                    <a:pt x="1668850" y="844366"/>
                    <a:pt x="1660791" y="852425"/>
                    <a:pt x="1650850" y="852425"/>
                  </a:cubicBezTo>
                  <a:cubicBezTo>
                    <a:pt x="1640909" y="852425"/>
                    <a:pt x="1632850" y="844366"/>
                    <a:pt x="1632850" y="834425"/>
                  </a:cubicBezTo>
                  <a:cubicBezTo>
                    <a:pt x="1632850" y="824484"/>
                    <a:pt x="1640909" y="816425"/>
                    <a:pt x="1650850" y="816425"/>
                  </a:cubicBezTo>
                  <a:close/>
                  <a:moveTo>
                    <a:pt x="1487565" y="816425"/>
                  </a:moveTo>
                  <a:cubicBezTo>
                    <a:pt x="1497506" y="816425"/>
                    <a:pt x="1505565" y="824484"/>
                    <a:pt x="1505565" y="834425"/>
                  </a:cubicBezTo>
                  <a:cubicBezTo>
                    <a:pt x="1505565" y="844366"/>
                    <a:pt x="1497506" y="852425"/>
                    <a:pt x="1487565" y="852425"/>
                  </a:cubicBezTo>
                  <a:cubicBezTo>
                    <a:pt x="1477624" y="852425"/>
                    <a:pt x="1469565" y="844366"/>
                    <a:pt x="1469565" y="834425"/>
                  </a:cubicBezTo>
                  <a:cubicBezTo>
                    <a:pt x="1469565" y="824484"/>
                    <a:pt x="1477624" y="816425"/>
                    <a:pt x="1487565" y="816425"/>
                  </a:cubicBezTo>
                  <a:close/>
                  <a:moveTo>
                    <a:pt x="1324280" y="816425"/>
                  </a:moveTo>
                  <a:cubicBezTo>
                    <a:pt x="1334221" y="816425"/>
                    <a:pt x="1342280" y="824484"/>
                    <a:pt x="1342280" y="834425"/>
                  </a:cubicBezTo>
                  <a:cubicBezTo>
                    <a:pt x="1342280" y="844366"/>
                    <a:pt x="1334221" y="852425"/>
                    <a:pt x="1324280" y="852425"/>
                  </a:cubicBezTo>
                  <a:cubicBezTo>
                    <a:pt x="1314339" y="852425"/>
                    <a:pt x="1306280" y="844366"/>
                    <a:pt x="1306280" y="834425"/>
                  </a:cubicBezTo>
                  <a:cubicBezTo>
                    <a:pt x="1306280" y="824484"/>
                    <a:pt x="1314339" y="816425"/>
                    <a:pt x="1324280" y="816425"/>
                  </a:cubicBezTo>
                  <a:close/>
                  <a:moveTo>
                    <a:pt x="1160995" y="816425"/>
                  </a:moveTo>
                  <a:cubicBezTo>
                    <a:pt x="1170936" y="816425"/>
                    <a:pt x="1178995" y="824484"/>
                    <a:pt x="1178995" y="834425"/>
                  </a:cubicBezTo>
                  <a:cubicBezTo>
                    <a:pt x="1178995" y="844366"/>
                    <a:pt x="1170936" y="852425"/>
                    <a:pt x="1160995" y="852425"/>
                  </a:cubicBezTo>
                  <a:cubicBezTo>
                    <a:pt x="1151054" y="852425"/>
                    <a:pt x="1142995" y="844366"/>
                    <a:pt x="1142995" y="834425"/>
                  </a:cubicBezTo>
                  <a:cubicBezTo>
                    <a:pt x="1142995" y="824484"/>
                    <a:pt x="1151054" y="816425"/>
                    <a:pt x="1160995" y="816425"/>
                  </a:cubicBezTo>
                  <a:close/>
                  <a:moveTo>
                    <a:pt x="997710" y="816425"/>
                  </a:moveTo>
                  <a:cubicBezTo>
                    <a:pt x="1007651" y="816425"/>
                    <a:pt x="1015710" y="824484"/>
                    <a:pt x="1015710" y="834425"/>
                  </a:cubicBezTo>
                  <a:cubicBezTo>
                    <a:pt x="1015710" y="844366"/>
                    <a:pt x="1007651" y="852425"/>
                    <a:pt x="997710" y="852425"/>
                  </a:cubicBezTo>
                  <a:cubicBezTo>
                    <a:pt x="987769" y="852425"/>
                    <a:pt x="979710" y="844366"/>
                    <a:pt x="979710" y="834425"/>
                  </a:cubicBezTo>
                  <a:cubicBezTo>
                    <a:pt x="979710" y="824484"/>
                    <a:pt x="987769" y="816425"/>
                    <a:pt x="997710" y="816425"/>
                  </a:cubicBezTo>
                  <a:close/>
                  <a:moveTo>
                    <a:pt x="834425" y="816425"/>
                  </a:moveTo>
                  <a:cubicBezTo>
                    <a:pt x="844366" y="816425"/>
                    <a:pt x="852425" y="824484"/>
                    <a:pt x="852425" y="834425"/>
                  </a:cubicBezTo>
                  <a:cubicBezTo>
                    <a:pt x="852425" y="844366"/>
                    <a:pt x="844366" y="852425"/>
                    <a:pt x="834425" y="852425"/>
                  </a:cubicBezTo>
                  <a:cubicBezTo>
                    <a:pt x="824484" y="852425"/>
                    <a:pt x="816425" y="844366"/>
                    <a:pt x="816425" y="834425"/>
                  </a:cubicBezTo>
                  <a:cubicBezTo>
                    <a:pt x="816425" y="824484"/>
                    <a:pt x="824484" y="816425"/>
                    <a:pt x="834425" y="816425"/>
                  </a:cubicBezTo>
                  <a:close/>
                  <a:moveTo>
                    <a:pt x="671140" y="816425"/>
                  </a:moveTo>
                  <a:cubicBezTo>
                    <a:pt x="681081" y="816425"/>
                    <a:pt x="689140" y="824484"/>
                    <a:pt x="689140" y="834425"/>
                  </a:cubicBezTo>
                  <a:cubicBezTo>
                    <a:pt x="689140" y="844366"/>
                    <a:pt x="681081" y="852425"/>
                    <a:pt x="671140" y="852425"/>
                  </a:cubicBezTo>
                  <a:cubicBezTo>
                    <a:pt x="661199" y="852425"/>
                    <a:pt x="653140" y="844366"/>
                    <a:pt x="653140" y="834425"/>
                  </a:cubicBezTo>
                  <a:cubicBezTo>
                    <a:pt x="653140" y="824484"/>
                    <a:pt x="661199" y="816425"/>
                    <a:pt x="671140" y="816425"/>
                  </a:cubicBezTo>
                  <a:close/>
                  <a:moveTo>
                    <a:pt x="507855" y="816425"/>
                  </a:moveTo>
                  <a:cubicBezTo>
                    <a:pt x="517796" y="816425"/>
                    <a:pt x="525855" y="824484"/>
                    <a:pt x="525855" y="834425"/>
                  </a:cubicBezTo>
                  <a:cubicBezTo>
                    <a:pt x="525855" y="844366"/>
                    <a:pt x="517796" y="852425"/>
                    <a:pt x="507855" y="852425"/>
                  </a:cubicBezTo>
                  <a:cubicBezTo>
                    <a:pt x="497914" y="852425"/>
                    <a:pt x="489855" y="844366"/>
                    <a:pt x="489855" y="834425"/>
                  </a:cubicBezTo>
                  <a:cubicBezTo>
                    <a:pt x="489855" y="824484"/>
                    <a:pt x="497914" y="816425"/>
                    <a:pt x="507855" y="816425"/>
                  </a:cubicBezTo>
                  <a:close/>
                  <a:moveTo>
                    <a:pt x="344570" y="816425"/>
                  </a:moveTo>
                  <a:cubicBezTo>
                    <a:pt x="354511" y="816425"/>
                    <a:pt x="362570" y="824484"/>
                    <a:pt x="362570" y="834425"/>
                  </a:cubicBezTo>
                  <a:cubicBezTo>
                    <a:pt x="362570" y="844366"/>
                    <a:pt x="354511" y="852425"/>
                    <a:pt x="344570" y="852425"/>
                  </a:cubicBezTo>
                  <a:cubicBezTo>
                    <a:pt x="334629" y="852425"/>
                    <a:pt x="326570" y="844366"/>
                    <a:pt x="326570" y="834425"/>
                  </a:cubicBezTo>
                  <a:cubicBezTo>
                    <a:pt x="326570" y="824484"/>
                    <a:pt x="334629" y="816425"/>
                    <a:pt x="344570" y="816425"/>
                  </a:cubicBezTo>
                  <a:close/>
                  <a:moveTo>
                    <a:pt x="181285" y="816425"/>
                  </a:moveTo>
                  <a:cubicBezTo>
                    <a:pt x="191226" y="816425"/>
                    <a:pt x="199285" y="824484"/>
                    <a:pt x="199285" y="834425"/>
                  </a:cubicBezTo>
                  <a:cubicBezTo>
                    <a:pt x="199285" y="844366"/>
                    <a:pt x="191226" y="852425"/>
                    <a:pt x="181285" y="852425"/>
                  </a:cubicBezTo>
                  <a:cubicBezTo>
                    <a:pt x="171344" y="852425"/>
                    <a:pt x="163285" y="844366"/>
                    <a:pt x="163285" y="834425"/>
                  </a:cubicBezTo>
                  <a:cubicBezTo>
                    <a:pt x="163285" y="824484"/>
                    <a:pt x="171344" y="816425"/>
                    <a:pt x="181285" y="816425"/>
                  </a:cubicBezTo>
                  <a:close/>
                  <a:moveTo>
                    <a:pt x="18000" y="816425"/>
                  </a:moveTo>
                  <a:cubicBezTo>
                    <a:pt x="27941" y="816425"/>
                    <a:pt x="36000" y="824484"/>
                    <a:pt x="36000" y="834425"/>
                  </a:cubicBezTo>
                  <a:cubicBezTo>
                    <a:pt x="36000" y="844366"/>
                    <a:pt x="27941" y="852425"/>
                    <a:pt x="18000" y="852425"/>
                  </a:cubicBezTo>
                  <a:cubicBezTo>
                    <a:pt x="8059" y="852425"/>
                    <a:pt x="0" y="844366"/>
                    <a:pt x="0" y="834425"/>
                  </a:cubicBezTo>
                  <a:cubicBezTo>
                    <a:pt x="0" y="824484"/>
                    <a:pt x="8059" y="816425"/>
                    <a:pt x="18000" y="816425"/>
                  </a:cubicBezTo>
                  <a:close/>
                  <a:moveTo>
                    <a:pt x="3283706" y="653140"/>
                  </a:moveTo>
                  <a:cubicBezTo>
                    <a:pt x="3293647" y="653140"/>
                    <a:pt x="3301706" y="661199"/>
                    <a:pt x="3301706" y="671140"/>
                  </a:cubicBezTo>
                  <a:cubicBezTo>
                    <a:pt x="3301706" y="681081"/>
                    <a:pt x="3293647" y="689140"/>
                    <a:pt x="3283706" y="689140"/>
                  </a:cubicBezTo>
                  <a:cubicBezTo>
                    <a:pt x="3273765" y="689140"/>
                    <a:pt x="3265706" y="681081"/>
                    <a:pt x="3265706" y="671140"/>
                  </a:cubicBezTo>
                  <a:cubicBezTo>
                    <a:pt x="3265706" y="661199"/>
                    <a:pt x="3273765" y="653140"/>
                    <a:pt x="3283706" y="653140"/>
                  </a:cubicBezTo>
                  <a:close/>
                  <a:moveTo>
                    <a:pt x="3120415" y="653140"/>
                  </a:moveTo>
                  <a:cubicBezTo>
                    <a:pt x="3130356" y="653140"/>
                    <a:pt x="3138415" y="661199"/>
                    <a:pt x="3138415" y="671140"/>
                  </a:cubicBezTo>
                  <a:cubicBezTo>
                    <a:pt x="3138415" y="681081"/>
                    <a:pt x="3130356" y="689140"/>
                    <a:pt x="3120415" y="689140"/>
                  </a:cubicBezTo>
                  <a:cubicBezTo>
                    <a:pt x="3110474" y="689140"/>
                    <a:pt x="3102415" y="681081"/>
                    <a:pt x="3102415" y="671140"/>
                  </a:cubicBezTo>
                  <a:cubicBezTo>
                    <a:pt x="3102415" y="661199"/>
                    <a:pt x="3110474" y="653140"/>
                    <a:pt x="3120415" y="653140"/>
                  </a:cubicBezTo>
                  <a:close/>
                  <a:moveTo>
                    <a:pt x="2957130" y="653140"/>
                  </a:moveTo>
                  <a:cubicBezTo>
                    <a:pt x="2967071" y="653140"/>
                    <a:pt x="2975130" y="661199"/>
                    <a:pt x="2975130" y="671140"/>
                  </a:cubicBezTo>
                  <a:cubicBezTo>
                    <a:pt x="2975130" y="681081"/>
                    <a:pt x="2967071" y="689140"/>
                    <a:pt x="2957130" y="689140"/>
                  </a:cubicBezTo>
                  <a:cubicBezTo>
                    <a:pt x="2947189" y="689140"/>
                    <a:pt x="2939130" y="681081"/>
                    <a:pt x="2939130" y="671140"/>
                  </a:cubicBezTo>
                  <a:cubicBezTo>
                    <a:pt x="2939130" y="661199"/>
                    <a:pt x="2947189" y="653140"/>
                    <a:pt x="2957130" y="653140"/>
                  </a:cubicBezTo>
                  <a:close/>
                  <a:moveTo>
                    <a:pt x="2793845" y="653140"/>
                  </a:moveTo>
                  <a:cubicBezTo>
                    <a:pt x="2803786" y="653140"/>
                    <a:pt x="2811845" y="661199"/>
                    <a:pt x="2811845" y="671140"/>
                  </a:cubicBezTo>
                  <a:cubicBezTo>
                    <a:pt x="2811845" y="681081"/>
                    <a:pt x="2803786" y="689140"/>
                    <a:pt x="2793845" y="689140"/>
                  </a:cubicBezTo>
                  <a:cubicBezTo>
                    <a:pt x="2783904" y="689140"/>
                    <a:pt x="2775845" y="681081"/>
                    <a:pt x="2775845" y="671140"/>
                  </a:cubicBezTo>
                  <a:cubicBezTo>
                    <a:pt x="2775845" y="661199"/>
                    <a:pt x="2783904" y="653140"/>
                    <a:pt x="2793845" y="653140"/>
                  </a:cubicBezTo>
                  <a:close/>
                  <a:moveTo>
                    <a:pt x="2630560" y="653140"/>
                  </a:moveTo>
                  <a:cubicBezTo>
                    <a:pt x="2640501" y="653140"/>
                    <a:pt x="2648560" y="661199"/>
                    <a:pt x="2648560" y="671140"/>
                  </a:cubicBezTo>
                  <a:cubicBezTo>
                    <a:pt x="2648560" y="681081"/>
                    <a:pt x="2640501" y="689140"/>
                    <a:pt x="2630560" y="689140"/>
                  </a:cubicBezTo>
                  <a:cubicBezTo>
                    <a:pt x="2620619" y="689140"/>
                    <a:pt x="2612560" y="681081"/>
                    <a:pt x="2612560" y="671140"/>
                  </a:cubicBezTo>
                  <a:cubicBezTo>
                    <a:pt x="2612560" y="661199"/>
                    <a:pt x="2620619" y="653140"/>
                    <a:pt x="2630560" y="653140"/>
                  </a:cubicBezTo>
                  <a:close/>
                  <a:moveTo>
                    <a:pt x="2467275" y="653140"/>
                  </a:moveTo>
                  <a:cubicBezTo>
                    <a:pt x="2477216" y="653140"/>
                    <a:pt x="2485275" y="661199"/>
                    <a:pt x="2485275" y="671140"/>
                  </a:cubicBezTo>
                  <a:cubicBezTo>
                    <a:pt x="2485275" y="681081"/>
                    <a:pt x="2477216" y="689140"/>
                    <a:pt x="2467275" y="689140"/>
                  </a:cubicBezTo>
                  <a:cubicBezTo>
                    <a:pt x="2457334" y="689140"/>
                    <a:pt x="2449275" y="681081"/>
                    <a:pt x="2449275" y="671140"/>
                  </a:cubicBezTo>
                  <a:cubicBezTo>
                    <a:pt x="2449275" y="661199"/>
                    <a:pt x="2457334" y="653140"/>
                    <a:pt x="2467275" y="653140"/>
                  </a:cubicBezTo>
                  <a:close/>
                  <a:moveTo>
                    <a:pt x="2303990" y="653140"/>
                  </a:moveTo>
                  <a:cubicBezTo>
                    <a:pt x="2313931" y="653140"/>
                    <a:pt x="2321990" y="661199"/>
                    <a:pt x="2321990" y="671140"/>
                  </a:cubicBezTo>
                  <a:cubicBezTo>
                    <a:pt x="2321990" y="681081"/>
                    <a:pt x="2313931" y="689140"/>
                    <a:pt x="2303990" y="689140"/>
                  </a:cubicBezTo>
                  <a:cubicBezTo>
                    <a:pt x="2294049" y="689140"/>
                    <a:pt x="2285990" y="681081"/>
                    <a:pt x="2285990" y="671140"/>
                  </a:cubicBezTo>
                  <a:cubicBezTo>
                    <a:pt x="2285990" y="661199"/>
                    <a:pt x="2294049" y="653140"/>
                    <a:pt x="2303990" y="653140"/>
                  </a:cubicBezTo>
                  <a:close/>
                  <a:moveTo>
                    <a:pt x="2140705" y="653140"/>
                  </a:moveTo>
                  <a:cubicBezTo>
                    <a:pt x="2150646" y="653140"/>
                    <a:pt x="2158705" y="661199"/>
                    <a:pt x="2158705" y="671140"/>
                  </a:cubicBezTo>
                  <a:cubicBezTo>
                    <a:pt x="2158705" y="681081"/>
                    <a:pt x="2150646" y="689140"/>
                    <a:pt x="2140705" y="689140"/>
                  </a:cubicBezTo>
                  <a:cubicBezTo>
                    <a:pt x="2130764" y="689140"/>
                    <a:pt x="2122705" y="681081"/>
                    <a:pt x="2122705" y="671140"/>
                  </a:cubicBezTo>
                  <a:cubicBezTo>
                    <a:pt x="2122705" y="661199"/>
                    <a:pt x="2130764" y="653140"/>
                    <a:pt x="2140705" y="653140"/>
                  </a:cubicBezTo>
                  <a:close/>
                  <a:moveTo>
                    <a:pt x="1977420" y="653140"/>
                  </a:moveTo>
                  <a:cubicBezTo>
                    <a:pt x="1987361" y="653140"/>
                    <a:pt x="1995420" y="661199"/>
                    <a:pt x="1995420" y="671140"/>
                  </a:cubicBezTo>
                  <a:cubicBezTo>
                    <a:pt x="1995420" y="681081"/>
                    <a:pt x="1987361" y="689140"/>
                    <a:pt x="1977420" y="689140"/>
                  </a:cubicBezTo>
                  <a:cubicBezTo>
                    <a:pt x="1967479" y="689140"/>
                    <a:pt x="1959420" y="681081"/>
                    <a:pt x="1959420" y="671140"/>
                  </a:cubicBezTo>
                  <a:cubicBezTo>
                    <a:pt x="1959420" y="661199"/>
                    <a:pt x="1967479" y="653140"/>
                    <a:pt x="1977420" y="653140"/>
                  </a:cubicBezTo>
                  <a:close/>
                  <a:moveTo>
                    <a:pt x="1814135" y="653140"/>
                  </a:moveTo>
                  <a:cubicBezTo>
                    <a:pt x="1824076" y="653140"/>
                    <a:pt x="1832135" y="661199"/>
                    <a:pt x="1832135" y="671140"/>
                  </a:cubicBezTo>
                  <a:cubicBezTo>
                    <a:pt x="1832135" y="681081"/>
                    <a:pt x="1824076" y="689140"/>
                    <a:pt x="1814135" y="689140"/>
                  </a:cubicBezTo>
                  <a:cubicBezTo>
                    <a:pt x="1804194" y="689140"/>
                    <a:pt x="1796135" y="681081"/>
                    <a:pt x="1796135" y="671140"/>
                  </a:cubicBezTo>
                  <a:cubicBezTo>
                    <a:pt x="1796135" y="661199"/>
                    <a:pt x="1804194" y="653140"/>
                    <a:pt x="1814135" y="653140"/>
                  </a:cubicBezTo>
                  <a:close/>
                  <a:moveTo>
                    <a:pt x="1650850" y="653140"/>
                  </a:moveTo>
                  <a:cubicBezTo>
                    <a:pt x="1660791" y="653140"/>
                    <a:pt x="1668850" y="661199"/>
                    <a:pt x="1668850" y="671140"/>
                  </a:cubicBezTo>
                  <a:cubicBezTo>
                    <a:pt x="1668850" y="681081"/>
                    <a:pt x="1660791" y="689140"/>
                    <a:pt x="1650850" y="689140"/>
                  </a:cubicBezTo>
                  <a:cubicBezTo>
                    <a:pt x="1640909" y="689140"/>
                    <a:pt x="1632850" y="681081"/>
                    <a:pt x="1632850" y="671140"/>
                  </a:cubicBezTo>
                  <a:cubicBezTo>
                    <a:pt x="1632850" y="661199"/>
                    <a:pt x="1640909" y="653140"/>
                    <a:pt x="1650850" y="653140"/>
                  </a:cubicBezTo>
                  <a:close/>
                  <a:moveTo>
                    <a:pt x="1487565" y="653140"/>
                  </a:moveTo>
                  <a:cubicBezTo>
                    <a:pt x="1497506" y="653140"/>
                    <a:pt x="1505565" y="661199"/>
                    <a:pt x="1505565" y="671140"/>
                  </a:cubicBezTo>
                  <a:cubicBezTo>
                    <a:pt x="1505565" y="681081"/>
                    <a:pt x="1497506" y="689140"/>
                    <a:pt x="1487565" y="689140"/>
                  </a:cubicBezTo>
                  <a:cubicBezTo>
                    <a:pt x="1477624" y="689140"/>
                    <a:pt x="1469565" y="681081"/>
                    <a:pt x="1469565" y="671140"/>
                  </a:cubicBezTo>
                  <a:cubicBezTo>
                    <a:pt x="1469565" y="661199"/>
                    <a:pt x="1477624" y="653140"/>
                    <a:pt x="1487565" y="653140"/>
                  </a:cubicBezTo>
                  <a:close/>
                  <a:moveTo>
                    <a:pt x="1324280" y="653140"/>
                  </a:moveTo>
                  <a:cubicBezTo>
                    <a:pt x="1334221" y="653140"/>
                    <a:pt x="1342280" y="661199"/>
                    <a:pt x="1342280" y="671140"/>
                  </a:cubicBezTo>
                  <a:cubicBezTo>
                    <a:pt x="1342280" y="681081"/>
                    <a:pt x="1334221" y="689140"/>
                    <a:pt x="1324280" y="689140"/>
                  </a:cubicBezTo>
                  <a:cubicBezTo>
                    <a:pt x="1314339" y="689140"/>
                    <a:pt x="1306280" y="681081"/>
                    <a:pt x="1306280" y="671140"/>
                  </a:cubicBezTo>
                  <a:cubicBezTo>
                    <a:pt x="1306280" y="661199"/>
                    <a:pt x="1314339" y="653140"/>
                    <a:pt x="1324280" y="653140"/>
                  </a:cubicBezTo>
                  <a:close/>
                  <a:moveTo>
                    <a:pt x="1160995" y="653140"/>
                  </a:moveTo>
                  <a:cubicBezTo>
                    <a:pt x="1170936" y="653140"/>
                    <a:pt x="1178995" y="661199"/>
                    <a:pt x="1178995" y="671140"/>
                  </a:cubicBezTo>
                  <a:cubicBezTo>
                    <a:pt x="1178995" y="681081"/>
                    <a:pt x="1170936" y="689140"/>
                    <a:pt x="1160995" y="689140"/>
                  </a:cubicBezTo>
                  <a:cubicBezTo>
                    <a:pt x="1151054" y="689140"/>
                    <a:pt x="1142995" y="681081"/>
                    <a:pt x="1142995" y="671140"/>
                  </a:cubicBezTo>
                  <a:cubicBezTo>
                    <a:pt x="1142995" y="661199"/>
                    <a:pt x="1151054" y="653140"/>
                    <a:pt x="1160995" y="653140"/>
                  </a:cubicBezTo>
                  <a:close/>
                  <a:moveTo>
                    <a:pt x="997710" y="653140"/>
                  </a:moveTo>
                  <a:cubicBezTo>
                    <a:pt x="1007651" y="653140"/>
                    <a:pt x="1015710" y="661199"/>
                    <a:pt x="1015710" y="671140"/>
                  </a:cubicBezTo>
                  <a:cubicBezTo>
                    <a:pt x="1015710" y="681081"/>
                    <a:pt x="1007651" y="689140"/>
                    <a:pt x="997710" y="689140"/>
                  </a:cubicBezTo>
                  <a:cubicBezTo>
                    <a:pt x="987769" y="689140"/>
                    <a:pt x="979710" y="681081"/>
                    <a:pt x="979710" y="671140"/>
                  </a:cubicBezTo>
                  <a:cubicBezTo>
                    <a:pt x="979710" y="661199"/>
                    <a:pt x="987769" y="653140"/>
                    <a:pt x="997710" y="653140"/>
                  </a:cubicBezTo>
                  <a:close/>
                  <a:moveTo>
                    <a:pt x="834425" y="653140"/>
                  </a:moveTo>
                  <a:cubicBezTo>
                    <a:pt x="844366" y="653140"/>
                    <a:pt x="852425" y="661199"/>
                    <a:pt x="852425" y="671140"/>
                  </a:cubicBezTo>
                  <a:cubicBezTo>
                    <a:pt x="852425" y="681081"/>
                    <a:pt x="844366" y="689140"/>
                    <a:pt x="834425" y="689140"/>
                  </a:cubicBezTo>
                  <a:cubicBezTo>
                    <a:pt x="824484" y="689140"/>
                    <a:pt x="816425" y="681081"/>
                    <a:pt x="816425" y="671140"/>
                  </a:cubicBezTo>
                  <a:cubicBezTo>
                    <a:pt x="816425" y="661199"/>
                    <a:pt x="824484" y="653140"/>
                    <a:pt x="834425" y="653140"/>
                  </a:cubicBezTo>
                  <a:close/>
                  <a:moveTo>
                    <a:pt x="671140" y="653140"/>
                  </a:moveTo>
                  <a:cubicBezTo>
                    <a:pt x="681081" y="653140"/>
                    <a:pt x="689140" y="661199"/>
                    <a:pt x="689140" y="671140"/>
                  </a:cubicBezTo>
                  <a:cubicBezTo>
                    <a:pt x="689140" y="681081"/>
                    <a:pt x="681081" y="689140"/>
                    <a:pt x="671140" y="689140"/>
                  </a:cubicBezTo>
                  <a:cubicBezTo>
                    <a:pt x="661199" y="689140"/>
                    <a:pt x="653140" y="681081"/>
                    <a:pt x="653140" y="671140"/>
                  </a:cubicBezTo>
                  <a:cubicBezTo>
                    <a:pt x="653140" y="661199"/>
                    <a:pt x="661199" y="653140"/>
                    <a:pt x="671140" y="653140"/>
                  </a:cubicBezTo>
                  <a:close/>
                  <a:moveTo>
                    <a:pt x="507855" y="653140"/>
                  </a:moveTo>
                  <a:cubicBezTo>
                    <a:pt x="517796" y="653140"/>
                    <a:pt x="525855" y="661199"/>
                    <a:pt x="525855" y="671140"/>
                  </a:cubicBezTo>
                  <a:cubicBezTo>
                    <a:pt x="525855" y="681081"/>
                    <a:pt x="517796" y="689140"/>
                    <a:pt x="507855" y="689140"/>
                  </a:cubicBezTo>
                  <a:cubicBezTo>
                    <a:pt x="497914" y="689140"/>
                    <a:pt x="489855" y="681081"/>
                    <a:pt x="489855" y="671140"/>
                  </a:cubicBezTo>
                  <a:cubicBezTo>
                    <a:pt x="489855" y="661199"/>
                    <a:pt x="497914" y="653140"/>
                    <a:pt x="507855" y="653140"/>
                  </a:cubicBezTo>
                  <a:close/>
                  <a:moveTo>
                    <a:pt x="344570" y="653140"/>
                  </a:moveTo>
                  <a:cubicBezTo>
                    <a:pt x="354511" y="653140"/>
                    <a:pt x="362570" y="661199"/>
                    <a:pt x="362570" y="671140"/>
                  </a:cubicBezTo>
                  <a:cubicBezTo>
                    <a:pt x="362570" y="681081"/>
                    <a:pt x="354511" y="689140"/>
                    <a:pt x="344570" y="689140"/>
                  </a:cubicBezTo>
                  <a:cubicBezTo>
                    <a:pt x="334629" y="689140"/>
                    <a:pt x="326570" y="681081"/>
                    <a:pt x="326570" y="671140"/>
                  </a:cubicBezTo>
                  <a:cubicBezTo>
                    <a:pt x="326570" y="661199"/>
                    <a:pt x="334629" y="653140"/>
                    <a:pt x="344570" y="653140"/>
                  </a:cubicBezTo>
                  <a:close/>
                  <a:moveTo>
                    <a:pt x="181285" y="653140"/>
                  </a:moveTo>
                  <a:cubicBezTo>
                    <a:pt x="191226" y="653140"/>
                    <a:pt x="199285" y="661199"/>
                    <a:pt x="199285" y="671140"/>
                  </a:cubicBezTo>
                  <a:cubicBezTo>
                    <a:pt x="199285" y="681081"/>
                    <a:pt x="191226" y="689140"/>
                    <a:pt x="181285" y="689140"/>
                  </a:cubicBezTo>
                  <a:cubicBezTo>
                    <a:pt x="171344" y="689140"/>
                    <a:pt x="163285" y="681081"/>
                    <a:pt x="163285" y="671140"/>
                  </a:cubicBezTo>
                  <a:cubicBezTo>
                    <a:pt x="163285" y="661199"/>
                    <a:pt x="171344" y="653140"/>
                    <a:pt x="181285" y="653140"/>
                  </a:cubicBezTo>
                  <a:close/>
                  <a:moveTo>
                    <a:pt x="18000" y="653140"/>
                  </a:moveTo>
                  <a:cubicBezTo>
                    <a:pt x="27941" y="653140"/>
                    <a:pt x="36000" y="661199"/>
                    <a:pt x="36000" y="671140"/>
                  </a:cubicBezTo>
                  <a:cubicBezTo>
                    <a:pt x="36000" y="681081"/>
                    <a:pt x="27941" y="689140"/>
                    <a:pt x="18000" y="689140"/>
                  </a:cubicBezTo>
                  <a:cubicBezTo>
                    <a:pt x="8059" y="689140"/>
                    <a:pt x="0" y="681081"/>
                    <a:pt x="0" y="671140"/>
                  </a:cubicBezTo>
                  <a:cubicBezTo>
                    <a:pt x="0" y="661199"/>
                    <a:pt x="8059" y="653140"/>
                    <a:pt x="18000" y="653140"/>
                  </a:cubicBezTo>
                  <a:close/>
                  <a:moveTo>
                    <a:pt x="3283706" y="489855"/>
                  </a:moveTo>
                  <a:cubicBezTo>
                    <a:pt x="3293647" y="489855"/>
                    <a:pt x="3301706" y="497914"/>
                    <a:pt x="3301706" y="507855"/>
                  </a:cubicBezTo>
                  <a:cubicBezTo>
                    <a:pt x="3301706" y="517796"/>
                    <a:pt x="3293647" y="525855"/>
                    <a:pt x="3283706" y="525855"/>
                  </a:cubicBezTo>
                  <a:cubicBezTo>
                    <a:pt x="3273765" y="525855"/>
                    <a:pt x="3265706" y="517796"/>
                    <a:pt x="3265706" y="507855"/>
                  </a:cubicBezTo>
                  <a:cubicBezTo>
                    <a:pt x="3265706" y="497914"/>
                    <a:pt x="3273765" y="489855"/>
                    <a:pt x="3283706" y="489855"/>
                  </a:cubicBezTo>
                  <a:close/>
                  <a:moveTo>
                    <a:pt x="3120415" y="489855"/>
                  </a:moveTo>
                  <a:cubicBezTo>
                    <a:pt x="3130356" y="489855"/>
                    <a:pt x="3138415" y="497914"/>
                    <a:pt x="3138415" y="507855"/>
                  </a:cubicBezTo>
                  <a:cubicBezTo>
                    <a:pt x="3138415" y="517796"/>
                    <a:pt x="3130356" y="525855"/>
                    <a:pt x="3120415" y="525855"/>
                  </a:cubicBezTo>
                  <a:cubicBezTo>
                    <a:pt x="3110474" y="525855"/>
                    <a:pt x="3102415" y="517796"/>
                    <a:pt x="3102415" y="507855"/>
                  </a:cubicBezTo>
                  <a:cubicBezTo>
                    <a:pt x="3102415" y="497914"/>
                    <a:pt x="3110474" y="489855"/>
                    <a:pt x="3120415" y="489855"/>
                  </a:cubicBezTo>
                  <a:close/>
                  <a:moveTo>
                    <a:pt x="2957130" y="489855"/>
                  </a:moveTo>
                  <a:cubicBezTo>
                    <a:pt x="2967071" y="489855"/>
                    <a:pt x="2975130" y="497914"/>
                    <a:pt x="2975130" y="507855"/>
                  </a:cubicBezTo>
                  <a:cubicBezTo>
                    <a:pt x="2975130" y="517796"/>
                    <a:pt x="2967071" y="525855"/>
                    <a:pt x="2957130" y="525855"/>
                  </a:cubicBezTo>
                  <a:cubicBezTo>
                    <a:pt x="2947189" y="525855"/>
                    <a:pt x="2939130" y="517796"/>
                    <a:pt x="2939130" y="507855"/>
                  </a:cubicBezTo>
                  <a:cubicBezTo>
                    <a:pt x="2939130" y="497914"/>
                    <a:pt x="2947189" y="489855"/>
                    <a:pt x="2957130" y="489855"/>
                  </a:cubicBezTo>
                  <a:close/>
                  <a:moveTo>
                    <a:pt x="2793845" y="489855"/>
                  </a:moveTo>
                  <a:cubicBezTo>
                    <a:pt x="2803786" y="489855"/>
                    <a:pt x="2811845" y="497914"/>
                    <a:pt x="2811845" y="507855"/>
                  </a:cubicBezTo>
                  <a:cubicBezTo>
                    <a:pt x="2811845" y="517796"/>
                    <a:pt x="2803786" y="525855"/>
                    <a:pt x="2793845" y="525855"/>
                  </a:cubicBezTo>
                  <a:cubicBezTo>
                    <a:pt x="2783904" y="525855"/>
                    <a:pt x="2775845" y="517796"/>
                    <a:pt x="2775845" y="507855"/>
                  </a:cubicBezTo>
                  <a:cubicBezTo>
                    <a:pt x="2775845" y="497914"/>
                    <a:pt x="2783904" y="489855"/>
                    <a:pt x="2793845" y="489855"/>
                  </a:cubicBezTo>
                  <a:close/>
                  <a:moveTo>
                    <a:pt x="2630560" y="489855"/>
                  </a:moveTo>
                  <a:cubicBezTo>
                    <a:pt x="2640501" y="489855"/>
                    <a:pt x="2648560" y="497914"/>
                    <a:pt x="2648560" y="507855"/>
                  </a:cubicBezTo>
                  <a:cubicBezTo>
                    <a:pt x="2648560" y="517796"/>
                    <a:pt x="2640501" y="525855"/>
                    <a:pt x="2630560" y="525855"/>
                  </a:cubicBezTo>
                  <a:cubicBezTo>
                    <a:pt x="2620619" y="525855"/>
                    <a:pt x="2612560" y="517796"/>
                    <a:pt x="2612560" y="507855"/>
                  </a:cubicBezTo>
                  <a:cubicBezTo>
                    <a:pt x="2612560" y="497914"/>
                    <a:pt x="2620619" y="489855"/>
                    <a:pt x="2630560" y="489855"/>
                  </a:cubicBezTo>
                  <a:close/>
                  <a:moveTo>
                    <a:pt x="2467275" y="489855"/>
                  </a:moveTo>
                  <a:cubicBezTo>
                    <a:pt x="2477216" y="489855"/>
                    <a:pt x="2485275" y="497914"/>
                    <a:pt x="2485275" y="507855"/>
                  </a:cubicBezTo>
                  <a:cubicBezTo>
                    <a:pt x="2485275" y="517796"/>
                    <a:pt x="2477216" y="525855"/>
                    <a:pt x="2467275" y="525855"/>
                  </a:cubicBezTo>
                  <a:cubicBezTo>
                    <a:pt x="2457334" y="525855"/>
                    <a:pt x="2449275" y="517796"/>
                    <a:pt x="2449275" y="507855"/>
                  </a:cubicBezTo>
                  <a:cubicBezTo>
                    <a:pt x="2449275" y="497914"/>
                    <a:pt x="2457334" y="489855"/>
                    <a:pt x="2467275" y="489855"/>
                  </a:cubicBezTo>
                  <a:close/>
                  <a:moveTo>
                    <a:pt x="2303990" y="489855"/>
                  </a:moveTo>
                  <a:cubicBezTo>
                    <a:pt x="2313931" y="489855"/>
                    <a:pt x="2321990" y="497914"/>
                    <a:pt x="2321990" y="507855"/>
                  </a:cubicBezTo>
                  <a:cubicBezTo>
                    <a:pt x="2321990" y="517796"/>
                    <a:pt x="2313931" y="525855"/>
                    <a:pt x="2303990" y="525855"/>
                  </a:cubicBezTo>
                  <a:cubicBezTo>
                    <a:pt x="2294049" y="525855"/>
                    <a:pt x="2285990" y="517796"/>
                    <a:pt x="2285990" y="507855"/>
                  </a:cubicBezTo>
                  <a:cubicBezTo>
                    <a:pt x="2285990" y="497914"/>
                    <a:pt x="2294049" y="489855"/>
                    <a:pt x="2303990" y="489855"/>
                  </a:cubicBezTo>
                  <a:close/>
                  <a:moveTo>
                    <a:pt x="2140705" y="489855"/>
                  </a:moveTo>
                  <a:cubicBezTo>
                    <a:pt x="2150646" y="489855"/>
                    <a:pt x="2158705" y="497914"/>
                    <a:pt x="2158705" y="507855"/>
                  </a:cubicBezTo>
                  <a:cubicBezTo>
                    <a:pt x="2158705" y="517796"/>
                    <a:pt x="2150646" y="525855"/>
                    <a:pt x="2140705" y="525855"/>
                  </a:cubicBezTo>
                  <a:cubicBezTo>
                    <a:pt x="2130764" y="525855"/>
                    <a:pt x="2122705" y="517796"/>
                    <a:pt x="2122705" y="507855"/>
                  </a:cubicBezTo>
                  <a:cubicBezTo>
                    <a:pt x="2122705" y="497914"/>
                    <a:pt x="2130764" y="489855"/>
                    <a:pt x="2140705" y="489855"/>
                  </a:cubicBezTo>
                  <a:close/>
                  <a:moveTo>
                    <a:pt x="1977420" y="489855"/>
                  </a:moveTo>
                  <a:cubicBezTo>
                    <a:pt x="1987361" y="489855"/>
                    <a:pt x="1995420" y="497914"/>
                    <a:pt x="1995420" y="507855"/>
                  </a:cubicBezTo>
                  <a:cubicBezTo>
                    <a:pt x="1995420" y="517796"/>
                    <a:pt x="1987361" y="525855"/>
                    <a:pt x="1977420" y="525855"/>
                  </a:cubicBezTo>
                  <a:cubicBezTo>
                    <a:pt x="1967479" y="525855"/>
                    <a:pt x="1959420" y="517796"/>
                    <a:pt x="1959420" y="507855"/>
                  </a:cubicBezTo>
                  <a:cubicBezTo>
                    <a:pt x="1959420" y="497914"/>
                    <a:pt x="1967479" y="489855"/>
                    <a:pt x="1977420" y="489855"/>
                  </a:cubicBezTo>
                  <a:close/>
                  <a:moveTo>
                    <a:pt x="1814135" y="489855"/>
                  </a:moveTo>
                  <a:cubicBezTo>
                    <a:pt x="1824076" y="489855"/>
                    <a:pt x="1832135" y="497914"/>
                    <a:pt x="1832135" y="507855"/>
                  </a:cubicBezTo>
                  <a:cubicBezTo>
                    <a:pt x="1832135" y="517796"/>
                    <a:pt x="1824076" y="525855"/>
                    <a:pt x="1814135" y="525855"/>
                  </a:cubicBezTo>
                  <a:cubicBezTo>
                    <a:pt x="1804194" y="525855"/>
                    <a:pt x="1796135" y="517796"/>
                    <a:pt x="1796135" y="507855"/>
                  </a:cubicBezTo>
                  <a:cubicBezTo>
                    <a:pt x="1796135" y="497914"/>
                    <a:pt x="1804194" y="489855"/>
                    <a:pt x="1814135" y="489855"/>
                  </a:cubicBezTo>
                  <a:close/>
                  <a:moveTo>
                    <a:pt x="1650850" y="489855"/>
                  </a:moveTo>
                  <a:cubicBezTo>
                    <a:pt x="1660791" y="489855"/>
                    <a:pt x="1668850" y="497914"/>
                    <a:pt x="1668850" y="507855"/>
                  </a:cubicBezTo>
                  <a:cubicBezTo>
                    <a:pt x="1668850" y="517796"/>
                    <a:pt x="1660791" y="525855"/>
                    <a:pt x="1650850" y="525855"/>
                  </a:cubicBezTo>
                  <a:cubicBezTo>
                    <a:pt x="1640909" y="525855"/>
                    <a:pt x="1632850" y="517796"/>
                    <a:pt x="1632850" y="507855"/>
                  </a:cubicBezTo>
                  <a:cubicBezTo>
                    <a:pt x="1632850" y="497914"/>
                    <a:pt x="1640909" y="489855"/>
                    <a:pt x="1650850" y="489855"/>
                  </a:cubicBezTo>
                  <a:close/>
                  <a:moveTo>
                    <a:pt x="1487565" y="489855"/>
                  </a:moveTo>
                  <a:cubicBezTo>
                    <a:pt x="1497506" y="489855"/>
                    <a:pt x="1505565" y="497914"/>
                    <a:pt x="1505565" y="507855"/>
                  </a:cubicBezTo>
                  <a:cubicBezTo>
                    <a:pt x="1505565" y="517796"/>
                    <a:pt x="1497506" y="525855"/>
                    <a:pt x="1487565" y="525855"/>
                  </a:cubicBezTo>
                  <a:cubicBezTo>
                    <a:pt x="1477624" y="525855"/>
                    <a:pt x="1469565" y="517796"/>
                    <a:pt x="1469565" y="507855"/>
                  </a:cubicBezTo>
                  <a:cubicBezTo>
                    <a:pt x="1469565" y="497914"/>
                    <a:pt x="1477624" y="489855"/>
                    <a:pt x="1487565" y="489855"/>
                  </a:cubicBezTo>
                  <a:close/>
                  <a:moveTo>
                    <a:pt x="1324280" y="489855"/>
                  </a:moveTo>
                  <a:cubicBezTo>
                    <a:pt x="1334221" y="489855"/>
                    <a:pt x="1342280" y="497914"/>
                    <a:pt x="1342280" y="507855"/>
                  </a:cubicBezTo>
                  <a:cubicBezTo>
                    <a:pt x="1342280" y="517796"/>
                    <a:pt x="1334221" y="525855"/>
                    <a:pt x="1324280" y="525855"/>
                  </a:cubicBezTo>
                  <a:cubicBezTo>
                    <a:pt x="1314339" y="525855"/>
                    <a:pt x="1306280" y="517796"/>
                    <a:pt x="1306280" y="507855"/>
                  </a:cubicBezTo>
                  <a:cubicBezTo>
                    <a:pt x="1306280" y="497914"/>
                    <a:pt x="1314339" y="489855"/>
                    <a:pt x="1324280" y="489855"/>
                  </a:cubicBezTo>
                  <a:close/>
                  <a:moveTo>
                    <a:pt x="1160995" y="489855"/>
                  </a:moveTo>
                  <a:cubicBezTo>
                    <a:pt x="1170936" y="489855"/>
                    <a:pt x="1178995" y="497914"/>
                    <a:pt x="1178995" y="507855"/>
                  </a:cubicBezTo>
                  <a:cubicBezTo>
                    <a:pt x="1178995" y="517796"/>
                    <a:pt x="1170936" y="525855"/>
                    <a:pt x="1160995" y="525855"/>
                  </a:cubicBezTo>
                  <a:cubicBezTo>
                    <a:pt x="1151054" y="525855"/>
                    <a:pt x="1142995" y="517796"/>
                    <a:pt x="1142995" y="507855"/>
                  </a:cubicBezTo>
                  <a:cubicBezTo>
                    <a:pt x="1142995" y="497914"/>
                    <a:pt x="1151054" y="489855"/>
                    <a:pt x="1160995" y="489855"/>
                  </a:cubicBezTo>
                  <a:close/>
                  <a:moveTo>
                    <a:pt x="997710" y="489855"/>
                  </a:moveTo>
                  <a:cubicBezTo>
                    <a:pt x="1007651" y="489855"/>
                    <a:pt x="1015710" y="497914"/>
                    <a:pt x="1015710" y="507855"/>
                  </a:cubicBezTo>
                  <a:cubicBezTo>
                    <a:pt x="1015710" y="517796"/>
                    <a:pt x="1007651" y="525855"/>
                    <a:pt x="997710" y="525855"/>
                  </a:cubicBezTo>
                  <a:cubicBezTo>
                    <a:pt x="987769" y="525855"/>
                    <a:pt x="979710" y="517796"/>
                    <a:pt x="979710" y="507855"/>
                  </a:cubicBezTo>
                  <a:cubicBezTo>
                    <a:pt x="979710" y="497914"/>
                    <a:pt x="987769" y="489855"/>
                    <a:pt x="997710" y="489855"/>
                  </a:cubicBezTo>
                  <a:close/>
                  <a:moveTo>
                    <a:pt x="834425" y="489855"/>
                  </a:moveTo>
                  <a:cubicBezTo>
                    <a:pt x="844366" y="489855"/>
                    <a:pt x="852425" y="497914"/>
                    <a:pt x="852425" y="507855"/>
                  </a:cubicBezTo>
                  <a:cubicBezTo>
                    <a:pt x="852425" y="517796"/>
                    <a:pt x="844366" y="525855"/>
                    <a:pt x="834425" y="525855"/>
                  </a:cubicBezTo>
                  <a:cubicBezTo>
                    <a:pt x="824484" y="525855"/>
                    <a:pt x="816425" y="517796"/>
                    <a:pt x="816425" y="507855"/>
                  </a:cubicBezTo>
                  <a:cubicBezTo>
                    <a:pt x="816425" y="497914"/>
                    <a:pt x="824484" y="489855"/>
                    <a:pt x="834425" y="489855"/>
                  </a:cubicBezTo>
                  <a:close/>
                  <a:moveTo>
                    <a:pt x="671140" y="489855"/>
                  </a:moveTo>
                  <a:cubicBezTo>
                    <a:pt x="681081" y="489855"/>
                    <a:pt x="689140" y="497914"/>
                    <a:pt x="689140" y="507855"/>
                  </a:cubicBezTo>
                  <a:cubicBezTo>
                    <a:pt x="689140" y="517796"/>
                    <a:pt x="681081" y="525855"/>
                    <a:pt x="671140" y="525855"/>
                  </a:cubicBezTo>
                  <a:cubicBezTo>
                    <a:pt x="661199" y="525855"/>
                    <a:pt x="653140" y="517796"/>
                    <a:pt x="653140" y="507855"/>
                  </a:cubicBezTo>
                  <a:cubicBezTo>
                    <a:pt x="653140" y="497914"/>
                    <a:pt x="661199" y="489855"/>
                    <a:pt x="671140" y="489855"/>
                  </a:cubicBezTo>
                  <a:close/>
                  <a:moveTo>
                    <a:pt x="507855" y="489855"/>
                  </a:moveTo>
                  <a:cubicBezTo>
                    <a:pt x="517796" y="489855"/>
                    <a:pt x="525855" y="497914"/>
                    <a:pt x="525855" y="507855"/>
                  </a:cubicBezTo>
                  <a:cubicBezTo>
                    <a:pt x="525855" y="517796"/>
                    <a:pt x="517796" y="525855"/>
                    <a:pt x="507855" y="525855"/>
                  </a:cubicBezTo>
                  <a:cubicBezTo>
                    <a:pt x="497914" y="525855"/>
                    <a:pt x="489855" y="517796"/>
                    <a:pt x="489855" y="507855"/>
                  </a:cubicBezTo>
                  <a:cubicBezTo>
                    <a:pt x="489855" y="497914"/>
                    <a:pt x="497914" y="489855"/>
                    <a:pt x="507855" y="489855"/>
                  </a:cubicBezTo>
                  <a:close/>
                  <a:moveTo>
                    <a:pt x="344570" y="489855"/>
                  </a:moveTo>
                  <a:cubicBezTo>
                    <a:pt x="354511" y="489855"/>
                    <a:pt x="362570" y="497914"/>
                    <a:pt x="362570" y="507855"/>
                  </a:cubicBezTo>
                  <a:cubicBezTo>
                    <a:pt x="362570" y="517796"/>
                    <a:pt x="354511" y="525855"/>
                    <a:pt x="344570" y="525855"/>
                  </a:cubicBezTo>
                  <a:cubicBezTo>
                    <a:pt x="334629" y="525855"/>
                    <a:pt x="326570" y="517796"/>
                    <a:pt x="326570" y="507855"/>
                  </a:cubicBezTo>
                  <a:cubicBezTo>
                    <a:pt x="326570" y="497914"/>
                    <a:pt x="334629" y="489855"/>
                    <a:pt x="344570" y="489855"/>
                  </a:cubicBezTo>
                  <a:close/>
                  <a:moveTo>
                    <a:pt x="181285" y="489855"/>
                  </a:moveTo>
                  <a:cubicBezTo>
                    <a:pt x="191226" y="489855"/>
                    <a:pt x="199285" y="497914"/>
                    <a:pt x="199285" y="507855"/>
                  </a:cubicBezTo>
                  <a:cubicBezTo>
                    <a:pt x="199285" y="517796"/>
                    <a:pt x="191226" y="525855"/>
                    <a:pt x="181285" y="525855"/>
                  </a:cubicBezTo>
                  <a:cubicBezTo>
                    <a:pt x="171344" y="525855"/>
                    <a:pt x="163285" y="517796"/>
                    <a:pt x="163285" y="507855"/>
                  </a:cubicBezTo>
                  <a:cubicBezTo>
                    <a:pt x="163285" y="497914"/>
                    <a:pt x="171344" y="489855"/>
                    <a:pt x="181285" y="489855"/>
                  </a:cubicBezTo>
                  <a:close/>
                  <a:moveTo>
                    <a:pt x="18000" y="489855"/>
                  </a:moveTo>
                  <a:cubicBezTo>
                    <a:pt x="27941" y="489855"/>
                    <a:pt x="36000" y="497914"/>
                    <a:pt x="36000" y="507855"/>
                  </a:cubicBezTo>
                  <a:cubicBezTo>
                    <a:pt x="36000" y="517796"/>
                    <a:pt x="27941" y="525855"/>
                    <a:pt x="18000" y="525855"/>
                  </a:cubicBezTo>
                  <a:cubicBezTo>
                    <a:pt x="8059" y="525855"/>
                    <a:pt x="0" y="517796"/>
                    <a:pt x="0" y="507855"/>
                  </a:cubicBezTo>
                  <a:cubicBezTo>
                    <a:pt x="0" y="497914"/>
                    <a:pt x="8059" y="489855"/>
                    <a:pt x="18000" y="489855"/>
                  </a:cubicBezTo>
                  <a:close/>
                  <a:moveTo>
                    <a:pt x="3283706" y="326570"/>
                  </a:moveTo>
                  <a:cubicBezTo>
                    <a:pt x="3293647" y="326570"/>
                    <a:pt x="3301706" y="334629"/>
                    <a:pt x="3301706" y="344570"/>
                  </a:cubicBezTo>
                  <a:cubicBezTo>
                    <a:pt x="3301706" y="354511"/>
                    <a:pt x="3293647" y="362570"/>
                    <a:pt x="3283706" y="362570"/>
                  </a:cubicBezTo>
                  <a:cubicBezTo>
                    <a:pt x="3273765" y="362570"/>
                    <a:pt x="3265706" y="354511"/>
                    <a:pt x="3265706" y="344570"/>
                  </a:cubicBezTo>
                  <a:cubicBezTo>
                    <a:pt x="3265706" y="334629"/>
                    <a:pt x="3273765" y="326570"/>
                    <a:pt x="3283706" y="326570"/>
                  </a:cubicBezTo>
                  <a:close/>
                  <a:moveTo>
                    <a:pt x="3120415" y="326570"/>
                  </a:moveTo>
                  <a:cubicBezTo>
                    <a:pt x="3130356" y="326570"/>
                    <a:pt x="3138415" y="334629"/>
                    <a:pt x="3138415" y="344570"/>
                  </a:cubicBezTo>
                  <a:cubicBezTo>
                    <a:pt x="3138415" y="354511"/>
                    <a:pt x="3130356" y="362570"/>
                    <a:pt x="3120415" y="362570"/>
                  </a:cubicBezTo>
                  <a:cubicBezTo>
                    <a:pt x="3110474" y="362570"/>
                    <a:pt x="3102415" y="354511"/>
                    <a:pt x="3102415" y="344570"/>
                  </a:cubicBezTo>
                  <a:cubicBezTo>
                    <a:pt x="3102415" y="334629"/>
                    <a:pt x="3110474" y="326570"/>
                    <a:pt x="3120415" y="326570"/>
                  </a:cubicBezTo>
                  <a:close/>
                  <a:moveTo>
                    <a:pt x="2957130" y="326570"/>
                  </a:moveTo>
                  <a:cubicBezTo>
                    <a:pt x="2967071" y="326570"/>
                    <a:pt x="2975130" y="334629"/>
                    <a:pt x="2975130" y="344570"/>
                  </a:cubicBezTo>
                  <a:cubicBezTo>
                    <a:pt x="2975130" y="354511"/>
                    <a:pt x="2967071" y="362570"/>
                    <a:pt x="2957130" y="362570"/>
                  </a:cubicBezTo>
                  <a:cubicBezTo>
                    <a:pt x="2947189" y="362570"/>
                    <a:pt x="2939130" y="354511"/>
                    <a:pt x="2939130" y="344570"/>
                  </a:cubicBezTo>
                  <a:cubicBezTo>
                    <a:pt x="2939130" y="334629"/>
                    <a:pt x="2947189" y="326570"/>
                    <a:pt x="2957130" y="326570"/>
                  </a:cubicBezTo>
                  <a:close/>
                  <a:moveTo>
                    <a:pt x="2793845" y="326570"/>
                  </a:moveTo>
                  <a:cubicBezTo>
                    <a:pt x="2803786" y="326570"/>
                    <a:pt x="2811845" y="334629"/>
                    <a:pt x="2811845" y="344570"/>
                  </a:cubicBezTo>
                  <a:cubicBezTo>
                    <a:pt x="2811845" y="354511"/>
                    <a:pt x="2803786" y="362570"/>
                    <a:pt x="2793845" y="362570"/>
                  </a:cubicBezTo>
                  <a:cubicBezTo>
                    <a:pt x="2783904" y="362570"/>
                    <a:pt x="2775845" y="354511"/>
                    <a:pt x="2775845" y="344570"/>
                  </a:cubicBezTo>
                  <a:cubicBezTo>
                    <a:pt x="2775845" y="334629"/>
                    <a:pt x="2783904" y="326570"/>
                    <a:pt x="2793845" y="326570"/>
                  </a:cubicBezTo>
                  <a:close/>
                  <a:moveTo>
                    <a:pt x="2630560" y="326570"/>
                  </a:moveTo>
                  <a:cubicBezTo>
                    <a:pt x="2640501" y="326570"/>
                    <a:pt x="2648560" y="334629"/>
                    <a:pt x="2648560" y="344570"/>
                  </a:cubicBezTo>
                  <a:cubicBezTo>
                    <a:pt x="2648560" y="354511"/>
                    <a:pt x="2640501" y="362570"/>
                    <a:pt x="2630560" y="362570"/>
                  </a:cubicBezTo>
                  <a:cubicBezTo>
                    <a:pt x="2620619" y="362570"/>
                    <a:pt x="2612560" y="354511"/>
                    <a:pt x="2612560" y="344570"/>
                  </a:cubicBezTo>
                  <a:cubicBezTo>
                    <a:pt x="2612560" y="334629"/>
                    <a:pt x="2620619" y="326570"/>
                    <a:pt x="2630560" y="326570"/>
                  </a:cubicBezTo>
                  <a:close/>
                  <a:moveTo>
                    <a:pt x="2467275" y="326570"/>
                  </a:moveTo>
                  <a:cubicBezTo>
                    <a:pt x="2477216" y="326570"/>
                    <a:pt x="2485275" y="334629"/>
                    <a:pt x="2485275" y="344570"/>
                  </a:cubicBezTo>
                  <a:cubicBezTo>
                    <a:pt x="2485275" y="354511"/>
                    <a:pt x="2477216" y="362570"/>
                    <a:pt x="2467275" y="362570"/>
                  </a:cubicBezTo>
                  <a:cubicBezTo>
                    <a:pt x="2457334" y="362570"/>
                    <a:pt x="2449275" y="354511"/>
                    <a:pt x="2449275" y="344570"/>
                  </a:cubicBezTo>
                  <a:cubicBezTo>
                    <a:pt x="2449275" y="334629"/>
                    <a:pt x="2457334" y="326570"/>
                    <a:pt x="2467275" y="326570"/>
                  </a:cubicBezTo>
                  <a:close/>
                  <a:moveTo>
                    <a:pt x="2303990" y="326570"/>
                  </a:moveTo>
                  <a:cubicBezTo>
                    <a:pt x="2313931" y="326570"/>
                    <a:pt x="2321990" y="334629"/>
                    <a:pt x="2321990" y="344570"/>
                  </a:cubicBezTo>
                  <a:cubicBezTo>
                    <a:pt x="2321990" y="354511"/>
                    <a:pt x="2313931" y="362570"/>
                    <a:pt x="2303990" y="362570"/>
                  </a:cubicBezTo>
                  <a:cubicBezTo>
                    <a:pt x="2294049" y="362570"/>
                    <a:pt x="2285990" y="354511"/>
                    <a:pt x="2285990" y="344570"/>
                  </a:cubicBezTo>
                  <a:cubicBezTo>
                    <a:pt x="2285990" y="334629"/>
                    <a:pt x="2294049" y="326570"/>
                    <a:pt x="2303990" y="326570"/>
                  </a:cubicBezTo>
                  <a:close/>
                  <a:moveTo>
                    <a:pt x="2140705" y="326570"/>
                  </a:moveTo>
                  <a:cubicBezTo>
                    <a:pt x="2150646" y="326570"/>
                    <a:pt x="2158705" y="334629"/>
                    <a:pt x="2158705" y="344570"/>
                  </a:cubicBezTo>
                  <a:cubicBezTo>
                    <a:pt x="2158705" y="354511"/>
                    <a:pt x="2150646" y="362570"/>
                    <a:pt x="2140705" y="362570"/>
                  </a:cubicBezTo>
                  <a:cubicBezTo>
                    <a:pt x="2130764" y="362570"/>
                    <a:pt x="2122705" y="354511"/>
                    <a:pt x="2122705" y="344570"/>
                  </a:cubicBezTo>
                  <a:cubicBezTo>
                    <a:pt x="2122705" y="334629"/>
                    <a:pt x="2130764" y="326570"/>
                    <a:pt x="2140705" y="326570"/>
                  </a:cubicBezTo>
                  <a:close/>
                  <a:moveTo>
                    <a:pt x="1977420" y="326570"/>
                  </a:moveTo>
                  <a:cubicBezTo>
                    <a:pt x="1987361" y="326570"/>
                    <a:pt x="1995420" y="334629"/>
                    <a:pt x="1995420" y="344570"/>
                  </a:cubicBezTo>
                  <a:cubicBezTo>
                    <a:pt x="1995420" y="354511"/>
                    <a:pt x="1987361" y="362570"/>
                    <a:pt x="1977420" y="362570"/>
                  </a:cubicBezTo>
                  <a:cubicBezTo>
                    <a:pt x="1967479" y="362570"/>
                    <a:pt x="1959420" y="354511"/>
                    <a:pt x="1959420" y="344570"/>
                  </a:cubicBezTo>
                  <a:cubicBezTo>
                    <a:pt x="1959420" y="334629"/>
                    <a:pt x="1967479" y="326570"/>
                    <a:pt x="1977420" y="326570"/>
                  </a:cubicBezTo>
                  <a:close/>
                  <a:moveTo>
                    <a:pt x="1814135" y="326570"/>
                  </a:moveTo>
                  <a:cubicBezTo>
                    <a:pt x="1824076" y="326570"/>
                    <a:pt x="1832135" y="334629"/>
                    <a:pt x="1832135" y="344570"/>
                  </a:cubicBezTo>
                  <a:cubicBezTo>
                    <a:pt x="1832135" y="354511"/>
                    <a:pt x="1824076" y="362570"/>
                    <a:pt x="1814135" y="362570"/>
                  </a:cubicBezTo>
                  <a:cubicBezTo>
                    <a:pt x="1804194" y="362570"/>
                    <a:pt x="1796135" y="354511"/>
                    <a:pt x="1796135" y="344570"/>
                  </a:cubicBezTo>
                  <a:cubicBezTo>
                    <a:pt x="1796135" y="334629"/>
                    <a:pt x="1804194" y="326570"/>
                    <a:pt x="1814135" y="326570"/>
                  </a:cubicBezTo>
                  <a:close/>
                  <a:moveTo>
                    <a:pt x="1650850" y="326570"/>
                  </a:moveTo>
                  <a:cubicBezTo>
                    <a:pt x="1660791" y="326570"/>
                    <a:pt x="1668850" y="334629"/>
                    <a:pt x="1668850" y="344570"/>
                  </a:cubicBezTo>
                  <a:cubicBezTo>
                    <a:pt x="1668850" y="354511"/>
                    <a:pt x="1660791" y="362570"/>
                    <a:pt x="1650850" y="362570"/>
                  </a:cubicBezTo>
                  <a:cubicBezTo>
                    <a:pt x="1640909" y="362570"/>
                    <a:pt x="1632850" y="354511"/>
                    <a:pt x="1632850" y="344570"/>
                  </a:cubicBezTo>
                  <a:cubicBezTo>
                    <a:pt x="1632850" y="334629"/>
                    <a:pt x="1640909" y="326570"/>
                    <a:pt x="1650850" y="326570"/>
                  </a:cubicBezTo>
                  <a:close/>
                  <a:moveTo>
                    <a:pt x="1487565" y="326570"/>
                  </a:moveTo>
                  <a:cubicBezTo>
                    <a:pt x="1497506" y="326570"/>
                    <a:pt x="1505565" y="334629"/>
                    <a:pt x="1505565" y="344570"/>
                  </a:cubicBezTo>
                  <a:cubicBezTo>
                    <a:pt x="1505565" y="354511"/>
                    <a:pt x="1497506" y="362570"/>
                    <a:pt x="1487565" y="362570"/>
                  </a:cubicBezTo>
                  <a:cubicBezTo>
                    <a:pt x="1477624" y="362570"/>
                    <a:pt x="1469565" y="354511"/>
                    <a:pt x="1469565" y="344570"/>
                  </a:cubicBezTo>
                  <a:cubicBezTo>
                    <a:pt x="1469565" y="334629"/>
                    <a:pt x="1477624" y="326570"/>
                    <a:pt x="1487565" y="326570"/>
                  </a:cubicBezTo>
                  <a:close/>
                  <a:moveTo>
                    <a:pt x="1324280" y="326570"/>
                  </a:moveTo>
                  <a:cubicBezTo>
                    <a:pt x="1334221" y="326570"/>
                    <a:pt x="1342280" y="334629"/>
                    <a:pt x="1342280" y="344570"/>
                  </a:cubicBezTo>
                  <a:cubicBezTo>
                    <a:pt x="1342280" y="354511"/>
                    <a:pt x="1334221" y="362570"/>
                    <a:pt x="1324280" y="362570"/>
                  </a:cubicBezTo>
                  <a:cubicBezTo>
                    <a:pt x="1314339" y="362570"/>
                    <a:pt x="1306280" y="354511"/>
                    <a:pt x="1306280" y="344570"/>
                  </a:cubicBezTo>
                  <a:cubicBezTo>
                    <a:pt x="1306280" y="334629"/>
                    <a:pt x="1314339" y="326570"/>
                    <a:pt x="1324280" y="326570"/>
                  </a:cubicBezTo>
                  <a:close/>
                  <a:moveTo>
                    <a:pt x="1160995" y="326570"/>
                  </a:moveTo>
                  <a:cubicBezTo>
                    <a:pt x="1170936" y="326570"/>
                    <a:pt x="1178995" y="334629"/>
                    <a:pt x="1178995" y="344570"/>
                  </a:cubicBezTo>
                  <a:cubicBezTo>
                    <a:pt x="1178995" y="354511"/>
                    <a:pt x="1170936" y="362570"/>
                    <a:pt x="1160995" y="362570"/>
                  </a:cubicBezTo>
                  <a:cubicBezTo>
                    <a:pt x="1151054" y="362570"/>
                    <a:pt x="1142995" y="354511"/>
                    <a:pt x="1142995" y="344570"/>
                  </a:cubicBezTo>
                  <a:cubicBezTo>
                    <a:pt x="1142995" y="334629"/>
                    <a:pt x="1151054" y="326570"/>
                    <a:pt x="1160995" y="326570"/>
                  </a:cubicBezTo>
                  <a:close/>
                  <a:moveTo>
                    <a:pt x="997710" y="326570"/>
                  </a:moveTo>
                  <a:cubicBezTo>
                    <a:pt x="1007651" y="326570"/>
                    <a:pt x="1015710" y="334629"/>
                    <a:pt x="1015710" y="344570"/>
                  </a:cubicBezTo>
                  <a:cubicBezTo>
                    <a:pt x="1015710" y="354511"/>
                    <a:pt x="1007651" y="362570"/>
                    <a:pt x="997710" y="362570"/>
                  </a:cubicBezTo>
                  <a:cubicBezTo>
                    <a:pt x="987769" y="362570"/>
                    <a:pt x="979710" y="354511"/>
                    <a:pt x="979710" y="344570"/>
                  </a:cubicBezTo>
                  <a:cubicBezTo>
                    <a:pt x="979710" y="334629"/>
                    <a:pt x="987769" y="326570"/>
                    <a:pt x="997710" y="326570"/>
                  </a:cubicBezTo>
                  <a:close/>
                  <a:moveTo>
                    <a:pt x="834425" y="326570"/>
                  </a:moveTo>
                  <a:cubicBezTo>
                    <a:pt x="844366" y="326570"/>
                    <a:pt x="852425" y="334629"/>
                    <a:pt x="852425" y="344570"/>
                  </a:cubicBezTo>
                  <a:cubicBezTo>
                    <a:pt x="852425" y="354511"/>
                    <a:pt x="844366" y="362570"/>
                    <a:pt x="834425" y="362570"/>
                  </a:cubicBezTo>
                  <a:cubicBezTo>
                    <a:pt x="824484" y="362570"/>
                    <a:pt x="816425" y="354511"/>
                    <a:pt x="816425" y="344570"/>
                  </a:cubicBezTo>
                  <a:cubicBezTo>
                    <a:pt x="816425" y="334629"/>
                    <a:pt x="824484" y="326570"/>
                    <a:pt x="834425" y="326570"/>
                  </a:cubicBezTo>
                  <a:close/>
                  <a:moveTo>
                    <a:pt x="671140" y="326570"/>
                  </a:moveTo>
                  <a:cubicBezTo>
                    <a:pt x="681081" y="326570"/>
                    <a:pt x="689140" y="334629"/>
                    <a:pt x="689140" y="344570"/>
                  </a:cubicBezTo>
                  <a:cubicBezTo>
                    <a:pt x="689140" y="354511"/>
                    <a:pt x="681081" y="362570"/>
                    <a:pt x="671140" y="362570"/>
                  </a:cubicBezTo>
                  <a:cubicBezTo>
                    <a:pt x="661199" y="362570"/>
                    <a:pt x="653140" y="354511"/>
                    <a:pt x="653140" y="344570"/>
                  </a:cubicBezTo>
                  <a:cubicBezTo>
                    <a:pt x="653140" y="334629"/>
                    <a:pt x="661199" y="326570"/>
                    <a:pt x="671140" y="326570"/>
                  </a:cubicBezTo>
                  <a:close/>
                  <a:moveTo>
                    <a:pt x="507855" y="326570"/>
                  </a:moveTo>
                  <a:cubicBezTo>
                    <a:pt x="517796" y="326570"/>
                    <a:pt x="525855" y="334629"/>
                    <a:pt x="525855" y="344570"/>
                  </a:cubicBezTo>
                  <a:cubicBezTo>
                    <a:pt x="525855" y="354511"/>
                    <a:pt x="517796" y="362570"/>
                    <a:pt x="507855" y="362570"/>
                  </a:cubicBezTo>
                  <a:cubicBezTo>
                    <a:pt x="497914" y="362570"/>
                    <a:pt x="489855" y="354511"/>
                    <a:pt x="489855" y="344570"/>
                  </a:cubicBezTo>
                  <a:cubicBezTo>
                    <a:pt x="489855" y="334629"/>
                    <a:pt x="497914" y="326570"/>
                    <a:pt x="507855" y="326570"/>
                  </a:cubicBezTo>
                  <a:close/>
                  <a:moveTo>
                    <a:pt x="344570" y="326570"/>
                  </a:moveTo>
                  <a:cubicBezTo>
                    <a:pt x="354511" y="326570"/>
                    <a:pt x="362570" y="334629"/>
                    <a:pt x="362570" y="344570"/>
                  </a:cubicBezTo>
                  <a:cubicBezTo>
                    <a:pt x="362570" y="354511"/>
                    <a:pt x="354511" y="362570"/>
                    <a:pt x="344570" y="362570"/>
                  </a:cubicBezTo>
                  <a:cubicBezTo>
                    <a:pt x="334629" y="362570"/>
                    <a:pt x="326570" y="354511"/>
                    <a:pt x="326570" y="344570"/>
                  </a:cubicBezTo>
                  <a:cubicBezTo>
                    <a:pt x="326570" y="334629"/>
                    <a:pt x="334629" y="326570"/>
                    <a:pt x="344570" y="326570"/>
                  </a:cubicBezTo>
                  <a:close/>
                  <a:moveTo>
                    <a:pt x="181285" y="326570"/>
                  </a:moveTo>
                  <a:cubicBezTo>
                    <a:pt x="191226" y="326570"/>
                    <a:pt x="199285" y="334629"/>
                    <a:pt x="199285" y="344570"/>
                  </a:cubicBezTo>
                  <a:cubicBezTo>
                    <a:pt x="199285" y="354511"/>
                    <a:pt x="191226" y="362570"/>
                    <a:pt x="181285" y="362570"/>
                  </a:cubicBezTo>
                  <a:cubicBezTo>
                    <a:pt x="171344" y="362570"/>
                    <a:pt x="163285" y="354511"/>
                    <a:pt x="163285" y="344570"/>
                  </a:cubicBezTo>
                  <a:cubicBezTo>
                    <a:pt x="163285" y="334629"/>
                    <a:pt x="171344" y="326570"/>
                    <a:pt x="181285" y="326570"/>
                  </a:cubicBezTo>
                  <a:close/>
                  <a:moveTo>
                    <a:pt x="18000" y="326570"/>
                  </a:moveTo>
                  <a:cubicBezTo>
                    <a:pt x="27941" y="326570"/>
                    <a:pt x="36000" y="334629"/>
                    <a:pt x="36000" y="344570"/>
                  </a:cubicBezTo>
                  <a:cubicBezTo>
                    <a:pt x="36000" y="354511"/>
                    <a:pt x="27941" y="362570"/>
                    <a:pt x="18000" y="362570"/>
                  </a:cubicBezTo>
                  <a:cubicBezTo>
                    <a:pt x="8059" y="362570"/>
                    <a:pt x="0" y="354511"/>
                    <a:pt x="0" y="344570"/>
                  </a:cubicBezTo>
                  <a:cubicBezTo>
                    <a:pt x="0" y="334629"/>
                    <a:pt x="8059" y="326570"/>
                    <a:pt x="18000" y="326570"/>
                  </a:cubicBezTo>
                  <a:close/>
                  <a:moveTo>
                    <a:pt x="3283706" y="163285"/>
                  </a:moveTo>
                  <a:cubicBezTo>
                    <a:pt x="3293647" y="163285"/>
                    <a:pt x="3301706" y="171344"/>
                    <a:pt x="3301706" y="181285"/>
                  </a:cubicBezTo>
                  <a:cubicBezTo>
                    <a:pt x="3301706" y="191226"/>
                    <a:pt x="3293647" y="199285"/>
                    <a:pt x="3283706" y="199285"/>
                  </a:cubicBezTo>
                  <a:cubicBezTo>
                    <a:pt x="3273765" y="199285"/>
                    <a:pt x="3265706" y="191226"/>
                    <a:pt x="3265706" y="181285"/>
                  </a:cubicBezTo>
                  <a:cubicBezTo>
                    <a:pt x="3265706" y="171344"/>
                    <a:pt x="3273765" y="163285"/>
                    <a:pt x="3283706" y="163285"/>
                  </a:cubicBezTo>
                  <a:close/>
                  <a:moveTo>
                    <a:pt x="3120415" y="163285"/>
                  </a:moveTo>
                  <a:cubicBezTo>
                    <a:pt x="3130356" y="163285"/>
                    <a:pt x="3138415" y="171344"/>
                    <a:pt x="3138415" y="181285"/>
                  </a:cubicBezTo>
                  <a:cubicBezTo>
                    <a:pt x="3138415" y="191226"/>
                    <a:pt x="3130356" y="199285"/>
                    <a:pt x="3120415" y="199285"/>
                  </a:cubicBezTo>
                  <a:cubicBezTo>
                    <a:pt x="3110474" y="199285"/>
                    <a:pt x="3102415" y="191226"/>
                    <a:pt x="3102415" y="181285"/>
                  </a:cubicBezTo>
                  <a:cubicBezTo>
                    <a:pt x="3102415" y="171344"/>
                    <a:pt x="3110474" y="163285"/>
                    <a:pt x="3120415" y="163285"/>
                  </a:cubicBezTo>
                  <a:close/>
                  <a:moveTo>
                    <a:pt x="2957130" y="163285"/>
                  </a:moveTo>
                  <a:cubicBezTo>
                    <a:pt x="2967071" y="163285"/>
                    <a:pt x="2975130" y="171344"/>
                    <a:pt x="2975130" y="181285"/>
                  </a:cubicBezTo>
                  <a:cubicBezTo>
                    <a:pt x="2975130" y="191226"/>
                    <a:pt x="2967071" y="199285"/>
                    <a:pt x="2957130" y="199285"/>
                  </a:cubicBezTo>
                  <a:cubicBezTo>
                    <a:pt x="2947189" y="199285"/>
                    <a:pt x="2939130" y="191226"/>
                    <a:pt x="2939130" y="181285"/>
                  </a:cubicBezTo>
                  <a:cubicBezTo>
                    <a:pt x="2939130" y="171344"/>
                    <a:pt x="2947189" y="163285"/>
                    <a:pt x="2957130" y="163285"/>
                  </a:cubicBezTo>
                  <a:close/>
                  <a:moveTo>
                    <a:pt x="2793845" y="163285"/>
                  </a:moveTo>
                  <a:cubicBezTo>
                    <a:pt x="2803786" y="163285"/>
                    <a:pt x="2811845" y="171344"/>
                    <a:pt x="2811845" y="181285"/>
                  </a:cubicBezTo>
                  <a:cubicBezTo>
                    <a:pt x="2811845" y="191226"/>
                    <a:pt x="2803786" y="199285"/>
                    <a:pt x="2793845" y="199285"/>
                  </a:cubicBezTo>
                  <a:cubicBezTo>
                    <a:pt x="2783904" y="199285"/>
                    <a:pt x="2775845" y="191226"/>
                    <a:pt x="2775845" y="181285"/>
                  </a:cubicBezTo>
                  <a:cubicBezTo>
                    <a:pt x="2775845" y="171344"/>
                    <a:pt x="2783904" y="163285"/>
                    <a:pt x="2793845" y="163285"/>
                  </a:cubicBezTo>
                  <a:close/>
                  <a:moveTo>
                    <a:pt x="2630560" y="163285"/>
                  </a:moveTo>
                  <a:cubicBezTo>
                    <a:pt x="2640501" y="163285"/>
                    <a:pt x="2648560" y="171344"/>
                    <a:pt x="2648560" y="181285"/>
                  </a:cubicBezTo>
                  <a:cubicBezTo>
                    <a:pt x="2648560" y="191226"/>
                    <a:pt x="2640501" y="199285"/>
                    <a:pt x="2630560" y="199285"/>
                  </a:cubicBezTo>
                  <a:cubicBezTo>
                    <a:pt x="2620619" y="199285"/>
                    <a:pt x="2612560" y="191226"/>
                    <a:pt x="2612560" y="181285"/>
                  </a:cubicBezTo>
                  <a:cubicBezTo>
                    <a:pt x="2612560" y="171344"/>
                    <a:pt x="2620619" y="163285"/>
                    <a:pt x="2630560" y="163285"/>
                  </a:cubicBezTo>
                  <a:close/>
                  <a:moveTo>
                    <a:pt x="2467275" y="163285"/>
                  </a:moveTo>
                  <a:cubicBezTo>
                    <a:pt x="2477216" y="163285"/>
                    <a:pt x="2485275" y="171344"/>
                    <a:pt x="2485275" y="181285"/>
                  </a:cubicBezTo>
                  <a:cubicBezTo>
                    <a:pt x="2485275" y="191226"/>
                    <a:pt x="2477216" y="199285"/>
                    <a:pt x="2467275" y="199285"/>
                  </a:cubicBezTo>
                  <a:cubicBezTo>
                    <a:pt x="2457334" y="199285"/>
                    <a:pt x="2449275" y="191226"/>
                    <a:pt x="2449275" y="181285"/>
                  </a:cubicBezTo>
                  <a:cubicBezTo>
                    <a:pt x="2449275" y="171344"/>
                    <a:pt x="2457334" y="163285"/>
                    <a:pt x="2467275" y="163285"/>
                  </a:cubicBezTo>
                  <a:close/>
                  <a:moveTo>
                    <a:pt x="2303990" y="163285"/>
                  </a:moveTo>
                  <a:cubicBezTo>
                    <a:pt x="2313931" y="163285"/>
                    <a:pt x="2321990" y="171344"/>
                    <a:pt x="2321990" y="181285"/>
                  </a:cubicBezTo>
                  <a:cubicBezTo>
                    <a:pt x="2321990" y="191226"/>
                    <a:pt x="2313931" y="199285"/>
                    <a:pt x="2303990" y="199285"/>
                  </a:cubicBezTo>
                  <a:cubicBezTo>
                    <a:pt x="2294049" y="199285"/>
                    <a:pt x="2285990" y="191226"/>
                    <a:pt x="2285990" y="181285"/>
                  </a:cubicBezTo>
                  <a:cubicBezTo>
                    <a:pt x="2285990" y="171344"/>
                    <a:pt x="2294049" y="163285"/>
                    <a:pt x="2303990" y="163285"/>
                  </a:cubicBezTo>
                  <a:close/>
                  <a:moveTo>
                    <a:pt x="2140705" y="163285"/>
                  </a:moveTo>
                  <a:cubicBezTo>
                    <a:pt x="2150646" y="163285"/>
                    <a:pt x="2158705" y="171344"/>
                    <a:pt x="2158705" y="181285"/>
                  </a:cubicBezTo>
                  <a:cubicBezTo>
                    <a:pt x="2158705" y="191226"/>
                    <a:pt x="2150646" y="199285"/>
                    <a:pt x="2140705" y="199285"/>
                  </a:cubicBezTo>
                  <a:cubicBezTo>
                    <a:pt x="2130764" y="199285"/>
                    <a:pt x="2122705" y="191226"/>
                    <a:pt x="2122705" y="181285"/>
                  </a:cubicBezTo>
                  <a:cubicBezTo>
                    <a:pt x="2122705" y="171344"/>
                    <a:pt x="2130764" y="163285"/>
                    <a:pt x="2140705" y="163285"/>
                  </a:cubicBezTo>
                  <a:close/>
                  <a:moveTo>
                    <a:pt x="1977420" y="163285"/>
                  </a:moveTo>
                  <a:cubicBezTo>
                    <a:pt x="1987361" y="163285"/>
                    <a:pt x="1995420" y="171344"/>
                    <a:pt x="1995420" y="181285"/>
                  </a:cubicBezTo>
                  <a:cubicBezTo>
                    <a:pt x="1995420" y="191226"/>
                    <a:pt x="1987361" y="199285"/>
                    <a:pt x="1977420" y="199285"/>
                  </a:cubicBezTo>
                  <a:cubicBezTo>
                    <a:pt x="1967479" y="199285"/>
                    <a:pt x="1959420" y="191226"/>
                    <a:pt x="1959420" y="181285"/>
                  </a:cubicBezTo>
                  <a:cubicBezTo>
                    <a:pt x="1959420" y="171344"/>
                    <a:pt x="1967479" y="163285"/>
                    <a:pt x="1977420" y="163285"/>
                  </a:cubicBezTo>
                  <a:close/>
                  <a:moveTo>
                    <a:pt x="1814135" y="163285"/>
                  </a:moveTo>
                  <a:cubicBezTo>
                    <a:pt x="1824076" y="163285"/>
                    <a:pt x="1832135" y="171344"/>
                    <a:pt x="1832135" y="181285"/>
                  </a:cubicBezTo>
                  <a:cubicBezTo>
                    <a:pt x="1832135" y="191226"/>
                    <a:pt x="1824076" y="199285"/>
                    <a:pt x="1814135" y="199285"/>
                  </a:cubicBezTo>
                  <a:cubicBezTo>
                    <a:pt x="1804194" y="199285"/>
                    <a:pt x="1796135" y="191226"/>
                    <a:pt x="1796135" y="181285"/>
                  </a:cubicBezTo>
                  <a:cubicBezTo>
                    <a:pt x="1796135" y="171344"/>
                    <a:pt x="1804194" y="163285"/>
                    <a:pt x="1814135" y="163285"/>
                  </a:cubicBezTo>
                  <a:close/>
                  <a:moveTo>
                    <a:pt x="1650850" y="163285"/>
                  </a:moveTo>
                  <a:cubicBezTo>
                    <a:pt x="1660791" y="163285"/>
                    <a:pt x="1668850" y="171344"/>
                    <a:pt x="1668850" y="181285"/>
                  </a:cubicBezTo>
                  <a:cubicBezTo>
                    <a:pt x="1668850" y="191226"/>
                    <a:pt x="1660791" y="199285"/>
                    <a:pt x="1650850" y="199285"/>
                  </a:cubicBezTo>
                  <a:cubicBezTo>
                    <a:pt x="1640909" y="199285"/>
                    <a:pt x="1632850" y="191226"/>
                    <a:pt x="1632850" y="181285"/>
                  </a:cubicBezTo>
                  <a:cubicBezTo>
                    <a:pt x="1632850" y="171344"/>
                    <a:pt x="1640909" y="163285"/>
                    <a:pt x="1650850" y="163285"/>
                  </a:cubicBezTo>
                  <a:close/>
                  <a:moveTo>
                    <a:pt x="1487565" y="163285"/>
                  </a:moveTo>
                  <a:cubicBezTo>
                    <a:pt x="1497506" y="163285"/>
                    <a:pt x="1505565" y="171344"/>
                    <a:pt x="1505565" y="181285"/>
                  </a:cubicBezTo>
                  <a:cubicBezTo>
                    <a:pt x="1505565" y="191226"/>
                    <a:pt x="1497506" y="199285"/>
                    <a:pt x="1487565" y="199285"/>
                  </a:cubicBezTo>
                  <a:cubicBezTo>
                    <a:pt x="1477624" y="199285"/>
                    <a:pt x="1469565" y="191226"/>
                    <a:pt x="1469565" y="181285"/>
                  </a:cubicBezTo>
                  <a:cubicBezTo>
                    <a:pt x="1469565" y="171344"/>
                    <a:pt x="1477624" y="163285"/>
                    <a:pt x="1487565" y="163285"/>
                  </a:cubicBezTo>
                  <a:close/>
                  <a:moveTo>
                    <a:pt x="1324280" y="163285"/>
                  </a:moveTo>
                  <a:cubicBezTo>
                    <a:pt x="1334221" y="163285"/>
                    <a:pt x="1342280" y="171344"/>
                    <a:pt x="1342280" y="181285"/>
                  </a:cubicBezTo>
                  <a:cubicBezTo>
                    <a:pt x="1342280" y="191226"/>
                    <a:pt x="1334221" y="199285"/>
                    <a:pt x="1324280" y="199285"/>
                  </a:cubicBezTo>
                  <a:cubicBezTo>
                    <a:pt x="1314339" y="199285"/>
                    <a:pt x="1306280" y="191226"/>
                    <a:pt x="1306280" y="181285"/>
                  </a:cubicBezTo>
                  <a:cubicBezTo>
                    <a:pt x="1306280" y="171344"/>
                    <a:pt x="1314339" y="163285"/>
                    <a:pt x="1324280" y="163285"/>
                  </a:cubicBezTo>
                  <a:close/>
                  <a:moveTo>
                    <a:pt x="1160995" y="163285"/>
                  </a:moveTo>
                  <a:cubicBezTo>
                    <a:pt x="1170936" y="163285"/>
                    <a:pt x="1178995" y="171344"/>
                    <a:pt x="1178995" y="181285"/>
                  </a:cubicBezTo>
                  <a:cubicBezTo>
                    <a:pt x="1178995" y="191226"/>
                    <a:pt x="1170936" y="199285"/>
                    <a:pt x="1160995" y="199285"/>
                  </a:cubicBezTo>
                  <a:cubicBezTo>
                    <a:pt x="1151054" y="199285"/>
                    <a:pt x="1142995" y="191226"/>
                    <a:pt x="1142995" y="181285"/>
                  </a:cubicBezTo>
                  <a:cubicBezTo>
                    <a:pt x="1142995" y="171344"/>
                    <a:pt x="1151054" y="163285"/>
                    <a:pt x="1160995" y="163285"/>
                  </a:cubicBezTo>
                  <a:close/>
                  <a:moveTo>
                    <a:pt x="997710" y="163285"/>
                  </a:moveTo>
                  <a:cubicBezTo>
                    <a:pt x="1007651" y="163285"/>
                    <a:pt x="1015710" y="171344"/>
                    <a:pt x="1015710" y="181285"/>
                  </a:cubicBezTo>
                  <a:cubicBezTo>
                    <a:pt x="1015710" y="191226"/>
                    <a:pt x="1007651" y="199285"/>
                    <a:pt x="997710" y="199285"/>
                  </a:cubicBezTo>
                  <a:cubicBezTo>
                    <a:pt x="987769" y="199285"/>
                    <a:pt x="979710" y="191226"/>
                    <a:pt x="979710" y="181285"/>
                  </a:cubicBezTo>
                  <a:cubicBezTo>
                    <a:pt x="979710" y="171344"/>
                    <a:pt x="987769" y="163285"/>
                    <a:pt x="997710" y="163285"/>
                  </a:cubicBezTo>
                  <a:close/>
                  <a:moveTo>
                    <a:pt x="834425" y="163285"/>
                  </a:moveTo>
                  <a:cubicBezTo>
                    <a:pt x="844366" y="163285"/>
                    <a:pt x="852425" y="171344"/>
                    <a:pt x="852425" y="181285"/>
                  </a:cubicBezTo>
                  <a:cubicBezTo>
                    <a:pt x="852425" y="191226"/>
                    <a:pt x="844366" y="199285"/>
                    <a:pt x="834425" y="199285"/>
                  </a:cubicBezTo>
                  <a:cubicBezTo>
                    <a:pt x="824484" y="199285"/>
                    <a:pt x="816425" y="191226"/>
                    <a:pt x="816425" y="181285"/>
                  </a:cubicBezTo>
                  <a:cubicBezTo>
                    <a:pt x="816425" y="171344"/>
                    <a:pt x="824484" y="163285"/>
                    <a:pt x="834425" y="163285"/>
                  </a:cubicBezTo>
                  <a:close/>
                  <a:moveTo>
                    <a:pt x="671140" y="163285"/>
                  </a:moveTo>
                  <a:cubicBezTo>
                    <a:pt x="681081" y="163285"/>
                    <a:pt x="689140" y="171344"/>
                    <a:pt x="689140" y="181285"/>
                  </a:cubicBezTo>
                  <a:cubicBezTo>
                    <a:pt x="689140" y="191226"/>
                    <a:pt x="681081" y="199285"/>
                    <a:pt x="671140" y="199285"/>
                  </a:cubicBezTo>
                  <a:cubicBezTo>
                    <a:pt x="661199" y="199285"/>
                    <a:pt x="653140" y="191226"/>
                    <a:pt x="653140" y="181285"/>
                  </a:cubicBezTo>
                  <a:cubicBezTo>
                    <a:pt x="653140" y="171344"/>
                    <a:pt x="661199" y="163285"/>
                    <a:pt x="671140" y="163285"/>
                  </a:cubicBezTo>
                  <a:close/>
                  <a:moveTo>
                    <a:pt x="507855" y="163285"/>
                  </a:moveTo>
                  <a:cubicBezTo>
                    <a:pt x="517796" y="163285"/>
                    <a:pt x="525855" y="171344"/>
                    <a:pt x="525855" y="181285"/>
                  </a:cubicBezTo>
                  <a:cubicBezTo>
                    <a:pt x="525855" y="191226"/>
                    <a:pt x="517796" y="199285"/>
                    <a:pt x="507855" y="199285"/>
                  </a:cubicBezTo>
                  <a:cubicBezTo>
                    <a:pt x="497914" y="199285"/>
                    <a:pt x="489855" y="191226"/>
                    <a:pt x="489855" y="181285"/>
                  </a:cubicBezTo>
                  <a:cubicBezTo>
                    <a:pt x="489855" y="171344"/>
                    <a:pt x="497914" y="163285"/>
                    <a:pt x="507855" y="163285"/>
                  </a:cubicBezTo>
                  <a:close/>
                  <a:moveTo>
                    <a:pt x="344570" y="163285"/>
                  </a:moveTo>
                  <a:cubicBezTo>
                    <a:pt x="354511" y="163285"/>
                    <a:pt x="362570" y="171344"/>
                    <a:pt x="362570" y="181285"/>
                  </a:cubicBezTo>
                  <a:cubicBezTo>
                    <a:pt x="362570" y="191226"/>
                    <a:pt x="354511" y="199285"/>
                    <a:pt x="344570" y="199285"/>
                  </a:cubicBezTo>
                  <a:cubicBezTo>
                    <a:pt x="334629" y="199285"/>
                    <a:pt x="326570" y="191226"/>
                    <a:pt x="326570" y="181285"/>
                  </a:cubicBezTo>
                  <a:cubicBezTo>
                    <a:pt x="326570" y="171344"/>
                    <a:pt x="334629" y="163285"/>
                    <a:pt x="344570" y="163285"/>
                  </a:cubicBezTo>
                  <a:close/>
                  <a:moveTo>
                    <a:pt x="181285" y="163285"/>
                  </a:moveTo>
                  <a:cubicBezTo>
                    <a:pt x="191226" y="163285"/>
                    <a:pt x="199285" y="171344"/>
                    <a:pt x="199285" y="181285"/>
                  </a:cubicBezTo>
                  <a:cubicBezTo>
                    <a:pt x="199285" y="191226"/>
                    <a:pt x="191226" y="199285"/>
                    <a:pt x="181285" y="199285"/>
                  </a:cubicBezTo>
                  <a:cubicBezTo>
                    <a:pt x="171344" y="199285"/>
                    <a:pt x="163285" y="191226"/>
                    <a:pt x="163285" y="181285"/>
                  </a:cubicBezTo>
                  <a:cubicBezTo>
                    <a:pt x="163285" y="171344"/>
                    <a:pt x="171344" y="163285"/>
                    <a:pt x="181285" y="163285"/>
                  </a:cubicBezTo>
                  <a:close/>
                  <a:moveTo>
                    <a:pt x="18000" y="163285"/>
                  </a:moveTo>
                  <a:cubicBezTo>
                    <a:pt x="27941" y="163285"/>
                    <a:pt x="36000" y="171344"/>
                    <a:pt x="36000" y="181285"/>
                  </a:cubicBezTo>
                  <a:cubicBezTo>
                    <a:pt x="36000" y="191226"/>
                    <a:pt x="27941" y="199285"/>
                    <a:pt x="18000" y="199285"/>
                  </a:cubicBezTo>
                  <a:cubicBezTo>
                    <a:pt x="8059" y="199285"/>
                    <a:pt x="0" y="191226"/>
                    <a:pt x="0" y="181285"/>
                  </a:cubicBezTo>
                  <a:cubicBezTo>
                    <a:pt x="0" y="171344"/>
                    <a:pt x="8059" y="163285"/>
                    <a:pt x="18000" y="163285"/>
                  </a:cubicBezTo>
                  <a:close/>
                  <a:moveTo>
                    <a:pt x="3283706" y="0"/>
                  </a:moveTo>
                  <a:cubicBezTo>
                    <a:pt x="3293647" y="0"/>
                    <a:pt x="3301706" y="8059"/>
                    <a:pt x="3301706" y="18000"/>
                  </a:cubicBezTo>
                  <a:cubicBezTo>
                    <a:pt x="3301706" y="27941"/>
                    <a:pt x="3293647" y="36000"/>
                    <a:pt x="3283706" y="36000"/>
                  </a:cubicBezTo>
                  <a:cubicBezTo>
                    <a:pt x="3273765" y="36000"/>
                    <a:pt x="3265706" y="27941"/>
                    <a:pt x="3265706" y="18000"/>
                  </a:cubicBezTo>
                  <a:cubicBezTo>
                    <a:pt x="3265706" y="8059"/>
                    <a:pt x="3273765" y="0"/>
                    <a:pt x="3283706" y="0"/>
                  </a:cubicBezTo>
                  <a:close/>
                  <a:moveTo>
                    <a:pt x="3120415" y="0"/>
                  </a:moveTo>
                  <a:cubicBezTo>
                    <a:pt x="3130356" y="0"/>
                    <a:pt x="3138415" y="8059"/>
                    <a:pt x="3138415" y="18000"/>
                  </a:cubicBezTo>
                  <a:cubicBezTo>
                    <a:pt x="3138415" y="27941"/>
                    <a:pt x="3130356" y="36000"/>
                    <a:pt x="3120415" y="36000"/>
                  </a:cubicBezTo>
                  <a:cubicBezTo>
                    <a:pt x="3110474" y="36000"/>
                    <a:pt x="3102415" y="27941"/>
                    <a:pt x="3102415" y="18000"/>
                  </a:cubicBezTo>
                  <a:cubicBezTo>
                    <a:pt x="3102415" y="8059"/>
                    <a:pt x="3110474" y="0"/>
                    <a:pt x="3120415" y="0"/>
                  </a:cubicBezTo>
                  <a:close/>
                  <a:moveTo>
                    <a:pt x="2957130" y="0"/>
                  </a:moveTo>
                  <a:cubicBezTo>
                    <a:pt x="2967071" y="0"/>
                    <a:pt x="2975130" y="8059"/>
                    <a:pt x="2975130" y="18000"/>
                  </a:cubicBezTo>
                  <a:cubicBezTo>
                    <a:pt x="2975130" y="27941"/>
                    <a:pt x="2967071" y="36000"/>
                    <a:pt x="2957130" y="36000"/>
                  </a:cubicBezTo>
                  <a:cubicBezTo>
                    <a:pt x="2947189" y="36000"/>
                    <a:pt x="2939130" y="27941"/>
                    <a:pt x="2939130" y="18000"/>
                  </a:cubicBezTo>
                  <a:cubicBezTo>
                    <a:pt x="2939130" y="8059"/>
                    <a:pt x="2947189" y="0"/>
                    <a:pt x="2957130" y="0"/>
                  </a:cubicBezTo>
                  <a:close/>
                  <a:moveTo>
                    <a:pt x="2793845" y="0"/>
                  </a:moveTo>
                  <a:cubicBezTo>
                    <a:pt x="2803786" y="0"/>
                    <a:pt x="2811845" y="8059"/>
                    <a:pt x="2811845" y="18000"/>
                  </a:cubicBezTo>
                  <a:cubicBezTo>
                    <a:pt x="2811845" y="27941"/>
                    <a:pt x="2803786" y="36000"/>
                    <a:pt x="2793845" y="36000"/>
                  </a:cubicBezTo>
                  <a:cubicBezTo>
                    <a:pt x="2783904" y="36000"/>
                    <a:pt x="2775845" y="27941"/>
                    <a:pt x="2775845" y="18000"/>
                  </a:cubicBezTo>
                  <a:cubicBezTo>
                    <a:pt x="2775845" y="8059"/>
                    <a:pt x="2783904" y="0"/>
                    <a:pt x="2793845" y="0"/>
                  </a:cubicBezTo>
                  <a:close/>
                  <a:moveTo>
                    <a:pt x="2630560" y="0"/>
                  </a:moveTo>
                  <a:cubicBezTo>
                    <a:pt x="2640501" y="0"/>
                    <a:pt x="2648560" y="8059"/>
                    <a:pt x="2648560" y="18000"/>
                  </a:cubicBezTo>
                  <a:cubicBezTo>
                    <a:pt x="2648560" y="27941"/>
                    <a:pt x="2640501" y="36000"/>
                    <a:pt x="2630560" y="36000"/>
                  </a:cubicBezTo>
                  <a:cubicBezTo>
                    <a:pt x="2620619" y="36000"/>
                    <a:pt x="2612560" y="27941"/>
                    <a:pt x="2612560" y="18000"/>
                  </a:cubicBezTo>
                  <a:cubicBezTo>
                    <a:pt x="2612560" y="8059"/>
                    <a:pt x="2620619" y="0"/>
                    <a:pt x="2630560" y="0"/>
                  </a:cubicBezTo>
                  <a:close/>
                  <a:moveTo>
                    <a:pt x="2467275" y="0"/>
                  </a:moveTo>
                  <a:cubicBezTo>
                    <a:pt x="2477216" y="0"/>
                    <a:pt x="2485275" y="8059"/>
                    <a:pt x="2485275" y="18000"/>
                  </a:cubicBezTo>
                  <a:cubicBezTo>
                    <a:pt x="2485275" y="27941"/>
                    <a:pt x="2477216" y="36000"/>
                    <a:pt x="2467275" y="36000"/>
                  </a:cubicBezTo>
                  <a:cubicBezTo>
                    <a:pt x="2457334" y="36000"/>
                    <a:pt x="2449275" y="27941"/>
                    <a:pt x="2449275" y="18000"/>
                  </a:cubicBezTo>
                  <a:cubicBezTo>
                    <a:pt x="2449275" y="8059"/>
                    <a:pt x="2457334" y="0"/>
                    <a:pt x="2467275" y="0"/>
                  </a:cubicBezTo>
                  <a:close/>
                  <a:moveTo>
                    <a:pt x="2303990" y="0"/>
                  </a:moveTo>
                  <a:cubicBezTo>
                    <a:pt x="2313931" y="0"/>
                    <a:pt x="2321990" y="8059"/>
                    <a:pt x="2321990" y="18000"/>
                  </a:cubicBezTo>
                  <a:cubicBezTo>
                    <a:pt x="2321990" y="27941"/>
                    <a:pt x="2313931" y="36000"/>
                    <a:pt x="2303990" y="36000"/>
                  </a:cubicBezTo>
                  <a:cubicBezTo>
                    <a:pt x="2294049" y="36000"/>
                    <a:pt x="2285990" y="27941"/>
                    <a:pt x="2285990" y="18000"/>
                  </a:cubicBezTo>
                  <a:cubicBezTo>
                    <a:pt x="2285990" y="8059"/>
                    <a:pt x="2294049" y="0"/>
                    <a:pt x="2303990" y="0"/>
                  </a:cubicBezTo>
                  <a:close/>
                  <a:moveTo>
                    <a:pt x="2140705" y="0"/>
                  </a:moveTo>
                  <a:cubicBezTo>
                    <a:pt x="2150646" y="0"/>
                    <a:pt x="2158705" y="8059"/>
                    <a:pt x="2158705" y="18000"/>
                  </a:cubicBezTo>
                  <a:cubicBezTo>
                    <a:pt x="2158705" y="27941"/>
                    <a:pt x="2150646" y="36000"/>
                    <a:pt x="2140705" y="36000"/>
                  </a:cubicBezTo>
                  <a:cubicBezTo>
                    <a:pt x="2130764" y="36000"/>
                    <a:pt x="2122705" y="27941"/>
                    <a:pt x="2122705" y="18000"/>
                  </a:cubicBezTo>
                  <a:cubicBezTo>
                    <a:pt x="2122705" y="8059"/>
                    <a:pt x="2130764" y="0"/>
                    <a:pt x="2140705" y="0"/>
                  </a:cubicBezTo>
                  <a:close/>
                  <a:moveTo>
                    <a:pt x="1977420" y="0"/>
                  </a:moveTo>
                  <a:cubicBezTo>
                    <a:pt x="1987361" y="0"/>
                    <a:pt x="1995420" y="8059"/>
                    <a:pt x="1995420" y="18000"/>
                  </a:cubicBezTo>
                  <a:cubicBezTo>
                    <a:pt x="1995420" y="27941"/>
                    <a:pt x="1987361" y="36000"/>
                    <a:pt x="1977420" y="36000"/>
                  </a:cubicBezTo>
                  <a:cubicBezTo>
                    <a:pt x="1967479" y="36000"/>
                    <a:pt x="1959420" y="27941"/>
                    <a:pt x="1959420" y="18000"/>
                  </a:cubicBezTo>
                  <a:cubicBezTo>
                    <a:pt x="1959420" y="8059"/>
                    <a:pt x="1967479" y="0"/>
                    <a:pt x="1977420" y="0"/>
                  </a:cubicBezTo>
                  <a:close/>
                  <a:moveTo>
                    <a:pt x="1814135" y="0"/>
                  </a:moveTo>
                  <a:cubicBezTo>
                    <a:pt x="1824076" y="0"/>
                    <a:pt x="1832135" y="8059"/>
                    <a:pt x="1832135" y="18000"/>
                  </a:cubicBezTo>
                  <a:cubicBezTo>
                    <a:pt x="1832135" y="27941"/>
                    <a:pt x="1824076" y="36000"/>
                    <a:pt x="1814135" y="36000"/>
                  </a:cubicBezTo>
                  <a:cubicBezTo>
                    <a:pt x="1804194" y="36000"/>
                    <a:pt x="1796135" y="27941"/>
                    <a:pt x="1796135" y="18000"/>
                  </a:cubicBezTo>
                  <a:cubicBezTo>
                    <a:pt x="1796135" y="8059"/>
                    <a:pt x="1804194" y="0"/>
                    <a:pt x="1814135" y="0"/>
                  </a:cubicBezTo>
                  <a:close/>
                  <a:moveTo>
                    <a:pt x="1650850" y="0"/>
                  </a:moveTo>
                  <a:cubicBezTo>
                    <a:pt x="1660791" y="0"/>
                    <a:pt x="1668850" y="8059"/>
                    <a:pt x="1668850" y="18000"/>
                  </a:cubicBezTo>
                  <a:cubicBezTo>
                    <a:pt x="1668850" y="27941"/>
                    <a:pt x="1660791" y="36000"/>
                    <a:pt x="1650850" y="36000"/>
                  </a:cubicBezTo>
                  <a:cubicBezTo>
                    <a:pt x="1640909" y="36000"/>
                    <a:pt x="1632850" y="27941"/>
                    <a:pt x="1632850" y="18000"/>
                  </a:cubicBezTo>
                  <a:cubicBezTo>
                    <a:pt x="1632850" y="8059"/>
                    <a:pt x="1640909" y="0"/>
                    <a:pt x="1650850" y="0"/>
                  </a:cubicBezTo>
                  <a:close/>
                  <a:moveTo>
                    <a:pt x="1487565" y="0"/>
                  </a:moveTo>
                  <a:cubicBezTo>
                    <a:pt x="1497506" y="0"/>
                    <a:pt x="1505565" y="8059"/>
                    <a:pt x="1505565" y="18000"/>
                  </a:cubicBezTo>
                  <a:cubicBezTo>
                    <a:pt x="1505565" y="27941"/>
                    <a:pt x="1497506" y="36000"/>
                    <a:pt x="1487565" y="36000"/>
                  </a:cubicBezTo>
                  <a:cubicBezTo>
                    <a:pt x="1477624" y="36000"/>
                    <a:pt x="1469565" y="27941"/>
                    <a:pt x="1469565" y="18000"/>
                  </a:cubicBezTo>
                  <a:cubicBezTo>
                    <a:pt x="1469565" y="8059"/>
                    <a:pt x="1477624" y="0"/>
                    <a:pt x="1487565" y="0"/>
                  </a:cubicBezTo>
                  <a:close/>
                  <a:moveTo>
                    <a:pt x="1324280" y="0"/>
                  </a:moveTo>
                  <a:cubicBezTo>
                    <a:pt x="1334221" y="0"/>
                    <a:pt x="1342280" y="8059"/>
                    <a:pt x="1342280" y="18000"/>
                  </a:cubicBezTo>
                  <a:cubicBezTo>
                    <a:pt x="1342280" y="27941"/>
                    <a:pt x="1334221" y="36000"/>
                    <a:pt x="1324280" y="36000"/>
                  </a:cubicBezTo>
                  <a:cubicBezTo>
                    <a:pt x="1314339" y="36000"/>
                    <a:pt x="1306280" y="27941"/>
                    <a:pt x="1306280" y="18000"/>
                  </a:cubicBezTo>
                  <a:cubicBezTo>
                    <a:pt x="1306280" y="8059"/>
                    <a:pt x="1314339" y="0"/>
                    <a:pt x="1324280" y="0"/>
                  </a:cubicBezTo>
                  <a:close/>
                  <a:moveTo>
                    <a:pt x="1160995" y="0"/>
                  </a:moveTo>
                  <a:cubicBezTo>
                    <a:pt x="1170936" y="0"/>
                    <a:pt x="1178995" y="8059"/>
                    <a:pt x="1178995" y="18000"/>
                  </a:cubicBezTo>
                  <a:cubicBezTo>
                    <a:pt x="1178995" y="27941"/>
                    <a:pt x="1170936" y="36000"/>
                    <a:pt x="1160995" y="36000"/>
                  </a:cubicBezTo>
                  <a:cubicBezTo>
                    <a:pt x="1151054" y="36000"/>
                    <a:pt x="1142995" y="27941"/>
                    <a:pt x="1142995" y="18000"/>
                  </a:cubicBezTo>
                  <a:cubicBezTo>
                    <a:pt x="1142995" y="8059"/>
                    <a:pt x="1151054" y="0"/>
                    <a:pt x="1160995" y="0"/>
                  </a:cubicBezTo>
                  <a:close/>
                  <a:moveTo>
                    <a:pt x="997710" y="0"/>
                  </a:moveTo>
                  <a:cubicBezTo>
                    <a:pt x="1007651" y="0"/>
                    <a:pt x="1015710" y="8059"/>
                    <a:pt x="1015710" y="18000"/>
                  </a:cubicBezTo>
                  <a:cubicBezTo>
                    <a:pt x="1015710" y="27941"/>
                    <a:pt x="1007651" y="36000"/>
                    <a:pt x="997710" y="36000"/>
                  </a:cubicBezTo>
                  <a:cubicBezTo>
                    <a:pt x="987769" y="36000"/>
                    <a:pt x="979710" y="27941"/>
                    <a:pt x="979710" y="18000"/>
                  </a:cubicBezTo>
                  <a:cubicBezTo>
                    <a:pt x="979710" y="8059"/>
                    <a:pt x="987769" y="0"/>
                    <a:pt x="997710" y="0"/>
                  </a:cubicBezTo>
                  <a:close/>
                  <a:moveTo>
                    <a:pt x="834425" y="0"/>
                  </a:moveTo>
                  <a:cubicBezTo>
                    <a:pt x="844366" y="0"/>
                    <a:pt x="852425" y="8059"/>
                    <a:pt x="852425" y="18000"/>
                  </a:cubicBezTo>
                  <a:cubicBezTo>
                    <a:pt x="852425" y="27941"/>
                    <a:pt x="844366" y="36000"/>
                    <a:pt x="834425" y="36000"/>
                  </a:cubicBezTo>
                  <a:cubicBezTo>
                    <a:pt x="824484" y="36000"/>
                    <a:pt x="816425" y="27941"/>
                    <a:pt x="816425" y="18000"/>
                  </a:cubicBezTo>
                  <a:cubicBezTo>
                    <a:pt x="816425" y="8059"/>
                    <a:pt x="824484" y="0"/>
                    <a:pt x="834425" y="0"/>
                  </a:cubicBezTo>
                  <a:close/>
                  <a:moveTo>
                    <a:pt x="671140" y="0"/>
                  </a:moveTo>
                  <a:cubicBezTo>
                    <a:pt x="681081" y="0"/>
                    <a:pt x="689140" y="8059"/>
                    <a:pt x="689140" y="18000"/>
                  </a:cubicBezTo>
                  <a:cubicBezTo>
                    <a:pt x="689140" y="27941"/>
                    <a:pt x="681081" y="36000"/>
                    <a:pt x="671140" y="36000"/>
                  </a:cubicBezTo>
                  <a:cubicBezTo>
                    <a:pt x="661199" y="36000"/>
                    <a:pt x="653140" y="27941"/>
                    <a:pt x="653140" y="18000"/>
                  </a:cubicBezTo>
                  <a:cubicBezTo>
                    <a:pt x="653140" y="8059"/>
                    <a:pt x="661199" y="0"/>
                    <a:pt x="671140" y="0"/>
                  </a:cubicBezTo>
                  <a:close/>
                  <a:moveTo>
                    <a:pt x="507855" y="0"/>
                  </a:moveTo>
                  <a:cubicBezTo>
                    <a:pt x="517796" y="0"/>
                    <a:pt x="525855" y="8059"/>
                    <a:pt x="525855" y="18000"/>
                  </a:cubicBezTo>
                  <a:cubicBezTo>
                    <a:pt x="525855" y="27941"/>
                    <a:pt x="517796" y="36000"/>
                    <a:pt x="507855" y="36000"/>
                  </a:cubicBezTo>
                  <a:cubicBezTo>
                    <a:pt x="497914" y="36000"/>
                    <a:pt x="489855" y="27941"/>
                    <a:pt x="489855" y="18000"/>
                  </a:cubicBezTo>
                  <a:cubicBezTo>
                    <a:pt x="489855" y="8059"/>
                    <a:pt x="497914" y="0"/>
                    <a:pt x="507855" y="0"/>
                  </a:cubicBezTo>
                  <a:close/>
                  <a:moveTo>
                    <a:pt x="344570" y="0"/>
                  </a:moveTo>
                  <a:cubicBezTo>
                    <a:pt x="354511" y="0"/>
                    <a:pt x="362570" y="8059"/>
                    <a:pt x="362570" y="18000"/>
                  </a:cubicBezTo>
                  <a:cubicBezTo>
                    <a:pt x="362570" y="27941"/>
                    <a:pt x="354511" y="36000"/>
                    <a:pt x="344570" y="36000"/>
                  </a:cubicBezTo>
                  <a:cubicBezTo>
                    <a:pt x="334629" y="36000"/>
                    <a:pt x="326570" y="27941"/>
                    <a:pt x="326570" y="18000"/>
                  </a:cubicBezTo>
                  <a:cubicBezTo>
                    <a:pt x="326570" y="8059"/>
                    <a:pt x="334629" y="0"/>
                    <a:pt x="344570" y="0"/>
                  </a:cubicBezTo>
                  <a:close/>
                  <a:moveTo>
                    <a:pt x="181285" y="0"/>
                  </a:moveTo>
                  <a:cubicBezTo>
                    <a:pt x="191226" y="0"/>
                    <a:pt x="199285" y="8059"/>
                    <a:pt x="199285" y="18000"/>
                  </a:cubicBezTo>
                  <a:cubicBezTo>
                    <a:pt x="199285" y="27941"/>
                    <a:pt x="191226" y="36000"/>
                    <a:pt x="181285" y="36000"/>
                  </a:cubicBezTo>
                  <a:cubicBezTo>
                    <a:pt x="171344" y="36000"/>
                    <a:pt x="163285" y="27941"/>
                    <a:pt x="163285" y="18000"/>
                  </a:cubicBezTo>
                  <a:cubicBezTo>
                    <a:pt x="163285" y="8059"/>
                    <a:pt x="171344" y="0"/>
                    <a:pt x="181285" y="0"/>
                  </a:cubicBezTo>
                  <a:close/>
                  <a:moveTo>
                    <a:pt x="18000" y="0"/>
                  </a:moveTo>
                  <a:cubicBezTo>
                    <a:pt x="27941" y="0"/>
                    <a:pt x="36000" y="8059"/>
                    <a:pt x="36000" y="18000"/>
                  </a:cubicBezTo>
                  <a:cubicBezTo>
                    <a:pt x="36000" y="27941"/>
                    <a:pt x="27941" y="36000"/>
                    <a:pt x="18000" y="36000"/>
                  </a:cubicBezTo>
                  <a:cubicBezTo>
                    <a:pt x="8059" y="36000"/>
                    <a:pt x="0" y="27941"/>
                    <a:pt x="0" y="18000"/>
                  </a:cubicBezTo>
                  <a:cubicBezTo>
                    <a:pt x="0" y="8059"/>
                    <a:pt x="8059" y="0"/>
                    <a:pt x="1800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chemeClr val="accent5"/>
                  </a:gs>
                  <a:gs pos="100000">
                    <a:srgbClr val="E5EDF3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6E3D07D-5D82-CC4B-73D9-CC4E429CE190}"/>
                </a:ext>
              </a:extLst>
            </p:cNvPr>
            <p:cNvSpPr/>
            <p:nvPr/>
          </p:nvSpPr>
          <p:spPr>
            <a:xfrm>
              <a:off x="898078" y="1329652"/>
              <a:ext cx="3592274" cy="22859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74691D9-7F19-4545-8501-6B307CFF7A40}"/>
              </a:ext>
            </a:extLst>
          </p:cNvPr>
          <p:cNvSpPr/>
          <p:nvPr/>
        </p:nvSpPr>
        <p:spPr>
          <a:xfrm>
            <a:off x="653149" y="1780518"/>
            <a:ext cx="2939135" cy="14269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B831D4-2D69-8D16-FB75-665AF2FA1A74}"/>
              </a:ext>
            </a:extLst>
          </p:cNvPr>
          <p:cNvSpPr/>
          <p:nvPr/>
        </p:nvSpPr>
        <p:spPr>
          <a:xfrm rot="5400000" flipH="1">
            <a:off x="-391233" y="3027432"/>
            <a:ext cx="0" cy="3600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8692" name="TextBox 8691">
            <a:extLst>
              <a:ext uri="{FF2B5EF4-FFF2-40B4-BE49-F238E27FC236}">
                <a16:creationId xmlns:a16="http://schemas.microsoft.com/office/drawing/2014/main" id="{58C06106-0614-6F83-A063-0131D62984F3}"/>
              </a:ext>
            </a:extLst>
          </p:cNvPr>
          <p:cNvSpPr txBox="1"/>
          <p:nvPr/>
        </p:nvSpPr>
        <p:spPr>
          <a:xfrm>
            <a:off x="816434" y="1896322"/>
            <a:ext cx="2612566" cy="52367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200" b="1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AI.zymes</a:t>
            </a:r>
            <a:endParaRPr lang="de-CH" sz="1400" b="1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C89C69-E4A1-DE26-5660-599304DFD1DF}"/>
              </a:ext>
            </a:extLst>
          </p:cNvPr>
          <p:cNvSpPr txBox="1"/>
          <p:nvPr/>
        </p:nvSpPr>
        <p:spPr>
          <a:xfrm>
            <a:off x="816434" y="2569466"/>
            <a:ext cx="2612566" cy="47468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modular platform for evolutionary enzyme design</a:t>
            </a:r>
            <a:endParaRPr lang="de-CH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1EC758-0BDC-447F-2C2C-748C90EB7FAC}"/>
              </a:ext>
            </a:extLst>
          </p:cNvPr>
          <p:cNvSpPr/>
          <p:nvPr/>
        </p:nvSpPr>
        <p:spPr>
          <a:xfrm rot="5400000" flipH="1">
            <a:off x="-359833" y="8252572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540301-7D0D-CFC3-FB36-DE54172D5D42}"/>
              </a:ext>
            </a:extLst>
          </p:cNvPr>
          <p:cNvSpPr/>
          <p:nvPr/>
        </p:nvSpPr>
        <p:spPr>
          <a:xfrm rot="5400000" flipH="1">
            <a:off x="-512233" y="5313428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47148-D6F7-AFC4-1A25-7AF83DAEB2FA}"/>
              </a:ext>
            </a:extLst>
          </p:cNvPr>
          <p:cNvSpPr/>
          <p:nvPr/>
        </p:nvSpPr>
        <p:spPr>
          <a:xfrm rot="5400000" flipH="1">
            <a:off x="-250715" y="3354004"/>
            <a:ext cx="0" cy="3600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pic>
        <p:nvPicPr>
          <p:cNvPr id="9" name="Picture 8" descr="A blue and black spiral&#10;&#10;AI-generated content may be incorrect.">
            <a:extLst>
              <a:ext uri="{FF2B5EF4-FFF2-40B4-BE49-F238E27FC236}">
                <a16:creationId xmlns:a16="http://schemas.microsoft.com/office/drawing/2014/main" id="{DB958CD3-2DEE-6AC0-1B02-D6E40265F49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79" y="3478017"/>
            <a:ext cx="4386843" cy="43594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A348B4-E772-0DDD-9EEF-3A23C12C73CF}"/>
              </a:ext>
            </a:extLst>
          </p:cNvPr>
          <p:cNvSpPr/>
          <p:nvPr/>
        </p:nvSpPr>
        <p:spPr>
          <a:xfrm>
            <a:off x="2612572" y="7289592"/>
            <a:ext cx="3592277" cy="13062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7BC33C-C4A2-F154-92AF-2349AB04A54A}"/>
              </a:ext>
            </a:extLst>
          </p:cNvPr>
          <p:cNvSpPr txBox="1"/>
          <p:nvPr/>
        </p:nvSpPr>
        <p:spPr>
          <a:xfrm>
            <a:off x="2775858" y="7459382"/>
            <a:ext cx="3228576" cy="22910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4000"/>
              </a:lnSpc>
              <a:buNone/>
            </a:pPr>
            <a:r>
              <a:rPr lang="en-US" sz="1400" b="1" dirty="0">
                <a:solidFill>
                  <a:schemeClr val="bg1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</a:rPr>
              <a:t>AI.zymes is in active development!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F6DE4B-AE05-DF6F-1985-9F0FA9FE9CB8}"/>
              </a:ext>
            </a:extLst>
          </p:cNvPr>
          <p:cNvSpPr txBox="1"/>
          <p:nvPr/>
        </p:nvSpPr>
        <p:spPr>
          <a:xfrm>
            <a:off x="2775858" y="7866520"/>
            <a:ext cx="3228576" cy="56605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4000"/>
              </a:lnSpc>
              <a:buNone/>
            </a:pPr>
            <a:r>
              <a:rPr lang="en-US" sz="11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We are happy to assist you with running AI.zymes.</a:t>
            </a:r>
          </a:p>
          <a:p>
            <a:pPr>
              <a:lnSpc>
                <a:spcPct val="114000"/>
              </a:lnSpc>
            </a:pPr>
            <a:r>
              <a:rPr lang="en-US" sz="11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questions, reach out to:</a:t>
            </a:r>
            <a:endParaRPr lang="en-US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14000"/>
              </a:lnSpc>
            </a:pPr>
            <a:r>
              <a:rPr lang="en-US" sz="11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Adrian.Bunzel@mpi-marburg.mpg.de</a:t>
            </a:r>
            <a:endParaRPr lang="en-US" sz="11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9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B206C7E-9281-31ED-4397-2A891E4F9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4DEF01B-7800-DB22-D506-2D32428F94A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0" y="-457879"/>
            <a:ext cx="326568" cy="14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CH" sz="634" dirty="0">
                <a:solidFill>
                  <a:schemeClr val="tx1"/>
                </a:solidFill>
              </a:rPr>
              <a:t>4..01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B9CB1F7-9065-C07B-ADF4-A6C9ED5558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8" y="-56587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CDDAA4-1116-4906-B2A0-5DEF3B85DA8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326579" y="-565879"/>
            <a:ext cx="0" cy="3600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F0B2B89-582D-8810-C88B-290FF3458C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653149" y="-56587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27" name="Rectangle 6726">
            <a:extLst>
              <a:ext uri="{FF2B5EF4-FFF2-40B4-BE49-F238E27FC236}">
                <a16:creationId xmlns:a16="http://schemas.microsoft.com/office/drawing/2014/main" id="{CEECA767-2B48-A2FB-0592-032BD9C0E30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6858000" y="-56587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30" name="Rectangle 6729">
            <a:extLst>
              <a:ext uri="{FF2B5EF4-FFF2-40B4-BE49-F238E27FC236}">
                <a16:creationId xmlns:a16="http://schemas.microsoft.com/office/drawing/2014/main" id="{98CF3572-2544-29F1-B0B4-F566BA943E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4571997" y="-56587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31" name="Rectangle 6730">
            <a:extLst>
              <a:ext uri="{FF2B5EF4-FFF2-40B4-BE49-F238E27FC236}">
                <a16:creationId xmlns:a16="http://schemas.microsoft.com/office/drawing/2014/main" id="{4CD03DA8-50C7-A9A9-987F-64BC1C0D5C5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4898567" y="-56587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33" name="Rectangle 6732">
            <a:extLst>
              <a:ext uri="{FF2B5EF4-FFF2-40B4-BE49-F238E27FC236}">
                <a16:creationId xmlns:a16="http://schemas.microsoft.com/office/drawing/2014/main" id="{D6FD9089-46AF-8B4E-E378-D033BB8137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5225138" y="-56587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34" name="Rectangle 6733">
            <a:extLst>
              <a:ext uri="{FF2B5EF4-FFF2-40B4-BE49-F238E27FC236}">
                <a16:creationId xmlns:a16="http://schemas.microsoft.com/office/drawing/2014/main" id="{8BEC1150-38DB-69FE-DCD2-BE50063980C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5878279" y="-56587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35" name="Rectangle 6734">
            <a:extLst>
              <a:ext uri="{FF2B5EF4-FFF2-40B4-BE49-F238E27FC236}">
                <a16:creationId xmlns:a16="http://schemas.microsoft.com/office/drawing/2014/main" id="{C648A71C-FD82-9495-DA36-327F0886376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6531420" y="-565879"/>
            <a:ext cx="0" cy="3600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36" name="Rectangle 6735">
            <a:extLst>
              <a:ext uri="{FF2B5EF4-FFF2-40B4-BE49-F238E27FC236}">
                <a16:creationId xmlns:a16="http://schemas.microsoft.com/office/drawing/2014/main" id="{FD38F30B-1842-F952-46EE-39A38737AC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6204850" y="-56587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37" name="Rectangle 6736">
            <a:extLst>
              <a:ext uri="{FF2B5EF4-FFF2-40B4-BE49-F238E27FC236}">
                <a16:creationId xmlns:a16="http://schemas.microsoft.com/office/drawing/2014/main" id="{05A64C6F-89BC-BF8C-21B5-AD739401FD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5551708" y="-56587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5B208F-85EA-19EA-2B55-675DD38954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675517" y="196288"/>
            <a:ext cx="326568" cy="14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CH" sz="634" dirty="0">
                <a:solidFill>
                  <a:schemeClr val="tx1"/>
                </a:solidFill>
              </a:rPr>
              <a:t>4.01</a:t>
            </a:r>
          </a:p>
        </p:txBody>
      </p:sp>
      <p:sp>
        <p:nvSpPr>
          <p:cNvPr id="6738" name="Rectangle 6737">
            <a:extLst>
              <a:ext uri="{FF2B5EF4-FFF2-40B4-BE49-F238E27FC236}">
                <a16:creationId xmlns:a16="http://schemas.microsoft.com/office/drawing/2014/main" id="{E7658316-4A8E-9D01-4363-E82BF921E9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-74988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39" name="Rectangle 6738">
            <a:extLst>
              <a:ext uri="{FF2B5EF4-FFF2-40B4-BE49-F238E27FC236}">
                <a16:creationId xmlns:a16="http://schemas.microsoft.com/office/drawing/2014/main" id="{0ABAD94E-ED75-5B67-096C-19A3ADD91E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251583"/>
            <a:ext cx="0" cy="3600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40" name="Rectangle 6739">
            <a:extLst>
              <a:ext uri="{FF2B5EF4-FFF2-40B4-BE49-F238E27FC236}">
                <a16:creationId xmlns:a16="http://schemas.microsoft.com/office/drawing/2014/main" id="{95599419-43B4-A02D-56CC-5B4A0E988A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578154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41" name="Rectangle 6740">
            <a:extLst>
              <a:ext uri="{FF2B5EF4-FFF2-40B4-BE49-F238E27FC236}">
                <a16:creationId xmlns:a16="http://schemas.microsoft.com/office/drawing/2014/main" id="{78D27A77-BB78-BBD3-69E7-A7051479C3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904724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49" name="Rectangle 6748">
            <a:extLst>
              <a:ext uri="{FF2B5EF4-FFF2-40B4-BE49-F238E27FC236}">
                <a16:creationId xmlns:a16="http://schemas.microsoft.com/office/drawing/2014/main" id="{5AC8704E-9EF2-FD32-DF91-95B7BF5CDB6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351728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50" name="Rectangle 6749">
            <a:extLst>
              <a:ext uri="{FF2B5EF4-FFF2-40B4-BE49-F238E27FC236}">
                <a16:creationId xmlns:a16="http://schemas.microsoft.com/office/drawing/2014/main" id="{61B0A2DE-8B14-05C0-7686-73E1CE9DD48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3843860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51" name="Rectangle 6750">
            <a:extLst>
              <a:ext uri="{FF2B5EF4-FFF2-40B4-BE49-F238E27FC236}">
                <a16:creationId xmlns:a16="http://schemas.microsoft.com/office/drawing/2014/main" id="{7043084A-2BC6-C711-066C-AEB4D69C9F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4170430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52" name="Rectangle 6751">
            <a:extLst>
              <a:ext uri="{FF2B5EF4-FFF2-40B4-BE49-F238E27FC236}">
                <a16:creationId xmlns:a16="http://schemas.microsoft.com/office/drawing/2014/main" id="{A500C8BD-9900-70CB-C98B-A833504285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6783004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53" name="Rectangle 6752">
            <a:extLst>
              <a:ext uri="{FF2B5EF4-FFF2-40B4-BE49-F238E27FC236}">
                <a16:creationId xmlns:a16="http://schemas.microsoft.com/office/drawing/2014/main" id="{A271EFC1-FCB9-A5A8-2C2A-136C08D6D34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4497001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54" name="Rectangle 6753">
            <a:extLst>
              <a:ext uri="{FF2B5EF4-FFF2-40B4-BE49-F238E27FC236}">
                <a16:creationId xmlns:a16="http://schemas.microsoft.com/office/drawing/2014/main" id="{3D78E408-03FA-459E-33A7-D097358AF2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4823572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55" name="Rectangle 6754">
            <a:extLst>
              <a:ext uri="{FF2B5EF4-FFF2-40B4-BE49-F238E27FC236}">
                <a16:creationId xmlns:a16="http://schemas.microsoft.com/office/drawing/2014/main" id="{56D65AB2-C7C3-9767-90B7-461231B3AE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5150142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56" name="Rectangle 6755">
            <a:extLst>
              <a:ext uri="{FF2B5EF4-FFF2-40B4-BE49-F238E27FC236}">
                <a16:creationId xmlns:a16="http://schemas.microsoft.com/office/drawing/2014/main" id="{A04164F2-AA1D-083C-1E5A-A197CA8B32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5803284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57" name="Rectangle 6756">
            <a:extLst>
              <a:ext uri="{FF2B5EF4-FFF2-40B4-BE49-F238E27FC236}">
                <a16:creationId xmlns:a16="http://schemas.microsoft.com/office/drawing/2014/main" id="{A934889F-3C39-7DBE-CD78-AC978D6E2B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6456425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58" name="Rectangle 6757">
            <a:extLst>
              <a:ext uri="{FF2B5EF4-FFF2-40B4-BE49-F238E27FC236}">
                <a16:creationId xmlns:a16="http://schemas.microsoft.com/office/drawing/2014/main" id="{9F03DED6-5797-85ED-26F6-6E7A387003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6129854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59" name="Rectangle 6758">
            <a:extLst>
              <a:ext uri="{FF2B5EF4-FFF2-40B4-BE49-F238E27FC236}">
                <a16:creationId xmlns:a16="http://schemas.microsoft.com/office/drawing/2014/main" id="{7522B70C-ECDD-AE18-4287-1826806D684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5476713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60" name="Rectangle 6759">
            <a:extLst>
              <a:ext uri="{FF2B5EF4-FFF2-40B4-BE49-F238E27FC236}">
                <a16:creationId xmlns:a16="http://schemas.microsoft.com/office/drawing/2014/main" id="{937F0FC7-F46B-777F-D79E-505E530FBA4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6783004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61" name="Rectangle 6760">
            <a:extLst>
              <a:ext uri="{FF2B5EF4-FFF2-40B4-BE49-F238E27FC236}">
                <a16:creationId xmlns:a16="http://schemas.microsoft.com/office/drawing/2014/main" id="{A498892E-8E9A-D113-ADFC-D52DB013F5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7109575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62" name="Rectangle 6761">
            <a:extLst>
              <a:ext uri="{FF2B5EF4-FFF2-40B4-BE49-F238E27FC236}">
                <a16:creationId xmlns:a16="http://schemas.microsoft.com/office/drawing/2014/main" id="{47FD86A9-6A8F-A0F1-8E97-EC559953B4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9827153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63" name="Rectangle 6762">
            <a:extLst>
              <a:ext uri="{FF2B5EF4-FFF2-40B4-BE49-F238E27FC236}">
                <a16:creationId xmlns:a16="http://schemas.microsoft.com/office/drawing/2014/main" id="{0461AA03-EE02-30F9-E4B7-6757E06713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7436146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64" name="Rectangle 6763">
            <a:extLst>
              <a:ext uri="{FF2B5EF4-FFF2-40B4-BE49-F238E27FC236}">
                <a16:creationId xmlns:a16="http://schemas.microsoft.com/office/drawing/2014/main" id="{1FC9B018-356F-E309-4F84-1714BF58C4F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7762716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65" name="Rectangle 6764">
            <a:extLst>
              <a:ext uri="{FF2B5EF4-FFF2-40B4-BE49-F238E27FC236}">
                <a16:creationId xmlns:a16="http://schemas.microsoft.com/office/drawing/2014/main" id="{65E6891A-44DB-49A8-DC10-8B76AFD6F2C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8089287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66" name="Rectangle 6765">
            <a:extLst>
              <a:ext uri="{FF2B5EF4-FFF2-40B4-BE49-F238E27FC236}">
                <a16:creationId xmlns:a16="http://schemas.microsoft.com/office/drawing/2014/main" id="{8A3757E2-9C2D-0ED9-662B-7488A80085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8742428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67" name="Rectangle 6766">
            <a:extLst>
              <a:ext uri="{FF2B5EF4-FFF2-40B4-BE49-F238E27FC236}">
                <a16:creationId xmlns:a16="http://schemas.microsoft.com/office/drawing/2014/main" id="{79A252E9-9295-35DA-1B55-B32C65EA77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9395569"/>
            <a:ext cx="0" cy="3600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69" name="Rectangle 6768">
            <a:extLst>
              <a:ext uri="{FF2B5EF4-FFF2-40B4-BE49-F238E27FC236}">
                <a16:creationId xmlns:a16="http://schemas.microsoft.com/office/drawing/2014/main" id="{6A021005-2D36-4148-39AC-D2F7DD534C9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906899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70" name="Rectangle 6769">
            <a:extLst>
              <a:ext uri="{FF2B5EF4-FFF2-40B4-BE49-F238E27FC236}">
                <a16:creationId xmlns:a16="http://schemas.microsoft.com/office/drawing/2014/main" id="{4B0BB28B-02E0-25D9-F69A-FD546DD40E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2233" y="8415857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387" name="Rectangle 6386">
            <a:extLst>
              <a:ext uri="{FF2B5EF4-FFF2-40B4-BE49-F238E27FC236}">
                <a16:creationId xmlns:a16="http://schemas.microsoft.com/office/drawing/2014/main" id="{11FDB9A2-CD54-12B4-A4DA-762D6E0540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2901111" y="-2270347"/>
            <a:ext cx="0" cy="72000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87" name="Rectangle 6786">
            <a:extLst>
              <a:ext uri="{FF2B5EF4-FFF2-40B4-BE49-F238E27FC236}">
                <a16:creationId xmlns:a16="http://schemas.microsoft.com/office/drawing/2014/main" id="{B81A8FCE-1765-6A15-837F-2635F85E61AE}"/>
              </a:ext>
            </a:extLst>
          </p:cNvPr>
          <p:cNvSpPr/>
          <p:nvPr/>
        </p:nvSpPr>
        <p:spPr>
          <a:xfrm flipH="1">
            <a:off x="5714994" y="-531358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6789" name="Rectangle 6788">
            <a:extLst>
              <a:ext uri="{FF2B5EF4-FFF2-40B4-BE49-F238E27FC236}">
                <a16:creationId xmlns:a16="http://schemas.microsoft.com/office/drawing/2014/main" id="{D0AFC344-0954-6774-C285-C69043E17C87}"/>
              </a:ext>
            </a:extLst>
          </p:cNvPr>
          <p:cNvSpPr/>
          <p:nvPr/>
        </p:nvSpPr>
        <p:spPr>
          <a:xfrm flipH="1">
            <a:off x="5388423" y="-531357"/>
            <a:ext cx="0" cy="32619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7556" name="Rectangle 7555">
            <a:extLst>
              <a:ext uri="{FF2B5EF4-FFF2-40B4-BE49-F238E27FC236}">
                <a16:creationId xmlns:a16="http://schemas.microsoft.com/office/drawing/2014/main" id="{6DDF46E3-9349-01AD-50C2-7274AE6A6A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2907767" y="-2188705"/>
            <a:ext cx="0" cy="720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7557" name="Rectangle 7556">
            <a:extLst>
              <a:ext uri="{FF2B5EF4-FFF2-40B4-BE49-F238E27FC236}">
                <a16:creationId xmlns:a16="http://schemas.microsoft.com/office/drawing/2014/main" id="{C26A9C74-E29A-2F91-5395-69ACDD8F05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2907767" y="-1862135"/>
            <a:ext cx="0" cy="72000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7558" name="Rectangle 7557">
            <a:extLst>
              <a:ext uri="{FF2B5EF4-FFF2-40B4-BE49-F238E27FC236}">
                <a16:creationId xmlns:a16="http://schemas.microsoft.com/office/drawing/2014/main" id="{4B6A4D55-1FBC-A550-20B2-4794DEA7268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2907767" y="-1535564"/>
            <a:ext cx="0" cy="720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7559" name="Rectangle 7558">
            <a:extLst>
              <a:ext uri="{FF2B5EF4-FFF2-40B4-BE49-F238E27FC236}">
                <a16:creationId xmlns:a16="http://schemas.microsoft.com/office/drawing/2014/main" id="{F6D584D6-68F0-CBEF-B5B1-4BC7D46E90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2907767" y="-1208992"/>
            <a:ext cx="0" cy="720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7560" name="Rectangle 7559">
            <a:extLst>
              <a:ext uri="{FF2B5EF4-FFF2-40B4-BE49-F238E27FC236}">
                <a16:creationId xmlns:a16="http://schemas.microsoft.com/office/drawing/2014/main" id="{645A0A42-5917-16E2-099A-7F3C2A843A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2907767" y="-882423"/>
            <a:ext cx="0" cy="720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7561" name="Rectangle 7560">
            <a:extLst>
              <a:ext uri="{FF2B5EF4-FFF2-40B4-BE49-F238E27FC236}">
                <a16:creationId xmlns:a16="http://schemas.microsoft.com/office/drawing/2014/main" id="{70002D08-15D6-7B28-457C-A6E2756C1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2907767" y="-555852"/>
            <a:ext cx="0" cy="720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7562" name="Rectangle 7561">
            <a:extLst>
              <a:ext uri="{FF2B5EF4-FFF2-40B4-BE49-F238E27FC236}">
                <a16:creationId xmlns:a16="http://schemas.microsoft.com/office/drawing/2014/main" id="{24774962-47CF-2D43-145B-DD812A5753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2907767" y="-229281"/>
            <a:ext cx="0" cy="720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7563" name="Rectangle 7562">
            <a:extLst>
              <a:ext uri="{FF2B5EF4-FFF2-40B4-BE49-F238E27FC236}">
                <a16:creationId xmlns:a16="http://schemas.microsoft.com/office/drawing/2014/main" id="{2F715DE0-4C4A-B2F7-96FE-EC9436D3E7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979720" y="-565879"/>
            <a:ext cx="0" cy="720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7564" name="Rectangle 7563">
            <a:extLst>
              <a:ext uri="{FF2B5EF4-FFF2-40B4-BE49-F238E27FC236}">
                <a16:creationId xmlns:a16="http://schemas.microsoft.com/office/drawing/2014/main" id="{62F79C75-6414-26BE-B9CF-6DCD3E5F2F7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1306290" y="-565879"/>
            <a:ext cx="0" cy="720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7565" name="Rectangle 7564">
            <a:extLst>
              <a:ext uri="{FF2B5EF4-FFF2-40B4-BE49-F238E27FC236}">
                <a16:creationId xmlns:a16="http://schemas.microsoft.com/office/drawing/2014/main" id="{617D1EF0-772D-96DC-731D-6F870F309F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1632861" y="-565879"/>
            <a:ext cx="0" cy="720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7566" name="Rectangle 7565">
            <a:extLst>
              <a:ext uri="{FF2B5EF4-FFF2-40B4-BE49-F238E27FC236}">
                <a16:creationId xmlns:a16="http://schemas.microsoft.com/office/drawing/2014/main" id="{CA55E818-C3A1-4FA2-46AC-AC92599701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1959432" y="-565879"/>
            <a:ext cx="0" cy="720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7567" name="Rectangle 7566">
            <a:extLst>
              <a:ext uri="{FF2B5EF4-FFF2-40B4-BE49-F238E27FC236}">
                <a16:creationId xmlns:a16="http://schemas.microsoft.com/office/drawing/2014/main" id="{6D7FB25A-063E-5BC8-853B-C33879A314D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2286002" y="-565879"/>
            <a:ext cx="0" cy="720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7568" name="Rectangle 7567">
            <a:extLst>
              <a:ext uri="{FF2B5EF4-FFF2-40B4-BE49-F238E27FC236}">
                <a16:creationId xmlns:a16="http://schemas.microsoft.com/office/drawing/2014/main" id="{046AE610-FEED-159D-097F-E020A1F1C68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2612573" y="-565879"/>
            <a:ext cx="0" cy="720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7569" name="Rectangle 7568">
            <a:extLst>
              <a:ext uri="{FF2B5EF4-FFF2-40B4-BE49-F238E27FC236}">
                <a16:creationId xmlns:a16="http://schemas.microsoft.com/office/drawing/2014/main" id="{DE77FB21-0C68-BBE8-18CE-D0C6DE0C80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2939143" y="-565879"/>
            <a:ext cx="0" cy="720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7570" name="Rectangle 7569">
            <a:extLst>
              <a:ext uri="{FF2B5EF4-FFF2-40B4-BE49-F238E27FC236}">
                <a16:creationId xmlns:a16="http://schemas.microsoft.com/office/drawing/2014/main" id="{26883125-2F5A-5DB8-C260-2360B519B45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3265714" y="-565879"/>
            <a:ext cx="0" cy="720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7571" name="Rectangle 7570">
            <a:extLst>
              <a:ext uri="{FF2B5EF4-FFF2-40B4-BE49-F238E27FC236}">
                <a16:creationId xmlns:a16="http://schemas.microsoft.com/office/drawing/2014/main" id="{DA3FD747-4292-92C9-B802-D77BA1EA2B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3592285" y="-565879"/>
            <a:ext cx="0" cy="720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7572" name="Rectangle 7571">
            <a:extLst>
              <a:ext uri="{FF2B5EF4-FFF2-40B4-BE49-F238E27FC236}">
                <a16:creationId xmlns:a16="http://schemas.microsoft.com/office/drawing/2014/main" id="{4D0E02F5-359E-105E-4D66-0FCBC2FD26F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3918855" y="-565879"/>
            <a:ext cx="0" cy="720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7814" name="Rectangle 7813">
            <a:extLst>
              <a:ext uri="{FF2B5EF4-FFF2-40B4-BE49-F238E27FC236}">
                <a16:creationId xmlns:a16="http://schemas.microsoft.com/office/drawing/2014/main" id="{5048C9E6-382C-4F0B-07DB-792402EDCF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734792" y="-565879"/>
            <a:ext cx="0" cy="36000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7815" name="Rectangle 7814">
            <a:extLst>
              <a:ext uri="{FF2B5EF4-FFF2-40B4-BE49-F238E27FC236}">
                <a16:creationId xmlns:a16="http://schemas.microsoft.com/office/drawing/2014/main" id="{69F4C580-3BE2-B3F1-D0C1-E6409E2FC5E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898078" y="-565879"/>
            <a:ext cx="0" cy="72000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7816" name="Rectangle 7815">
            <a:extLst>
              <a:ext uri="{FF2B5EF4-FFF2-40B4-BE49-F238E27FC236}">
                <a16:creationId xmlns:a16="http://schemas.microsoft.com/office/drawing/2014/main" id="{2A66B46A-52FE-FEFC-9FF4-6D67C11BC5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816435" y="-565879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7817" name="Rectangle 7816">
            <a:extLst>
              <a:ext uri="{FF2B5EF4-FFF2-40B4-BE49-F238E27FC236}">
                <a16:creationId xmlns:a16="http://schemas.microsoft.com/office/drawing/2014/main" id="{C53D889C-FE28-FBC5-23AD-7BB2B0CD22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8889" y="986367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7818" name="Rectangle 7817">
            <a:extLst>
              <a:ext uri="{FF2B5EF4-FFF2-40B4-BE49-F238E27FC236}">
                <a16:creationId xmlns:a16="http://schemas.microsoft.com/office/drawing/2014/main" id="{B6F20C38-E878-4F45-2D62-4861FD30E14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5400000" flipH="1">
            <a:off x="-518889" y="1068010"/>
            <a:ext cx="0" cy="36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sp>
        <p:nvSpPr>
          <p:cNvPr id="7824" name="Rectangle 7823">
            <a:extLst>
              <a:ext uri="{FF2B5EF4-FFF2-40B4-BE49-F238E27FC236}">
                <a16:creationId xmlns:a16="http://schemas.microsoft.com/office/drawing/2014/main" id="{4081F19E-CEEE-6FE2-F1BB-E5CF7B10471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4245426" y="-565879"/>
            <a:ext cx="0" cy="720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  <a:p>
            <a:pPr algn="ctr"/>
            <a:endParaRPr lang="de-CH" sz="100" dirty="0"/>
          </a:p>
        </p:txBody>
      </p:sp>
      <p:grpSp>
        <p:nvGrpSpPr>
          <p:cNvPr id="6380" name="Group 6379">
            <a:extLst>
              <a:ext uri="{FF2B5EF4-FFF2-40B4-BE49-F238E27FC236}">
                <a16:creationId xmlns:a16="http://schemas.microsoft.com/office/drawing/2014/main" id="{809084BC-6A5C-A7C1-6C57-12D7CC3BA807}"/>
              </a:ext>
            </a:extLst>
          </p:cNvPr>
          <p:cNvGrpSpPr/>
          <p:nvPr/>
        </p:nvGrpSpPr>
        <p:grpSpPr>
          <a:xfrm>
            <a:off x="898078" y="1329652"/>
            <a:ext cx="3592274" cy="2285987"/>
            <a:chOff x="898078" y="1329652"/>
            <a:chExt cx="3592274" cy="2285987"/>
          </a:xfrm>
        </p:grpSpPr>
        <p:sp>
          <p:nvSpPr>
            <p:cNvPr id="6378" name="Freeform: Shape 6377">
              <a:extLst>
                <a:ext uri="{FF2B5EF4-FFF2-40B4-BE49-F238E27FC236}">
                  <a16:creationId xmlns:a16="http://schemas.microsoft.com/office/drawing/2014/main" id="{6F924D63-3890-3073-F623-02CF6E9CE488}"/>
                </a:ext>
              </a:extLst>
            </p:cNvPr>
            <p:cNvSpPr/>
            <p:nvPr/>
          </p:nvSpPr>
          <p:spPr>
            <a:xfrm>
              <a:off x="963051" y="1394627"/>
              <a:ext cx="3301706" cy="1995424"/>
            </a:xfrm>
            <a:custGeom>
              <a:avLst/>
              <a:gdLst>
                <a:gd name="connsiteX0" fmla="*/ 3283706 w 3301706"/>
                <a:gd name="connsiteY0" fmla="*/ 1959424 h 1995424"/>
                <a:gd name="connsiteX1" fmla="*/ 3301706 w 3301706"/>
                <a:gd name="connsiteY1" fmla="*/ 1977424 h 1995424"/>
                <a:gd name="connsiteX2" fmla="*/ 3283706 w 3301706"/>
                <a:gd name="connsiteY2" fmla="*/ 1995424 h 1995424"/>
                <a:gd name="connsiteX3" fmla="*/ 3265706 w 3301706"/>
                <a:gd name="connsiteY3" fmla="*/ 1977424 h 1995424"/>
                <a:gd name="connsiteX4" fmla="*/ 3283706 w 3301706"/>
                <a:gd name="connsiteY4" fmla="*/ 1959424 h 1995424"/>
                <a:gd name="connsiteX5" fmla="*/ 3120415 w 3301706"/>
                <a:gd name="connsiteY5" fmla="*/ 1959424 h 1995424"/>
                <a:gd name="connsiteX6" fmla="*/ 3138415 w 3301706"/>
                <a:gd name="connsiteY6" fmla="*/ 1977424 h 1995424"/>
                <a:gd name="connsiteX7" fmla="*/ 3120415 w 3301706"/>
                <a:gd name="connsiteY7" fmla="*/ 1995424 h 1995424"/>
                <a:gd name="connsiteX8" fmla="*/ 3102415 w 3301706"/>
                <a:gd name="connsiteY8" fmla="*/ 1977424 h 1995424"/>
                <a:gd name="connsiteX9" fmla="*/ 3120415 w 3301706"/>
                <a:gd name="connsiteY9" fmla="*/ 1959424 h 1995424"/>
                <a:gd name="connsiteX10" fmla="*/ 2957130 w 3301706"/>
                <a:gd name="connsiteY10" fmla="*/ 1959424 h 1995424"/>
                <a:gd name="connsiteX11" fmla="*/ 2975130 w 3301706"/>
                <a:gd name="connsiteY11" fmla="*/ 1977424 h 1995424"/>
                <a:gd name="connsiteX12" fmla="*/ 2957130 w 3301706"/>
                <a:gd name="connsiteY12" fmla="*/ 1995424 h 1995424"/>
                <a:gd name="connsiteX13" fmla="*/ 2939130 w 3301706"/>
                <a:gd name="connsiteY13" fmla="*/ 1977424 h 1995424"/>
                <a:gd name="connsiteX14" fmla="*/ 2957130 w 3301706"/>
                <a:gd name="connsiteY14" fmla="*/ 1959424 h 1995424"/>
                <a:gd name="connsiteX15" fmla="*/ 2793845 w 3301706"/>
                <a:gd name="connsiteY15" fmla="*/ 1959424 h 1995424"/>
                <a:gd name="connsiteX16" fmla="*/ 2811845 w 3301706"/>
                <a:gd name="connsiteY16" fmla="*/ 1977424 h 1995424"/>
                <a:gd name="connsiteX17" fmla="*/ 2793845 w 3301706"/>
                <a:gd name="connsiteY17" fmla="*/ 1995424 h 1995424"/>
                <a:gd name="connsiteX18" fmla="*/ 2775845 w 3301706"/>
                <a:gd name="connsiteY18" fmla="*/ 1977424 h 1995424"/>
                <a:gd name="connsiteX19" fmla="*/ 2793845 w 3301706"/>
                <a:gd name="connsiteY19" fmla="*/ 1959424 h 1995424"/>
                <a:gd name="connsiteX20" fmla="*/ 2630560 w 3301706"/>
                <a:gd name="connsiteY20" fmla="*/ 1959424 h 1995424"/>
                <a:gd name="connsiteX21" fmla="*/ 2648560 w 3301706"/>
                <a:gd name="connsiteY21" fmla="*/ 1977424 h 1995424"/>
                <a:gd name="connsiteX22" fmla="*/ 2630560 w 3301706"/>
                <a:gd name="connsiteY22" fmla="*/ 1995424 h 1995424"/>
                <a:gd name="connsiteX23" fmla="*/ 2612560 w 3301706"/>
                <a:gd name="connsiteY23" fmla="*/ 1977424 h 1995424"/>
                <a:gd name="connsiteX24" fmla="*/ 2630560 w 3301706"/>
                <a:gd name="connsiteY24" fmla="*/ 1959424 h 1995424"/>
                <a:gd name="connsiteX25" fmla="*/ 2467275 w 3301706"/>
                <a:gd name="connsiteY25" fmla="*/ 1959424 h 1995424"/>
                <a:gd name="connsiteX26" fmla="*/ 2485275 w 3301706"/>
                <a:gd name="connsiteY26" fmla="*/ 1977424 h 1995424"/>
                <a:gd name="connsiteX27" fmla="*/ 2467275 w 3301706"/>
                <a:gd name="connsiteY27" fmla="*/ 1995424 h 1995424"/>
                <a:gd name="connsiteX28" fmla="*/ 2449275 w 3301706"/>
                <a:gd name="connsiteY28" fmla="*/ 1977424 h 1995424"/>
                <a:gd name="connsiteX29" fmla="*/ 2467275 w 3301706"/>
                <a:gd name="connsiteY29" fmla="*/ 1959424 h 1995424"/>
                <a:gd name="connsiteX30" fmla="*/ 2303990 w 3301706"/>
                <a:gd name="connsiteY30" fmla="*/ 1959424 h 1995424"/>
                <a:gd name="connsiteX31" fmla="*/ 2321990 w 3301706"/>
                <a:gd name="connsiteY31" fmla="*/ 1977424 h 1995424"/>
                <a:gd name="connsiteX32" fmla="*/ 2303990 w 3301706"/>
                <a:gd name="connsiteY32" fmla="*/ 1995424 h 1995424"/>
                <a:gd name="connsiteX33" fmla="*/ 2285990 w 3301706"/>
                <a:gd name="connsiteY33" fmla="*/ 1977424 h 1995424"/>
                <a:gd name="connsiteX34" fmla="*/ 2303990 w 3301706"/>
                <a:gd name="connsiteY34" fmla="*/ 1959424 h 1995424"/>
                <a:gd name="connsiteX35" fmla="*/ 2140705 w 3301706"/>
                <a:gd name="connsiteY35" fmla="*/ 1959424 h 1995424"/>
                <a:gd name="connsiteX36" fmla="*/ 2158705 w 3301706"/>
                <a:gd name="connsiteY36" fmla="*/ 1977424 h 1995424"/>
                <a:gd name="connsiteX37" fmla="*/ 2140705 w 3301706"/>
                <a:gd name="connsiteY37" fmla="*/ 1995424 h 1995424"/>
                <a:gd name="connsiteX38" fmla="*/ 2122705 w 3301706"/>
                <a:gd name="connsiteY38" fmla="*/ 1977424 h 1995424"/>
                <a:gd name="connsiteX39" fmla="*/ 2140705 w 3301706"/>
                <a:gd name="connsiteY39" fmla="*/ 1959424 h 1995424"/>
                <a:gd name="connsiteX40" fmla="*/ 1977420 w 3301706"/>
                <a:gd name="connsiteY40" fmla="*/ 1959424 h 1995424"/>
                <a:gd name="connsiteX41" fmla="*/ 1995420 w 3301706"/>
                <a:gd name="connsiteY41" fmla="*/ 1977424 h 1995424"/>
                <a:gd name="connsiteX42" fmla="*/ 1977420 w 3301706"/>
                <a:gd name="connsiteY42" fmla="*/ 1995424 h 1995424"/>
                <a:gd name="connsiteX43" fmla="*/ 1959420 w 3301706"/>
                <a:gd name="connsiteY43" fmla="*/ 1977424 h 1995424"/>
                <a:gd name="connsiteX44" fmla="*/ 1977420 w 3301706"/>
                <a:gd name="connsiteY44" fmla="*/ 1959424 h 1995424"/>
                <a:gd name="connsiteX45" fmla="*/ 1814135 w 3301706"/>
                <a:gd name="connsiteY45" fmla="*/ 1959424 h 1995424"/>
                <a:gd name="connsiteX46" fmla="*/ 1832135 w 3301706"/>
                <a:gd name="connsiteY46" fmla="*/ 1977424 h 1995424"/>
                <a:gd name="connsiteX47" fmla="*/ 1814135 w 3301706"/>
                <a:gd name="connsiteY47" fmla="*/ 1995424 h 1995424"/>
                <a:gd name="connsiteX48" fmla="*/ 1796135 w 3301706"/>
                <a:gd name="connsiteY48" fmla="*/ 1977424 h 1995424"/>
                <a:gd name="connsiteX49" fmla="*/ 1814135 w 3301706"/>
                <a:gd name="connsiteY49" fmla="*/ 1959424 h 1995424"/>
                <a:gd name="connsiteX50" fmla="*/ 1650850 w 3301706"/>
                <a:gd name="connsiteY50" fmla="*/ 1959424 h 1995424"/>
                <a:gd name="connsiteX51" fmla="*/ 1668850 w 3301706"/>
                <a:gd name="connsiteY51" fmla="*/ 1977424 h 1995424"/>
                <a:gd name="connsiteX52" fmla="*/ 1650850 w 3301706"/>
                <a:gd name="connsiteY52" fmla="*/ 1995424 h 1995424"/>
                <a:gd name="connsiteX53" fmla="*/ 1632850 w 3301706"/>
                <a:gd name="connsiteY53" fmla="*/ 1977424 h 1995424"/>
                <a:gd name="connsiteX54" fmla="*/ 1650850 w 3301706"/>
                <a:gd name="connsiteY54" fmla="*/ 1959424 h 1995424"/>
                <a:gd name="connsiteX55" fmla="*/ 1487565 w 3301706"/>
                <a:gd name="connsiteY55" fmla="*/ 1959424 h 1995424"/>
                <a:gd name="connsiteX56" fmla="*/ 1505565 w 3301706"/>
                <a:gd name="connsiteY56" fmla="*/ 1977424 h 1995424"/>
                <a:gd name="connsiteX57" fmla="*/ 1487565 w 3301706"/>
                <a:gd name="connsiteY57" fmla="*/ 1995424 h 1995424"/>
                <a:gd name="connsiteX58" fmla="*/ 1469565 w 3301706"/>
                <a:gd name="connsiteY58" fmla="*/ 1977424 h 1995424"/>
                <a:gd name="connsiteX59" fmla="*/ 1487565 w 3301706"/>
                <a:gd name="connsiteY59" fmla="*/ 1959424 h 1995424"/>
                <a:gd name="connsiteX60" fmla="*/ 1324280 w 3301706"/>
                <a:gd name="connsiteY60" fmla="*/ 1959424 h 1995424"/>
                <a:gd name="connsiteX61" fmla="*/ 1342280 w 3301706"/>
                <a:gd name="connsiteY61" fmla="*/ 1977424 h 1995424"/>
                <a:gd name="connsiteX62" fmla="*/ 1324280 w 3301706"/>
                <a:gd name="connsiteY62" fmla="*/ 1995424 h 1995424"/>
                <a:gd name="connsiteX63" fmla="*/ 1306280 w 3301706"/>
                <a:gd name="connsiteY63" fmla="*/ 1977424 h 1995424"/>
                <a:gd name="connsiteX64" fmla="*/ 1324280 w 3301706"/>
                <a:gd name="connsiteY64" fmla="*/ 1959424 h 1995424"/>
                <a:gd name="connsiteX65" fmla="*/ 1160995 w 3301706"/>
                <a:gd name="connsiteY65" fmla="*/ 1959424 h 1995424"/>
                <a:gd name="connsiteX66" fmla="*/ 1178995 w 3301706"/>
                <a:gd name="connsiteY66" fmla="*/ 1977424 h 1995424"/>
                <a:gd name="connsiteX67" fmla="*/ 1160995 w 3301706"/>
                <a:gd name="connsiteY67" fmla="*/ 1995424 h 1995424"/>
                <a:gd name="connsiteX68" fmla="*/ 1142995 w 3301706"/>
                <a:gd name="connsiteY68" fmla="*/ 1977424 h 1995424"/>
                <a:gd name="connsiteX69" fmla="*/ 1160995 w 3301706"/>
                <a:gd name="connsiteY69" fmla="*/ 1959424 h 1995424"/>
                <a:gd name="connsiteX70" fmla="*/ 997710 w 3301706"/>
                <a:gd name="connsiteY70" fmla="*/ 1959424 h 1995424"/>
                <a:gd name="connsiteX71" fmla="*/ 1015710 w 3301706"/>
                <a:gd name="connsiteY71" fmla="*/ 1977424 h 1995424"/>
                <a:gd name="connsiteX72" fmla="*/ 997710 w 3301706"/>
                <a:gd name="connsiteY72" fmla="*/ 1995424 h 1995424"/>
                <a:gd name="connsiteX73" fmla="*/ 979710 w 3301706"/>
                <a:gd name="connsiteY73" fmla="*/ 1977424 h 1995424"/>
                <a:gd name="connsiteX74" fmla="*/ 997710 w 3301706"/>
                <a:gd name="connsiteY74" fmla="*/ 1959424 h 1995424"/>
                <a:gd name="connsiteX75" fmla="*/ 834425 w 3301706"/>
                <a:gd name="connsiteY75" fmla="*/ 1959424 h 1995424"/>
                <a:gd name="connsiteX76" fmla="*/ 852425 w 3301706"/>
                <a:gd name="connsiteY76" fmla="*/ 1977424 h 1995424"/>
                <a:gd name="connsiteX77" fmla="*/ 834425 w 3301706"/>
                <a:gd name="connsiteY77" fmla="*/ 1995424 h 1995424"/>
                <a:gd name="connsiteX78" fmla="*/ 816425 w 3301706"/>
                <a:gd name="connsiteY78" fmla="*/ 1977424 h 1995424"/>
                <a:gd name="connsiteX79" fmla="*/ 834425 w 3301706"/>
                <a:gd name="connsiteY79" fmla="*/ 1959424 h 1995424"/>
                <a:gd name="connsiteX80" fmla="*/ 671140 w 3301706"/>
                <a:gd name="connsiteY80" fmla="*/ 1959424 h 1995424"/>
                <a:gd name="connsiteX81" fmla="*/ 689140 w 3301706"/>
                <a:gd name="connsiteY81" fmla="*/ 1977424 h 1995424"/>
                <a:gd name="connsiteX82" fmla="*/ 671140 w 3301706"/>
                <a:gd name="connsiteY82" fmla="*/ 1995424 h 1995424"/>
                <a:gd name="connsiteX83" fmla="*/ 653140 w 3301706"/>
                <a:gd name="connsiteY83" fmla="*/ 1977424 h 1995424"/>
                <a:gd name="connsiteX84" fmla="*/ 671140 w 3301706"/>
                <a:gd name="connsiteY84" fmla="*/ 1959424 h 1995424"/>
                <a:gd name="connsiteX85" fmla="*/ 507855 w 3301706"/>
                <a:gd name="connsiteY85" fmla="*/ 1959424 h 1995424"/>
                <a:gd name="connsiteX86" fmla="*/ 525855 w 3301706"/>
                <a:gd name="connsiteY86" fmla="*/ 1977424 h 1995424"/>
                <a:gd name="connsiteX87" fmla="*/ 507855 w 3301706"/>
                <a:gd name="connsiteY87" fmla="*/ 1995424 h 1995424"/>
                <a:gd name="connsiteX88" fmla="*/ 489855 w 3301706"/>
                <a:gd name="connsiteY88" fmla="*/ 1977424 h 1995424"/>
                <a:gd name="connsiteX89" fmla="*/ 507855 w 3301706"/>
                <a:gd name="connsiteY89" fmla="*/ 1959424 h 1995424"/>
                <a:gd name="connsiteX90" fmla="*/ 344570 w 3301706"/>
                <a:gd name="connsiteY90" fmla="*/ 1959424 h 1995424"/>
                <a:gd name="connsiteX91" fmla="*/ 362570 w 3301706"/>
                <a:gd name="connsiteY91" fmla="*/ 1977424 h 1995424"/>
                <a:gd name="connsiteX92" fmla="*/ 344570 w 3301706"/>
                <a:gd name="connsiteY92" fmla="*/ 1995424 h 1995424"/>
                <a:gd name="connsiteX93" fmla="*/ 326570 w 3301706"/>
                <a:gd name="connsiteY93" fmla="*/ 1977424 h 1995424"/>
                <a:gd name="connsiteX94" fmla="*/ 344570 w 3301706"/>
                <a:gd name="connsiteY94" fmla="*/ 1959424 h 1995424"/>
                <a:gd name="connsiteX95" fmla="*/ 181285 w 3301706"/>
                <a:gd name="connsiteY95" fmla="*/ 1959424 h 1995424"/>
                <a:gd name="connsiteX96" fmla="*/ 199285 w 3301706"/>
                <a:gd name="connsiteY96" fmla="*/ 1977424 h 1995424"/>
                <a:gd name="connsiteX97" fmla="*/ 181285 w 3301706"/>
                <a:gd name="connsiteY97" fmla="*/ 1995424 h 1995424"/>
                <a:gd name="connsiteX98" fmla="*/ 163285 w 3301706"/>
                <a:gd name="connsiteY98" fmla="*/ 1977424 h 1995424"/>
                <a:gd name="connsiteX99" fmla="*/ 181285 w 3301706"/>
                <a:gd name="connsiteY99" fmla="*/ 1959424 h 1995424"/>
                <a:gd name="connsiteX100" fmla="*/ 18000 w 3301706"/>
                <a:gd name="connsiteY100" fmla="*/ 1959424 h 1995424"/>
                <a:gd name="connsiteX101" fmla="*/ 36000 w 3301706"/>
                <a:gd name="connsiteY101" fmla="*/ 1977424 h 1995424"/>
                <a:gd name="connsiteX102" fmla="*/ 18000 w 3301706"/>
                <a:gd name="connsiteY102" fmla="*/ 1995424 h 1995424"/>
                <a:gd name="connsiteX103" fmla="*/ 0 w 3301706"/>
                <a:gd name="connsiteY103" fmla="*/ 1977424 h 1995424"/>
                <a:gd name="connsiteX104" fmla="*/ 18000 w 3301706"/>
                <a:gd name="connsiteY104" fmla="*/ 1959424 h 1995424"/>
                <a:gd name="connsiteX105" fmla="*/ 3283706 w 3301706"/>
                <a:gd name="connsiteY105" fmla="*/ 1796135 h 1995424"/>
                <a:gd name="connsiteX106" fmla="*/ 3301706 w 3301706"/>
                <a:gd name="connsiteY106" fmla="*/ 1814135 h 1995424"/>
                <a:gd name="connsiteX107" fmla="*/ 3283706 w 3301706"/>
                <a:gd name="connsiteY107" fmla="*/ 1832135 h 1995424"/>
                <a:gd name="connsiteX108" fmla="*/ 3265706 w 3301706"/>
                <a:gd name="connsiteY108" fmla="*/ 1814135 h 1995424"/>
                <a:gd name="connsiteX109" fmla="*/ 3283706 w 3301706"/>
                <a:gd name="connsiteY109" fmla="*/ 1796135 h 1995424"/>
                <a:gd name="connsiteX110" fmla="*/ 3120415 w 3301706"/>
                <a:gd name="connsiteY110" fmla="*/ 1796135 h 1995424"/>
                <a:gd name="connsiteX111" fmla="*/ 3138415 w 3301706"/>
                <a:gd name="connsiteY111" fmla="*/ 1814135 h 1995424"/>
                <a:gd name="connsiteX112" fmla="*/ 3120415 w 3301706"/>
                <a:gd name="connsiteY112" fmla="*/ 1832135 h 1995424"/>
                <a:gd name="connsiteX113" fmla="*/ 3102415 w 3301706"/>
                <a:gd name="connsiteY113" fmla="*/ 1814135 h 1995424"/>
                <a:gd name="connsiteX114" fmla="*/ 3120415 w 3301706"/>
                <a:gd name="connsiteY114" fmla="*/ 1796135 h 1995424"/>
                <a:gd name="connsiteX115" fmla="*/ 2957130 w 3301706"/>
                <a:gd name="connsiteY115" fmla="*/ 1796135 h 1995424"/>
                <a:gd name="connsiteX116" fmla="*/ 2975130 w 3301706"/>
                <a:gd name="connsiteY116" fmla="*/ 1814135 h 1995424"/>
                <a:gd name="connsiteX117" fmla="*/ 2957130 w 3301706"/>
                <a:gd name="connsiteY117" fmla="*/ 1832135 h 1995424"/>
                <a:gd name="connsiteX118" fmla="*/ 2939130 w 3301706"/>
                <a:gd name="connsiteY118" fmla="*/ 1814135 h 1995424"/>
                <a:gd name="connsiteX119" fmla="*/ 2957130 w 3301706"/>
                <a:gd name="connsiteY119" fmla="*/ 1796135 h 1995424"/>
                <a:gd name="connsiteX120" fmla="*/ 2793845 w 3301706"/>
                <a:gd name="connsiteY120" fmla="*/ 1796135 h 1995424"/>
                <a:gd name="connsiteX121" fmla="*/ 2811845 w 3301706"/>
                <a:gd name="connsiteY121" fmla="*/ 1814135 h 1995424"/>
                <a:gd name="connsiteX122" fmla="*/ 2793845 w 3301706"/>
                <a:gd name="connsiteY122" fmla="*/ 1832135 h 1995424"/>
                <a:gd name="connsiteX123" fmla="*/ 2775845 w 3301706"/>
                <a:gd name="connsiteY123" fmla="*/ 1814135 h 1995424"/>
                <a:gd name="connsiteX124" fmla="*/ 2793845 w 3301706"/>
                <a:gd name="connsiteY124" fmla="*/ 1796135 h 1995424"/>
                <a:gd name="connsiteX125" fmla="*/ 2630560 w 3301706"/>
                <a:gd name="connsiteY125" fmla="*/ 1796135 h 1995424"/>
                <a:gd name="connsiteX126" fmla="*/ 2648560 w 3301706"/>
                <a:gd name="connsiteY126" fmla="*/ 1814135 h 1995424"/>
                <a:gd name="connsiteX127" fmla="*/ 2630560 w 3301706"/>
                <a:gd name="connsiteY127" fmla="*/ 1832135 h 1995424"/>
                <a:gd name="connsiteX128" fmla="*/ 2612560 w 3301706"/>
                <a:gd name="connsiteY128" fmla="*/ 1814135 h 1995424"/>
                <a:gd name="connsiteX129" fmla="*/ 2630560 w 3301706"/>
                <a:gd name="connsiteY129" fmla="*/ 1796135 h 1995424"/>
                <a:gd name="connsiteX130" fmla="*/ 2467275 w 3301706"/>
                <a:gd name="connsiteY130" fmla="*/ 1796135 h 1995424"/>
                <a:gd name="connsiteX131" fmla="*/ 2485275 w 3301706"/>
                <a:gd name="connsiteY131" fmla="*/ 1814135 h 1995424"/>
                <a:gd name="connsiteX132" fmla="*/ 2467275 w 3301706"/>
                <a:gd name="connsiteY132" fmla="*/ 1832135 h 1995424"/>
                <a:gd name="connsiteX133" fmla="*/ 2449275 w 3301706"/>
                <a:gd name="connsiteY133" fmla="*/ 1814135 h 1995424"/>
                <a:gd name="connsiteX134" fmla="*/ 2467275 w 3301706"/>
                <a:gd name="connsiteY134" fmla="*/ 1796135 h 1995424"/>
                <a:gd name="connsiteX135" fmla="*/ 2303990 w 3301706"/>
                <a:gd name="connsiteY135" fmla="*/ 1796135 h 1995424"/>
                <a:gd name="connsiteX136" fmla="*/ 2321990 w 3301706"/>
                <a:gd name="connsiteY136" fmla="*/ 1814135 h 1995424"/>
                <a:gd name="connsiteX137" fmla="*/ 2303990 w 3301706"/>
                <a:gd name="connsiteY137" fmla="*/ 1832135 h 1995424"/>
                <a:gd name="connsiteX138" fmla="*/ 2285990 w 3301706"/>
                <a:gd name="connsiteY138" fmla="*/ 1814135 h 1995424"/>
                <a:gd name="connsiteX139" fmla="*/ 2303990 w 3301706"/>
                <a:gd name="connsiteY139" fmla="*/ 1796135 h 1995424"/>
                <a:gd name="connsiteX140" fmla="*/ 2140705 w 3301706"/>
                <a:gd name="connsiteY140" fmla="*/ 1796135 h 1995424"/>
                <a:gd name="connsiteX141" fmla="*/ 2158705 w 3301706"/>
                <a:gd name="connsiteY141" fmla="*/ 1814135 h 1995424"/>
                <a:gd name="connsiteX142" fmla="*/ 2140705 w 3301706"/>
                <a:gd name="connsiteY142" fmla="*/ 1832135 h 1995424"/>
                <a:gd name="connsiteX143" fmla="*/ 2122705 w 3301706"/>
                <a:gd name="connsiteY143" fmla="*/ 1814135 h 1995424"/>
                <a:gd name="connsiteX144" fmla="*/ 2140705 w 3301706"/>
                <a:gd name="connsiteY144" fmla="*/ 1796135 h 1995424"/>
                <a:gd name="connsiteX145" fmla="*/ 1977420 w 3301706"/>
                <a:gd name="connsiteY145" fmla="*/ 1796135 h 1995424"/>
                <a:gd name="connsiteX146" fmla="*/ 1995420 w 3301706"/>
                <a:gd name="connsiteY146" fmla="*/ 1814135 h 1995424"/>
                <a:gd name="connsiteX147" fmla="*/ 1977420 w 3301706"/>
                <a:gd name="connsiteY147" fmla="*/ 1832135 h 1995424"/>
                <a:gd name="connsiteX148" fmla="*/ 1959420 w 3301706"/>
                <a:gd name="connsiteY148" fmla="*/ 1814135 h 1995424"/>
                <a:gd name="connsiteX149" fmla="*/ 1977420 w 3301706"/>
                <a:gd name="connsiteY149" fmla="*/ 1796135 h 1995424"/>
                <a:gd name="connsiteX150" fmla="*/ 1814135 w 3301706"/>
                <a:gd name="connsiteY150" fmla="*/ 1796135 h 1995424"/>
                <a:gd name="connsiteX151" fmla="*/ 1832135 w 3301706"/>
                <a:gd name="connsiteY151" fmla="*/ 1814135 h 1995424"/>
                <a:gd name="connsiteX152" fmla="*/ 1814135 w 3301706"/>
                <a:gd name="connsiteY152" fmla="*/ 1832135 h 1995424"/>
                <a:gd name="connsiteX153" fmla="*/ 1796135 w 3301706"/>
                <a:gd name="connsiteY153" fmla="*/ 1814135 h 1995424"/>
                <a:gd name="connsiteX154" fmla="*/ 1814135 w 3301706"/>
                <a:gd name="connsiteY154" fmla="*/ 1796135 h 1995424"/>
                <a:gd name="connsiteX155" fmla="*/ 1650850 w 3301706"/>
                <a:gd name="connsiteY155" fmla="*/ 1796135 h 1995424"/>
                <a:gd name="connsiteX156" fmla="*/ 1668850 w 3301706"/>
                <a:gd name="connsiteY156" fmla="*/ 1814135 h 1995424"/>
                <a:gd name="connsiteX157" fmla="*/ 1650850 w 3301706"/>
                <a:gd name="connsiteY157" fmla="*/ 1832135 h 1995424"/>
                <a:gd name="connsiteX158" fmla="*/ 1632850 w 3301706"/>
                <a:gd name="connsiteY158" fmla="*/ 1814135 h 1995424"/>
                <a:gd name="connsiteX159" fmla="*/ 1650850 w 3301706"/>
                <a:gd name="connsiteY159" fmla="*/ 1796135 h 1995424"/>
                <a:gd name="connsiteX160" fmla="*/ 1487565 w 3301706"/>
                <a:gd name="connsiteY160" fmla="*/ 1796135 h 1995424"/>
                <a:gd name="connsiteX161" fmla="*/ 1505565 w 3301706"/>
                <a:gd name="connsiteY161" fmla="*/ 1814135 h 1995424"/>
                <a:gd name="connsiteX162" fmla="*/ 1487565 w 3301706"/>
                <a:gd name="connsiteY162" fmla="*/ 1832135 h 1995424"/>
                <a:gd name="connsiteX163" fmla="*/ 1469565 w 3301706"/>
                <a:gd name="connsiteY163" fmla="*/ 1814135 h 1995424"/>
                <a:gd name="connsiteX164" fmla="*/ 1487565 w 3301706"/>
                <a:gd name="connsiteY164" fmla="*/ 1796135 h 1995424"/>
                <a:gd name="connsiteX165" fmla="*/ 1324280 w 3301706"/>
                <a:gd name="connsiteY165" fmla="*/ 1796135 h 1995424"/>
                <a:gd name="connsiteX166" fmla="*/ 1342280 w 3301706"/>
                <a:gd name="connsiteY166" fmla="*/ 1814135 h 1995424"/>
                <a:gd name="connsiteX167" fmla="*/ 1324280 w 3301706"/>
                <a:gd name="connsiteY167" fmla="*/ 1832135 h 1995424"/>
                <a:gd name="connsiteX168" fmla="*/ 1306280 w 3301706"/>
                <a:gd name="connsiteY168" fmla="*/ 1814135 h 1995424"/>
                <a:gd name="connsiteX169" fmla="*/ 1324280 w 3301706"/>
                <a:gd name="connsiteY169" fmla="*/ 1796135 h 1995424"/>
                <a:gd name="connsiteX170" fmla="*/ 1160995 w 3301706"/>
                <a:gd name="connsiteY170" fmla="*/ 1796135 h 1995424"/>
                <a:gd name="connsiteX171" fmla="*/ 1178995 w 3301706"/>
                <a:gd name="connsiteY171" fmla="*/ 1814135 h 1995424"/>
                <a:gd name="connsiteX172" fmla="*/ 1160995 w 3301706"/>
                <a:gd name="connsiteY172" fmla="*/ 1832135 h 1995424"/>
                <a:gd name="connsiteX173" fmla="*/ 1142995 w 3301706"/>
                <a:gd name="connsiteY173" fmla="*/ 1814135 h 1995424"/>
                <a:gd name="connsiteX174" fmla="*/ 1160995 w 3301706"/>
                <a:gd name="connsiteY174" fmla="*/ 1796135 h 1995424"/>
                <a:gd name="connsiteX175" fmla="*/ 997710 w 3301706"/>
                <a:gd name="connsiteY175" fmla="*/ 1796135 h 1995424"/>
                <a:gd name="connsiteX176" fmla="*/ 1015710 w 3301706"/>
                <a:gd name="connsiteY176" fmla="*/ 1814135 h 1995424"/>
                <a:gd name="connsiteX177" fmla="*/ 997710 w 3301706"/>
                <a:gd name="connsiteY177" fmla="*/ 1832135 h 1995424"/>
                <a:gd name="connsiteX178" fmla="*/ 979710 w 3301706"/>
                <a:gd name="connsiteY178" fmla="*/ 1814135 h 1995424"/>
                <a:gd name="connsiteX179" fmla="*/ 997710 w 3301706"/>
                <a:gd name="connsiteY179" fmla="*/ 1796135 h 1995424"/>
                <a:gd name="connsiteX180" fmla="*/ 834425 w 3301706"/>
                <a:gd name="connsiteY180" fmla="*/ 1796135 h 1995424"/>
                <a:gd name="connsiteX181" fmla="*/ 852425 w 3301706"/>
                <a:gd name="connsiteY181" fmla="*/ 1814135 h 1995424"/>
                <a:gd name="connsiteX182" fmla="*/ 834425 w 3301706"/>
                <a:gd name="connsiteY182" fmla="*/ 1832135 h 1995424"/>
                <a:gd name="connsiteX183" fmla="*/ 816425 w 3301706"/>
                <a:gd name="connsiteY183" fmla="*/ 1814135 h 1995424"/>
                <a:gd name="connsiteX184" fmla="*/ 834425 w 3301706"/>
                <a:gd name="connsiteY184" fmla="*/ 1796135 h 1995424"/>
                <a:gd name="connsiteX185" fmla="*/ 671140 w 3301706"/>
                <a:gd name="connsiteY185" fmla="*/ 1796135 h 1995424"/>
                <a:gd name="connsiteX186" fmla="*/ 689140 w 3301706"/>
                <a:gd name="connsiteY186" fmla="*/ 1814135 h 1995424"/>
                <a:gd name="connsiteX187" fmla="*/ 671140 w 3301706"/>
                <a:gd name="connsiteY187" fmla="*/ 1832135 h 1995424"/>
                <a:gd name="connsiteX188" fmla="*/ 653140 w 3301706"/>
                <a:gd name="connsiteY188" fmla="*/ 1814135 h 1995424"/>
                <a:gd name="connsiteX189" fmla="*/ 671140 w 3301706"/>
                <a:gd name="connsiteY189" fmla="*/ 1796135 h 1995424"/>
                <a:gd name="connsiteX190" fmla="*/ 507855 w 3301706"/>
                <a:gd name="connsiteY190" fmla="*/ 1796135 h 1995424"/>
                <a:gd name="connsiteX191" fmla="*/ 525855 w 3301706"/>
                <a:gd name="connsiteY191" fmla="*/ 1814135 h 1995424"/>
                <a:gd name="connsiteX192" fmla="*/ 507855 w 3301706"/>
                <a:gd name="connsiteY192" fmla="*/ 1832135 h 1995424"/>
                <a:gd name="connsiteX193" fmla="*/ 489855 w 3301706"/>
                <a:gd name="connsiteY193" fmla="*/ 1814135 h 1995424"/>
                <a:gd name="connsiteX194" fmla="*/ 507855 w 3301706"/>
                <a:gd name="connsiteY194" fmla="*/ 1796135 h 1995424"/>
                <a:gd name="connsiteX195" fmla="*/ 344570 w 3301706"/>
                <a:gd name="connsiteY195" fmla="*/ 1796135 h 1995424"/>
                <a:gd name="connsiteX196" fmla="*/ 362570 w 3301706"/>
                <a:gd name="connsiteY196" fmla="*/ 1814135 h 1995424"/>
                <a:gd name="connsiteX197" fmla="*/ 344570 w 3301706"/>
                <a:gd name="connsiteY197" fmla="*/ 1832135 h 1995424"/>
                <a:gd name="connsiteX198" fmla="*/ 326570 w 3301706"/>
                <a:gd name="connsiteY198" fmla="*/ 1814135 h 1995424"/>
                <a:gd name="connsiteX199" fmla="*/ 344570 w 3301706"/>
                <a:gd name="connsiteY199" fmla="*/ 1796135 h 1995424"/>
                <a:gd name="connsiteX200" fmla="*/ 181285 w 3301706"/>
                <a:gd name="connsiteY200" fmla="*/ 1796135 h 1995424"/>
                <a:gd name="connsiteX201" fmla="*/ 199285 w 3301706"/>
                <a:gd name="connsiteY201" fmla="*/ 1814135 h 1995424"/>
                <a:gd name="connsiteX202" fmla="*/ 181285 w 3301706"/>
                <a:gd name="connsiteY202" fmla="*/ 1832135 h 1995424"/>
                <a:gd name="connsiteX203" fmla="*/ 163285 w 3301706"/>
                <a:gd name="connsiteY203" fmla="*/ 1814135 h 1995424"/>
                <a:gd name="connsiteX204" fmla="*/ 181285 w 3301706"/>
                <a:gd name="connsiteY204" fmla="*/ 1796135 h 1995424"/>
                <a:gd name="connsiteX205" fmla="*/ 18000 w 3301706"/>
                <a:gd name="connsiteY205" fmla="*/ 1796135 h 1995424"/>
                <a:gd name="connsiteX206" fmla="*/ 36000 w 3301706"/>
                <a:gd name="connsiteY206" fmla="*/ 1814135 h 1995424"/>
                <a:gd name="connsiteX207" fmla="*/ 18000 w 3301706"/>
                <a:gd name="connsiteY207" fmla="*/ 1832135 h 1995424"/>
                <a:gd name="connsiteX208" fmla="*/ 0 w 3301706"/>
                <a:gd name="connsiteY208" fmla="*/ 1814135 h 1995424"/>
                <a:gd name="connsiteX209" fmla="*/ 18000 w 3301706"/>
                <a:gd name="connsiteY209" fmla="*/ 1796135 h 1995424"/>
                <a:gd name="connsiteX210" fmla="*/ 3283706 w 3301706"/>
                <a:gd name="connsiteY210" fmla="*/ 1632850 h 1995424"/>
                <a:gd name="connsiteX211" fmla="*/ 3301706 w 3301706"/>
                <a:gd name="connsiteY211" fmla="*/ 1650850 h 1995424"/>
                <a:gd name="connsiteX212" fmla="*/ 3283706 w 3301706"/>
                <a:gd name="connsiteY212" fmla="*/ 1668850 h 1995424"/>
                <a:gd name="connsiteX213" fmla="*/ 3265706 w 3301706"/>
                <a:gd name="connsiteY213" fmla="*/ 1650850 h 1995424"/>
                <a:gd name="connsiteX214" fmla="*/ 3283706 w 3301706"/>
                <a:gd name="connsiteY214" fmla="*/ 1632850 h 1995424"/>
                <a:gd name="connsiteX215" fmla="*/ 3120415 w 3301706"/>
                <a:gd name="connsiteY215" fmla="*/ 1632850 h 1995424"/>
                <a:gd name="connsiteX216" fmla="*/ 3138415 w 3301706"/>
                <a:gd name="connsiteY216" fmla="*/ 1650850 h 1995424"/>
                <a:gd name="connsiteX217" fmla="*/ 3120415 w 3301706"/>
                <a:gd name="connsiteY217" fmla="*/ 1668850 h 1995424"/>
                <a:gd name="connsiteX218" fmla="*/ 3102415 w 3301706"/>
                <a:gd name="connsiteY218" fmla="*/ 1650850 h 1995424"/>
                <a:gd name="connsiteX219" fmla="*/ 3120415 w 3301706"/>
                <a:gd name="connsiteY219" fmla="*/ 1632850 h 1995424"/>
                <a:gd name="connsiteX220" fmla="*/ 2957130 w 3301706"/>
                <a:gd name="connsiteY220" fmla="*/ 1632850 h 1995424"/>
                <a:gd name="connsiteX221" fmla="*/ 2975130 w 3301706"/>
                <a:gd name="connsiteY221" fmla="*/ 1650850 h 1995424"/>
                <a:gd name="connsiteX222" fmla="*/ 2957130 w 3301706"/>
                <a:gd name="connsiteY222" fmla="*/ 1668850 h 1995424"/>
                <a:gd name="connsiteX223" fmla="*/ 2939130 w 3301706"/>
                <a:gd name="connsiteY223" fmla="*/ 1650850 h 1995424"/>
                <a:gd name="connsiteX224" fmla="*/ 2957130 w 3301706"/>
                <a:gd name="connsiteY224" fmla="*/ 1632850 h 1995424"/>
                <a:gd name="connsiteX225" fmla="*/ 2793845 w 3301706"/>
                <a:gd name="connsiteY225" fmla="*/ 1632850 h 1995424"/>
                <a:gd name="connsiteX226" fmla="*/ 2811845 w 3301706"/>
                <a:gd name="connsiteY226" fmla="*/ 1650850 h 1995424"/>
                <a:gd name="connsiteX227" fmla="*/ 2793845 w 3301706"/>
                <a:gd name="connsiteY227" fmla="*/ 1668850 h 1995424"/>
                <a:gd name="connsiteX228" fmla="*/ 2775845 w 3301706"/>
                <a:gd name="connsiteY228" fmla="*/ 1650850 h 1995424"/>
                <a:gd name="connsiteX229" fmla="*/ 2793845 w 3301706"/>
                <a:gd name="connsiteY229" fmla="*/ 1632850 h 1995424"/>
                <a:gd name="connsiteX230" fmla="*/ 2630560 w 3301706"/>
                <a:gd name="connsiteY230" fmla="*/ 1632850 h 1995424"/>
                <a:gd name="connsiteX231" fmla="*/ 2648560 w 3301706"/>
                <a:gd name="connsiteY231" fmla="*/ 1650850 h 1995424"/>
                <a:gd name="connsiteX232" fmla="*/ 2630560 w 3301706"/>
                <a:gd name="connsiteY232" fmla="*/ 1668850 h 1995424"/>
                <a:gd name="connsiteX233" fmla="*/ 2612560 w 3301706"/>
                <a:gd name="connsiteY233" fmla="*/ 1650850 h 1995424"/>
                <a:gd name="connsiteX234" fmla="*/ 2630560 w 3301706"/>
                <a:gd name="connsiteY234" fmla="*/ 1632850 h 1995424"/>
                <a:gd name="connsiteX235" fmla="*/ 2467275 w 3301706"/>
                <a:gd name="connsiteY235" fmla="*/ 1632850 h 1995424"/>
                <a:gd name="connsiteX236" fmla="*/ 2485275 w 3301706"/>
                <a:gd name="connsiteY236" fmla="*/ 1650850 h 1995424"/>
                <a:gd name="connsiteX237" fmla="*/ 2467275 w 3301706"/>
                <a:gd name="connsiteY237" fmla="*/ 1668850 h 1995424"/>
                <a:gd name="connsiteX238" fmla="*/ 2449275 w 3301706"/>
                <a:gd name="connsiteY238" fmla="*/ 1650850 h 1995424"/>
                <a:gd name="connsiteX239" fmla="*/ 2467275 w 3301706"/>
                <a:gd name="connsiteY239" fmla="*/ 1632850 h 1995424"/>
                <a:gd name="connsiteX240" fmla="*/ 2303990 w 3301706"/>
                <a:gd name="connsiteY240" fmla="*/ 1632850 h 1995424"/>
                <a:gd name="connsiteX241" fmla="*/ 2321990 w 3301706"/>
                <a:gd name="connsiteY241" fmla="*/ 1650850 h 1995424"/>
                <a:gd name="connsiteX242" fmla="*/ 2303990 w 3301706"/>
                <a:gd name="connsiteY242" fmla="*/ 1668850 h 1995424"/>
                <a:gd name="connsiteX243" fmla="*/ 2285990 w 3301706"/>
                <a:gd name="connsiteY243" fmla="*/ 1650850 h 1995424"/>
                <a:gd name="connsiteX244" fmla="*/ 2303990 w 3301706"/>
                <a:gd name="connsiteY244" fmla="*/ 1632850 h 1995424"/>
                <a:gd name="connsiteX245" fmla="*/ 2140705 w 3301706"/>
                <a:gd name="connsiteY245" fmla="*/ 1632850 h 1995424"/>
                <a:gd name="connsiteX246" fmla="*/ 2158705 w 3301706"/>
                <a:gd name="connsiteY246" fmla="*/ 1650850 h 1995424"/>
                <a:gd name="connsiteX247" fmla="*/ 2140705 w 3301706"/>
                <a:gd name="connsiteY247" fmla="*/ 1668850 h 1995424"/>
                <a:gd name="connsiteX248" fmla="*/ 2122705 w 3301706"/>
                <a:gd name="connsiteY248" fmla="*/ 1650850 h 1995424"/>
                <a:gd name="connsiteX249" fmla="*/ 2140705 w 3301706"/>
                <a:gd name="connsiteY249" fmla="*/ 1632850 h 1995424"/>
                <a:gd name="connsiteX250" fmla="*/ 1977420 w 3301706"/>
                <a:gd name="connsiteY250" fmla="*/ 1632850 h 1995424"/>
                <a:gd name="connsiteX251" fmla="*/ 1995420 w 3301706"/>
                <a:gd name="connsiteY251" fmla="*/ 1650850 h 1995424"/>
                <a:gd name="connsiteX252" fmla="*/ 1977420 w 3301706"/>
                <a:gd name="connsiteY252" fmla="*/ 1668850 h 1995424"/>
                <a:gd name="connsiteX253" fmla="*/ 1959420 w 3301706"/>
                <a:gd name="connsiteY253" fmla="*/ 1650850 h 1995424"/>
                <a:gd name="connsiteX254" fmla="*/ 1977420 w 3301706"/>
                <a:gd name="connsiteY254" fmla="*/ 1632850 h 1995424"/>
                <a:gd name="connsiteX255" fmla="*/ 1814135 w 3301706"/>
                <a:gd name="connsiteY255" fmla="*/ 1632850 h 1995424"/>
                <a:gd name="connsiteX256" fmla="*/ 1832135 w 3301706"/>
                <a:gd name="connsiteY256" fmla="*/ 1650850 h 1995424"/>
                <a:gd name="connsiteX257" fmla="*/ 1814135 w 3301706"/>
                <a:gd name="connsiteY257" fmla="*/ 1668850 h 1995424"/>
                <a:gd name="connsiteX258" fmla="*/ 1796135 w 3301706"/>
                <a:gd name="connsiteY258" fmla="*/ 1650850 h 1995424"/>
                <a:gd name="connsiteX259" fmla="*/ 1814135 w 3301706"/>
                <a:gd name="connsiteY259" fmla="*/ 1632850 h 1995424"/>
                <a:gd name="connsiteX260" fmla="*/ 1650850 w 3301706"/>
                <a:gd name="connsiteY260" fmla="*/ 1632850 h 1995424"/>
                <a:gd name="connsiteX261" fmla="*/ 1668850 w 3301706"/>
                <a:gd name="connsiteY261" fmla="*/ 1650850 h 1995424"/>
                <a:gd name="connsiteX262" fmla="*/ 1650850 w 3301706"/>
                <a:gd name="connsiteY262" fmla="*/ 1668850 h 1995424"/>
                <a:gd name="connsiteX263" fmla="*/ 1632850 w 3301706"/>
                <a:gd name="connsiteY263" fmla="*/ 1650850 h 1995424"/>
                <a:gd name="connsiteX264" fmla="*/ 1650850 w 3301706"/>
                <a:gd name="connsiteY264" fmla="*/ 1632850 h 1995424"/>
                <a:gd name="connsiteX265" fmla="*/ 1487565 w 3301706"/>
                <a:gd name="connsiteY265" fmla="*/ 1632850 h 1995424"/>
                <a:gd name="connsiteX266" fmla="*/ 1505565 w 3301706"/>
                <a:gd name="connsiteY266" fmla="*/ 1650850 h 1995424"/>
                <a:gd name="connsiteX267" fmla="*/ 1487565 w 3301706"/>
                <a:gd name="connsiteY267" fmla="*/ 1668850 h 1995424"/>
                <a:gd name="connsiteX268" fmla="*/ 1469565 w 3301706"/>
                <a:gd name="connsiteY268" fmla="*/ 1650850 h 1995424"/>
                <a:gd name="connsiteX269" fmla="*/ 1487565 w 3301706"/>
                <a:gd name="connsiteY269" fmla="*/ 1632850 h 1995424"/>
                <a:gd name="connsiteX270" fmla="*/ 1324280 w 3301706"/>
                <a:gd name="connsiteY270" fmla="*/ 1632850 h 1995424"/>
                <a:gd name="connsiteX271" fmla="*/ 1342280 w 3301706"/>
                <a:gd name="connsiteY271" fmla="*/ 1650850 h 1995424"/>
                <a:gd name="connsiteX272" fmla="*/ 1324280 w 3301706"/>
                <a:gd name="connsiteY272" fmla="*/ 1668850 h 1995424"/>
                <a:gd name="connsiteX273" fmla="*/ 1306280 w 3301706"/>
                <a:gd name="connsiteY273" fmla="*/ 1650850 h 1995424"/>
                <a:gd name="connsiteX274" fmla="*/ 1324280 w 3301706"/>
                <a:gd name="connsiteY274" fmla="*/ 1632850 h 1995424"/>
                <a:gd name="connsiteX275" fmla="*/ 1160995 w 3301706"/>
                <a:gd name="connsiteY275" fmla="*/ 1632850 h 1995424"/>
                <a:gd name="connsiteX276" fmla="*/ 1178995 w 3301706"/>
                <a:gd name="connsiteY276" fmla="*/ 1650850 h 1995424"/>
                <a:gd name="connsiteX277" fmla="*/ 1160995 w 3301706"/>
                <a:gd name="connsiteY277" fmla="*/ 1668850 h 1995424"/>
                <a:gd name="connsiteX278" fmla="*/ 1142995 w 3301706"/>
                <a:gd name="connsiteY278" fmla="*/ 1650850 h 1995424"/>
                <a:gd name="connsiteX279" fmla="*/ 1160995 w 3301706"/>
                <a:gd name="connsiteY279" fmla="*/ 1632850 h 1995424"/>
                <a:gd name="connsiteX280" fmla="*/ 997710 w 3301706"/>
                <a:gd name="connsiteY280" fmla="*/ 1632850 h 1995424"/>
                <a:gd name="connsiteX281" fmla="*/ 1015710 w 3301706"/>
                <a:gd name="connsiteY281" fmla="*/ 1650850 h 1995424"/>
                <a:gd name="connsiteX282" fmla="*/ 997710 w 3301706"/>
                <a:gd name="connsiteY282" fmla="*/ 1668850 h 1995424"/>
                <a:gd name="connsiteX283" fmla="*/ 979710 w 3301706"/>
                <a:gd name="connsiteY283" fmla="*/ 1650850 h 1995424"/>
                <a:gd name="connsiteX284" fmla="*/ 997710 w 3301706"/>
                <a:gd name="connsiteY284" fmla="*/ 1632850 h 1995424"/>
                <a:gd name="connsiteX285" fmla="*/ 834425 w 3301706"/>
                <a:gd name="connsiteY285" fmla="*/ 1632850 h 1995424"/>
                <a:gd name="connsiteX286" fmla="*/ 852425 w 3301706"/>
                <a:gd name="connsiteY286" fmla="*/ 1650850 h 1995424"/>
                <a:gd name="connsiteX287" fmla="*/ 834425 w 3301706"/>
                <a:gd name="connsiteY287" fmla="*/ 1668850 h 1995424"/>
                <a:gd name="connsiteX288" fmla="*/ 816425 w 3301706"/>
                <a:gd name="connsiteY288" fmla="*/ 1650850 h 1995424"/>
                <a:gd name="connsiteX289" fmla="*/ 834425 w 3301706"/>
                <a:gd name="connsiteY289" fmla="*/ 1632850 h 1995424"/>
                <a:gd name="connsiteX290" fmla="*/ 671140 w 3301706"/>
                <a:gd name="connsiteY290" fmla="*/ 1632850 h 1995424"/>
                <a:gd name="connsiteX291" fmla="*/ 689140 w 3301706"/>
                <a:gd name="connsiteY291" fmla="*/ 1650850 h 1995424"/>
                <a:gd name="connsiteX292" fmla="*/ 671140 w 3301706"/>
                <a:gd name="connsiteY292" fmla="*/ 1668850 h 1995424"/>
                <a:gd name="connsiteX293" fmla="*/ 653140 w 3301706"/>
                <a:gd name="connsiteY293" fmla="*/ 1650850 h 1995424"/>
                <a:gd name="connsiteX294" fmla="*/ 671140 w 3301706"/>
                <a:gd name="connsiteY294" fmla="*/ 1632850 h 1995424"/>
                <a:gd name="connsiteX295" fmla="*/ 507855 w 3301706"/>
                <a:gd name="connsiteY295" fmla="*/ 1632850 h 1995424"/>
                <a:gd name="connsiteX296" fmla="*/ 525855 w 3301706"/>
                <a:gd name="connsiteY296" fmla="*/ 1650850 h 1995424"/>
                <a:gd name="connsiteX297" fmla="*/ 507855 w 3301706"/>
                <a:gd name="connsiteY297" fmla="*/ 1668850 h 1995424"/>
                <a:gd name="connsiteX298" fmla="*/ 489855 w 3301706"/>
                <a:gd name="connsiteY298" fmla="*/ 1650850 h 1995424"/>
                <a:gd name="connsiteX299" fmla="*/ 507855 w 3301706"/>
                <a:gd name="connsiteY299" fmla="*/ 1632850 h 1995424"/>
                <a:gd name="connsiteX300" fmla="*/ 344570 w 3301706"/>
                <a:gd name="connsiteY300" fmla="*/ 1632850 h 1995424"/>
                <a:gd name="connsiteX301" fmla="*/ 362570 w 3301706"/>
                <a:gd name="connsiteY301" fmla="*/ 1650850 h 1995424"/>
                <a:gd name="connsiteX302" fmla="*/ 344570 w 3301706"/>
                <a:gd name="connsiteY302" fmla="*/ 1668850 h 1995424"/>
                <a:gd name="connsiteX303" fmla="*/ 326570 w 3301706"/>
                <a:gd name="connsiteY303" fmla="*/ 1650850 h 1995424"/>
                <a:gd name="connsiteX304" fmla="*/ 344570 w 3301706"/>
                <a:gd name="connsiteY304" fmla="*/ 1632850 h 1995424"/>
                <a:gd name="connsiteX305" fmla="*/ 181285 w 3301706"/>
                <a:gd name="connsiteY305" fmla="*/ 1632850 h 1995424"/>
                <a:gd name="connsiteX306" fmla="*/ 199285 w 3301706"/>
                <a:gd name="connsiteY306" fmla="*/ 1650850 h 1995424"/>
                <a:gd name="connsiteX307" fmla="*/ 181285 w 3301706"/>
                <a:gd name="connsiteY307" fmla="*/ 1668850 h 1995424"/>
                <a:gd name="connsiteX308" fmla="*/ 163285 w 3301706"/>
                <a:gd name="connsiteY308" fmla="*/ 1650850 h 1995424"/>
                <a:gd name="connsiteX309" fmla="*/ 181285 w 3301706"/>
                <a:gd name="connsiteY309" fmla="*/ 1632850 h 1995424"/>
                <a:gd name="connsiteX310" fmla="*/ 18000 w 3301706"/>
                <a:gd name="connsiteY310" fmla="*/ 1632850 h 1995424"/>
                <a:gd name="connsiteX311" fmla="*/ 36000 w 3301706"/>
                <a:gd name="connsiteY311" fmla="*/ 1650850 h 1995424"/>
                <a:gd name="connsiteX312" fmla="*/ 18000 w 3301706"/>
                <a:gd name="connsiteY312" fmla="*/ 1668850 h 1995424"/>
                <a:gd name="connsiteX313" fmla="*/ 0 w 3301706"/>
                <a:gd name="connsiteY313" fmla="*/ 1650850 h 1995424"/>
                <a:gd name="connsiteX314" fmla="*/ 18000 w 3301706"/>
                <a:gd name="connsiteY314" fmla="*/ 1632850 h 1995424"/>
                <a:gd name="connsiteX315" fmla="*/ 3283706 w 3301706"/>
                <a:gd name="connsiteY315" fmla="*/ 1469565 h 1995424"/>
                <a:gd name="connsiteX316" fmla="*/ 3301706 w 3301706"/>
                <a:gd name="connsiteY316" fmla="*/ 1487565 h 1995424"/>
                <a:gd name="connsiteX317" fmla="*/ 3283706 w 3301706"/>
                <a:gd name="connsiteY317" fmla="*/ 1505565 h 1995424"/>
                <a:gd name="connsiteX318" fmla="*/ 3265706 w 3301706"/>
                <a:gd name="connsiteY318" fmla="*/ 1487565 h 1995424"/>
                <a:gd name="connsiteX319" fmla="*/ 3283706 w 3301706"/>
                <a:gd name="connsiteY319" fmla="*/ 1469565 h 1995424"/>
                <a:gd name="connsiteX320" fmla="*/ 3120415 w 3301706"/>
                <a:gd name="connsiteY320" fmla="*/ 1469565 h 1995424"/>
                <a:gd name="connsiteX321" fmla="*/ 3138415 w 3301706"/>
                <a:gd name="connsiteY321" fmla="*/ 1487565 h 1995424"/>
                <a:gd name="connsiteX322" fmla="*/ 3120415 w 3301706"/>
                <a:gd name="connsiteY322" fmla="*/ 1505565 h 1995424"/>
                <a:gd name="connsiteX323" fmla="*/ 3102415 w 3301706"/>
                <a:gd name="connsiteY323" fmla="*/ 1487565 h 1995424"/>
                <a:gd name="connsiteX324" fmla="*/ 3120415 w 3301706"/>
                <a:gd name="connsiteY324" fmla="*/ 1469565 h 1995424"/>
                <a:gd name="connsiteX325" fmla="*/ 2957130 w 3301706"/>
                <a:gd name="connsiteY325" fmla="*/ 1469565 h 1995424"/>
                <a:gd name="connsiteX326" fmla="*/ 2975130 w 3301706"/>
                <a:gd name="connsiteY326" fmla="*/ 1487565 h 1995424"/>
                <a:gd name="connsiteX327" fmla="*/ 2957130 w 3301706"/>
                <a:gd name="connsiteY327" fmla="*/ 1505565 h 1995424"/>
                <a:gd name="connsiteX328" fmla="*/ 2939130 w 3301706"/>
                <a:gd name="connsiteY328" fmla="*/ 1487565 h 1995424"/>
                <a:gd name="connsiteX329" fmla="*/ 2957130 w 3301706"/>
                <a:gd name="connsiteY329" fmla="*/ 1469565 h 1995424"/>
                <a:gd name="connsiteX330" fmla="*/ 2793845 w 3301706"/>
                <a:gd name="connsiteY330" fmla="*/ 1469565 h 1995424"/>
                <a:gd name="connsiteX331" fmla="*/ 2811845 w 3301706"/>
                <a:gd name="connsiteY331" fmla="*/ 1487565 h 1995424"/>
                <a:gd name="connsiteX332" fmla="*/ 2793845 w 3301706"/>
                <a:gd name="connsiteY332" fmla="*/ 1505565 h 1995424"/>
                <a:gd name="connsiteX333" fmla="*/ 2775845 w 3301706"/>
                <a:gd name="connsiteY333" fmla="*/ 1487565 h 1995424"/>
                <a:gd name="connsiteX334" fmla="*/ 2793845 w 3301706"/>
                <a:gd name="connsiteY334" fmla="*/ 1469565 h 1995424"/>
                <a:gd name="connsiteX335" fmla="*/ 2630560 w 3301706"/>
                <a:gd name="connsiteY335" fmla="*/ 1469565 h 1995424"/>
                <a:gd name="connsiteX336" fmla="*/ 2648560 w 3301706"/>
                <a:gd name="connsiteY336" fmla="*/ 1487565 h 1995424"/>
                <a:gd name="connsiteX337" fmla="*/ 2630560 w 3301706"/>
                <a:gd name="connsiteY337" fmla="*/ 1505565 h 1995424"/>
                <a:gd name="connsiteX338" fmla="*/ 2612560 w 3301706"/>
                <a:gd name="connsiteY338" fmla="*/ 1487565 h 1995424"/>
                <a:gd name="connsiteX339" fmla="*/ 2630560 w 3301706"/>
                <a:gd name="connsiteY339" fmla="*/ 1469565 h 1995424"/>
                <a:gd name="connsiteX340" fmla="*/ 2467275 w 3301706"/>
                <a:gd name="connsiteY340" fmla="*/ 1469565 h 1995424"/>
                <a:gd name="connsiteX341" fmla="*/ 2485275 w 3301706"/>
                <a:gd name="connsiteY341" fmla="*/ 1487565 h 1995424"/>
                <a:gd name="connsiteX342" fmla="*/ 2467275 w 3301706"/>
                <a:gd name="connsiteY342" fmla="*/ 1505565 h 1995424"/>
                <a:gd name="connsiteX343" fmla="*/ 2449275 w 3301706"/>
                <a:gd name="connsiteY343" fmla="*/ 1487565 h 1995424"/>
                <a:gd name="connsiteX344" fmla="*/ 2467275 w 3301706"/>
                <a:gd name="connsiteY344" fmla="*/ 1469565 h 1995424"/>
                <a:gd name="connsiteX345" fmla="*/ 2303990 w 3301706"/>
                <a:gd name="connsiteY345" fmla="*/ 1469565 h 1995424"/>
                <a:gd name="connsiteX346" fmla="*/ 2321990 w 3301706"/>
                <a:gd name="connsiteY346" fmla="*/ 1487565 h 1995424"/>
                <a:gd name="connsiteX347" fmla="*/ 2303990 w 3301706"/>
                <a:gd name="connsiteY347" fmla="*/ 1505565 h 1995424"/>
                <a:gd name="connsiteX348" fmla="*/ 2285990 w 3301706"/>
                <a:gd name="connsiteY348" fmla="*/ 1487565 h 1995424"/>
                <a:gd name="connsiteX349" fmla="*/ 2303990 w 3301706"/>
                <a:gd name="connsiteY349" fmla="*/ 1469565 h 1995424"/>
                <a:gd name="connsiteX350" fmla="*/ 2140705 w 3301706"/>
                <a:gd name="connsiteY350" fmla="*/ 1469565 h 1995424"/>
                <a:gd name="connsiteX351" fmla="*/ 2158705 w 3301706"/>
                <a:gd name="connsiteY351" fmla="*/ 1487565 h 1995424"/>
                <a:gd name="connsiteX352" fmla="*/ 2140705 w 3301706"/>
                <a:gd name="connsiteY352" fmla="*/ 1505565 h 1995424"/>
                <a:gd name="connsiteX353" fmla="*/ 2122705 w 3301706"/>
                <a:gd name="connsiteY353" fmla="*/ 1487565 h 1995424"/>
                <a:gd name="connsiteX354" fmla="*/ 2140705 w 3301706"/>
                <a:gd name="connsiteY354" fmla="*/ 1469565 h 1995424"/>
                <a:gd name="connsiteX355" fmla="*/ 1977420 w 3301706"/>
                <a:gd name="connsiteY355" fmla="*/ 1469565 h 1995424"/>
                <a:gd name="connsiteX356" fmla="*/ 1995420 w 3301706"/>
                <a:gd name="connsiteY356" fmla="*/ 1487565 h 1995424"/>
                <a:gd name="connsiteX357" fmla="*/ 1977420 w 3301706"/>
                <a:gd name="connsiteY357" fmla="*/ 1505565 h 1995424"/>
                <a:gd name="connsiteX358" fmla="*/ 1959420 w 3301706"/>
                <a:gd name="connsiteY358" fmla="*/ 1487565 h 1995424"/>
                <a:gd name="connsiteX359" fmla="*/ 1977420 w 3301706"/>
                <a:gd name="connsiteY359" fmla="*/ 1469565 h 1995424"/>
                <a:gd name="connsiteX360" fmla="*/ 1814135 w 3301706"/>
                <a:gd name="connsiteY360" fmla="*/ 1469565 h 1995424"/>
                <a:gd name="connsiteX361" fmla="*/ 1832135 w 3301706"/>
                <a:gd name="connsiteY361" fmla="*/ 1487565 h 1995424"/>
                <a:gd name="connsiteX362" fmla="*/ 1814135 w 3301706"/>
                <a:gd name="connsiteY362" fmla="*/ 1505565 h 1995424"/>
                <a:gd name="connsiteX363" fmla="*/ 1796135 w 3301706"/>
                <a:gd name="connsiteY363" fmla="*/ 1487565 h 1995424"/>
                <a:gd name="connsiteX364" fmla="*/ 1814135 w 3301706"/>
                <a:gd name="connsiteY364" fmla="*/ 1469565 h 1995424"/>
                <a:gd name="connsiteX365" fmla="*/ 1650850 w 3301706"/>
                <a:gd name="connsiteY365" fmla="*/ 1469565 h 1995424"/>
                <a:gd name="connsiteX366" fmla="*/ 1668850 w 3301706"/>
                <a:gd name="connsiteY366" fmla="*/ 1487565 h 1995424"/>
                <a:gd name="connsiteX367" fmla="*/ 1650850 w 3301706"/>
                <a:gd name="connsiteY367" fmla="*/ 1505565 h 1995424"/>
                <a:gd name="connsiteX368" fmla="*/ 1632850 w 3301706"/>
                <a:gd name="connsiteY368" fmla="*/ 1487565 h 1995424"/>
                <a:gd name="connsiteX369" fmla="*/ 1650850 w 3301706"/>
                <a:gd name="connsiteY369" fmla="*/ 1469565 h 1995424"/>
                <a:gd name="connsiteX370" fmla="*/ 1487565 w 3301706"/>
                <a:gd name="connsiteY370" fmla="*/ 1469565 h 1995424"/>
                <a:gd name="connsiteX371" fmla="*/ 1505565 w 3301706"/>
                <a:gd name="connsiteY371" fmla="*/ 1487565 h 1995424"/>
                <a:gd name="connsiteX372" fmla="*/ 1487565 w 3301706"/>
                <a:gd name="connsiteY372" fmla="*/ 1505565 h 1995424"/>
                <a:gd name="connsiteX373" fmla="*/ 1469565 w 3301706"/>
                <a:gd name="connsiteY373" fmla="*/ 1487565 h 1995424"/>
                <a:gd name="connsiteX374" fmla="*/ 1487565 w 3301706"/>
                <a:gd name="connsiteY374" fmla="*/ 1469565 h 1995424"/>
                <a:gd name="connsiteX375" fmla="*/ 1324280 w 3301706"/>
                <a:gd name="connsiteY375" fmla="*/ 1469565 h 1995424"/>
                <a:gd name="connsiteX376" fmla="*/ 1342280 w 3301706"/>
                <a:gd name="connsiteY376" fmla="*/ 1487565 h 1995424"/>
                <a:gd name="connsiteX377" fmla="*/ 1324280 w 3301706"/>
                <a:gd name="connsiteY377" fmla="*/ 1505565 h 1995424"/>
                <a:gd name="connsiteX378" fmla="*/ 1306280 w 3301706"/>
                <a:gd name="connsiteY378" fmla="*/ 1487565 h 1995424"/>
                <a:gd name="connsiteX379" fmla="*/ 1324280 w 3301706"/>
                <a:gd name="connsiteY379" fmla="*/ 1469565 h 1995424"/>
                <a:gd name="connsiteX380" fmla="*/ 1160995 w 3301706"/>
                <a:gd name="connsiteY380" fmla="*/ 1469565 h 1995424"/>
                <a:gd name="connsiteX381" fmla="*/ 1178995 w 3301706"/>
                <a:gd name="connsiteY381" fmla="*/ 1487565 h 1995424"/>
                <a:gd name="connsiteX382" fmla="*/ 1160995 w 3301706"/>
                <a:gd name="connsiteY382" fmla="*/ 1505565 h 1995424"/>
                <a:gd name="connsiteX383" fmla="*/ 1142995 w 3301706"/>
                <a:gd name="connsiteY383" fmla="*/ 1487565 h 1995424"/>
                <a:gd name="connsiteX384" fmla="*/ 1160995 w 3301706"/>
                <a:gd name="connsiteY384" fmla="*/ 1469565 h 1995424"/>
                <a:gd name="connsiteX385" fmla="*/ 997710 w 3301706"/>
                <a:gd name="connsiteY385" fmla="*/ 1469565 h 1995424"/>
                <a:gd name="connsiteX386" fmla="*/ 1015710 w 3301706"/>
                <a:gd name="connsiteY386" fmla="*/ 1487565 h 1995424"/>
                <a:gd name="connsiteX387" fmla="*/ 997710 w 3301706"/>
                <a:gd name="connsiteY387" fmla="*/ 1505565 h 1995424"/>
                <a:gd name="connsiteX388" fmla="*/ 979710 w 3301706"/>
                <a:gd name="connsiteY388" fmla="*/ 1487565 h 1995424"/>
                <a:gd name="connsiteX389" fmla="*/ 997710 w 3301706"/>
                <a:gd name="connsiteY389" fmla="*/ 1469565 h 1995424"/>
                <a:gd name="connsiteX390" fmla="*/ 834425 w 3301706"/>
                <a:gd name="connsiteY390" fmla="*/ 1469565 h 1995424"/>
                <a:gd name="connsiteX391" fmla="*/ 852425 w 3301706"/>
                <a:gd name="connsiteY391" fmla="*/ 1487565 h 1995424"/>
                <a:gd name="connsiteX392" fmla="*/ 834425 w 3301706"/>
                <a:gd name="connsiteY392" fmla="*/ 1505565 h 1995424"/>
                <a:gd name="connsiteX393" fmla="*/ 816425 w 3301706"/>
                <a:gd name="connsiteY393" fmla="*/ 1487565 h 1995424"/>
                <a:gd name="connsiteX394" fmla="*/ 834425 w 3301706"/>
                <a:gd name="connsiteY394" fmla="*/ 1469565 h 1995424"/>
                <a:gd name="connsiteX395" fmla="*/ 671140 w 3301706"/>
                <a:gd name="connsiteY395" fmla="*/ 1469565 h 1995424"/>
                <a:gd name="connsiteX396" fmla="*/ 689140 w 3301706"/>
                <a:gd name="connsiteY396" fmla="*/ 1487565 h 1995424"/>
                <a:gd name="connsiteX397" fmla="*/ 671140 w 3301706"/>
                <a:gd name="connsiteY397" fmla="*/ 1505565 h 1995424"/>
                <a:gd name="connsiteX398" fmla="*/ 653140 w 3301706"/>
                <a:gd name="connsiteY398" fmla="*/ 1487565 h 1995424"/>
                <a:gd name="connsiteX399" fmla="*/ 671140 w 3301706"/>
                <a:gd name="connsiteY399" fmla="*/ 1469565 h 1995424"/>
                <a:gd name="connsiteX400" fmla="*/ 507855 w 3301706"/>
                <a:gd name="connsiteY400" fmla="*/ 1469565 h 1995424"/>
                <a:gd name="connsiteX401" fmla="*/ 525855 w 3301706"/>
                <a:gd name="connsiteY401" fmla="*/ 1487565 h 1995424"/>
                <a:gd name="connsiteX402" fmla="*/ 507855 w 3301706"/>
                <a:gd name="connsiteY402" fmla="*/ 1505565 h 1995424"/>
                <a:gd name="connsiteX403" fmla="*/ 489855 w 3301706"/>
                <a:gd name="connsiteY403" fmla="*/ 1487565 h 1995424"/>
                <a:gd name="connsiteX404" fmla="*/ 507855 w 3301706"/>
                <a:gd name="connsiteY404" fmla="*/ 1469565 h 1995424"/>
                <a:gd name="connsiteX405" fmla="*/ 344570 w 3301706"/>
                <a:gd name="connsiteY405" fmla="*/ 1469565 h 1995424"/>
                <a:gd name="connsiteX406" fmla="*/ 362570 w 3301706"/>
                <a:gd name="connsiteY406" fmla="*/ 1487565 h 1995424"/>
                <a:gd name="connsiteX407" fmla="*/ 344570 w 3301706"/>
                <a:gd name="connsiteY407" fmla="*/ 1505565 h 1995424"/>
                <a:gd name="connsiteX408" fmla="*/ 326570 w 3301706"/>
                <a:gd name="connsiteY408" fmla="*/ 1487565 h 1995424"/>
                <a:gd name="connsiteX409" fmla="*/ 344570 w 3301706"/>
                <a:gd name="connsiteY409" fmla="*/ 1469565 h 1995424"/>
                <a:gd name="connsiteX410" fmla="*/ 181285 w 3301706"/>
                <a:gd name="connsiteY410" fmla="*/ 1469565 h 1995424"/>
                <a:gd name="connsiteX411" fmla="*/ 199285 w 3301706"/>
                <a:gd name="connsiteY411" fmla="*/ 1487565 h 1995424"/>
                <a:gd name="connsiteX412" fmla="*/ 181285 w 3301706"/>
                <a:gd name="connsiteY412" fmla="*/ 1505565 h 1995424"/>
                <a:gd name="connsiteX413" fmla="*/ 163285 w 3301706"/>
                <a:gd name="connsiteY413" fmla="*/ 1487565 h 1995424"/>
                <a:gd name="connsiteX414" fmla="*/ 181285 w 3301706"/>
                <a:gd name="connsiteY414" fmla="*/ 1469565 h 1995424"/>
                <a:gd name="connsiteX415" fmla="*/ 18000 w 3301706"/>
                <a:gd name="connsiteY415" fmla="*/ 1469565 h 1995424"/>
                <a:gd name="connsiteX416" fmla="*/ 36000 w 3301706"/>
                <a:gd name="connsiteY416" fmla="*/ 1487565 h 1995424"/>
                <a:gd name="connsiteX417" fmla="*/ 18000 w 3301706"/>
                <a:gd name="connsiteY417" fmla="*/ 1505565 h 1995424"/>
                <a:gd name="connsiteX418" fmla="*/ 0 w 3301706"/>
                <a:gd name="connsiteY418" fmla="*/ 1487565 h 1995424"/>
                <a:gd name="connsiteX419" fmla="*/ 18000 w 3301706"/>
                <a:gd name="connsiteY419" fmla="*/ 1469565 h 1995424"/>
                <a:gd name="connsiteX420" fmla="*/ 3283706 w 3301706"/>
                <a:gd name="connsiteY420" fmla="*/ 1306280 h 1995424"/>
                <a:gd name="connsiteX421" fmla="*/ 3301706 w 3301706"/>
                <a:gd name="connsiteY421" fmla="*/ 1324280 h 1995424"/>
                <a:gd name="connsiteX422" fmla="*/ 3283706 w 3301706"/>
                <a:gd name="connsiteY422" fmla="*/ 1342280 h 1995424"/>
                <a:gd name="connsiteX423" fmla="*/ 3265706 w 3301706"/>
                <a:gd name="connsiteY423" fmla="*/ 1324280 h 1995424"/>
                <a:gd name="connsiteX424" fmla="*/ 3283706 w 3301706"/>
                <a:gd name="connsiteY424" fmla="*/ 1306280 h 1995424"/>
                <a:gd name="connsiteX425" fmla="*/ 3120415 w 3301706"/>
                <a:gd name="connsiteY425" fmla="*/ 1306280 h 1995424"/>
                <a:gd name="connsiteX426" fmla="*/ 3138415 w 3301706"/>
                <a:gd name="connsiteY426" fmla="*/ 1324280 h 1995424"/>
                <a:gd name="connsiteX427" fmla="*/ 3120415 w 3301706"/>
                <a:gd name="connsiteY427" fmla="*/ 1342280 h 1995424"/>
                <a:gd name="connsiteX428" fmla="*/ 3102415 w 3301706"/>
                <a:gd name="connsiteY428" fmla="*/ 1324280 h 1995424"/>
                <a:gd name="connsiteX429" fmla="*/ 3120415 w 3301706"/>
                <a:gd name="connsiteY429" fmla="*/ 1306280 h 1995424"/>
                <a:gd name="connsiteX430" fmla="*/ 2957130 w 3301706"/>
                <a:gd name="connsiteY430" fmla="*/ 1306280 h 1995424"/>
                <a:gd name="connsiteX431" fmla="*/ 2975130 w 3301706"/>
                <a:gd name="connsiteY431" fmla="*/ 1324280 h 1995424"/>
                <a:gd name="connsiteX432" fmla="*/ 2957130 w 3301706"/>
                <a:gd name="connsiteY432" fmla="*/ 1342280 h 1995424"/>
                <a:gd name="connsiteX433" fmla="*/ 2939130 w 3301706"/>
                <a:gd name="connsiteY433" fmla="*/ 1324280 h 1995424"/>
                <a:gd name="connsiteX434" fmla="*/ 2957130 w 3301706"/>
                <a:gd name="connsiteY434" fmla="*/ 1306280 h 1995424"/>
                <a:gd name="connsiteX435" fmla="*/ 2793845 w 3301706"/>
                <a:gd name="connsiteY435" fmla="*/ 1306280 h 1995424"/>
                <a:gd name="connsiteX436" fmla="*/ 2811845 w 3301706"/>
                <a:gd name="connsiteY436" fmla="*/ 1324280 h 1995424"/>
                <a:gd name="connsiteX437" fmla="*/ 2793845 w 3301706"/>
                <a:gd name="connsiteY437" fmla="*/ 1342280 h 1995424"/>
                <a:gd name="connsiteX438" fmla="*/ 2775845 w 3301706"/>
                <a:gd name="connsiteY438" fmla="*/ 1324280 h 1995424"/>
                <a:gd name="connsiteX439" fmla="*/ 2793845 w 3301706"/>
                <a:gd name="connsiteY439" fmla="*/ 1306280 h 1995424"/>
                <a:gd name="connsiteX440" fmla="*/ 2630560 w 3301706"/>
                <a:gd name="connsiteY440" fmla="*/ 1306280 h 1995424"/>
                <a:gd name="connsiteX441" fmla="*/ 2648560 w 3301706"/>
                <a:gd name="connsiteY441" fmla="*/ 1324280 h 1995424"/>
                <a:gd name="connsiteX442" fmla="*/ 2630560 w 3301706"/>
                <a:gd name="connsiteY442" fmla="*/ 1342280 h 1995424"/>
                <a:gd name="connsiteX443" fmla="*/ 2612560 w 3301706"/>
                <a:gd name="connsiteY443" fmla="*/ 1324280 h 1995424"/>
                <a:gd name="connsiteX444" fmla="*/ 2630560 w 3301706"/>
                <a:gd name="connsiteY444" fmla="*/ 1306280 h 1995424"/>
                <a:gd name="connsiteX445" fmla="*/ 2467275 w 3301706"/>
                <a:gd name="connsiteY445" fmla="*/ 1306280 h 1995424"/>
                <a:gd name="connsiteX446" fmla="*/ 2485275 w 3301706"/>
                <a:gd name="connsiteY446" fmla="*/ 1324280 h 1995424"/>
                <a:gd name="connsiteX447" fmla="*/ 2467275 w 3301706"/>
                <a:gd name="connsiteY447" fmla="*/ 1342280 h 1995424"/>
                <a:gd name="connsiteX448" fmla="*/ 2449275 w 3301706"/>
                <a:gd name="connsiteY448" fmla="*/ 1324280 h 1995424"/>
                <a:gd name="connsiteX449" fmla="*/ 2467275 w 3301706"/>
                <a:gd name="connsiteY449" fmla="*/ 1306280 h 1995424"/>
                <a:gd name="connsiteX450" fmla="*/ 2303990 w 3301706"/>
                <a:gd name="connsiteY450" fmla="*/ 1306280 h 1995424"/>
                <a:gd name="connsiteX451" fmla="*/ 2321990 w 3301706"/>
                <a:gd name="connsiteY451" fmla="*/ 1324280 h 1995424"/>
                <a:gd name="connsiteX452" fmla="*/ 2303990 w 3301706"/>
                <a:gd name="connsiteY452" fmla="*/ 1342280 h 1995424"/>
                <a:gd name="connsiteX453" fmla="*/ 2285990 w 3301706"/>
                <a:gd name="connsiteY453" fmla="*/ 1324280 h 1995424"/>
                <a:gd name="connsiteX454" fmla="*/ 2303990 w 3301706"/>
                <a:gd name="connsiteY454" fmla="*/ 1306280 h 1995424"/>
                <a:gd name="connsiteX455" fmla="*/ 2140705 w 3301706"/>
                <a:gd name="connsiteY455" fmla="*/ 1306280 h 1995424"/>
                <a:gd name="connsiteX456" fmla="*/ 2158705 w 3301706"/>
                <a:gd name="connsiteY456" fmla="*/ 1324280 h 1995424"/>
                <a:gd name="connsiteX457" fmla="*/ 2140705 w 3301706"/>
                <a:gd name="connsiteY457" fmla="*/ 1342280 h 1995424"/>
                <a:gd name="connsiteX458" fmla="*/ 2122705 w 3301706"/>
                <a:gd name="connsiteY458" fmla="*/ 1324280 h 1995424"/>
                <a:gd name="connsiteX459" fmla="*/ 2140705 w 3301706"/>
                <a:gd name="connsiteY459" fmla="*/ 1306280 h 1995424"/>
                <a:gd name="connsiteX460" fmla="*/ 1977420 w 3301706"/>
                <a:gd name="connsiteY460" fmla="*/ 1306280 h 1995424"/>
                <a:gd name="connsiteX461" fmla="*/ 1995420 w 3301706"/>
                <a:gd name="connsiteY461" fmla="*/ 1324280 h 1995424"/>
                <a:gd name="connsiteX462" fmla="*/ 1977420 w 3301706"/>
                <a:gd name="connsiteY462" fmla="*/ 1342280 h 1995424"/>
                <a:gd name="connsiteX463" fmla="*/ 1959420 w 3301706"/>
                <a:gd name="connsiteY463" fmla="*/ 1324280 h 1995424"/>
                <a:gd name="connsiteX464" fmla="*/ 1977420 w 3301706"/>
                <a:gd name="connsiteY464" fmla="*/ 1306280 h 1995424"/>
                <a:gd name="connsiteX465" fmla="*/ 1814135 w 3301706"/>
                <a:gd name="connsiteY465" fmla="*/ 1306280 h 1995424"/>
                <a:gd name="connsiteX466" fmla="*/ 1832135 w 3301706"/>
                <a:gd name="connsiteY466" fmla="*/ 1324280 h 1995424"/>
                <a:gd name="connsiteX467" fmla="*/ 1814135 w 3301706"/>
                <a:gd name="connsiteY467" fmla="*/ 1342280 h 1995424"/>
                <a:gd name="connsiteX468" fmla="*/ 1796135 w 3301706"/>
                <a:gd name="connsiteY468" fmla="*/ 1324280 h 1995424"/>
                <a:gd name="connsiteX469" fmla="*/ 1814135 w 3301706"/>
                <a:gd name="connsiteY469" fmla="*/ 1306280 h 1995424"/>
                <a:gd name="connsiteX470" fmla="*/ 1650850 w 3301706"/>
                <a:gd name="connsiteY470" fmla="*/ 1306280 h 1995424"/>
                <a:gd name="connsiteX471" fmla="*/ 1668850 w 3301706"/>
                <a:gd name="connsiteY471" fmla="*/ 1324280 h 1995424"/>
                <a:gd name="connsiteX472" fmla="*/ 1650850 w 3301706"/>
                <a:gd name="connsiteY472" fmla="*/ 1342280 h 1995424"/>
                <a:gd name="connsiteX473" fmla="*/ 1632850 w 3301706"/>
                <a:gd name="connsiteY473" fmla="*/ 1324280 h 1995424"/>
                <a:gd name="connsiteX474" fmla="*/ 1650850 w 3301706"/>
                <a:gd name="connsiteY474" fmla="*/ 1306280 h 1995424"/>
                <a:gd name="connsiteX475" fmla="*/ 1487565 w 3301706"/>
                <a:gd name="connsiteY475" fmla="*/ 1306280 h 1995424"/>
                <a:gd name="connsiteX476" fmla="*/ 1505565 w 3301706"/>
                <a:gd name="connsiteY476" fmla="*/ 1324280 h 1995424"/>
                <a:gd name="connsiteX477" fmla="*/ 1487565 w 3301706"/>
                <a:gd name="connsiteY477" fmla="*/ 1342280 h 1995424"/>
                <a:gd name="connsiteX478" fmla="*/ 1469565 w 3301706"/>
                <a:gd name="connsiteY478" fmla="*/ 1324280 h 1995424"/>
                <a:gd name="connsiteX479" fmla="*/ 1487565 w 3301706"/>
                <a:gd name="connsiteY479" fmla="*/ 1306280 h 1995424"/>
                <a:gd name="connsiteX480" fmla="*/ 1324280 w 3301706"/>
                <a:gd name="connsiteY480" fmla="*/ 1306280 h 1995424"/>
                <a:gd name="connsiteX481" fmla="*/ 1342280 w 3301706"/>
                <a:gd name="connsiteY481" fmla="*/ 1324280 h 1995424"/>
                <a:gd name="connsiteX482" fmla="*/ 1324280 w 3301706"/>
                <a:gd name="connsiteY482" fmla="*/ 1342280 h 1995424"/>
                <a:gd name="connsiteX483" fmla="*/ 1306280 w 3301706"/>
                <a:gd name="connsiteY483" fmla="*/ 1324280 h 1995424"/>
                <a:gd name="connsiteX484" fmla="*/ 1324280 w 3301706"/>
                <a:gd name="connsiteY484" fmla="*/ 1306280 h 1995424"/>
                <a:gd name="connsiteX485" fmla="*/ 1160995 w 3301706"/>
                <a:gd name="connsiteY485" fmla="*/ 1306280 h 1995424"/>
                <a:gd name="connsiteX486" fmla="*/ 1178995 w 3301706"/>
                <a:gd name="connsiteY486" fmla="*/ 1324280 h 1995424"/>
                <a:gd name="connsiteX487" fmla="*/ 1160995 w 3301706"/>
                <a:gd name="connsiteY487" fmla="*/ 1342280 h 1995424"/>
                <a:gd name="connsiteX488" fmla="*/ 1142995 w 3301706"/>
                <a:gd name="connsiteY488" fmla="*/ 1324280 h 1995424"/>
                <a:gd name="connsiteX489" fmla="*/ 1160995 w 3301706"/>
                <a:gd name="connsiteY489" fmla="*/ 1306280 h 1995424"/>
                <a:gd name="connsiteX490" fmla="*/ 997710 w 3301706"/>
                <a:gd name="connsiteY490" fmla="*/ 1306280 h 1995424"/>
                <a:gd name="connsiteX491" fmla="*/ 1015710 w 3301706"/>
                <a:gd name="connsiteY491" fmla="*/ 1324280 h 1995424"/>
                <a:gd name="connsiteX492" fmla="*/ 997710 w 3301706"/>
                <a:gd name="connsiteY492" fmla="*/ 1342280 h 1995424"/>
                <a:gd name="connsiteX493" fmla="*/ 979710 w 3301706"/>
                <a:gd name="connsiteY493" fmla="*/ 1324280 h 1995424"/>
                <a:gd name="connsiteX494" fmla="*/ 997710 w 3301706"/>
                <a:gd name="connsiteY494" fmla="*/ 1306280 h 1995424"/>
                <a:gd name="connsiteX495" fmla="*/ 834425 w 3301706"/>
                <a:gd name="connsiteY495" fmla="*/ 1306280 h 1995424"/>
                <a:gd name="connsiteX496" fmla="*/ 852425 w 3301706"/>
                <a:gd name="connsiteY496" fmla="*/ 1324280 h 1995424"/>
                <a:gd name="connsiteX497" fmla="*/ 834425 w 3301706"/>
                <a:gd name="connsiteY497" fmla="*/ 1342280 h 1995424"/>
                <a:gd name="connsiteX498" fmla="*/ 816425 w 3301706"/>
                <a:gd name="connsiteY498" fmla="*/ 1324280 h 1995424"/>
                <a:gd name="connsiteX499" fmla="*/ 834425 w 3301706"/>
                <a:gd name="connsiteY499" fmla="*/ 1306280 h 1995424"/>
                <a:gd name="connsiteX500" fmla="*/ 671140 w 3301706"/>
                <a:gd name="connsiteY500" fmla="*/ 1306280 h 1995424"/>
                <a:gd name="connsiteX501" fmla="*/ 689140 w 3301706"/>
                <a:gd name="connsiteY501" fmla="*/ 1324280 h 1995424"/>
                <a:gd name="connsiteX502" fmla="*/ 671140 w 3301706"/>
                <a:gd name="connsiteY502" fmla="*/ 1342280 h 1995424"/>
                <a:gd name="connsiteX503" fmla="*/ 653140 w 3301706"/>
                <a:gd name="connsiteY503" fmla="*/ 1324280 h 1995424"/>
                <a:gd name="connsiteX504" fmla="*/ 671140 w 3301706"/>
                <a:gd name="connsiteY504" fmla="*/ 1306280 h 1995424"/>
                <a:gd name="connsiteX505" fmla="*/ 507855 w 3301706"/>
                <a:gd name="connsiteY505" fmla="*/ 1306280 h 1995424"/>
                <a:gd name="connsiteX506" fmla="*/ 525855 w 3301706"/>
                <a:gd name="connsiteY506" fmla="*/ 1324280 h 1995424"/>
                <a:gd name="connsiteX507" fmla="*/ 507855 w 3301706"/>
                <a:gd name="connsiteY507" fmla="*/ 1342280 h 1995424"/>
                <a:gd name="connsiteX508" fmla="*/ 489855 w 3301706"/>
                <a:gd name="connsiteY508" fmla="*/ 1324280 h 1995424"/>
                <a:gd name="connsiteX509" fmla="*/ 507855 w 3301706"/>
                <a:gd name="connsiteY509" fmla="*/ 1306280 h 1995424"/>
                <a:gd name="connsiteX510" fmla="*/ 344570 w 3301706"/>
                <a:gd name="connsiteY510" fmla="*/ 1306280 h 1995424"/>
                <a:gd name="connsiteX511" fmla="*/ 362570 w 3301706"/>
                <a:gd name="connsiteY511" fmla="*/ 1324280 h 1995424"/>
                <a:gd name="connsiteX512" fmla="*/ 344570 w 3301706"/>
                <a:gd name="connsiteY512" fmla="*/ 1342280 h 1995424"/>
                <a:gd name="connsiteX513" fmla="*/ 326570 w 3301706"/>
                <a:gd name="connsiteY513" fmla="*/ 1324280 h 1995424"/>
                <a:gd name="connsiteX514" fmla="*/ 344570 w 3301706"/>
                <a:gd name="connsiteY514" fmla="*/ 1306280 h 1995424"/>
                <a:gd name="connsiteX515" fmla="*/ 181285 w 3301706"/>
                <a:gd name="connsiteY515" fmla="*/ 1306280 h 1995424"/>
                <a:gd name="connsiteX516" fmla="*/ 199285 w 3301706"/>
                <a:gd name="connsiteY516" fmla="*/ 1324280 h 1995424"/>
                <a:gd name="connsiteX517" fmla="*/ 181285 w 3301706"/>
                <a:gd name="connsiteY517" fmla="*/ 1342280 h 1995424"/>
                <a:gd name="connsiteX518" fmla="*/ 163285 w 3301706"/>
                <a:gd name="connsiteY518" fmla="*/ 1324280 h 1995424"/>
                <a:gd name="connsiteX519" fmla="*/ 181285 w 3301706"/>
                <a:gd name="connsiteY519" fmla="*/ 1306280 h 1995424"/>
                <a:gd name="connsiteX520" fmla="*/ 18000 w 3301706"/>
                <a:gd name="connsiteY520" fmla="*/ 1306280 h 1995424"/>
                <a:gd name="connsiteX521" fmla="*/ 36000 w 3301706"/>
                <a:gd name="connsiteY521" fmla="*/ 1324280 h 1995424"/>
                <a:gd name="connsiteX522" fmla="*/ 18000 w 3301706"/>
                <a:gd name="connsiteY522" fmla="*/ 1342280 h 1995424"/>
                <a:gd name="connsiteX523" fmla="*/ 0 w 3301706"/>
                <a:gd name="connsiteY523" fmla="*/ 1324280 h 1995424"/>
                <a:gd name="connsiteX524" fmla="*/ 18000 w 3301706"/>
                <a:gd name="connsiteY524" fmla="*/ 1306280 h 1995424"/>
                <a:gd name="connsiteX525" fmla="*/ 3283706 w 3301706"/>
                <a:gd name="connsiteY525" fmla="*/ 1142995 h 1995424"/>
                <a:gd name="connsiteX526" fmla="*/ 3301706 w 3301706"/>
                <a:gd name="connsiteY526" fmla="*/ 1160995 h 1995424"/>
                <a:gd name="connsiteX527" fmla="*/ 3283706 w 3301706"/>
                <a:gd name="connsiteY527" fmla="*/ 1178995 h 1995424"/>
                <a:gd name="connsiteX528" fmla="*/ 3265706 w 3301706"/>
                <a:gd name="connsiteY528" fmla="*/ 1160995 h 1995424"/>
                <a:gd name="connsiteX529" fmla="*/ 3283706 w 3301706"/>
                <a:gd name="connsiteY529" fmla="*/ 1142995 h 1995424"/>
                <a:gd name="connsiteX530" fmla="*/ 3120415 w 3301706"/>
                <a:gd name="connsiteY530" fmla="*/ 1142995 h 1995424"/>
                <a:gd name="connsiteX531" fmla="*/ 3138415 w 3301706"/>
                <a:gd name="connsiteY531" fmla="*/ 1160995 h 1995424"/>
                <a:gd name="connsiteX532" fmla="*/ 3120415 w 3301706"/>
                <a:gd name="connsiteY532" fmla="*/ 1178995 h 1995424"/>
                <a:gd name="connsiteX533" fmla="*/ 3102415 w 3301706"/>
                <a:gd name="connsiteY533" fmla="*/ 1160995 h 1995424"/>
                <a:gd name="connsiteX534" fmla="*/ 3120415 w 3301706"/>
                <a:gd name="connsiteY534" fmla="*/ 1142995 h 1995424"/>
                <a:gd name="connsiteX535" fmla="*/ 2957130 w 3301706"/>
                <a:gd name="connsiteY535" fmla="*/ 1142995 h 1995424"/>
                <a:gd name="connsiteX536" fmla="*/ 2975130 w 3301706"/>
                <a:gd name="connsiteY536" fmla="*/ 1160995 h 1995424"/>
                <a:gd name="connsiteX537" fmla="*/ 2957130 w 3301706"/>
                <a:gd name="connsiteY537" fmla="*/ 1178995 h 1995424"/>
                <a:gd name="connsiteX538" fmla="*/ 2939130 w 3301706"/>
                <a:gd name="connsiteY538" fmla="*/ 1160995 h 1995424"/>
                <a:gd name="connsiteX539" fmla="*/ 2957130 w 3301706"/>
                <a:gd name="connsiteY539" fmla="*/ 1142995 h 1995424"/>
                <a:gd name="connsiteX540" fmla="*/ 2793845 w 3301706"/>
                <a:gd name="connsiteY540" fmla="*/ 1142995 h 1995424"/>
                <a:gd name="connsiteX541" fmla="*/ 2811845 w 3301706"/>
                <a:gd name="connsiteY541" fmla="*/ 1160995 h 1995424"/>
                <a:gd name="connsiteX542" fmla="*/ 2793845 w 3301706"/>
                <a:gd name="connsiteY542" fmla="*/ 1178995 h 1995424"/>
                <a:gd name="connsiteX543" fmla="*/ 2775845 w 3301706"/>
                <a:gd name="connsiteY543" fmla="*/ 1160995 h 1995424"/>
                <a:gd name="connsiteX544" fmla="*/ 2793845 w 3301706"/>
                <a:gd name="connsiteY544" fmla="*/ 1142995 h 1995424"/>
                <a:gd name="connsiteX545" fmla="*/ 2630560 w 3301706"/>
                <a:gd name="connsiteY545" fmla="*/ 1142995 h 1995424"/>
                <a:gd name="connsiteX546" fmla="*/ 2648560 w 3301706"/>
                <a:gd name="connsiteY546" fmla="*/ 1160995 h 1995424"/>
                <a:gd name="connsiteX547" fmla="*/ 2630560 w 3301706"/>
                <a:gd name="connsiteY547" fmla="*/ 1178995 h 1995424"/>
                <a:gd name="connsiteX548" fmla="*/ 2612560 w 3301706"/>
                <a:gd name="connsiteY548" fmla="*/ 1160995 h 1995424"/>
                <a:gd name="connsiteX549" fmla="*/ 2630560 w 3301706"/>
                <a:gd name="connsiteY549" fmla="*/ 1142995 h 1995424"/>
                <a:gd name="connsiteX550" fmla="*/ 2467275 w 3301706"/>
                <a:gd name="connsiteY550" fmla="*/ 1142995 h 1995424"/>
                <a:gd name="connsiteX551" fmla="*/ 2485275 w 3301706"/>
                <a:gd name="connsiteY551" fmla="*/ 1160995 h 1995424"/>
                <a:gd name="connsiteX552" fmla="*/ 2467275 w 3301706"/>
                <a:gd name="connsiteY552" fmla="*/ 1178995 h 1995424"/>
                <a:gd name="connsiteX553" fmla="*/ 2449275 w 3301706"/>
                <a:gd name="connsiteY553" fmla="*/ 1160995 h 1995424"/>
                <a:gd name="connsiteX554" fmla="*/ 2467275 w 3301706"/>
                <a:gd name="connsiteY554" fmla="*/ 1142995 h 1995424"/>
                <a:gd name="connsiteX555" fmla="*/ 2303990 w 3301706"/>
                <a:gd name="connsiteY555" fmla="*/ 1142995 h 1995424"/>
                <a:gd name="connsiteX556" fmla="*/ 2321990 w 3301706"/>
                <a:gd name="connsiteY556" fmla="*/ 1160995 h 1995424"/>
                <a:gd name="connsiteX557" fmla="*/ 2303990 w 3301706"/>
                <a:gd name="connsiteY557" fmla="*/ 1178995 h 1995424"/>
                <a:gd name="connsiteX558" fmla="*/ 2285990 w 3301706"/>
                <a:gd name="connsiteY558" fmla="*/ 1160995 h 1995424"/>
                <a:gd name="connsiteX559" fmla="*/ 2303990 w 3301706"/>
                <a:gd name="connsiteY559" fmla="*/ 1142995 h 1995424"/>
                <a:gd name="connsiteX560" fmla="*/ 2140705 w 3301706"/>
                <a:gd name="connsiteY560" fmla="*/ 1142995 h 1995424"/>
                <a:gd name="connsiteX561" fmla="*/ 2158705 w 3301706"/>
                <a:gd name="connsiteY561" fmla="*/ 1160995 h 1995424"/>
                <a:gd name="connsiteX562" fmla="*/ 2140705 w 3301706"/>
                <a:gd name="connsiteY562" fmla="*/ 1178995 h 1995424"/>
                <a:gd name="connsiteX563" fmla="*/ 2122705 w 3301706"/>
                <a:gd name="connsiteY563" fmla="*/ 1160995 h 1995424"/>
                <a:gd name="connsiteX564" fmla="*/ 2140705 w 3301706"/>
                <a:gd name="connsiteY564" fmla="*/ 1142995 h 1995424"/>
                <a:gd name="connsiteX565" fmla="*/ 1977420 w 3301706"/>
                <a:gd name="connsiteY565" fmla="*/ 1142995 h 1995424"/>
                <a:gd name="connsiteX566" fmla="*/ 1995420 w 3301706"/>
                <a:gd name="connsiteY566" fmla="*/ 1160995 h 1995424"/>
                <a:gd name="connsiteX567" fmla="*/ 1977420 w 3301706"/>
                <a:gd name="connsiteY567" fmla="*/ 1178995 h 1995424"/>
                <a:gd name="connsiteX568" fmla="*/ 1959420 w 3301706"/>
                <a:gd name="connsiteY568" fmla="*/ 1160995 h 1995424"/>
                <a:gd name="connsiteX569" fmla="*/ 1977420 w 3301706"/>
                <a:gd name="connsiteY569" fmla="*/ 1142995 h 1995424"/>
                <a:gd name="connsiteX570" fmla="*/ 1814135 w 3301706"/>
                <a:gd name="connsiteY570" fmla="*/ 1142995 h 1995424"/>
                <a:gd name="connsiteX571" fmla="*/ 1832135 w 3301706"/>
                <a:gd name="connsiteY571" fmla="*/ 1160995 h 1995424"/>
                <a:gd name="connsiteX572" fmla="*/ 1814135 w 3301706"/>
                <a:gd name="connsiteY572" fmla="*/ 1178995 h 1995424"/>
                <a:gd name="connsiteX573" fmla="*/ 1796135 w 3301706"/>
                <a:gd name="connsiteY573" fmla="*/ 1160995 h 1995424"/>
                <a:gd name="connsiteX574" fmla="*/ 1814135 w 3301706"/>
                <a:gd name="connsiteY574" fmla="*/ 1142995 h 1995424"/>
                <a:gd name="connsiteX575" fmla="*/ 1650850 w 3301706"/>
                <a:gd name="connsiteY575" fmla="*/ 1142995 h 1995424"/>
                <a:gd name="connsiteX576" fmla="*/ 1668850 w 3301706"/>
                <a:gd name="connsiteY576" fmla="*/ 1160995 h 1995424"/>
                <a:gd name="connsiteX577" fmla="*/ 1650850 w 3301706"/>
                <a:gd name="connsiteY577" fmla="*/ 1178995 h 1995424"/>
                <a:gd name="connsiteX578" fmla="*/ 1632850 w 3301706"/>
                <a:gd name="connsiteY578" fmla="*/ 1160995 h 1995424"/>
                <a:gd name="connsiteX579" fmla="*/ 1650850 w 3301706"/>
                <a:gd name="connsiteY579" fmla="*/ 1142995 h 1995424"/>
                <a:gd name="connsiteX580" fmla="*/ 1487565 w 3301706"/>
                <a:gd name="connsiteY580" fmla="*/ 1142995 h 1995424"/>
                <a:gd name="connsiteX581" fmla="*/ 1505565 w 3301706"/>
                <a:gd name="connsiteY581" fmla="*/ 1160995 h 1995424"/>
                <a:gd name="connsiteX582" fmla="*/ 1487565 w 3301706"/>
                <a:gd name="connsiteY582" fmla="*/ 1178995 h 1995424"/>
                <a:gd name="connsiteX583" fmla="*/ 1469565 w 3301706"/>
                <a:gd name="connsiteY583" fmla="*/ 1160995 h 1995424"/>
                <a:gd name="connsiteX584" fmla="*/ 1487565 w 3301706"/>
                <a:gd name="connsiteY584" fmla="*/ 1142995 h 1995424"/>
                <a:gd name="connsiteX585" fmla="*/ 1324280 w 3301706"/>
                <a:gd name="connsiteY585" fmla="*/ 1142995 h 1995424"/>
                <a:gd name="connsiteX586" fmla="*/ 1342280 w 3301706"/>
                <a:gd name="connsiteY586" fmla="*/ 1160995 h 1995424"/>
                <a:gd name="connsiteX587" fmla="*/ 1324280 w 3301706"/>
                <a:gd name="connsiteY587" fmla="*/ 1178995 h 1995424"/>
                <a:gd name="connsiteX588" fmla="*/ 1306280 w 3301706"/>
                <a:gd name="connsiteY588" fmla="*/ 1160995 h 1995424"/>
                <a:gd name="connsiteX589" fmla="*/ 1324280 w 3301706"/>
                <a:gd name="connsiteY589" fmla="*/ 1142995 h 1995424"/>
                <a:gd name="connsiteX590" fmla="*/ 1160995 w 3301706"/>
                <a:gd name="connsiteY590" fmla="*/ 1142995 h 1995424"/>
                <a:gd name="connsiteX591" fmla="*/ 1178995 w 3301706"/>
                <a:gd name="connsiteY591" fmla="*/ 1160995 h 1995424"/>
                <a:gd name="connsiteX592" fmla="*/ 1160995 w 3301706"/>
                <a:gd name="connsiteY592" fmla="*/ 1178995 h 1995424"/>
                <a:gd name="connsiteX593" fmla="*/ 1142995 w 3301706"/>
                <a:gd name="connsiteY593" fmla="*/ 1160995 h 1995424"/>
                <a:gd name="connsiteX594" fmla="*/ 1160995 w 3301706"/>
                <a:gd name="connsiteY594" fmla="*/ 1142995 h 1995424"/>
                <a:gd name="connsiteX595" fmla="*/ 997710 w 3301706"/>
                <a:gd name="connsiteY595" fmla="*/ 1142995 h 1995424"/>
                <a:gd name="connsiteX596" fmla="*/ 1015710 w 3301706"/>
                <a:gd name="connsiteY596" fmla="*/ 1160995 h 1995424"/>
                <a:gd name="connsiteX597" fmla="*/ 997710 w 3301706"/>
                <a:gd name="connsiteY597" fmla="*/ 1178995 h 1995424"/>
                <a:gd name="connsiteX598" fmla="*/ 979710 w 3301706"/>
                <a:gd name="connsiteY598" fmla="*/ 1160995 h 1995424"/>
                <a:gd name="connsiteX599" fmla="*/ 997710 w 3301706"/>
                <a:gd name="connsiteY599" fmla="*/ 1142995 h 1995424"/>
                <a:gd name="connsiteX600" fmla="*/ 834425 w 3301706"/>
                <a:gd name="connsiteY600" fmla="*/ 1142995 h 1995424"/>
                <a:gd name="connsiteX601" fmla="*/ 852425 w 3301706"/>
                <a:gd name="connsiteY601" fmla="*/ 1160995 h 1995424"/>
                <a:gd name="connsiteX602" fmla="*/ 834425 w 3301706"/>
                <a:gd name="connsiteY602" fmla="*/ 1178995 h 1995424"/>
                <a:gd name="connsiteX603" fmla="*/ 816425 w 3301706"/>
                <a:gd name="connsiteY603" fmla="*/ 1160995 h 1995424"/>
                <a:gd name="connsiteX604" fmla="*/ 834425 w 3301706"/>
                <a:gd name="connsiteY604" fmla="*/ 1142995 h 1995424"/>
                <a:gd name="connsiteX605" fmla="*/ 671140 w 3301706"/>
                <a:gd name="connsiteY605" fmla="*/ 1142995 h 1995424"/>
                <a:gd name="connsiteX606" fmla="*/ 689140 w 3301706"/>
                <a:gd name="connsiteY606" fmla="*/ 1160995 h 1995424"/>
                <a:gd name="connsiteX607" fmla="*/ 671140 w 3301706"/>
                <a:gd name="connsiteY607" fmla="*/ 1178995 h 1995424"/>
                <a:gd name="connsiteX608" fmla="*/ 653140 w 3301706"/>
                <a:gd name="connsiteY608" fmla="*/ 1160995 h 1995424"/>
                <a:gd name="connsiteX609" fmla="*/ 671140 w 3301706"/>
                <a:gd name="connsiteY609" fmla="*/ 1142995 h 1995424"/>
                <a:gd name="connsiteX610" fmla="*/ 507855 w 3301706"/>
                <a:gd name="connsiteY610" fmla="*/ 1142995 h 1995424"/>
                <a:gd name="connsiteX611" fmla="*/ 525855 w 3301706"/>
                <a:gd name="connsiteY611" fmla="*/ 1160995 h 1995424"/>
                <a:gd name="connsiteX612" fmla="*/ 507855 w 3301706"/>
                <a:gd name="connsiteY612" fmla="*/ 1178995 h 1995424"/>
                <a:gd name="connsiteX613" fmla="*/ 489855 w 3301706"/>
                <a:gd name="connsiteY613" fmla="*/ 1160995 h 1995424"/>
                <a:gd name="connsiteX614" fmla="*/ 507855 w 3301706"/>
                <a:gd name="connsiteY614" fmla="*/ 1142995 h 1995424"/>
                <a:gd name="connsiteX615" fmla="*/ 344570 w 3301706"/>
                <a:gd name="connsiteY615" fmla="*/ 1142995 h 1995424"/>
                <a:gd name="connsiteX616" fmla="*/ 362570 w 3301706"/>
                <a:gd name="connsiteY616" fmla="*/ 1160995 h 1995424"/>
                <a:gd name="connsiteX617" fmla="*/ 344570 w 3301706"/>
                <a:gd name="connsiteY617" fmla="*/ 1178995 h 1995424"/>
                <a:gd name="connsiteX618" fmla="*/ 326570 w 3301706"/>
                <a:gd name="connsiteY618" fmla="*/ 1160995 h 1995424"/>
                <a:gd name="connsiteX619" fmla="*/ 344570 w 3301706"/>
                <a:gd name="connsiteY619" fmla="*/ 1142995 h 1995424"/>
                <a:gd name="connsiteX620" fmla="*/ 181285 w 3301706"/>
                <a:gd name="connsiteY620" fmla="*/ 1142995 h 1995424"/>
                <a:gd name="connsiteX621" fmla="*/ 199285 w 3301706"/>
                <a:gd name="connsiteY621" fmla="*/ 1160995 h 1995424"/>
                <a:gd name="connsiteX622" fmla="*/ 181285 w 3301706"/>
                <a:gd name="connsiteY622" fmla="*/ 1178995 h 1995424"/>
                <a:gd name="connsiteX623" fmla="*/ 163285 w 3301706"/>
                <a:gd name="connsiteY623" fmla="*/ 1160995 h 1995424"/>
                <a:gd name="connsiteX624" fmla="*/ 181285 w 3301706"/>
                <a:gd name="connsiteY624" fmla="*/ 1142995 h 1995424"/>
                <a:gd name="connsiteX625" fmla="*/ 18000 w 3301706"/>
                <a:gd name="connsiteY625" fmla="*/ 1142995 h 1995424"/>
                <a:gd name="connsiteX626" fmla="*/ 36000 w 3301706"/>
                <a:gd name="connsiteY626" fmla="*/ 1160995 h 1995424"/>
                <a:gd name="connsiteX627" fmla="*/ 18000 w 3301706"/>
                <a:gd name="connsiteY627" fmla="*/ 1178995 h 1995424"/>
                <a:gd name="connsiteX628" fmla="*/ 0 w 3301706"/>
                <a:gd name="connsiteY628" fmla="*/ 1160995 h 1995424"/>
                <a:gd name="connsiteX629" fmla="*/ 18000 w 3301706"/>
                <a:gd name="connsiteY629" fmla="*/ 1142995 h 1995424"/>
                <a:gd name="connsiteX630" fmla="*/ 3283706 w 3301706"/>
                <a:gd name="connsiteY630" fmla="*/ 979710 h 1995424"/>
                <a:gd name="connsiteX631" fmla="*/ 3301706 w 3301706"/>
                <a:gd name="connsiteY631" fmla="*/ 997710 h 1995424"/>
                <a:gd name="connsiteX632" fmla="*/ 3283706 w 3301706"/>
                <a:gd name="connsiteY632" fmla="*/ 1015710 h 1995424"/>
                <a:gd name="connsiteX633" fmla="*/ 3265706 w 3301706"/>
                <a:gd name="connsiteY633" fmla="*/ 997710 h 1995424"/>
                <a:gd name="connsiteX634" fmla="*/ 3283706 w 3301706"/>
                <a:gd name="connsiteY634" fmla="*/ 979710 h 1995424"/>
                <a:gd name="connsiteX635" fmla="*/ 3120415 w 3301706"/>
                <a:gd name="connsiteY635" fmla="*/ 979710 h 1995424"/>
                <a:gd name="connsiteX636" fmla="*/ 3138415 w 3301706"/>
                <a:gd name="connsiteY636" fmla="*/ 997710 h 1995424"/>
                <a:gd name="connsiteX637" fmla="*/ 3120415 w 3301706"/>
                <a:gd name="connsiteY637" fmla="*/ 1015710 h 1995424"/>
                <a:gd name="connsiteX638" fmla="*/ 3102415 w 3301706"/>
                <a:gd name="connsiteY638" fmla="*/ 997710 h 1995424"/>
                <a:gd name="connsiteX639" fmla="*/ 3120415 w 3301706"/>
                <a:gd name="connsiteY639" fmla="*/ 979710 h 1995424"/>
                <a:gd name="connsiteX640" fmla="*/ 2957130 w 3301706"/>
                <a:gd name="connsiteY640" fmla="*/ 979710 h 1995424"/>
                <a:gd name="connsiteX641" fmla="*/ 2975130 w 3301706"/>
                <a:gd name="connsiteY641" fmla="*/ 997710 h 1995424"/>
                <a:gd name="connsiteX642" fmla="*/ 2957130 w 3301706"/>
                <a:gd name="connsiteY642" fmla="*/ 1015710 h 1995424"/>
                <a:gd name="connsiteX643" fmla="*/ 2939130 w 3301706"/>
                <a:gd name="connsiteY643" fmla="*/ 997710 h 1995424"/>
                <a:gd name="connsiteX644" fmla="*/ 2957130 w 3301706"/>
                <a:gd name="connsiteY644" fmla="*/ 979710 h 1995424"/>
                <a:gd name="connsiteX645" fmla="*/ 2793845 w 3301706"/>
                <a:gd name="connsiteY645" fmla="*/ 979710 h 1995424"/>
                <a:gd name="connsiteX646" fmla="*/ 2811845 w 3301706"/>
                <a:gd name="connsiteY646" fmla="*/ 997710 h 1995424"/>
                <a:gd name="connsiteX647" fmla="*/ 2793845 w 3301706"/>
                <a:gd name="connsiteY647" fmla="*/ 1015710 h 1995424"/>
                <a:gd name="connsiteX648" fmla="*/ 2775845 w 3301706"/>
                <a:gd name="connsiteY648" fmla="*/ 997710 h 1995424"/>
                <a:gd name="connsiteX649" fmla="*/ 2793845 w 3301706"/>
                <a:gd name="connsiteY649" fmla="*/ 979710 h 1995424"/>
                <a:gd name="connsiteX650" fmla="*/ 2630560 w 3301706"/>
                <a:gd name="connsiteY650" fmla="*/ 979710 h 1995424"/>
                <a:gd name="connsiteX651" fmla="*/ 2648560 w 3301706"/>
                <a:gd name="connsiteY651" fmla="*/ 997710 h 1995424"/>
                <a:gd name="connsiteX652" fmla="*/ 2630560 w 3301706"/>
                <a:gd name="connsiteY652" fmla="*/ 1015710 h 1995424"/>
                <a:gd name="connsiteX653" fmla="*/ 2612560 w 3301706"/>
                <a:gd name="connsiteY653" fmla="*/ 997710 h 1995424"/>
                <a:gd name="connsiteX654" fmla="*/ 2630560 w 3301706"/>
                <a:gd name="connsiteY654" fmla="*/ 979710 h 1995424"/>
                <a:gd name="connsiteX655" fmla="*/ 2467275 w 3301706"/>
                <a:gd name="connsiteY655" fmla="*/ 979710 h 1995424"/>
                <a:gd name="connsiteX656" fmla="*/ 2485275 w 3301706"/>
                <a:gd name="connsiteY656" fmla="*/ 997710 h 1995424"/>
                <a:gd name="connsiteX657" fmla="*/ 2467275 w 3301706"/>
                <a:gd name="connsiteY657" fmla="*/ 1015710 h 1995424"/>
                <a:gd name="connsiteX658" fmla="*/ 2449275 w 3301706"/>
                <a:gd name="connsiteY658" fmla="*/ 997710 h 1995424"/>
                <a:gd name="connsiteX659" fmla="*/ 2467275 w 3301706"/>
                <a:gd name="connsiteY659" fmla="*/ 979710 h 1995424"/>
                <a:gd name="connsiteX660" fmla="*/ 2303990 w 3301706"/>
                <a:gd name="connsiteY660" fmla="*/ 979710 h 1995424"/>
                <a:gd name="connsiteX661" fmla="*/ 2321990 w 3301706"/>
                <a:gd name="connsiteY661" fmla="*/ 997710 h 1995424"/>
                <a:gd name="connsiteX662" fmla="*/ 2303990 w 3301706"/>
                <a:gd name="connsiteY662" fmla="*/ 1015710 h 1995424"/>
                <a:gd name="connsiteX663" fmla="*/ 2285990 w 3301706"/>
                <a:gd name="connsiteY663" fmla="*/ 997710 h 1995424"/>
                <a:gd name="connsiteX664" fmla="*/ 2303990 w 3301706"/>
                <a:gd name="connsiteY664" fmla="*/ 979710 h 1995424"/>
                <a:gd name="connsiteX665" fmla="*/ 2140705 w 3301706"/>
                <a:gd name="connsiteY665" fmla="*/ 979710 h 1995424"/>
                <a:gd name="connsiteX666" fmla="*/ 2158705 w 3301706"/>
                <a:gd name="connsiteY666" fmla="*/ 997710 h 1995424"/>
                <a:gd name="connsiteX667" fmla="*/ 2140705 w 3301706"/>
                <a:gd name="connsiteY667" fmla="*/ 1015710 h 1995424"/>
                <a:gd name="connsiteX668" fmla="*/ 2122705 w 3301706"/>
                <a:gd name="connsiteY668" fmla="*/ 997710 h 1995424"/>
                <a:gd name="connsiteX669" fmla="*/ 2140705 w 3301706"/>
                <a:gd name="connsiteY669" fmla="*/ 979710 h 1995424"/>
                <a:gd name="connsiteX670" fmla="*/ 1977420 w 3301706"/>
                <a:gd name="connsiteY670" fmla="*/ 979710 h 1995424"/>
                <a:gd name="connsiteX671" fmla="*/ 1995420 w 3301706"/>
                <a:gd name="connsiteY671" fmla="*/ 997710 h 1995424"/>
                <a:gd name="connsiteX672" fmla="*/ 1977420 w 3301706"/>
                <a:gd name="connsiteY672" fmla="*/ 1015710 h 1995424"/>
                <a:gd name="connsiteX673" fmla="*/ 1959420 w 3301706"/>
                <a:gd name="connsiteY673" fmla="*/ 997710 h 1995424"/>
                <a:gd name="connsiteX674" fmla="*/ 1977420 w 3301706"/>
                <a:gd name="connsiteY674" fmla="*/ 979710 h 1995424"/>
                <a:gd name="connsiteX675" fmla="*/ 1814135 w 3301706"/>
                <a:gd name="connsiteY675" fmla="*/ 979710 h 1995424"/>
                <a:gd name="connsiteX676" fmla="*/ 1832135 w 3301706"/>
                <a:gd name="connsiteY676" fmla="*/ 997710 h 1995424"/>
                <a:gd name="connsiteX677" fmla="*/ 1814135 w 3301706"/>
                <a:gd name="connsiteY677" fmla="*/ 1015710 h 1995424"/>
                <a:gd name="connsiteX678" fmla="*/ 1796135 w 3301706"/>
                <a:gd name="connsiteY678" fmla="*/ 997710 h 1995424"/>
                <a:gd name="connsiteX679" fmla="*/ 1814135 w 3301706"/>
                <a:gd name="connsiteY679" fmla="*/ 979710 h 1995424"/>
                <a:gd name="connsiteX680" fmla="*/ 1650850 w 3301706"/>
                <a:gd name="connsiteY680" fmla="*/ 979710 h 1995424"/>
                <a:gd name="connsiteX681" fmla="*/ 1668850 w 3301706"/>
                <a:gd name="connsiteY681" fmla="*/ 997710 h 1995424"/>
                <a:gd name="connsiteX682" fmla="*/ 1650850 w 3301706"/>
                <a:gd name="connsiteY682" fmla="*/ 1015710 h 1995424"/>
                <a:gd name="connsiteX683" fmla="*/ 1632850 w 3301706"/>
                <a:gd name="connsiteY683" fmla="*/ 997710 h 1995424"/>
                <a:gd name="connsiteX684" fmla="*/ 1650850 w 3301706"/>
                <a:gd name="connsiteY684" fmla="*/ 979710 h 1995424"/>
                <a:gd name="connsiteX685" fmla="*/ 1487565 w 3301706"/>
                <a:gd name="connsiteY685" fmla="*/ 979710 h 1995424"/>
                <a:gd name="connsiteX686" fmla="*/ 1505565 w 3301706"/>
                <a:gd name="connsiteY686" fmla="*/ 997710 h 1995424"/>
                <a:gd name="connsiteX687" fmla="*/ 1487565 w 3301706"/>
                <a:gd name="connsiteY687" fmla="*/ 1015710 h 1995424"/>
                <a:gd name="connsiteX688" fmla="*/ 1469565 w 3301706"/>
                <a:gd name="connsiteY688" fmla="*/ 997710 h 1995424"/>
                <a:gd name="connsiteX689" fmla="*/ 1487565 w 3301706"/>
                <a:gd name="connsiteY689" fmla="*/ 979710 h 1995424"/>
                <a:gd name="connsiteX690" fmla="*/ 1324280 w 3301706"/>
                <a:gd name="connsiteY690" fmla="*/ 979710 h 1995424"/>
                <a:gd name="connsiteX691" fmla="*/ 1342280 w 3301706"/>
                <a:gd name="connsiteY691" fmla="*/ 997710 h 1995424"/>
                <a:gd name="connsiteX692" fmla="*/ 1324280 w 3301706"/>
                <a:gd name="connsiteY692" fmla="*/ 1015710 h 1995424"/>
                <a:gd name="connsiteX693" fmla="*/ 1306280 w 3301706"/>
                <a:gd name="connsiteY693" fmla="*/ 997710 h 1995424"/>
                <a:gd name="connsiteX694" fmla="*/ 1324280 w 3301706"/>
                <a:gd name="connsiteY694" fmla="*/ 979710 h 1995424"/>
                <a:gd name="connsiteX695" fmla="*/ 1160995 w 3301706"/>
                <a:gd name="connsiteY695" fmla="*/ 979710 h 1995424"/>
                <a:gd name="connsiteX696" fmla="*/ 1178995 w 3301706"/>
                <a:gd name="connsiteY696" fmla="*/ 997710 h 1995424"/>
                <a:gd name="connsiteX697" fmla="*/ 1160995 w 3301706"/>
                <a:gd name="connsiteY697" fmla="*/ 1015710 h 1995424"/>
                <a:gd name="connsiteX698" fmla="*/ 1142995 w 3301706"/>
                <a:gd name="connsiteY698" fmla="*/ 997710 h 1995424"/>
                <a:gd name="connsiteX699" fmla="*/ 1160995 w 3301706"/>
                <a:gd name="connsiteY699" fmla="*/ 979710 h 1995424"/>
                <a:gd name="connsiteX700" fmla="*/ 997710 w 3301706"/>
                <a:gd name="connsiteY700" fmla="*/ 979710 h 1995424"/>
                <a:gd name="connsiteX701" fmla="*/ 1015710 w 3301706"/>
                <a:gd name="connsiteY701" fmla="*/ 997710 h 1995424"/>
                <a:gd name="connsiteX702" fmla="*/ 997710 w 3301706"/>
                <a:gd name="connsiteY702" fmla="*/ 1015710 h 1995424"/>
                <a:gd name="connsiteX703" fmla="*/ 979710 w 3301706"/>
                <a:gd name="connsiteY703" fmla="*/ 997710 h 1995424"/>
                <a:gd name="connsiteX704" fmla="*/ 997710 w 3301706"/>
                <a:gd name="connsiteY704" fmla="*/ 979710 h 1995424"/>
                <a:gd name="connsiteX705" fmla="*/ 834425 w 3301706"/>
                <a:gd name="connsiteY705" fmla="*/ 979710 h 1995424"/>
                <a:gd name="connsiteX706" fmla="*/ 852425 w 3301706"/>
                <a:gd name="connsiteY706" fmla="*/ 997710 h 1995424"/>
                <a:gd name="connsiteX707" fmla="*/ 834425 w 3301706"/>
                <a:gd name="connsiteY707" fmla="*/ 1015710 h 1995424"/>
                <a:gd name="connsiteX708" fmla="*/ 816425 w 3301706"/>
                <a:gd name="connsiteY708" fmla="*/ 997710 h 1995424"/>
                <a:gd name="connsiteX709" fmla="*/ 834425 w 3301706"/>
                <a:gd name="connsiteY709" fmla="*/ 979710 h 1995424"/>
                <a:gd name="connsiteX710" fmla="*/ 671140 w 3301706"/>
                <a:gd name="connsiteY710" fmla="*/ 979710 h 1995424"/>
                <a:gd name="connsiteX711" fmla="*/ 689140 w 3301706"/>
                <a:gd name="connsiteY711" fmla="*/ 997710 h 1995424"/>
                <a:gd name="connsiteX712" fmla="*/ 671140 w 3301706"/>
                <a:gd name="connsiteY712" fmla="*/ 1015710 h 1995424"/>
                <a:gd name="connsiteX713" fmla="*/ 653140 w 3301706"/>
                <a:gd name="connsiteY713" fmla="*/ 997710 h 1995424"/>
                <a:gd name="connsiteX714" fmla="*/ 671140 w 3301706"/>
                <a:gd name="connsiteY714" fmla="*/ 979710 h 1995424"/>
                <a:gd name="connsiteX715" fmla="*/ 507855 w 3301706"/>
                <a:gd name="connsiteY715" fmla="*/ 979710 h 1995424"/>
                <a:gd name="connsiteX716" fmla="*/ 525855 w 3301706"/>
                <a:gd name="connsiteY716" fmla="*/ 997710 h 1995424"/>
                <a:gd name="connsiteX717" fmla="*/ 507855 w 3301706"/>
                <a:gd name="connsiteY717" fmla="*/ 1015710 h 1995424"/>
                <a:gd name="connsiteX718" fmla="*/ 489855 w 3301706"/>
                <a:gd name="connsiteY718" fmla="*/ 997710 h 1995424"/>
                <a:gd name="connsiteX719" fmla="*/ 507855 w 3301706"/>
                <a:gd name="connsiteY719" fmla="*/ 979710 h 1995424"/>
                <a:gd name="connsiteX720" fmla="*/ 344570 w 3301706"/>
                <a:gd name="connsiteY720" fmla="*/ 979710 h 1995424"/>
                <a:gd name="connsiteX721" fmla="*/ 362570 w 3301706"/>
                <a:gd name="connsiteY721" fmla="*/ 997710 h 1995424"/>
                <a:gd name="connsiteX722" fmla="*/ 344570 w 3301706"/>
                <a:gd name="connsiteY722" fmla="*/ 1015710 h 1995424"/>
                <a:gd name="connsiteX723" fmla="*/ 326570 w 3301706"/>
                <a:gd name="connsiteY723" fmla="*/ 997710 h 1995424"/>
                <a:gd name="connsiteX724" fmla="*/ 344570 w 3301706"/>
                <a:gd name="connsiteY724" fmla="*/ 979710 h 1995424"/>
                <a:gd name="connsiteX725" fmla="*/ 181285 w 3301706"/>
                <a:gd name="connsiteY725" fmla="*/ 979710 h 1995424"/>
                <a:gd name="connsiteX726" fmla="*/ 199285 w 3301706"/>
                <a:gd name="connsiteY726" fmla="*/ 997710 h 1995424"/>
                <a:gd name="connsiteX727" fmla="*/ 181285 w 3301706"/>
                <a:gd name="connsiteY727" fmla="*/ 1015710 h 1995424"/>
                <a:gd name="connsiteX728" fmla="*/ 163285 w 3301706"/>
                <a:gd name="connsiteY728" fmla="*/ 997710 h 1995424"/>
                <a:gd name="connsiteX729" fmla="*/ 181285 w 3301706"/>
                <a:gd name="connsiteY729" fmla="*/ 979710 h 1995424"/>
                <a:gd name="connsiteX730" fmla="*/ 18000 w 3301706"/>
                <a:gd name="connsiteY730" fmla="*/ 979710 h 1995424"/>
                <a:gd name="connsiteX731" fmla="*/ 36000 w 3301706"/>
                <a:gd name="connsiteY731" fmla="*/ 997710 h 1995424"/>
                <a:gd name="connsiteX732" fmla="*/ 18000 w 3301706"/>
                <a:gd name="connsiteY732" fmla="*/ 1015710 h 1995424"/>
                <a:gd name="connsiteX733" fmla="*/ 0 w 3301706"/>
                <a:gd name="connsiteY733" fmla="*/ 997710 h 1995424"/>
                <a:gd name="connsiteX734" fmla="*/ 18000 w 3301706"/>
                <a:gd name="connsiteY734" fmla="*/ 979710 h 1995424"/>
                <a:gd name="connsiteX735" fmla="*/ 3283706 w 3301706"/>
                <a:gd name="connsiteY735" fmla="*/ 816425 h 1995424"/>
                <a:gd name="connsiteX736" fmla="*/ 3301706 w 3301706"/>
                <a:gd name="connsiteY736" fmla="*/ 834425 h 1995424"/>
                <a:gd name="connsiteX737" fmla="*/ 3283706 w 3301706"/>
                <a:gd name="connsiteY737" fmla="*/ 852425 h 1995424"/>
                <a:gd name="connsiteX738" fmla="*/ 3265706 w 3301706"/>
                <a:gd name="connsiteY738" fmla="*/ 834425 h 1995424"/>
                <a:gd name="connsiteX739" fmla="*/ 3283706 w 3301706"/>
                <a:gd name="connsiteY739" fmla="*/ 816425 h 1995424"/>
                <a:gd name="connsiteX740" fmla="*/ 3120415 w 3301706"/>
                <a:gd name="connsiteY740" fmla="*/ 816425 h 1995424"/>
                <a:gd name="connsiteX741" fmla="*/ 3138415 w 3301706"/>
                <a:gd name="connsiteY741" fmla="*/ 834425 h 1995424"/>
                <a:gd name="connsiteX742" fmla="*/ 3120415 w 3301706"/>
                <a:gd name="connsiteY742" fmla="*/ 852425 h 1995424"/>
                <a:gd name="connsiteX743" fmla="*/ 3102415 w 3301706"/>
                <a:gd name="connsiteY743" fmla="*/ 834425 h 1995424"/>
                <a:gd name="connsiteX744" fmla="*/ 3120415 w 3301706"/>
                <a:gd name="connsiteY744" fmla="*/ 816425 h 1995424"/>
                <a:gd name="connsiteX745" fmla="*/ 2957130 w 3301706"/>
                <a:gd name="connsiteY745" fmla="*/ 816425 h 1995424"/>
                <a:gd name="connsiteX746" fmla="*/ 2975130 w 3301706"/>
                <a:gd name="connsiteY746" fmla="*/ 834425 h 1995424"/>
                <a:gd name="connsiteX747" fmla="*/ 2957130 w 3301706"/>
                <a:gd name="connsiteY747" fmla="*/ 852425 h 1995424"/>
                <a:gd name="connsiteX748" fmla="*/ 2939130 w 3301706"/>
                <a:gd name="connsiteY748" fmla="*/ 834425 h 1995424"/>
                <a:gd name="connsiteX749" fmla="*/ 2957130 w 3301706"/>
                <a:gd name="connsiteY749" fmla="*/ 816425 h 1995424"/>
                <a:gd name="connsiteX750" fmla="*/ 2793845 w 3301706"/>
                <a:gd name="connsiteY750" fmla="*/ 816425 h 1995424"/>
                <a:gd name="connsiteX751" fmla="*/ 2811845 w 3301706"/>
                <a:gd name="connsiteY751" fmla="*/ 834425 h 1995424"/>
                <a:gd name="connsiteX752" fmla="*/ 2793845 w 3301706"/>
                <a:gd name="connsiteY752" fmla="*/ 852425 h 1995424"/>
                <a:gd name="connsiteX753" fmla="*/ 2775845 w 3301706"/>
                <a:gd name="connsiteY753" fmla="*/ 834425 h 1995424"/>
                <a:gd name="connsiteX754" fmla="*/ 2793845 w 3301706"/>
                <a:gd name="connsiteY754" fmla="*/ 816425 h 1995424"/>
                <a:gd name="connsiteX755" fmla="*/ 2630560 w 3301706"/>
                <a:gd name="connsiteY755" fmla="*/ 816425 h 1995424"/>
                <a:gd name="connsiteX756" fmla="*/ 2648560 w 3301706"/>
                <a:gd name="connsiteY756" fmla="*/ 834425 h 1995424"/>
                <a:gd name="connsiteX757" fmla="*/ 2630560 w 3301706"/>
                <a:gd name="connsiteY757" fmla="*/ 852425 h 1995424"/>
                <a:gd name="connsiteX758" fmla="*/ 2612560 w 3301706"/>
                <a:gd name="connsiteY758" fmla="*/ 834425 h 1995424"/>
                <a:gd name="connsiteX759" fmla="*/ 2630560 w 3301706"/>
                <a:gd name="connsiteY759" fmla="*/ 816425 h 1995424"/>
                <a:gd name="connsiteX760" fmla="*/ 2467275 w 3301706"/>
                <a:gd name="connsiteY760" fmla="*/ 816425 h 1995424"/>
                <a:gd name="connsiteX761" fmla="*/ 2485275 w 3301706"/>
                <a:gd name="connsiteY761" fmla="*/ 834425 h 1995424"/>
                <a:gd name="connsiteX762" fmla="*/ 2467275 w 3301706"/>
                <a:gd name="connsiteY762" fmla="*/ 852425 h 1995424"/>
                <a:gd name="connsiteX763" fmla="*/ 2449275 w 3301706"/>
                <a:gd name="connsiteY763" fmla="*/ 834425 h 1995424"/>
                <a:gd name="connsiteX764" fmla="*/ 2467275 w 3301706"/>
                <a:gd name="connsiteY764" fmla="*/ 816425 h 1995424"/>
                <a:gd name="connsiteX765" fmla="*/ 2303990 w 3301706"/>
                <a:gd name="connsiteY765" fmla="*/ 816425 h 1995424"/>
                <a:gd name="connsiteX766" fmla="*/ 2321990 w 3301706"/>
                <a:gd name="connsiteY766" fmla="*/ 834425 h 1995424"/>
                <a:gd name="connsiteX767" fmla="*/ 2303990 w 3301706"/>
                <a:gd name="connsiteY767" fmla="*/ 852425 h 1995424"/>
                <a:gd name="connsiteX768" fmla="*/ 2285990 w 3301706"/>
                <a:gd name="connsiteY768" fmla="*/ 834425 h 1995424"/>
                <a:gd name="connsiteX769" fmla="*/ 2303990 w 3301706"/>
                <a:gd name="connsiteY769" fmla="*/ 816425 h 1995424"/>
                <a:gd name="connsiteX770" fmla="*/ 2140705 w 3301706"/>
                <a:gd name="connsiteY770" fmla="*/ 816425 h 1995424"/>
                <a:gd name="connsiteX771" fmla="*/ 2158705 w 3301706"/>
                <a:gd name="connsiteY771" fmla="*/ 834425 h 1995424"/>
                <a:gd name="connsiteX772" fmla="*/ 2140705 w 3301706"/>
                <a:gd name="connsiteY772" fmla="*/ 852425 h 1995424"/>
                <a:gd name="connsiteX773" fmla="*/ 2122705 w 3301706"/>
                <a:gd name="connsiteY773" fmla="*/ 834425 h 1995424"/>
                <a:gd name="connsiteX774" fmla="*/ 2140705 w 3301706"/>
                <a:gd name="connsiteY774" fmla="*/ 816425 h 1995424"/>
                <a:gd name="connsiteX775" fmla="*/ 1977420 w 3301706"/>
                <a:gd name="connsiteY775" fmla="*/ 816425 h 1995424"/>
                <a:gd name="connsiteX776" fmla="*/ 1995420 w 3301706"/>
                <a:gd name="connsiteY776" fmla="*/ 834425 h 1995424"/>
                <a:gd name="connsiteX777" fmla="*/ 1977420 w 3301706"/>
                <a:gd name="connsiteY777" fmla="*/ 852425 h 1995424"/>
                <a:gd name="connsiteX778" fmla="*/ 1959420 w 3301706"/>
                <a:gd name="connsiteY778" fmla="*/ 834425 h 1995424"/>
                <a:gd name="connsiteX779" fmla="*/ 1977420 w 3301706"/>
                <a:gd name="connsiteY779" fmla="*/ 816425 h 1995424"/>
                <a:gd name="connsiteX780" fmla="*/ 1814135 w 3301706"/>
                <a:gd name="connsiteY780" fmla="*/ 816425 h 1995424"/>
                <a:gd name="connsiteX781" fmla="*/ 1832135 w 3301706"/>
                <a:gd name="connsiteY781" fmla="*/ 834425 h 1995424"/>
                <a:gd name="connsiteX782" fmla="*/ 1814135 w 3301706"/>
                <a:gd name="connsiteY782" fmla="*/ 852425 h 1995424"/>
                <a:gd name="connsiteX783" fmla="*/ 1796135 w 3301706"/>
                <a:gd name="connsiteY783" fmla="*/ 834425 h 1995424"/>
                <a:gd name="connsiteX784" fmla="*/ 1814135 w 3301706"/>
                <a:gd name="connsiteY784" fmla="*/ 816425 h 1995424"/>
                <a:gd name="connsiteX785" fmla="*/ 1650850 w 3301706"/>
                <a:gd name="connsiteY785" fmla="*/ 816425 h 1995424"/>
                <a:gd name="connsiteX786" fmla="*/ 1668850 w 3301706"/>
                <a:gd name="connsiteY786" fmla="*/ 834425 h 1995424"/>
                <a:gd name="connsiteX787" fmla="*/ 1650850 w 3301706"/>
                <a:gd name="connsiteY787" fmla="*/ 852425 h 1995424"/>
                <a:gd name="connsiteX788" fmla="*/ 1632850 w 3301706"/>
                <a:gd name="connsiteY788" fmla="*/ 834425 h 1995424"/>
                <a:gd name="connsiteX789" fmla="*/ 1650850 w 3301706"/>
                <a:gd name="connsiteY789" fmla="*/ 816425 h 1995424"/>
                <a:gd name="connsiteX790" fmla="*/ 1487565 w 3301706"/>
                <a:gd name="connsiteY790" fmla="*/ 816425 h 1995424"/>
                <a:gd name="connsiteX791" fmla="*/ 1505565 w 3301706"/>
                <a:gd name="connsiteY791" fmla="*/ 834425 h 1995424"/>
                <a:gd name="connsiteX792" fmla="*/ 1487565 w 3301706"/>
                <a:gd name="connsiteY792" fmla="*/ 852425 h 1995424"/>
                <a:gd name="connsiteX793" fmla="*/ 1469565 w 3301706"/>
                <a:gd name="connsiteY793" fmla="*/ 834425 h 1995424"/>
                <a:gd name="connsiteX794" fmla="*/ 1487565 w 3301706"/>
                <a:gd name="connsiteY794" fmla="*/ 816425 h 1995424"/>
                <a:gd name="connsiteX795" fmla="*/ 1324280 w 3301706"/>
                <a:gd name="connsiteY795" fmla="*/ 816425 h 1995424"/>
                <a:gd name="connsiteX796" fmla="*/ 1342280 w 3301706"/>
                <a:gd name="connsiteY796" fmla="*/ 834425 h 1995424"/>
                <a:gd name="connsiteX797" fmla="*/ 1324280 w 3301706"/>
                <a:gd name="connsiteY797" fmla="*/ 852425 h 1995424"/>
                <a:gd name="connsiteX798" fmla="*/ 1306280 w 3301706"/>
                <a:gd name="connsiteY798" fmla="*/ 834425 h 1995424"/>
                <a:gd name="connsiteX799" fmla="*/ 1324280 w 3301706"/>
                <a:gd name="connsiteY799" fmla="*/ 816425 h 1995424"/>
                <a:gd name="connsiteX800" fmla="*/ 1160995 w 3301706"/>
                <a:gd name="connsiteY800" fmla="*/ 816425 h 1995424"/>
                <a:gd name="connsiteX801" fmla="*/ 1178995 w 3301706"/>
                <a:gd name="connsiteY801" fmla="*/ 834425 h 1995424"/>
                <a:gd name="connsiteX802" fmla="*/ 1160995 w 3301706"/>
                <a:gd name="connsiteY802" fmla="*/ 852425 h 1995424"/>
                <a:gd name="connsiteX803" fmla="*/ 1142995 w 3301706"/>
                <a:gd name="connsiteY803" fmla="*/ 834425 h 1995424"/>
                <a:gd name="connsiteX804" fmla="*/ 1160995 w 3301706"/>
                <a:gd name="connsiteY804" fmla="*/ 816425 h 1995424"/>
                <a:gd name="connsiteX805" fmla="*/ 997710 w 3301706"/>
                <a:gd name="connsiteY805" fmla="*/ 816425 h 1995424"/>
                <a:gd name="connsiteX806" fmla="*/ 1015710 w 3301706"/>
                <a:gd name="connsiteY806" fmla="*/ 834425 h 1995424"/>
                <a:gd name="connsiteX807" fmla="*/ 997710 w 3301706"/>
                <a:gd name="connsiteY807" fmla="*/ 852425 h 1995424"/>
                <a:gd name="connsiteX808" fmla="*/ 979710 w 3301706"/>
                <a:gd name="connsiteY808" fmla="*/ 834425 h 1995424"/>
                <a:gd name="connsiteX809" fmla="*/ 997710 w 3301706"/>
                <a:gd name="connsiteY809" fmla="*/ 816425 h 1995424"/>
                <a:gd name="connsiteX810" fmla="*/ 834425 w 3301706"/>
                <a:gd name="connsiteY810" fmla="*/ 816425 h 1995424"/>
                <a:gd name="connsiteX811" fmla="*/ 852425 w 3301706"/>
                <a:gd name="connsiteY811" fmla="*/ 834425 h 1995424"/>
                <a:gd name="connsiteX812" fmla="*/ 834425 w 3301706"/>
                <a:gd name="connsiteY812" fmla="*/ 852425 h 1995424"/>
                <a:gd name="connsiteX813" fmla="*/ 816425 w 3301706"/>
                <a:gd name="connsiteY813" fmla="*/ 834425 h 1995424"/>
                <a:gd name="connsiteX814" fmla="*/ 834425 w 3301706"/>
                <a:gd name="connsiteY814" fmla="*/ 816425 h 1995424"/>
                <a:gd name="connsiteX815" fmla="*/ 671140 w 3301706"/>
                <a:gd name="connsiteY815" fmla="*/ 816425 h 1995424"/>
                <a:gd name="connsiteX816" fmla="*/ 689140 w 3301706"/>
                <a:gd name="connsiteY816" fmla="*/ 834425 h 1995424"/>
                <a:gd name="connsiteX817" fmla="*/ 671140 w 3301706"/>
                <a:gd name="connsiteY817" fmla="*/ 852425 h 1995424"/>
                <a:gd name="connsiteX818" fmla="*/ 653140 w 3301706"/>
                <a:gd name="connsiteY818" fmla="*/ 834425 h 1995424"/>
                <a:gd name="connsiteX819" fmla="*/ 671140 w 3301706"/>
                <a:gd name="connsiteY819" fmla="*/ 816425 h 1995424"/>
                <a:gd name="connsiteX820" fmla="*/ 507855 w 3301706"/>
                <a:gd name="connsiteY820" fmla="*/ 816425 h 1995424"/>
                <a:gd name="connsiteX821" fmla="*/ 525855 w 3301706"/>
                <a:gd name="connsiteY821" fmla="*/ 834425 h 1995424"/>
                <a:gd name="connsiteX822" fmla="*/ 507855 w 3301706"/>
                <a:gd name="connsiteY822" fmla="*/ 852425 h 1995424"/>
                <a:gd name="connsiteX823" fmla="*/ 489855 w 3301706"/>
                <a:gd name="connsiteY823" fmla="*/ 834425 h 1995424"/>
                <a:gd name="connsiteX824" fmla="*/ 507855 w 3301706"/>
                <a:gd name="connsiteY824" fmla="*/ 816425 h 1995424"/>
                <a:gd name="connsiteX825" fmla="*/ 344570 w 3301706"/>
                <a:gd name="connsiteY825" fmla="*/ 816425 h 1995424"/>
                <a:gd name="connsiteX826" fmla="*/ 362570 w 3301706"/>
                <a:gd name="connsiteY826" fmla="*/ 834425 h 1995424"/>
                <a:gd name="connsiteX827" fmla="*/ 344570 w 3301706"/>
                <a:gd name="connsiteY827" fmla="*/ 852425 h 1995424"/>
                <a:gd name="connsiteX828" fmla="*/ 326570 w 3301706"/>
                <a:gd name="connsiteY828" fmla="*/ 834425 h 1995424"/>
                <a:gd name="connsiteX829" fmla="*/ 344570 w 3301706"/>
                <a:gd name="connsiteY829" fmla="*/ 816425 h 1995424"/>
                <a:gd name="connsiteX830" fmla="*/ 181285 w 3301706"/>
                <a:gd name="connsiteY830" fmla="*/ 816425 h 1995424"/>
                <a:gd name="connsiteX831" fmla="*/ 199285 w 3301706"/>
                <a:gd name="connsiteY831" fmla="*/ 834425 h 1995424"/>
                <a:gd name="connsiteX832" fmla="*/ 181285 w 3301706"/>
                <a:gd name="connsiteY832" fmla="*/ 852425 h 1995424"/>
                <a:gd name="connsiteX833" fmla="*/ 163285 w 3301706"/>
                <a:gd name="connsiteY833" fmla="*/ 834425 h 1995424"/>
                <a:gd name="connsiteX834" fmla="*/ 181285 w 3301706"/>
                <a:gd name="connsiteY834" fmla="*/ 816425 h 1995424"/>
                <a:gd name="connsiteX835" fmla="*/ 18000 w 3301706"/>
                <a:gd name="connsiteY835" fmla="*/ 816425 h 1995424"/>
                <a:gd name="connsiteX836" fmla="*/ 36000 w 3301706"/>
                <a:gd name="connsiteY836" fmla="*/ 834425 h 1995424"/>
                <a:gd name="connsiteX837" fmla="*/ 18000 w 3301706"/>
                <a:gd name="connsiteY837" fmla="*/ 852425 h 1995424"/>
                <a:gd name="connsiteX838" fmla="*/ 0 w 3301706"/>
                <a:gd name="connsiteY838" fmla="*/ 834425 h 1995424"/>
                <a:gd name="connsiteX839" fmla="*/ 18000 w 3301706"/>
                <a:gd name="connsiteY839" fmla="*/ 816425 h 1995424"/>
                <a:gd name="connsiteX840" fmla="*/ 3283706 w 3301706"/>
                <a:gd name="connsiteY840" fmla="*/ 653140 h 1995424"/>
                <a:gd name="connsiteX841" fmla="*/ 3301706 w 3301706"/>
                <a:gd name="connsiteY841" fmla="*/ 671140 h 1995424"/>
                <a:gd name="connsiteX842" fmla="*/ 3283706 w 3301706"/>
                <a:gd name="connsiteY842" fmla="*/ 689140 h 1995424"/>
                <a:gd name="connsiteX843" fmla="*/ 3265706 w 3301706"/>
                <a:gd name="connsiteY843" fmla="*/ 671140 h 1995424"/>
                <a:gd name="connsiteX844" fmla="*/ 3283706 w 3301706"/>
                <a:gd name="connsiteY844" fmla="*/ 653140 h 1995424"/>
                <a:gd name="connsiteX845" fmla="*/ 3120415 w 3301706"/>
                <a:gd name="connsiteY845" fmla="*/ 653140 h 1995424"/>
                <a:gd name="connsiteX846" fmla="*/ 3138415 w 3301706"/>
                <a:gd name="connsiteY846" fmla="*/ 671140 h 1995424"/>
                <a:gd name="connsiteX847" fmla="*/ 3120415 w 3301706"/>
                <a:gd name="connsiteY847" fmla="*/ 689140 h 1995424"/>
                <a:gd name="connsiteX848" fmla="*/ 3102415 w 3301706"/>
                <a:gd name="connsiteY848" fmla="*/ 671140 h 1995424"/>
                <a:gd name="connsiteX849" fmla="*/ 3120415 w 3301706"/>
                <a:gd name="connsiteY849" fmla="*/ 653140 h 1995424"/>
                <a:gd name="connsiteX850" fmla="*/ 2957130 w 3301706"/>
                <a:gd name="connsiteY850" fmla="*/ 653140 h 1995424"/>
                <a:gd name="connsiteX851" fmla="*/ 2975130 w 3301706"/>
                <a:gd name="connsiteY851" fmla="*/ 671140 h 1995424"/>
                <a:gd name="connsiteX852" fmla="*/ 2957130 w 3301706"/>
                <a:gd name="connsiteY852" fmla="*/ 689140 h 1995424"/>
                <a:gd name="connsiteX853" fmla="*/ 2939130 w 3301706"/>
                <a:gd name="connsiteY853" fmla="*/ 671140 h 1995424"/>
                <a:gd name="connsiteX854" fmla="*/ 2957130 w 3301706"/>
                <a:gd name="connsiteY854" fmla="*/ 653140 h 1995424"/>
                <a:gd name="connsiteX855" fmla="*/ 2793845 w 3301706"/>
                <a:gd name="connsiteY855" fmla="*/ 653140 h 1995424"/>
                <a:gd name="connsiteX856" fmla="*/ 2811845 w 3301706"/>
                <a:gd name="connsiteY856" fmla="*/ 671140 h 1995424"/>
                <a:gd name="connsiteX857" fmla="*/ 2793845 w 3301706"/>
                <a:gd name="connsiteY857" fmla="*/ 689140 h 1995424"/>
                <a:gd name="connsiteX858" fmla="*/ 2775845 w 3301706"/>
                <a:gd name="connsiteY858" fmla="*/ 671140 h 1995424"/>
                <a:gd name="connsiteX859" fmla="*/ 2793845 w 3301706"/>
                <a:gd name="connsiteY859" fmla="*/ 653140 h 1995424"/>
                <a:gd name="connsiteX860" fmla="*/ 2630560 w 3301706"/>
                <a:gd name="connsiteY860" fmla="*/ 653140 h 1995424"/>
                <a:gd name="connsiteX861" fmla="*/ 2648560 w 3301706"/>
                <a:gd name="connsiteY861" fmla="*/ 671140 h 1995424"/>
                <a:gd name="connsiteX862" fmla="*/ 2630560 w 3301706"/>
                <a:gd name="connsiteY862" fmla="*/ 689140 h 1995424"/>
                <a:gd name="connsiteX863" fmla="*/ 2612560 w 3301706"/>
                <a:gd name="connsiteY863" fmla="*/ 671140 h 1995424"/>
                <a:gd name="connsiteX864" fmla="*/ 2630560 w 3301706"/>
                <a:gd name="connsiteY864" fmla="*/ 653140 h 1995424"/>
                <a:gd name="connsiteX865" fmla="*/ 2467275 w 3301706"/>
                <a:gd name="connsiteY865" fmla="*/ 653140 h 1995424"/>
                <a:gd name="connsiteX866" fmla="*/ 2485275 w 3301706"/>
                <a:gd name="connsiteY866" fmla="*/ 671140 h 1995424"/>
                <a:gd name="connsiteX867" fmla="*/ 2467275 w 3301706"/>
                <a:gd name="connsiteY867" fmla="*/ 689140 h 1995424"/>
                <a:gd name="connsiteX868" fmla="*/ 2449275 w 3301706"/>
                <a:gd name="connsiteY868" fmla="*/ 671140 h 1995424"/>
                <a:gd name="connsiteX869" fmla="*/ 2467275 w 3301706"/>
                <a:gd name="connsiteY869" fmla="*/ 653140 h 1995424"/>
                <a:gd name="connsiteX870" fmla="*/ 2303990 w 3301706"/>
                <a:gd name="connsiteY870" fmla="*/ 653140 h 1995424"/>
                <a:gd name="connsiteX871" fmla="*/ 2321990 w 3301706"/>
                <a:gd name="connsiteY871" fmla="*/ 671140 h 1995424"/>
                <a:gd name="connsiteX872" fmla="*/ 2303990 w 3301706"/>
                <a:gd name="connsiteY872" fmla="*/ 689140 h 1995424"/>
                <a:gd name="connsiteX873" fmla="*/ 2285990 w 3301706"/>
                <a:gd name="connsiteY873" fmla="*/ 671140 h 1995424"/>
                <a:gd name="connsiteX874" fmla="*/ 2303990 w 3301706"/>
                <a:gd name="connsiteY874" fmla="*/ 653140 h 1995424"/>
                <a:gd name="connsiteX875" fmla="*/ 2140705 w 3301706"/>
                <a:gd name="connsiteY875" fmla="*/ 653140 h 1995424"/>
                <a:gd name="connsiteX876" fmla="*/ 2158705 w 3301706"/>
                <a:gd name="connsiteY876" fmla="*/ 671140 h 1995424"/>
                <a:gd name="connsiteX877" fmla="*/ 2140705 w 3301706"/>
                <a:gd name="connsiteY877" fmla="*/ 689140 h 1995424"/>
                <a:gd name="connsiteX878" fmla="*/ 2122705 w 3301706"/>
                <a:gd name="connsiteY878" fmla="*/ 671140 h 1995424"/>
                <a:gd name="connsiteX879" fmla="*/ 2140705 w 3301706"/>
                <a:gd name="connsiteY879" fmla="*/ 653140 h 1995424"/>
                <a:gd name="connsiteX880" fmla="*/ 1977420 w 3301706"/>
                <a:gd name="connsiteY880" fmla="*/ 653140 h 1995424"/>
                <a:gd name="connsiteX881" fmla="*/ 1995420 w 3301706"/>
                <a:gd name="connsiteY881" fmla="*/ 671140 h 1995424"/>
                <a:gd name="connsiteX882" fmla="*/ 1977420 w 3301706"/>
                <a:gd name="connsiteY882" fmla="*/ 689140 h 1995424"/>
                <a:gd name="connsiteX883" fmla="*/ 1959420 w 3301706"/>
                <a:gd name="connsiteY883" fmla="*/ 671140 h 1995424"/>
                <a:gd name="connsiteX884" fmla="*/ 1977420 w 3301706"/>
                <a:gd name="connsiteY884" fmla="*/ 653140 h 1995424"/>
                <a:gd name="connsiteX885" fmla="*/ 1814135 w 3301706"/>
                <a:gd name="connsiteY885" fmla="*/ 653140 h 1995424"/>
                <a:gd name="connsiteX886" fmla="*/ 1832135 w 3301706"/>
                <a:gd name="connsiteY886" fmla="*/ 671140 h 1995424"/>
                <a:gd name="connsiteX887" fmla="*/ 1814135 w 3301706"/>
                <a:gd name="connsiteY887" fmla="*/ 689140 h 1995424"/>
                <a:gd name="connsiteX888" fmla="*/ 1796135 w 3301706"/>
                <a:gd name="connsiteY888" fmla="*/ 671140 h 1995424"/>
                <a:gd name="connsiteX889" fmla="*/ 1814135 w 3301706"/>
                <a:gd name="connsiteY889" fmla="*/ 653140 h 1995424"/>
                <a:gd name="connsiteX890" fmla="*/ 1650850 w 3301706"/>
                <a:gd name="connsiteY890" fmla="*/ 653140 h 1995424"/>
                <a:gd name="connsiteX891" fmla="*/ 1668850 w 3301706"/>
                <a:gd name="connsiteY891" fmla="*/ 671140 h 1995424"/>
                <a:gd name="connsiteX892" fmla="*/ 1650850 w 3301706"/>
                <a:gd name="connsiteY892" fmla="*/ 689140 h 1995424"/>
                <a:gd name="connsiteX893" fmla="*/ 1632850 w 3301706"/>
                <a:gd name="connsiteY893" fmla="*/ 671140 h 1995424"/>
                <a:gd name="connsiteX894" fmla="*/ 1650850 w 3301706"/>
                <a:gd name="connsiteY894" fmla="*/ 653140 h 1995424"/>
                <a:gd name="connsiteX895" fmla="*/ 1487565 w 3301706"/>
                <a:gd name="connsiteY895" fmla="*/ 653140 h 1995424"/>
                <a:gd name="connsiteX896" fmla="*/ 1505565 w 3301706"/>
                <a:gd name="connsiteY896" fmla="*/ 671140 h 1995424"/>
                <a:gd name="connsiteX897" fmla="*/ 1487565 w 3301706"/>
                <a:gd name="connsiteY897" fmla="*/ 689140 h 1995424"/>
                <a:gd name="connsiteX898" fmla="*/ 1469565 w 3301706"/>
                <a:gd name="connsiteY898" fmla="*/ 671140 h 1995424"/>
                <a:gd name="connsiteX899" fmla="*/ 1487565 w 3301706"/>
                <a:gd name="connsiteY899" fmla="*/ 653140 h 1995424"/>
                <a:gd name="connsiteX900" fmla="*/ 1324280 w 3301706"/>
                <a:gd name="connsiteY900" fmla="*/ 653140 h 1995424"/>
                <a:gd name="connsiteX901" fmla="*/ 1342280 w 3301706"/>
                <a:gd name="connsiteY901" fmla="*/ 671140 h 1995424"/>
                <a:gd name="connsiteX902" fmla="*/ 1324280 w 3301706"/>
                <a:gd name="connsiteY902" fmla="*/ 689140 h 1995424"/>
                <a:gd name="connsiteX903" fmla="*/ 1306280 w 3301706"/>
                <a:gd name="connsiteY903" fmla="*/ 671140 h 1995424"/>
                <a:gd name="connsiteX904" fmla="*/ 1324280 w 3301706"/>
                <a:gd name="connsiteY904" fmla="*/ 653140 h 1995424"/>
                <a:gd name="connsiteX905" fmla="*/ 1160995 w 3301706"/>
                <a:gd name="connsiteY905" fmla="*/ 653140 h 1995424"/>
                <a:gd name="connsiteX906" fmla="*/ 1178995 w 3301706"/>
                <a:gd name="connsiteY906" fmla="*/ 671140 h 1995424"/>
                <a:gd name="connsiteX907" fmla="*/ 1160995 w 3301706"/>
                <a:gd name="connsiteY907" fmla="*/ 689140 h 1995424"/>
                <a:gd name="connsiteX908" fmla="*/ 1142995 w 3301706"/>
                <a:gd name="connsiteY908" fmla="*/ 671140 h 1995424"/>
                <a:gd name="connsiteX909" fmla="*/ 1160995 w 3301706"/>
                <a:gd name="connsiteY909" fmla="*/ 653140 h 1995424"/>
                <a:gd name="connsiteX910" fmla="*/ 997710 w 3301706"/>
                <a:gd name="connsiteY910" fmla="*/ 653140 h 1995424"/>
                <a:gd name="connsiteX911" fmla="*/ 1015710 w 3301706"/>
                <a:gd name="connsiteY911" fmla="*/ 671140 h 1995424"/>
                <a:gd name="connsiteX912" fmla="*/ 997710 w 3301706"/>
                <a:gd name="connsiteY912" fmla="*/ 689140 h 1995424"/>
                <a:gd name="connsiteX913" fmla="*/ 979710 w 3301706"/>
                <a:gd name="connsiteY913" fmla="*/ 671140 h 1995424"/>
                <a:gd name="connsiteX914" fmla="*/ 997710 w 3301706"/>
                <a:gd name="connsiteY914" fmla="*/ 653140 h 1995424"/>
                <a:gd name="connsiteX915" fmla="*/ 834425 w 3301706"/>
                <a:gd name="connsiteY915" fmla="*/ 653140 h 1995424"/>
                <a:gd name="connsiteX916" fmla="*/ 852425 w 3301706"/>
                <a:gd name="connsiteY916" fmla="*/ 671140 h 1995424"/>
                <a:gd name="connsiteX917" fmla="*/ 834425 w 3301706"/>
                <a:gd name="connsiteY917" fmla="*/ 689140 h 1995424"/>
                <a:gd name="connsiteX918" fmla="*/ 816425 w 3301706"/>
                <a:gd name="connsiteY918" fmla="*/ 671140 h 1995424"/>
                <a:gd name="connsiteX919" fmla="*/ 834425 w 3301706"/>
                <a:gd name="connsiteY919" fmla="*/ 653140 h 1995424"/>
                <a:gd name="connsiteX920" fmla="*/ 671140 w 3301706"/>
                <a:gd name="connsiteY920" fmla="*/ 653140 h 1995424"/>
                <a:gd name="connsiteX921" fmla="*/ 689140 w 3301706"/>
                <a:gd name="connsiteY921" fmla="*/ 671140 h 1995424"/>
                <a:gd name="connsiteX922" fmla="*/ 671140 w 3301706"/>
                <a:gd name="connsiteY922" fmla="*/ 689140 h 1995424"/>
                <a:gd name="connsiteX923" fmla="*/ 653140 w 3301706"/>
                <a:gd name="connsiteY923" fmla="*/ 671140 h 1995424"/>
                <a:gd name="connsiteX924" fmla="*/ 671140 w 3301706"/>
                <a:gd name="connsiteY924" fmla="*/ 653140 h 1995424"/>
                <a:gd name="connsiteX925" fmla="*/ 507855 w 3301706"/>
                <a:gd name="connsiteY925" fmla="*/ 653140 h 1995424"/>
                <a:gd name="connsiteX926" fmla="*/ 525855 w 3301706"/>
                <a:gd name="connsiteY926" fmla="*/ 671140 h 1995424"/>
                <a:gd name="connsiteX927" fmla="*/ 507855 w 3301706"/>
                <a:gd name="connsiteY927" fmla="*/ 689140 h 1995424"/>
                <a:gd name="connsiteX928" fmla="*/ 489855 w 3301706"/>
                <a:gd name="connsiteY928" fmla="*/ 671140 h 1995424"/>
                <a:gd name="connsiteX929" fmla="*/ 507855 w 3301706"/>
                <a:gd name="connsiteY929" fmla="*/ 653140 h 1995424"/>
                <a:gd name="connsiteX930" fmla="*/ 344570 w 3301706"/>
                <a:gd name="connsiteY930" fmla="*/ 653140 h 1995424"/>
                <a:gd name="connsiteX931" fmla="*/ 362570 w 3301706"/>
                <a:gd name="connsiteY931" fmla="*/ 671140 h 1995424"/>
                <a:gd name="connsiteX932" fmla="*/ 344570 w 3301706"/>
                <a:gd name="connsiteY932" fmla="*/ 689140 h 1995424"/>
                <a:gd name="connsiteX933" fmla="*/ 326570 w 3301706"/>
                <a:gd name="connsiteY933" fmla="*/ 671140 h 1995424"/>
                <a:gd name="connsiteX934" fmla="*/ 344570 w 3301706"/>
                <a:gd name="connsiteY934" fmla="*/ 653140 h 1995424"/>
                <a:gd name="connsiteX935" fmla="*/ 181285 w 3301706"/>
                <a:gd name="connsiteY935" fmla="*/ 653140 h 1995424"/>
                <a:gd name="connsiteX936" fmla="*/ 199285 w 3301706"/>
                <a:gd name="connsiteY936" fmla="*/ 671140 h 1995424"/>
                <a:gd name="connsiteX937" fmla="*/ 181285 w 3301706"/>
                <a:gd name="connsiteY937" fmla="*/ 689140 h 1995424"/>
                <a:gd name="connsiteX938" fmla="*/ 163285 w 3301706"/>
                <a:gd name="connsiteY938" fmla="*/ 671140 h 1995424"/>
                <a:gd name="connsiteX939" fmla="*/ 181285 w 3301706"/>
                <a:gd name="connsiteY939" fmla="*/ 653140 h 1995424"/>
                <a:gd name="connsiteX940" fmla="*/ 18000 w 3301706"/>
                <a:gd name="connsiteY940" fmla="*/ 653140 h 1995424"/>
                <a:gd name="connsiteX941" fmla="*/ 36000 w 3301706"/>
                <a:gd name="connsiteY941" fmla="*/ 671140 h 1995424"/>
                <a:gd name="connsiteX942" fmla="*/ 18000 w 3301706"/>
                <a:gd name="connsiteY942" fmla="*/ 689140 h 1995424"/>
                <a:gd name="connsiteX943" fmla="*/ 0 w 3301706"/>
                <a:gd name="connsiteY943" fmla="*/ 671140 h 1995424"/>
                <a:gd name="connsiteX944" fmla="*/ 18000 w 3301706"/>
                <a:gd name="connsiteY944" fmla="*/ 653140 h 1995424"/>
                <a:gd name="connsiteX945" fmla="*/ 3283706 w 3301706"/>
                <a:gd name="connsiteY945" fmla="*/ 489855 h 1995424"/>
                <a:gd name="connsiteX946" fmla="*/ 3301706 w 3301706"/>
                <a:gd name="connsiteY946" fmla="*/ 507855 h 1995424"/>
                <a:gd name="connsiteX947" fmla="*/ 3283706 w 3301706"/>
                <a:gd name="connsiteY947" fmla="*/ 525855 h 1995424"/>
                <a:gd name="connsiteX948" fmla="*/ 3265706 w 3301706"/>
                <a:gd name="connsiteY948" fmla="*/ 507855 h 1995424"/>
                <a:gd name="connsiteX949" fmla="*/ 3283706 w 3301706"/>
                <a:gd name="connsiteY949" fmla="*/ 489855 h 1995424"/>
                <a:gd name="connsiteX950" fmla="*/ 3120415 w 3301706"/>
                <a:gd name="connsiteY950" fmla="*/ 489855 h 1995424"/>
                <a:gd name="connsiteX951" fmla="*/ 3138415 w 3301706"/>
                <a:gd name="connsiteY951" fmla="*/ 507855 h 1995424"/>
                <a:gd name="connsiteX952" fmla="*/ 3120415 w 3301706"/>
                <a:gd name="connsiteY952" fmla="*/ 525855 h 1995424"/>
                <a:gd name="connsiteX953" fmla="*/ 3102415 w 3301706"/>
                <a:gd name="connsiteY953" fmla="*/ 507855 h 1995424"/>
                <a:gd name="connsiteX954" fmla="*/ 3120415 w 3301706"/>
                <a:gd name="connsiteY954" fmla="*/ 489855 h 1995424"/>
                <a:gd name="connsiteX955" fmla="*/ 2957130 w 3301706"/>
                <a:gd name="connsiteY955" fmla="*/ 489855 h 1995424"/>
                <a:gd name="connsiteX956" fmla="*/ 2975130 w 3301706"/>
                <a:gd name="connsiteY956" fmla="*/ 507855 h 1995424"/>
                <a:gd name="connsiteX957" fmla="*/ 2957130 w 3301706"/>
                <a:gd name="connsiteY957" fmla="*/ 525855 h 1995424"/>
                <a:gd name="connsiteX958" fmla="*/ 2939130 w 3301706"/>
                <a:gd name="connsiteY958" fmla="*/ 507855 h 1995424"/>
                <a:gd name="connsiteX959" fmla="*/ 2957130 w 3301706"/>
                <a:gd name="connsiteY959" fmla="*/ 489855 h 1995424"/>
                <a:gd name="connsiteX960" fmla="*/ 2793845 w 3301706"/>
                <a:gd name="connsiteY960" fmla="*/ 489855 h 1995424"/>
                <a:gd name="connsiteX961" fmla="*/ 2811845 w 3301706"/>
                <a:gd name="connsiteY961" fmla="*/ 507855 h 1995424"/>
                <a:gd name="connsiteX962" fmla="*/ 2793845 w 3301706"/>
                <a:gd name="connsiteY962" fmla="*/ 525855 h 1995424"/>
                <a:gd name="connsiteX963" fmla="*/ 2775845 w 3301706"/>
                <a:gd name="connsiteY963" fmla="*/ 507855 h 1995424"/>
                <a:gd name="connsiteX964" fmla="*/ 2793845 w 3301706"/>
                <a:gd name="connsiteY964" fmla="*/ 489855 h 1995424"/>
                <a:gd name="connsiteX965" fmla="*/ 2630560 w 3301706"/>
                <a:gd name="connsiteY965" fmla="*/ 489855 h 1995424"/>
                <a:gd name="connsiteX966" fmla="*/ 2648560 w 3301706"/>
                <a:gd name="connsiteY966" fmla="*/ 507855 h 1995424"/>
                <a:gd name="connsiteX967" fmla="*/ 2630560 w 3301706"/>
                <a:gd name="connsiteY967" fmla="*/ 525855 h 1995424"/>
                <a:gd name="connsiteX968" fmla="*/ 2612560 w 3301706"/>
                <a:gd name="connsiteY968" fmla="*/ 507855 h 1995424"/>
                <a:gd name="connsiteX969" fmla="*/ 2630560 w 3301706"/>
                <a:gd name="connsiteY969" fmla="*/ 489855 h 1995424"/>
                <a:gd name="connsiteX970" fmla="*/ 2467275 w 3301706"/>
                <a:gd name="connsiteY970" fmla="*/ 489855 h 1995424"/>
                <a:gd name="connsiteX971" fmla="*/ 2485275 w 3301706"/>
                <a:gd name="connsiteY971" fmla="*/ 507855 h 1995424"/>
                <a:gd name="connsiteX972" fmla="*/ 2467275 w 3301706"/>
                <a:gd name="connsiteY972" fmla="*/ 525855 h 1995424"/>
                <a:gd name="connsiteX973" fmla="*/ 2449275 w 3301706"/>
                <a:gd name="connsiteY973" fmla="*/ 507855 h 1995424"/>
                <a:gd name="connsiteX974" fmla="*/ 2467275 w 3301706"/>
                <a:gd name="connsiteY974" fmla="*/ 489855 h 1995424"/>
                <a:gd name="connsiteX975" fmla="*/ 2303990 w 3301706"/>
                <a:gd name="connsiteY975" fmla="*/ 489855 h 1995424"/>
                <a:gd name="connsiteX976" fmla="*/ 2321990 w 3301706"/>
                <a:gd name="connsiteY976" fmla="*/ 507855 h 1995424"/>
                <a:gd name="connsiteX977" fmla="*/ 2303990 w 3301706"/>
                <a:gd name="connsiteY977" fmla="*/ 525855 h 1995424"/>
                <a:gd name="connsiteX978" fmla="*/ 2285990 w 3301706"/>
                <a:gd name="connsiteY978" fmla="*/ 507855 h 1995424"/>
                <a:gd name="connsiteX979" fmla="*/ 2303990 w 3301706"/>
                <a:gd name="connsiteY979" fmla="*/ 489855 h 1995424"/>
                <a:gd name="connsiteX980" fmla="*/ 2140705 w 3301706"/>
                <a:gd name="connsiteY980" fmla="*/ 489855 h 1995424"/>
                <a:gd name="connsiteX981" fmla="*/ 2158705 w 3301706"/>
                <a:gd name="connsiteY981" fmla="*/ 507855 h 1995424"/>
                <a:gd name="connsiteX982" fmla="*/ 2140705 w 3301706"/>
                <a:gd name="connsiteY982" fmla="*/ 525855 h 1995424"/>
                <a:gd name="connsiteX983" fmla="*/ 2122705 w 3301706"/>
                <a:gd name="connsiteY983" fmla="*/ 507855 h 1995424"/>
                <a:gd name="connsiteX984" fmla="*/ 2140705 w 3301706"/>
                <a:gd name="connsiteY984" fmla="*/ 489855 h 1995424"/>
                <a:gd name="connsiteX985" fmla="*/ 1977420 w 3301706"/>
                <a:gd name="connsiteY985" fmla="*/ 489855 h 1995424"/>
                <a:gd name="connsiteX986" fmla="*/ 1995420 w 3301706"/>
                <a:gd name="connsiteY986" fmla="*/ 507855 h 1995424"/>
                <a:gd name="connsiteX987" fmla="*/ 1977420 w 3301706"/>
                <a:gd name="connsiteY987" fmla="*/ 525855 h 1995424"/>
                <a:gd name="connsiteX988" fmla="*/ 1959420 w 3301706"/>
                <a:gd name="connsiteY988" fmla="*/ 507855 h 1995424"/>
                <a:gd name="connsiteX989" fmla="*/ 1977420 w 3301706"/>
                <a:gd name="connsiteY989" fmla="*/ 489855 h 1995424"/>
                <a:gd name="connsiteX990" fmla="*/ 1814135 w 3301706"/>
                <a:gd name="connsiteY990" fmla="*/ 489855 h 1995424"/>
                <a:gd name="connsiteX991" fmla="*/ 1832135 w 3301706"/>
                <a:gd name="connsiteY991" fmla="*/ 507855 h 1995424"/>
                <a:gd name="connsiteX992" fmla="*/ 1814135 w 3301706"/>
                <a:gd name="connsiteY992" fmla="*/ 525855 h 1995424"/>
                <a:gd name="connsiteX993" fmla="*/ 1796135 w 3301706"/>
                <a:gd name="connsiteY993" fmla="*/ 507855 h 1995424"/>
                <a:gd name="connsiteX994" fmla="*/ 1814135 w 3301706"/>
                <a:gd name="connsiteY994" fmla="*/ 489855 h 1995424"/>
                <a:gd name="connsiteX995" fmla="*/ 1650850 w 3301706"/>
                <a:gd name="connsiteY995" fmla="*/ 489855 h 1995424"/>
                <a:gd name="connsiteX996" fmla="*/ 1668850 w 3301706"/>
                <a:gd name="connsiteY996" fmla="*/ 507855 h 1995424"/>
                <a:gd name="connsiteX997" fmla="*/ 1650850 w 3301706"/>
                <a:gd name="connsiteY997" fmla="*/ 525855 h 1995424"/>
                <a:gd name="connsiteX998" fmla="*/ 1632850 w 3301706"/>
                <a:gd name="connsiteY998" fmla="*/ 507855 h 1995424"/>
                <a:gd name="connsiteX999" fmla="*/ 1650850 w 3301706"/>
                <a:gd name="connsiteY999" fmla="*/ 489855 h 1995424"/>
                <a:gd name="connsiteX1000" fmla="*/ 1487565 w 3301706"/>
                <a:gd name="connsiteY1000" fmla="*/ 489855 h 1995424"/>
                <a:gd name="connsiteX1001" fmla="*/ 1505565 w 3301706"/>
                <a:gd name="connsiteY1001" fmla="*/ 507855 h 1995424"/>
                <a:gd name="connsiteX1002" fmla="*/ 1487565 w 3301706"/>
                <a:gd name="connsiteY1002" fmla="*/ 525855 h 1995424"/>
                <a:gd name="connsiteX1003" fmla="*/ 1469565 w 3301706"/>
                <a:gd name="connsiteY1003" fmla="*/ 507855 h 1995424"/>
                <a:gd name="connsiteX1004" fmla="*/ 1487565 w 3301706"/>
                <a:gd name="connsiteY1004" fmla="*/ 489855 h 1995424"/>
                <a:gd name="connsiteX1005" fmla="*/ 1324280 w 3301706"/>
                <a:gd name="connsiteY1005" fmla="*/ 489855 h 1995424"/>
                <a:gd name="connsiteX1006" fmla="*/ 1342280 w 3301706"/>
                <a:gd name="connsiteY1006" fmla="*/ 507855 h 1995424"/>
                <a:gd name="connsiteX1007" fmla="*/ 1324280 w 3301706"/>
                <a:gd name="connsiteY1007" fmla="*/ 525855 h 1995424"/>
                <a:gd name="connsiteX1008" fmla="*/ 1306280 w 3301706"/>
                <a:gd name="connsiteY1008" fmla="*/ 507855 h 1995424"/>
                <a:gd name="connsiteX1009" fmla="*/ 1324280 w 3301706"/>
                <a:gd name="connsiteY1009" fmla="*/ 489855 h 1995424"/>
                <a:gd name="connsiteX1010" fmla="*/ 1160995 w 3301706"/>
                <a:gd name="connsiteY1010" fmla="*/ 489855 h 1995424"/>
                <a:gd name="connsiteX1011" fmla="*/ 1178995 w 3301706"/>
                <a:gd name="connsiteY1011" fmla="*/ 507855 h 1995424"/>
                <a:gd name="connsiteX1012" fmla="*/ 1160995 w 3301706"/>
                <a:gd name="connsiteY1012" fmla="*/ 525855 h 1995424"/>
                <a:gd name="connsiteX1013" fmla="*/ 1142995 w 3301706"/>
                <a:gd name="connsiteY1013" fmla="*/ 507855 h 1995424"/>
                <a:gd name="connsiteX1014" fmla="*/ 1160995 w 3301706"/>
                <a:gd name="connsiteY1014" fmla="*/ 489855 h 1995424"/>
                <a:gd name="connsiteX1015" fmla="*/ 997710 w 3301706"/>
                <a:gd name="connsiteY1015" fmla="*/ 489855 h 1995424"/>
                <a:gd name="connsiteX1016" fmla="*/ 1015710 w 3301706"/>
                <a:gd name="connsiteY1016" fmla="*/ 507855 h 1995424"/>
                <a:gd name="connsiteX1017" fmla="*/ 997710 w 3301706"/>
                <a:gd name="connsiteY1017" fmla="*/ 525855 h 1995424"/>
                <a:gd name="connsiteX1018" fmla="*/ 979710 w 3301706"/>
                <a:gd name="connsiteY1018" fmla="*/ 507855 h 1995424"/>
                <a:gd name="connsiteX1019" fmla="*/ 997710 w 3301706"/>
                <a:gd name="connsiteY1019" fmla="*/ 489855 h 1995424"/>
                <a:gd name="connsiteX1020" fmla="*/ 834425 w 3301706"/>
                <a:gd name="connsiteY1020" fmla="*/ 489855 h 1995424"/>
                <a:gd name="connsiteX1021" fmla="*/ 852425 w 3301706"/>
                <a:gd name="connsiteY1021" fmla="*/ 507855 h 1995424"/>
                <a:gd name="connsiteX1022" fmla="*/ 834425 w 3301706"/>
                <a:gd name="connsiteY1022" fmla="*/ 525855 h 1995424"/>
                <a:gd name="connsiteX1023" fmla="*/ 816425 w 3301706"/>
                <a:gd name="connsiteY1023" fmla="*/ 507855 h 1995424"/>
                <a:gd name="connsiteX1024" fmla="*/ 834425 w 3301706"/>
                <a:gd name="connsiteY1024" fmla="*/ 489855 h 1995424"/>
                <a:gd name="connsiteX1025" fmla="*/ 671140 w 3301706"/>
                <a:gd name="connsiteY1025" fmla="*/ 489855 h 1995424"/>
                <a:gd name="connsiteX1026" fmla="*/ 689140 w 3301706"/>
                <a:gd name="connsiteY1026" fmla="*/ 507855 h 1995424"/>
                <a:gd name="connsiteX1027" fmla="*/ 671140 w 3301706"/>
                <a:gd name="connsiteY1027" fmla="*/ 525855 h 1995424"/>
                <a:gd name="connsiteX1028" fmla="*/ 653140 w 3301706"/>
                <a:gd name="connsiteY1028" fmla="*/ 507855 h 1995424"/>
                <a:gd name="connsiteX1029" fmla="*/ 671140 w 3301706"/>
                <a:gd name="connsiteY1029" fmla="*/ 489855 h 1995424"/>
                <a:gd name="connsiteX1030" fmla="*/ 507855 w 3301706"/>
                <a:gd name="connsiteY1030" fmla="*/ 489855 h 1995424"/>
                <a:gd name="connsiteX1031" fmla="*/ 525855 w 3301706"/>
                <a:gd name="connsiteY1031" fmla="*/ 507855 h 1995424"/>
                <a:gd name="connsiteX1032" fmla="*/ 507855 w 3301706"/>
                <a:gd name="connsiteY1032" fmla="*/ 525855 h 1995424"/>
                <a:gd name="connsiteX1033" fmla="*/ 489855 w 3301706"/>
                <a:gd name="connsiteY1033" fmla="*/ 507855 h 1995424"/>
                <a:gd name="connsiteX1034" fmla="*/ 507855 w 3301706"/>
                <a:gd name="connsiteY1034" fmla="*/ 489855 h 1995424"/>
                <a:gd name="connsiteX1035" fmla="*/ 344570 w 3301706"/>
                <a:gd name="connsiteY1035" fmla="*/ 489855 h 1995424"/>
                <a:gd name="connsiteX1036" fmla="*/ 362570 w 3301706"/>
                <a:gd name="connsiteY1036" fmla="*/ 507855 h 1995424"/>
                <a:gd name="connsiteX1037" fmla="*/ 344570 w 3301706"/>
                <a:gd name="connsiteY1037" fmla="*/ 525855 h 1995424"/>
                <a:gd name="connsiteX1038" fmla="*/ 326570 w 3301706"/>
                <a:gd name="connsiteY1038" fmla="*/ 507855 h 1995424"/>
                <a:gd name="connsiteX1039" fmla="*/ 344570 w 3301706"/>
                <a:gd name="connsiteY1039" fmla="*/ 489855 h 1995424"/>
                <a:gd name="connsiteX1040" fmla="*/ 181285 w 3301706"/>
                <a:gd name="connsiteY1040" fmla="*/ 489855 h 1995424"/>
                <a:gd name="connsiteX1041" fmla="*/ 199285 w 3301706"/>
                <a:gd name="connsiteY1041" fmla="*/ 507855 h 1995424"/>
                <a:gd name="connsiteX1042" fmla="*/ 181285 w 3301706"/>
                <a:gd name="connsiteY1042" fmla="*/ 525855 h 1995424"/>
                <a:gd name="connsiteX1043" fmla="*/ 163285 w 3301706"/>
                <a:gd name="connsiteY1043" fmla="*/ 507855 h 1995424"/>
                <a:gd name="connsiteX1044" fmla="*/ 181285 w 3301706"/>
                <a:gd name="connsiteY1044" fmla="*/ 489855 h 1995424"/>
                <a:gd name="connsiteX1045" fmla="*/ 18000 w 3301706"/>
                <a:gd name="connsiteY1045" fmla="*/ 489855 h 1995424"/>
                <a:gd name="connsiteX1046" fmla="*/ 36000 w 3301706"/>
                <a:gd name="connsiteY1046" fmla="*/ 507855 h 1995424"/>
                <a:gd name="connsiteX1047" fmla="*/ 18000 w 3301706"/>
                <a:gd name="connsiteY1047" fmla="*/ 525855 h 1995424"/>
                <a:gd name="connsiteX1048" fmla="*/ 0 w 3301706"/>
                <a:gd name="connsiteY1048" fmla="*/ 507855 h 1995424"/>
                <a:gd name="connsiteX1049" fmla="*/ 18000 w 3301706"/>
                <a:gd name="connsiteY1049" fmla="*/ 489855 h 1995424"/>
                <a:gd name="connsiteX1050" fmla="*/ 3283706 w 3301706"/>
                <a:gd name="connsiteY1050" fmla="*/ 326570 h 1995424"/>
                <a:gd name="connsiteX1051" fmla="*/ 3301706 w 3301706"/>
                <a:gd name="connsiteY1051" fmla="*/ 344570 h 1995424"/>
                <a:gd name="connsiteX1052" fmla="*/ 3283706 w 3301706"/>
                <a:gd name="connsiteY1052" fmla="*/ 362570 h 1995424"/>
                <a:gd name="connsiteX1053" fmla="*/ 3265706 w 3301706"/>
                <a:gd name="connsiteY1053" fmla="*/ 344570 h 1995424"/>
                <a:gd name="connsiteX1054" fmla="*/ 3283706 w 3301706"/>
                <a:gd name="connsiteY1054" fmla="*/ 326570 h 1995424"/>
                <a:gd name="connsiteX1055" fmla="*/ 3120415 w 3301706"/>
                <a:gd name="connsiteY1055" fmla="*/ 326570 h 1995424"/>
                <a:gd name="connsiteX1056" fmla="*/ 3138415 w 3301706"/>
                <a:gd name="connsiteY1056" fmla="*/ 344570 h 1995424"/>
                <a:gd name="connsiteX1057" fmla="*/ 3120415 w 3301706"/>
                <a:gd name="connsiteY1057" fmla="*/ 362570 h 1995424"/>
                <a:gd name="connsiteX1058" fmla="*/ 3102415 w 3301706"/>
                <a:gd name="connsiteY1058" fmla="*/ 344570 h 1995424"/>
                <a:gd name="connsiteX1059" fmla="*/ 3120415 w 3301706"/>
                <a:gd name="connsiteY1059" fmla="*/ 326570 h 1995424"/>
                <a:gd name="connsiteX1060" fmla="*/ 2957130 w 3301706"/>
                <a:gd name="connsiteY1060" fmla="*/ 326570 h 1995424"/>
                <a:gd name="connsiteX1061" fmla="*/ 2975130 w 3301706"/>
                <a:gd name="connsiteY1061" fmla="*/ 344570 h 1995424"/>
                <a:gd name="connsiteX1062" fmla="*/ 2957130 w 3301706"/>
                <a:gd name="connsiteY1062" fmla="*/ 362570 h 1995424"/>
                <a:gd name="connsiteX1063" fmla="*/ 2939130 w 3301706"/>
                <a:gd name="connsiteY1063" fmla="*/ 344570 h 1995424"/>
                <a:gd name="connsiteX1064" fmla="*/ 2957130 w 3301706"/>
                <a:gd name="connsiteY1064" fmla="*/ 326570 h 1995424"/>
                <a:gd name="connsiteX1065" fmla="*/ 2793845 w 3301706"/>
                <a:gd name="connsiteY1065" fmla="*/ 326570 h 1995424"/>
                <a:gd name="connsiteX1066" fmla="*/ 2811845 w 3301706"/>
                <a:gd name="connsiteY1066" fmla="*/ 344570 h 1995424"/>
                <a:gd name="connsiteX1067" fmla="*/ 2793845 w 3301706"/>
                <a:gd name="connsiteY1067" fmla="*/ 362570 h 1995424"/>
                <a:gd name="connsiteX1068" fmla="*/ 2775845 w 3301706"/>
                <a:gd name="connsiteY1068" fmla="*/ 344570 h 1995424"/>
                <a:gd name="connsiteX1069" fmla="*/ 2793845 w 3301706"/>
                <a:gd name="connsiteY1069" fmla="*/ 326570 h 1995424"/>
                <a:gd name="connsiteX1070" fmla="*/ 2630560 w 3301706"/>
                <a:gd name="connsiteY1070" fmla="*/ 326570 h 1995424"/>
                <a:gd name="connsiteX1071" fmla="*/ 2648560 w 3301706"/>
                <a:gd name="connsiteY1071" fmla="*/ 344570 h 1995424"/>
                <a:gd name="connsiteX1072" fmla="*/ 2630560 w 3301706"/>
                <a:gd name="connsiteY1072" fmla="*/ 362570 h 1995424"/>
                <a:gd name="connsiteX1073" fmla="*/ 2612560 w 3301706"/>
                <a:gd name="connsiteY1073" fmla="*/ 344570 h 1995424"/>
                <a:gd name="connsiteX1074" fmla="*/ 2630560 w 3301706"/>
                <a:gd name="connsiteY1074" fmla="*/ 326570 h 1995424"/>
                <a:gd name="connsiteX1075" fmla="*/ 2467275 w 3301706"/>
                <a:gd name="connsiteY1075" fmla="*/ 326570 h 1995424"/>
                <a:gd name="connsiteX1076" fmla="*/ 2485275 w 3301706"/>
                <a:gd name="connsiteY1076" fmla="*/ 344570 h 1995424"/>
                <a:gd name="connsiteX1077" fmla="*/ 2467275 w 3301706"/>
                <a:gd name="connsiteY1077" fmla="*/ 362570 h 1995424"/>
                <a:gd name="connsiteX1078" fmla="*/ 2449275 w 3301706"/>
                <a:gd name="connsiteY1078" fmla="*/ 344570 h 1995424"/>
                <a:gd name="connsiteX1079" fmla="*/ 2467275 w 3301706"/>
                <a:gd name="connsiteY1079" fmla="*/ 326570 h 1995424"/>
                <a:gd name="connsiteX1080" fmla="*/ 2303990 w 3301706"/>
                <a:gd name="connsiteY1080" fmla="*/ 326570 h 1995424"/>
                <a:gd name="connsiteX1081" fmla="*/ 2321990 w 3301706"/>
                <a:gd name="connsiteY1081" fmla="*/ 344570 h 1995424"/>
                <a:gd name="connsiteX1082" fmla="*/ 2303990 w 3301706"/>
                <a:gd name="connsiteY1082" fmla="*/ 362570 h 1995424"/>
                <a:gd name="connsiteX1083" fmla="*/ 2285990 w 3301706"/>
                <a:gd name="connsiteY1083" fmla="*/ 344570 h 1995424"/>
                <a:gd name="connsiteX1084" fmla="*/ 2303990 w 3301706"/>
                <a:gd name="connsiteY1084" fmla="*/ 326570 h 1995424"/>
                <a:gd name="connsiteX1085" fmla="*/ 2140705 w 3301706"/>
                <a:gd name="connsiteY1085" fmla="*/ 326570 h 1995424"/>
                <a:gd name="connsiteX1086" fmla="*/ 2158705 w 3301706"/>
                <a:gd name="connsiteY1086" fmla="*/ 344570 h 1995424"/>
                <a:gd name="connsiteX1087" fmla="*/ 2140705 w 3301706"/>
                <a:gd name="connsiteY1087" fmla="*/ 362570 h 1995424"/>
                <a:gd name="connsiteX1088" fmla="*/ 2122705 w 3301706"/>
                <a:gd name="connsiteY1088" fmla="*/ 344570 h 1995424"/>
                <a:gd name="connsiteX1089" fmla="*/ 2140705 w 3301706"/>
                <a:gd name="connsiteY1089" fmla="*/ 326570 h 1995424"/>
                <a:gd name="connsiteX1090" fmla="*/ 1977420 w 3301706"/>
                <a:gd name="connsiteY1090" fmla="*/ 326570 h 1995424"/>
                <a:gd name="connsiteX1091" fmla="*/ 1995420 w 3301706"/>
                <a:gd name="connsiteY1091" fmla="*/ 344570 h 1995424"/>
                <a:gd name="connsiteX1092" fmla="*/ 1977420 w 3301706"/>
                <a:gd name="connsiteY1092" fmla="*/ 362570 h 1995424"/>
                <a:gd name="connsiteX1093" fmla="*/ 1959420 w 3301706"/>
                <a:gd name="connsiteY1093" fmla="*/ 344570 h 1995424"/>
                <a:gd name="connsiteX1094" fmla="*/ 1977420 w 3301706"/>
                <a:gd name="connsiteY1094" fmla="*/ 326570 h 1995424"/>
                <a:gd name="connsiteX1095" fmla="*/ 1814135 w 3301706"/>
                <a:gd name="connsiteY1095" fmla="*/ 326570 h 1995424"/>
                <a:gd name="connsiteX1096" fmla="*/ 1832135 w 3301706"/>
                <a:gd name="connsiteY1096" fmla="*/ 344570 h 1995424"/>
                <a:gd name="connsiteX1097" fmla="*/ 1814135 w 3301706"/>
                <a:gd name="connsiteY1097" fmla="*/ 362570 h 1995424"/>
                <a:gd name="connsiteX1098" fmla="*/ 1796135 w 3301706"/>
                <a:gd name="connsiteY1098" fmla="*/ 344570 h 1995424"/>
                <a:gd name="connsiteX1099" fmla="*/ 1814135 w 3301706"/>
                <a:gd name="connsiteY1099" fmla="*/ 326570 h 1995424"/>
                <a:gd name="connsiteX1100" fmla="*/ 1650850 w 3301706"/>
                <a:gd name="connsiteY1100" fmla="*/ 326570 h 1995424"/>
                <a:gd name="connsiteX1101" fmla="*/ 1668850 w 3301706"/>
                <a:gd name="connsiteY1101" fmla="*/ 344570 h 1995424"/>
                <a:gd name="connsiteX1102" fmla="*/ 1650850 w 3301706"/>
                <a:gd name="connsiteY1102" fmla="*/ 362570 h 1995424"/>
                <a:gd name="connsiteX1103" fmla="*/ 1632850 w 3301706"/>
                <a:gd name="connsiteY1103" fmla="*/ 344570 h 1995424"/>
                <a:gd name="connsiteX1104" fmla="*/ 1650850 w 3301706"/>
                <a:gd name="connsiteY1104" fmla="*/ 326570 h 1995424"/>
                <a:gd name="connsiteX1105" fmla="*/ 1487565 w 3301706"/>
                <a:gd name="connsiteY1105" fmla="*/ 326570 h 1995424"/>
                <a:gd name="connsiteX1106" fmla="*/ 1505565 w 3301706"/>
                <a:gd name="connsiteY1106" fmla="*/ 344570 h 1995424"/>
                <a:gd name="connsiteX1107" fmla="*/ 1487565 w 3301706"/>
                <a:gd name="connsiteY1107" fmla="*/ 362570 h 1995424"/>
                <a:gd name="connsiteX1108" fmla="*/ 1469565 w 3301706"/>
                <a:gd name="connsiteY1108" fmla="*/ 344570 h 1995424"/>
                <a:gd name="connsiteX1109" fmla="*/ 1487565 w 3301706"/>
                <a:gd name="connsiteY1109" fmla="*/ 326570 h 1995424"/>
                <a:gd name="connsiteX1110" fmla="*/ 1324280 w 3301706"/>
                <a:gd name="connsiteY1110" fmla="*/ 326570 h 1995424"/>
                <a:gd name="connsiteX1111" fmla="*/ 1342280 w 3301706"/>
                <a:gd name="connsiteY1111" fmla="*/ 344570 h 1995424"/>
                <a:gd name="connsiteX1112" fmla="*/ 1324280 w 3301706"/>
                <a:gd name="connsiteY1112" fmla="*/ 362570 h 1995424"/>
                <a:gd name="connsiteX1113" fmla="*/ 1306280 w 3301706"/>
                <a:gd name="connsiteY1113" fmla="*/ 344570 h 1995424"/>
                <a:gd name="connsiteX1114" fmla="*/ 1324280 w 3301706"/>
                <a:gd name="connsiteY1114" fmla="*/ 326570 h 1995424"/>
                <a:gd name="connsiteX1115" fmla="*/ 1160995 w 3301706"/>
                <a:gd name="connsiteY1115" fmla="*/ 326570 h 1995424"/>
                <a:gd name="connsiteX1116" fmla="*/ 1178995 w 3301706"/>
                <a:gd name="connsiteY1116" fmla="*/ 344570 h 1995424"/>
                <a:gd name="connsiteX1117" fmla="*/ 1160995 w 3301706"/>
                <a:gd name="connsiteY1117" fmla="*/ 362570 h 1995424"/>
                <a:gd name="connsiteX1118" fmla="*/ 1142995 w 3301706"/>
                <a:gd name="connsiteY1118" fmla="*/ 344570 h 1995424"/>
                <a:gd name="connsiteX1119" fmla="*/ 1160995 w 3301706"/>
                <a:gd name="connsiteY1119" fmla="*/ 326570 h 1995424"/>
                <a:gd name="connsiteX1120" fmla="*/ 997710 w 3301706"/>
                <a:gd name="connsiteY1120" fmla="*/ 326570 h 1995424"/>
                <a:gd name="connsiteX1121" fmla="*/ 1015710 w 3301706"/>
                <a:gd name="connsiteY1121" fmla="*/ 344570 h 1995424"/>
                <a:gd name="connsiteX1122" fmla="*/ 997710 w 3301706"/>
                <a:gd name="connsiteY1122" fmla="*/ 362570 h 1995424"/>
                <a:gd name="connsiteX1123" fmla="*/ 979710 w 3301706"/>
                <a:gd name="connsiteY1123" fmla="*/ 344570 h 1995424"/>
                <a:gd name="connsiteX1124" fmla="*/ 997710 w 3301706"/>
                <a:gd name="connsiteY1124" fmla="*/ 326570 h 1995424"/>
                <a:gd name="connsiteX1125" fmla="*/ 834425 w 3301706"/>
                <a:gd name="connsiteY1125" fmla="*/ 326570 h 1995424"/>
                <a:gd name="connsiteX1126" fmla="*/ 852425 w 3301706"/>
                <a:gd name="connsiteY1126" fmla="*/ 344570 h 1995424"/>
                <a:gd name="connsiteX1127" fmla="*/ 834425 w 3301706"/>
                <a:gd name="connsiteY1127" fmla="*/ 362570 h 1995424"/>
                <a:gd name="connsiteX1128" fmla="*/ 816425 w 3301706"/>
                <a:gd name="connsiteY1128" fmla="*/ 344570 h 1995424"/>
                <a:gd name="connsiteX1129" fmla="*/ 834425 w 3301706"/>
                <a:gd name="connsiteY1129" fmla="*/ 326570 h 1995424"/>
                <a:gd name="connsiteX1130" fmla="*/ 671140 w 3301706"/>
                <a:gd name="connsiteY1130" fmla="*/ 326570 h 1995424"/>
                <a:gd name="connsiteX1131" fmla="*/ 689140 w 3301706"/>
                <a:gd name="connsiteY1131" fmla="*/ 344570 h 1995424"/>
                <a:gd name="connsiteX1132" fmla="*/ 671140 w 3301706"/>
                <a:gd name="connsiteY1132" fmla="*/ 362570 h 1995424"/>
                <a:gd name="connsiteX1133" fmla="*/ 653140 w 3301706"/>
                <a:gd name="connsiteY1133" fmla="*/ 344570 h 1995424"/>
                <a:gd name="connsiteX1134" fmla="*/ 671140 w 3301706"/>
                <a:gd name="connsiteY1134" fmla="*/ 326570 h 1995424"/>
                <a:gd name="connsiteX1135" fmla="*/ 507855 w 3301706"/>
                <a:gd name="connsiteY1135" fmla="*/ 326570 h 1995424"/>
                <a:gd name="connsiteX1136" fmla="*/ 525855 w 3301706"/>
                <a:gd name="connsiteY1136" fmla="*/ 344570 h 1995424"/>
                <a:gd name="connsiteX1137" fmla="*/ 507855 w 3301706"/>
                <a:gd name="connsiteY1137" fmla="*/ 362570 h 1995424"/>
                <a:gd name="connsiteX1138" fmla="*/ 489855 w 3301706"/>
                <a:gd name="connsiteY1138" fmla="*/ 344570 h 1995424"/>
                <a:gd name="connsiteX1139" fmla="*/ 507855 w 3301706"/>
                <a:gd name="connsiteY1139" fmla="*/ 326570 h 1995424"/>
                <a:gd name="connsiteX1140" fmla="*/ 344570 w 3301706"/>
                <a:gd name="connsiteY1140" fmla="*/ 326570 h 1995424"/>
                <a:gd name="connsiteX1141" fmla="*/ 362570 w 3301706"/>
                <a:gd name="connsiteY1141" fmla="*/ 344570 h 1995424"/>
                <a:gd name="connsiteX1142" fmla="*/ 344570 w 3301706"/>
                <a:gd name="connsiteY1142" fmla="*/ 362570 h 1995424"/>
                <a:gd name="connsiteX1143" fmla="*/ 326570 w 3301706"/>
                <a:gd name="connsiteY1143" fmla="*/ 344570 h 1995424"/>
                <a:gd name="connsiteX1144" fmla="*/ 344570 w 3301706"/>
                <a:gd name="connsiteY1144" fmla="*/ 326570 h 1995424"/>
                <a:gd name="connsiteX1145" fmla="*/ 181285 w 3301706"/>
                <a:gd name="connsiteY1145" fmla="*/ 326570 h 1995424"/>
                <a:gd name="connsiteX1146" fmla="*/ 199285 w 3301706"/>
                <a:gd name="connsiteY1146" fmla="*/ 344570 h 1995424"/>
                <a:gd name="connsiteX1147" fmla="*/ 181285 w 3301706"/>
                <a:gd name="connsiteY1147" fmla="*/ 362570 h 1995424"/>
                <a:gd name="connsiteX1148" fmla="*/ 163285 w 3301706"/>
                <a:gd name="connsiteY1148" fmla="*/ 344570 h 1995424"/>
                <a:gd name="connsiteX1149" fmla="*/ 181285 w 3301706"/>
                <a:gd name="connsiteY1149" fmla="*/ 326570 h 1995424"/>
                <a:gd name="connsiteX1150" fmla="*/ 18000 w 3301706"/>
                <a:gd name="connsiteY1150" fmla="*/ 326570 h 1995424"/>
                <a:gd name="connsiteX1151" fmla="*/ 36000 w 3301706"/>
                <a:gd name="connsiteY1151" fmla="*/ 344570 h 1995424"/>
                <a:gd name="connsiteX1152" fmla="*/ 18000 w 3301706"/>
                <a:gd name="connsiteY1152" fmla="*/ 362570 h 1995424"/>
                <a:gd name="connsiteX1153" fmla="*/ 0 w 3301706"/>
                <a:gd name="connsiteY1153" fmla="*/ 344570 h 1995424"/>
                <a:gd name="connsiteX1154" fmla="*/ 18000 w 3301706"/>
                <a:gd name="connsiteY1154" fmla="*/ 326570 h 1995424"/>
                <a:gd name="connsiteX1155" fmla="*/ 3283706 w 3301706"/>
                <a:gd name="connsiteY1155" fmla="*/ 163285 h 1995424"/>
                <a:gd name="connsiteX1156" fmla="*/ 3301706 w 3301706"/>
                <a:gd name="connsiteY1156" fmla="*/ 181285 h 1995424"/>
                <a:gd name="connsiteX1157" fmla="*/ 3283706 w 3301706"/>
                <a:gd name="connsiteY1157" fmla="*/ 199285 h 1995424"/>
                <a:gd name="connsiteX1158" fmla="*/ 3265706 w 3301706"/>
                <a:gd name="connsiteY1158" fmla="*/ 181285 h 1995424"/>
                <a:gd name="connsiteX1159" fmla="*/ 3283706 w 3301706"/>
                <a:gd name="connsiteY1159" fmla="*/ 163285 h 1995424"/>
                <a:gd name="connsiteX1160" fmla="*/ 3120415 w 3301706"/>
                <a:gd name="connsiteY1160" fmla="*/ 163285 h 1995424"/>
                <a:gd name="connsiteX1161" fmla="*/ 3138415 w 3301706"/>
                <a:gd name="connsiteY1161" fmla="*/ 181285 h 1995424"/>
                <a:gd name="connsiteX1162" fmla="*/ 3120415 w 3301706"/>
                <a:gd name="connsiteY1162" fmla="*/ 199285 h 1995424"/>
                <a:gd name="connsiteX1163" fmla="*/ 3102415 w 3301706"/>
                <a:gd name="connsiteY1163" fmla="*/ 181285 h 1995424"/>
                <a:gd name="connsiteX1164" fmla="*/ 3120415 w 3301706"/>
                <a:gd name="connsiteY1164" fmla="*/ 163285 h 1995424"/>
                <a:gd name="connsiteX1165" fmla="*/ 2957130 w 3301706"/>
                <a:gd name="connsiteY1165" fmla="*/ 163285 h 1995424"/>
                <a:gd name="connsiteX1166" fmla="*/ 2975130 w 3301706"/>
                <a:gd name="connsiteY1166" fmla="*/ 181285 h 1995424"/>
                <a:gd name="connsiteX1167" fmla="*/ 2957130 w 3301706"/>
                <a:gd name="connsiteY1167" fmla="*/ 199285 h 1995424"/>
                <a:gd name="connsiteX1168" fmla="*/ 2939130 w 3301706"/>
                <a:gd name="connsiteY1168" fmla="*/ 181285 h 1995424"/>
                <a:gd name="connsiteX1169" fmla="*/ 2957130 w 3301706"/>
                <a:gd name="connsiteY1169" fmla="*/ 163285 h 1995424"/>
                <a:gd name="connsiteX1170" fmla="*/ 2793845 w 3301706"/>
                <a:gd name="connsiteY1170" fmla="*/ 163285 h 1995424"/>
                <a:gd name="connsiteX1171" fmla="*/ 2811845 w 3301706"/>
                <a:gd name="connsiteY1171" fmla="*/ 181285 h 1995424"/>
                <a:gd name="connsiteX1172" fmla="*/ 2793845 w 3301706"/>
                <a:gd name="connsiteY1172" fmla="*/ 199285 h 1995424"/>
                <a:gd name="connsiteX1173" fmla="*/ 2775845 w 3301706"/>
                <a:gd name="connsiteY1173" fmla="*/ 181285 h 1995424"/>
                <a:gd name="connsiteX1174" fmla="*/ 2793845 w 3301706"/>
                <a:gd name="connsiteY1174" fmla="*/ 163285 h 1995424"/>
                <a:gd name="connsiteX1175" fmla="*/ 2630560 w 3301706"/>
                <a:gd name="connsiteY1175" fmla="*/ 163285 h 1995424"/>
                <a:gd name="connsiteX1176" fmla="*/ 2648560 w 3301706"/>
                <a:gd name="connsiteY1176" fmla="*/ 181285 h 1995424"/>
                <a:gd name="connsiteX1177" fmla="*/ 2630560 w 3301706"/>
                <a:gd name="connsiteY1177" fmla="*/ 199285 h 1995424"/>
                <a:gd name="connsiteX1178" fmla="*/ 2612560 w 3301706"/>
                <a:gd name="connsiteY1178" fmla="*/ 181285 h 1995424"/>
                <a:gd name="connsiteX1179" fmla="*/ 2630560 w 3301706"/>
                <a:gd name="connsiteY1179" fmla="*/ 163285 h 1995424"/>
                <a:gd name="connsiteX1180" fmla="*/ 2467275 w 3301706"/>
                <a:gd name="connsiteY1180" fmla="*/ 163285 h 1995424"/>
                <a:gd name="connsiteX1181" fmla="*/ 2485275 w 3301706"/>
                <a:gd name="connsiteY1181" fmla="*/ 181285 h 1995424"/>
                <a:gd name="connsiteX1182" fmla="*/ 2467275 w 3301706"/>
                <a:gd name="connsiteY1182" fmla="*/ 199285 h 1995424"/>
                <a:gd name="connsiteX1183" fmla="*/ 2449275 w 3301706"/>
                <a:gd name="connsiteY1183" fmla="*/ 181285 h 1995424"/>
                <a:gd name="connsiteX1184" fmla="*/ 2467275 w 3301706"/>
                <a:gd name="connsiteY1184" fmla="*/ 163285 h 1995424"/>
                <a:gd name="connsiteX1185" fmla="*/ 2303990 w 3301706"/>
                <a:gd name="connsiteY1185" fmla="*/ 163285 h 1995424"/>
                <a:gd name="connsiteX1186" fmla="*/ 2321990 w 3301706"/>
                <a:gd name="connsiteY1186" fmla="*/ 181285 h 1995424"/>
                <a:gd name="connsiteX1187" fmla="*/ 2303990 w 3301706"/>
                <a:gd name="connsiteY1187" fmla="*/ 199285 h 1995424"/>
                <a:gd name="connsiteX1188" fmla="*/ 2285990 w 3301706"/>
                <a:gd name="connsiteY1188" fmla="*/ 181285 h 1995424"/>
                <a:gd name="connsiteX1189" fmla="*/ 2303990 w 3301706"/>
                <a:gd name="connsiteY1189" fmla="*/ 163285 h 1995424"/>
                <a:gd name="connsiteX1190" fmla="*/ 2140705 w 3301706"/>
                <a:gd name="connsiteY1190" fmla="*/ 163285 h 1995424"/>
                <a:gd name="connsiteX1191" fmla="*/ 2158705 w 3301706"/>
                <a:gd name="connsiteY1191" fmla="*/ 181285 h 1995424"/>
                <a:gd name="connsiteX1192" fmla="*/ 2140705 w 3301706"/>
                <a:gd name="connsiteY1192" fmla="*/ 199285 h 1995424"/>
                <a:gd name="connsiteX1193" fmla="*/ 2122705 w 3301706"/>
                <a:gd name="connsiteY1193" fmla="*/ 181285 h 1995424"/>
                <a:gd name="connsiteX1194" fmla="*/ 2140705 w 3301706"/>
                <a:gd name="connsiteY1194" fmla="*/ 163285 h 1995424"/>
                <a:gd name="connsiteX1195" fmla="*/ 1977420 w 3301706"/>
                <a:gd name="connsiteY1195" fmla="*/ 163285 h 1995424"/>
                <a:gd name="connsiteX1196" fmla="*/ 1995420 w 3301706"/>
                <a:gd name="connsiteY1196" fmla="*/ 181285 h 1995424"/>
                <a:gd name="connsiteX1197" fmla="*/ 1977420 w 3301706"/>
                <a:gd name="connsiteY1197" fmla="*/ 199285 h 1995424"/>
                <a:gd name="connsiteX1198" fmla="*/ 1959420 w 3301706"/>
                <a:gd name="connsiteY1198" fmla="*/ 181285 h 1995424"/>
                <a:gd name="connsiteX1199" fmla="*/ 1977420 w 3301706"/>
                <a:gd name="connsiteY1199" fmla="*/ 163285 h 1995424"/>
                <a:gd name="connsiteX1200" fmla="*/ 1814135 w 3301706"/>
                <a:gd name="connsiteY1200" fmla="*/ 163285 h 1995424"/>
                <a:gd name="connsiteX1201" fmla="*/ 1832135 w 3301706"/>
                <a:gd name="connsiteY1201" fmla="*/ 181285 h 1995424"/>
                <a:gd name="connsiteX1202" fmla="*/ 1814135 w 3301706"/>
                <a:gd name="connsiteY1202" fmla="*/ 199285 h 1995424"/>
                <a:gd name="connsiteX1203" fmla="*/ 1796135 w 3301706"/>
                <a:gd name="connsiteY1203" fmla="*/ 181285 h 1995424"/>
                <a:gd name="connsiteX1204" fmla="*/ 1814135 w 3301706"/>
                <a:gd name="connsiteY1204" fmla="*/ 163285 h 1995424"/>
                <a:gd name="connsiteX1205" fmla="*/ 1650850 w 3301706"/>
                <a:gd name="connsiteY1205" fmla="*/ 163285 h 1995424"/>
                <a:gd name="connsiteX1206" fmla="*/ 1668850 w 3301706"/>
                <a:gd name="connsiteY1206" fmla="*/ 181285 h 1995424"/>
                <a:gd name="connsiteX1207" fmla="*/ 1650850 w 3301706"/>
                <a:gd name="connsiteY1207" fmla="*/ 199285 h 1995424"/>
                <a:gd name="connsiteX1208" fmla="*/ 1632850 w 3301706"/>
                <a:gd name="connsiteY1208" fmla="*/ 181285 h 1995424"/>
                <a:gd name="connsiteX1209" fmla="*/ 1650850 w 3301706"/>
                <a:gd name="connsiteY1209" fmla="*/ 163285 h 1995424"/>
                <a:gd name="connsiteX1210" fmla="*/ 1487565 w 3301706"/>
                <a:gd name="connsiteY1210" fmla="*/ 163285 h 1995424"/>
                <a:gd name="connsiteX1211" fmla="*/ 1505565 w 3301706"/>
                <a:gd name="connsiteY1211" fmla="*/ 181285 h 1995424"/>
                <a:gd name="connsiteX1212" fmla="*/ 1487565 w 3301706"/>
                <a:gd name="connsiteY1212" fmla="*/ 199285 h 1995424"/>
                <a:gd name="connsiteX1213" fmla="*/ 1469565 w 3301706"/>
                <a:gd name="connsiteY1213" fmla="*/ 181285 h 1995424"/>
                <a:gd name="connsiteX1214" fmla="*/ 1487565 w 3301706"/>
                <a:gd name="connsiteY1214" fmla="*/ 163285 h 1995424"/>
                <a:gd name="connsiteX1215" fmla="*/ 1324280 w 3301706"/>
                <a:gd name="connsiteY1215" fmla="*/ 163285 h 1995424"/>
                <a:gd name="connsiteX1216" fmla="*/ 1342280 w 3301706"/>
                <a:gd name="connsiteY1216" fmla="*/ 181285 h 1995424"/>
                <a:gd name="connsiteX1217" fmla="*/ 1324280 w 3301706"/>
                <a:gd name="connsiteY1217" fmla="*/ 199285 h 1995424"/>
                <a:gd name="connsiteX1218" fmla="*/ 1306280 w 3301706"/>
                <a:gd name="connsiteY1218" fmla="*/ 181285 h 1995424"/>
                <a:gd name="connsiteX1219" fmla="*/ 1324280 w 3301706"/>
                <a:gd name="connsiteY1219" fmla="*/ 163285 h 1995424"/>
                <a:gd name="connsiteX1220" fmla="*/ 1160995 w 3301706"/>
                <a:gd name="connsiteY1220" fmla="*/ 163285 h 1995424"/>
                <a:gd name="connsiteX1221" fmla="*/ 1178995 w 3301706"/>
                <a:gd name="connsiteY1221" fmla="*/ 181285 h 1995424"/>
                <a:gd name="connsiteX1222" fmla="*/ 1160995 w 3301706"/>
                <a:gd name="connsiteY1222" fmla="*/ 199285 h 1995424"/>
                <a:gd name="connsiteX1223" fmla="*/ 1142995 w 3301706"/>
                <a:gd name="connsiteY1223" fmla="*/ 181285 h 1995424"/>
                <a:gd name="connsiteX1224" fmla="*/ 1160995 w 3301706"/>
                <a:gd name="connsiteY1224" fmla="*/ 163285 h 1995424"/>
                <a:gd name="connsiteX1225" fmla="*/ 997710 w 3301706"/>
                <a:gd name="connsiteY1225" fmla="*/ 163285 h 1995424"/>
                <a:gd name="connsiteX1226" fmla="*/ 1015710 w 3301706"/>
                <a:gd name="connsiteY1226" fmla="*/ 181285 h 1995424"/>
                <a:gd name="connsiteX1227" fmla="*/ 997710 w 3301706"/>
                <a:gd name="connsiteY1227" fmla="*/ 199285 h 1995424"/>
                <a:gd name="connsiteX1228" fmla="*/ 979710 w 3301706"/>
                <a:gd name="connsiteY1228" fmla="*/ 181285 h 1995424"/>
                <a:gd name="connsiteX1229" fmla="*/ 997710 w 3301706"/>
                <a:gd name="connsiteY1229" fmla="*/ 163285 h 1995424"/>
                <a:gd name="connsiteX1230" fmla="*/ 834425 w 3301706"/>
                <a:gd name="connsiteY1230" fmla="*/ 163285 h 1995424"/>
                <a:gd name="connsiteX1231" fmla="*/ 852425 w 3301706"/>
                <a:gd name="connsiteY1231" fmla="*/ 181285 h 1995424"/>
                <a:gd name="connsiteX1232" fmla="*/ 834425 w 3301706"/>
                <a:gd name="connsiteY1232" fmla="*/ 199285 h 1995424"/>
                <a:gd name="connsiteX1233" fmla="*/ 816425 w 3301706"/>
                <a:gd name="connsiteY1233" fmla="*/ 181285 h 1995424"/>
                <a:gd name="connsiteX1234" fmla="*/ 834425 w 3301706"/>
                <a:gd name="connsiteY1234" fmla="*/ 163285 h 1995424"/>
                <a:gd name="connsiteX1235" fmla="*/ 671140 w 3301706"/>
                <a:gd name="connsiteY1235" fmla="*/ 163285 h 1995424"/>
                <a:gd name="connsiteX1236" fmla="*/ 689140 w 3301706"/>
                <a:gd name="connsiteY1236" fmla="*/ 181285 h 1995424"/>
                <a:gd name="connsiteX1237" fmla="*/ 671140 w 3301706"/>
                <a:gd name="connsiteY1237" fmla="*/ 199285 h 1995424"/>
                <a:gd name="connsiteX1238" fmla="*/ 653140 w 3301706"/>
                <a:gd name="connsiteY1238" fmla="*/ 181285 h 1995424"/>
                <a:gd name="connsiteX1239" fmla="*/ 671140 w 3301706"/>
                <a:gd name="connsiteY1239" fmla="*/ 163285 h 1995424"/>
                <a:gd name="connsiteX1240" fmla="*/ 507855 w 3301706"/>
                <a:gd name="connsiteY1240" fmla="*/ 163285 h 1995424"/>
                <a:gd name="connsiteX1241" fmla="*/ 525855 w 3301706"/>
                <a:gd name="connsiteY1241" fmla="*/ 181285 h 1995424"/>
                <a:gd name="connsiteX1242" fmla="*/ 507855 w 3301706"/>
                <a:gd name="connsiteY1242" fmla="*/ 199285 h 1995424"/>
                <a:gd name="connsiteX1243" fmla="*/ 489855 w 3301706"/>
                <a:gd name="connsiteY1243" fmla="*/ 181285 h 1995424"/>
                <a:gd name="connsiteX1244" fmla="*/ 507855 w 3301706"/>
                <a:gd name="connsiteY1244" fmla="*/ 163285 h 1995424"/>
                <a:gd name="connsiteX1245" fmla="*/ 344570 w 3301706"/>
                <a:gd name="connsiteY1245" fmla="*/ 163285 h 1995424"/>
                <a:gd name="connsiteX1246" fmla="*/ 362570 w 3301706"/>
                <a:gd name="connsiteY1246" fmla="*/ 181285 h 1995424"/>
                <a:gd name="connsiteX1247" fmla="*/ 344570 w 3301706"/>
                <a:gd name="connsiteY1247" fmla="*/ 199285 h 1995424"/>
                <a:gd name="connsiteX1248" fmla="*/ 326570 w 3301706"/>
                <a:gd name="connsiteY1248" fmla="*/ 181285 h 1995424"/>
                <a:gd name="connsiteX1249" fmla="*/ 344570 w 3301706"/>
                <a:gd name="connsiteY1249" fmla="*/ 163285 h 1995424"/>
                <a:gd name="connsiteX1250" fmla="*/ 181285 w 3301706"/>
                <a:gd name="connsiteY1250" fmla="*/ 163285 h 1995424"/>
                <a:gd name="connsiteX1251" fmla="*/ 199285 w 3301706"/>
                <a:gd name="connsiteY1251" fmla="*/ 181285 h 1995424"/>
                <a:gd name="connsiteX1252" fmla="*/ 181285 w 3301706"/>
                <a:gd name="connsiteY1252" fmla="*/ 199285 h 1995424"/>
                <a:gd name="connsiteX1253" fmla="*/ 163285 w 3301706"/>
                <a:gd name="connsiteY1253" fmla="*/ 181285 h 1995424"/>
                <a:gd name="connsiteX1254" fmla="*/ 181285 w 3301706"/>
                <a:gd name="connsiteY1254" fmla="*/ 163285 h 1995424"/>
                <a:gd name="connsiteX1255" fmla="*/ 18000 w 3301706"/>
                <a:gd name="connsiteY1255" fmla="*/ 163285 h 1995424"/>
                <a:gd name="connsiteX1256" fmla="*/ 36000 w 3301706"/>
                <a:gd name="connsiteY1256" fmla="*/ 181285 h 1995424"/>
                <a:gd name="connsiteX1257" fmla="*/ 18000 w 3301706"/>
                <a:gd name="connsiteY1257" fmla="*/ 199285 h 1995424"/>
                <a:gd name="connsiteX1258" fmla="*/ 0 w 3301706"/>
                <a:gd name="connsiteY1258" fmla="*/ 181285 h 1995424"/>
                <a:gd name="connsiteX1259" fmla="*/ 18000 w 3301706"/>
                <a:gd name="connsiteY1259" fmla="*/ 163285 h 1995424"/>
                <a:gd name="connsiteX1260" fmla="*/ 3283706 w 3301706"/>
                <a:gd name="connsiteY1260" fmla="*/ 0 h 1995424"/>
                <a:gd name="connsiteX1261" fmla="*/ 3301706 w 3301706"/>
                <a:gd name="connsiteY1261" fmla="*/ 18000 h 1995424"/>
                <a:gd name="connsiteX1262" fmla="*/ 3283706 w 3301706"/>
                <a:gd name="connsiteY1262" fmla="*/ 36000 h 1995424"/>
                <a:gd name="connsiteX1263" fmla="*/ 3265706 w 3301706"/>
                <a:gd name="connsiteY1263" fmla="*/ 18000 h 1995424"/>
                <a:gd name="connsiteX1264" fmla="*/ 3283706 w 3301706"/>
                <a:gd name="connsiteY1264" fmla="*/ 0 h 1995424"/>
                <a:gd name="connsiteX1265" fmla="*/ 3120415 w 3301706"/>
                <a:gd name="connsiteY1265" fmla="*/ 0 h 1995424"/>
                <a:gd name="connsiteX1266" fmla="*/ 3138415 w 3301706"/>
                <a:gd name="connsiteY1266" fmla="*/ 18000 h 1995424"/>
                <a:gd name="connsiteX1267" fmla="*/ 3120415 w 3301706"/>
                <a:gd name="connsiteY1267" fmla="*/ 36000 h 1995424"/>
                <a:gd name="connsiteX1268" fmla="*/ 3102415 w 3301706"/>
                <a:gd name="connsiteY1268" fmla="*/ 18000 h 1995424"/>
                <a:gd name="connsiteX1269" fmla="*/ 3120415 w 3301706"/>
                <a:gd name="connsiteY1269" fmla="*/ 0 h 1995424"/>
                <a:gd name="connsiteX1270" fmla="*/ 2957130 w 3301706"/>
                <a:gd name="connsiteY1270" fmla="*/ 0 h 1995424"/>
                <a:gd name="connsiteX1271" fmla="*/ 2975130 w 3301706"/>
                <a:gd name="connsiteY1271" fmla="*/ 18000 h 1995424"/>
                <a:gd name="connsiteX1272" fmla="*/ 2957130 w 3301706"/>
                <a:gd name="connsiteY1272" fmla="*/ 36000 h 1995424"/>
                <a:gd name="connsiteX1273" fmla="*/ 2939130 w 3301706"/>
                <a:gd name="connsiteY1273" fmla="*/ 18000 h 1995424"/>
                <a:gd name="connsiteX1274" fmla="*/ 2957130 w 3301706"/>
                <a:gd name="connsiteY1274" fmla="*/ 0 h 1995424"/>
                <a:gd name="connsiteX1275" fmla="*/ 2793845 w 3301706"/>
                <a:gd name="connsiteY1275" fmla="*/ 0 h 1995424"/>
                <a:gd name="connsiteX1276" fmla="*/ 2811845 w 3301706"/>
                <a:gd name="connsiteY1276" fmla="*/ 18000 h 1995424"/>
                <a:gd name="connsiteX1277" fmla="*/ 2793845 w 3301706"/>
                <a:gd name="connsiteY1277" fmla="*/ 36000 h 1995424"/>
                <a:gd name="connsiteX1278" fmla="*/ 2775845 w 3301706"/>
                <a:gd name="connsiteY1278" fmla="*/ 18000 h 1995424"/>
                <a:gd name="connsiteX1279" fmla="*/ 2793845 w 3301706"/>
                <a:gd name="connsiteY1279" fmla="*/ 0 h 1995424"/>
                <a:gd name="connsiteX1280" fmla="*/ 2630560 w 3301706"/>
                <a:gd name="connsiteY1280" fmla="*/ 0 h 1995424"/>
                <a:gd name="connsiteX1281" fmla="*/ 2648560 w 3301706"/>
                <a:gd name="connsiteY1281" fmla="*/ 18000 h 1995424"/>
                <a:gd name="connsiteX1282" fmla="*/ 2630560 w 3301706"/>
                <a:gd name="connsiteY1282" fmla="*/ 36000 h 1995424"/>
                <a:gd name="connsiteX1283" fmla="*/ 2612560 w 3301706"/>
                <a:gd name="connsiteY1283" fmla="*/ 18000 h 1995424"/>
                <a:gd name="connsiteX1284" fmla="*/ 2630560 w 3301706"/>
                <a:gd name="connsiteY1284" fmla="*/ 0 h 1995424"/>
                <a:gd name="connsiteX1285" fmla="*/ 2467275 w 3301706"/>
                <a:gd name="connsiteY1285" fmla="*/ 0 h 1995424"/>
                <a:gd name="connsiteX1286" fmla="*/ 2485275 w 3301706"/>
                <a:gd name="connsiteY1286" fmla="*/ 18000 h 1995424"/>
                <a:gd name="connsiteX1287" fmla="*/ 2467275 w 3301706"/>
                <a:gd name="connsiteY1287" fmla="*/ 36000 h 1995424"/>
                <a:gd name="connsiteX1288" fmla="*/ 2449275 w 3301706"/>
                <a:gd name="connsiteY1288" fmla="*/ 18000 h 1995424"/>
                <a:gd name="connsiteX1289" fmla="*/ 2467275 w 3301706"/>
                <a:gd name="connsiteY1289" fmla="*/ 0 h 1995424"/>
                <a:gd name="connsiteX1290" fmla="*/ 2303990 w 3301706"/>
                <a:gd name="connsiteY1290" fmla="*/ 0 h 1995424"/>
                <a:gd name="connsiteX1291" fmla="*/ 2321990 w 3301706"/>
                <a:gd name="connsiteY1291" fmla="*/ 18000 h 1995424"/>
                <a:gd name="connsiteX1292" fmla="*/ 2303990 w 3301706"/>
                <a:gd name="connsiteY1292" fmla="*/ 36000 h 1995424"/>
                <a:gd name="connsiteX1293" fmla="*/ 2285990 w 3301706"/>
                <a:gd name="connsiteY1293" fmla="*/ 18000 h 1995424"/>
                <a:gd name="connsiteX1294" fmla="*/ 2303990 w 3301706"/>
                <a:gd name="connsiteY1294" fmla="*/ 0 h 1995424"/>
                <a:gd name="connsiteX1295" fmla="*/ 2140705 w 3301706"/>
                <a:gd name="connsiteY1295" fmla="*/ 0 h 1995424"/>
                <a:gd name="connsiteX1296" fmla="*/ 2158705 w 3301706"/>
                <a:gd name="connsiteY1296" fmla="*/ 18000 h 1995424"/>
                <a:gd name="connsiteX1297" fmla="*/ 2140705 w 3301706"/>
                <a:gd name="connsiteY1297" fmla="*/ 36000 h 1995424"/>
                <a:gd name="connsiteX1298" fmla="*/ 2122705 w 3301706"/>
                <a:gd name="connsiteY1298" fmla="*/ 18000 h 1995424"/>
                <a:gd name="connsiteX1299" fmla="*/ 2140705 w 3301706"/>
                <a:gd name="connsiteY1299" fmla="*/ 0 h 1995424"/>
                <a:gd name="connsiteX1300" fmla="*/ 1977420 w 3301706"/>
                <a:gd name="connsiteY1300" fmla="*/ 0 h 1995424"/>
                <a:gd name="connsiteX1301" fmla="*/ 1995420 w 3301706"/>
                <a:gd name="connsiteY1301" fmla="*/ 18000 h 1995424"/>
                <a:gd name="connsiteX1302" fmla="*/ 1977420 w 3301706"/>
                <a:gd name="connsiteY1302" fmla="*/ 36000 h 1995424"/>
                <a:gd name="connsiteX1303" fmla="*/ 1959420 w 3301706"/>
                <a:gd name="connsiteY1303" fmla="*/ 18000 h 1995424"/>
                <a:gd name="connsiteX1304" fmla="*/ 1977420 w 3301706"/>
                <a:gd name="connsiteY1304" fmla="*/ 0 h 1995424"/>
                <a:gd name="connsiteX1305" fmla="*/ 1814135 w 3301706"/>
                <a:gd name="connsiteY1305" fmla="*/ 0 h 1995424"/>
                <a:gd name="connsiteX1306" fmla="*/ 1832135 w 3301706"/>
                <a:gd name="connsiteY1306" fmla="*/ 18000 h 1995424"/>
                <a:gd name="connsiteX1307" fmla="*/ 1814135 w 3301706"/>
                <a:gd name="connsiteY1307" fmla="*/ 36000 h 1995424"/>
                <a:gd name="connsiteX1308" fmla="*/ 1796135 w 3301706"/>
                <a:gd name="connsiteY1308" fmla="*/ 18000 h 1995424"/>
                <a:gd name="connsiteX1309" fmla="*/ 1814135 w 3301706"/>
                <a:gd name="connsiteY1309" fmla="*/ 0 h 1995424"/>
                <a:gd name="connsiteX1310" fmla="*/ 1650850 w 3301706"/>
                <a:gd name="connsiteY1310" fmla="*/ 0 h 1995424"/>
                <a:gd name="connsiteX1311" fmla="*/ 1668850 w 3301706"/>
                <a:gd name="connsiteY1311" fmla="*/ 18000 h 1995424"/>
                <a:gd name="connsiteX1312" fmla="*/ 1650850 w 3301706"/>
                <a:gd name="connsiteY1312" fmla="*/ 36000 h 1995424"/>
                <a:gd name="connsiteX1313" fmla="*/ 1632850 w 3301706"/>
                <a:gd name="connsiteY1313" fmla="*/ 18000 h 1995424"/>
                <a:gd name="connsiteX1314" fmla="*/ 1650850 w 3301706"/>
                <a:gd name="connsiteY1314" fmla="*/ 0 h 1995424"/>
                <a:gd name="connsiteX1315" fmla="*/ 1487565 w 3301706"/>
                <a:gd name="connsiteY1315" fmla="*/ 0 h 1995424"/>
                <a:gd name="connsiteX1316" fmla="*/ 1505565 w 3301706"/>
                <a:gd name="connsiteY1316" fmla="*/ 18000 h 1995424"/>
                <a:gd name="connsiteX1317" fmla="*/ 1487565 w 3301706"/>
                <a:gd name="connsiteY1317" fmla="*/ 36000 h 1995424"/>
                <a:gd name="connsiteX1318" fmla="*/ 1469565 w 3301706"/>
                <a:gd name="connsiteY1318" fmla="*/ 18000 h 1995424"/>
                <a:gd name="connsiteX1319" fmla="*/ 1487565 w 3301706"/>
                <a:gd name="connsiteY1319" fmla="*/ 0 h 1995424"/>
                <a:gd name="connsiteX1320" fmla="*/ 1324280 w 3301706"/>
                <a:gd name="connsiteY1320" fmla="*/ 0 h 1995424"/>
                <a:gd name="connsiteX1321" fmla="*/ 1342280 w 3301706"/>
                <a:gd name="connsiteY1321" fmla="*/ 18000 h 1995424"/>
                <a:gd name="connsiteX1322" fmla="*/ 1324280 w 3301706"/>
                <a:gd name="connsiteY1322" fmla="*/ 36000 h 1995424"/>
                <a:gd name="connsiteX1323" fmla="*/ 1306280 w 3301706"/>
                <a:gd name="connsiteY1323" fmla="*/ 18000 h 1995424"/>
                <a:gd name="connsiteX1324" fmla="*/ 1324280 w 3301706"/>
                <a:gd name="connsiteY1324" fmla="*/ 0 h 1995424"/>
                <a:gd name="connsiteX1325" fmla="*/ 1160995 w 3301706"/>
                <a:gd name="connsiteY1325" fmla="*/ 0 h 1995424"/>
                <a:gd name="connsiteX1326" fmla="*/ 1178995 w 3301706"/>
                <a:gd name="connsiteY1326" fmla="*/ 18000 h 1995424"/>
                <a:gd name="connsiteX1327" fmla="*/ 1160995 w 3301706"/>
                <a:gd name="connsiteY1327" fmla="*/ 36000 h 1995424"/>
                <a:gd name="connsiteX1328" fmla="*/ 1142995 w 3301706"/>
                <a:gd name="connsiteY1328" fmla="*/ 18000 h 1995424"/>
                <a:gd name="connsiteX1329" fmla="*/ 1160995 w 3301706"/>
                <a:gd name="connsiteY1329" fmla="*/ 0 h 1995424"/>
                <a:gd name="connsiteX1330" fmla="*/ 997710 w 3301706"/>
                <a:gd name="connsiteY1330" fmla="*/ 0 h 1995424"/>
                <a:gd name="connsiteX1331" fmla="*/ 1015710 w 3301706"/>
                <a:gd name="connsiteY1331" fmla="*/ 18000 h 1995424"/>
                <a:gd name="connsiteX1332" fmla="*/ 997710 w 3301706"/>
                <a:gd name="connsiteY1332" fmla="*/ 36000 h 1995424"/>
                <a:gd name="connsiteX1333" fmla="*/ 979710 w 3301706"/>
                <a:gd name="connsiteY1333" fmla="*/ 18000 h 1995424"/>
                <a:gd name="connsiteX1334" fmla="*/ 997710 w 3301706"/>
                <a:gd name="connsiteY1334" fmla="*/ 0 h 1995424"/>
                <a:gd name="connsiteX1335" fmla="*/ 834425 w 3301706"/>
                <a:gd name="connsiteY1335" fmla="*/ 0 h 1995424"/>
                <a:gd name="connsiteX1336" fmla="*/ 852425 w 3301706"/>
                <a:gd name="connsiteY1336" fmla="*/ 18000 h 1995424"/>
                <a:gd name="connsiteX1337" fmla="*/ 834425 w 3301706"/>
                <a:gd name="connsiteY1337" fmla="*/ 36000 h 1995424"/>
                <a:gd name="connsiteX1338" fmla="*/ 816425 w 3301706"/>
                <a:gd name="connsiteY1338" fmla="*/ 18000 h 1995424"/>
                <a:gd name="connsiteX1339" fmla="*/ 834425 w 3301706"/>
                <a:gd name="connsiteY1339" fmla="*/ 0 h 1995424"/>
                <a:gd name="connsiteX1340" fmla="*/ 671140 w 3301706"/>
                <a:gd name="connsiteY1340" fmla="*/ 0 h 1995424"/>
                <a:gd name="connsiteX1341" fmla="*/ 689140 w 3301706"/>
                <a:gd name="connsiteY1341" fmla="*/ 18000 h 1995424"/>
                <a:gd name="connsiteX1342" fmla="*/ 671140 w 3301706"/>
                <a:gd name="connsiteY1342" fmla="*/ 36000 h 1995424"/>
                <a:gd name="connsiteX1343" fmla="*/ 653140 w 3301706"/>
                <a:gd name="connsiteY1343" fmla="*/ 18000 h 1995424"/>
                <a:gd name="connsiteX1344" fmla="*/ 671140 w 3301706"/>
                <a:gd name="connsiteY1344" fmla="*/ 0 h 1995424"/>
                <a:gd name="connsiteX1345" fmla="*/ 507855 w 3301706"/>
                <a:gd name="connsiteY1345" fmla="*/ 0 h 1995424"/>
                <a:gd name="connsiteX1346" fmla="*/ 525855 w 3301706"/>
                <a:gd name="connsiteY1346" fmla="*/ 18000 h 1995424"/>
                <a:gd name="connsiteX1347" fmla="*/ 507855 w 3301706"/>
                <a:gd name="connsiteY1347" fmla="*/ 36000 h 1995424"/>
                <a:gd name="connsiteX1348" fmla="*/ 489855 w 3301706"/>
                <a:gd name="connsiteY1348" fmla="*/ 18000 h 1995424"/>
                <a:gd name="connsiteX1349" fmla="*/ 507855 w 3301706"/>
                <a:gd name="connsiteY1349" fmla="*/ 0 h 1995424"/>
                <a:gd name="connsiteX1350" fmla="*/ 344570 w 3301706"/>
                <a:gd name="connsiteY1350" fmla="*/ 0 h 1995424"/>
                <a:gd name="connsiteX1351" fmla="*/ 362570 w 3301706"/>
                <a:gd name="connsiteY1351" fmla="*/ 18000 h 1995424"/>
                <a:gd name="connsiteX1352" fmla="*/ 344570 w 3301706"/>
                <a:gd name="connsiteY1352" fmla="*/ 36000 h 1995424"/>
                <a:gd name="connsiteX1353" fmla="*/ 326570 w 3301706"/>
                <a:gd name="connsiteY1353" fmla="*/ 18000 h 1995424"/>
                <a:gd name="connsiteX1354" fmla="*/ 344570 w 3301706"/>
                <a:gd name="connsiteY1354" fmla="*/ 0 h 1995424"/>
                <a:gd name="connsiteX1355" fmla="*/ 181285 w 3301706"/>
                <a:gd name="connsiteY1355" fmla="*/ 0 h 1995424"/>
                <a:gd name="connsiteX1356" fmla="*/ 199285 w 3301706"/>
                <a:gd name="connsiteY1356" fmla="*/ 18000 h 1995424"/>
                <a:gd name="connsiteX1357" fmla="*/ 181285 w 3301706"/>
                <a:gd name="connsiteY1357" fmla="*/ 36000 h 1995424"/>
                <a:gd name="connsiteX1358" fmla="*/ 163285 w 3301706"/>
                <a:gd name="connsiteY1358" fmla="*/ 18000 h 1995424"/>
                <a:gd name="connsiteX1359" fmla="*/ 181285 w 3301706"/>
                <a:gd name="connsiteY1359" fmla="*/ 0 h 1995424"/>
                <a:gd name="connsiteX1360" fmla="*/ 18000 w 3301706"/>
                <a:gd name="connsiteY1360" fmla="*/ 0 h 1995424"/>
                <a:gd name="connsiteX1361" fmla="*/ 36000 w 3301706"/>
                <a:gd name="connsiteY1361" fmla="*/ 18000 h 1995424"/>
                <a:gd name="connsiteX1362" fmla="*/ 18000 w 3301706"/>
                <a:gd name="connsiteY1362" fmla="*/ 36000 h 1995424"/>
                <a:gd name="connsiteX1363" fmla="*/ 0 w 3301706"/>
                <a:gd name="connsiteY1363" fmla="*/ 18000 h 1995424"/>
                <a:gd name="connsiteX1364" fmla="*/ 18000 w 3301706"/>
                <a:gd name="connsiteY1364" fmla="*/ 0 h 199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</a:cxnLst>
              <a:rect l="l" t="t" r="r" b="b"/>
              <a:pathLst>
                <a:path w="3301706" h="1995424">
                  <a:moveTo>
                    <a:pt x="3283706" y="1959424"/>
                  </a:moveTo>
                  <a:cubicBezTo>
                    <a:pt x="3293647" y="1959424"/>
                    <a:pt x="3301706" y="1967483"/>
                    <a:pt x="3301706" y="1977424"/>
                  </a:cubicBezTo>
                  <a:cubicBezTo>
                    <a:pt x="3301706" y="1987365"/>
                    <a:pt x="3293647" y="1995424"/>
                    <a:pt x="3283706" y="1995424"/>
                  </a:cubicBezTo>
                  <a:cubicBezTo>
                    <a:pt x="3273765" y="1995424"/>
                    <a:pt x="3265706" y="1987365"/>
                    <a:pt x="3265706" y="1977424"/>
                  </a:cubicBezTo>
                  <a:cubicBezTo>
                    <a:pt x="3265706" y="1967483"/>
                    <a:pt x="3273765" y="1959424"/>
                    <a:pt x="3283706" y="1959424"/>
                  </a:cubicBezTo>
                  <a:close/>
                  <a:moveTo>
                    <a:pt x="3120415" y="1959424"/>
                  </a:moveTo>
                  <a:cubicBezTo>
                    <a:pt x="3130356" y="1959424"/>
                    <a:pt x="3138415" y="1967483"/>
                    <a:pt x="3138415" y="1977424"/>
                  </a:cubicBezTo>
                  <a:cubicBezTo>
                    <a:pt x="3138415" y="1987365"/>
                    <a:pt x="3130356" y="1995424"/>
                    <a:pt x="3120415" y="1995424"/>
                  </a:cubicBezTo>
                  <a:cubicBezTo>
                    <a:pt x="3110474" y="1995424"/>
                    <a:pt x="3102415" y="1987365"/>
                    <a:pt x="3102415" y="1977424"/>
                  </a:cubicBezTo>
                  <a:cubicBezTo>
                    <a:pt x="3102415" y="1967483"/>
                    <a:pt x="3110474" y="1959424"/>
                    <a:pt x="3120415" y="1959424"/>
                  </a:cubicBezTo>
                  <a:close/>
                  <a:moveTo>
                    <a:pt x="2957130" y="1959424"/>
                  </a:moveTo>
                  <a:cubicBezTo>
                    <a:pt x="2967071" y="1959424"/>
                    <a:pt x="2975130" y="1967483"/>
                    <a:pt x="2975130" y="1977424"/>
                  </a:cubicBezTo>
                  <a:cubicBezTo>
                    <a:pt x="2975130" y="1987365"/>
                    <a:pt x="2967071" y="1995424"/>
                    <a:pt x="2957130" y="1995424"/>
                  </a:cubicBezTo>
                  <a:cubicBezTo>
                    <a:pt x="2947189" y="1995424"/>
                    <a:pt x="2939130" y="1987365"/>
                    <a:pt x="2939130" y="1977424"/>
                  </a:cubicBezTo>
                  <a:cubicBezTo>
                    <a:pt x="2939130" y="1967483"/>
                    <a:pt x="2947189" y="1959424"/>
                    <a:pt x="2957130" y="1959424"/>
                  </a:cubicBezTo>
                  <a:close/>
                  <a:moveTo>
                    <a:pt x="2793845" y="1959424"/>
                  </a:moveTo>
                  <a:cubicBezTo>
                    <a:pt x="2803786" y="1959424"/>
                    <a:pt x="2811845" y="1967483"/>
                    <a:pt x="2811845" y="1977424"/>
                  </a:cubicBezTo>
                  <a:cubicBezTo>
                    <a:pt x="2811845" y="1987365"/>
                    <a:pt x="2803786" y="1995424"/>
                    <a:pt x="2793845" y="1995424"/>
                  </a:cubicBezTo>
                  <a:cubicBezTo>
                    <a:pt x="2783904" y="1995424"/>
                    <a:pt x="2775845" y="1987365"/>
                    <a:pt x="2775845" y="1977424"/>
                  </a:cubicBezTo>
                  <a:cubicBezTo>
                    <a:pt x="2775845" y="1967483"/>
                    <a:pt x="2783904" y="1959424"/>
                    <a:pt x="2793845" y="1959424"/>
                  </a:cubicBezTo>
                  <a:close/>
                  <a:moveTo>
                    <a:pt x="2630560" y="1959424"/>
                  </a:moveTo>
                  <a:cubicBezTo>
                    <a:pt x="2640501" y="1959424"/>
                    <a:pt x="2648560" y="1967483"/>
                    <a:pt x="2648560" y="1977424"/>
                  </a:cubicBezTo>
                  <a:cubicBezTo>
                    <a:pt x="2648560" y="1987365"/>
                    <a:pt x="2640501" y="1995424"/>
                    <a:pt x="2630560" y="1995424"/>
                  </a:cubicBezTo>
                  <a:cubicBezTo>
                    <a:pt x="2620619" y="1995424"/>
                    <a:pt x="2612560" y="1987365"/>
                    <a:pt x="2612560" y="1977424"/>
                  </a:cubicBezTo>
                  <a:cubicBezTo>
                    <a:pt x="2612560" y="1967483"/>
                    <a:pt x="2620619" y="1959424"/>
                    <a:pt x="2630560" y="1959424"/>
                  </a:cubicBezTo>
                  <a:close/>
                  <a:moveTo>
                    <a:pt x="2467275" y="1959424"/>
                  </a:moveTo>
                  <a:cubicBezTo>
                    <a:pt x="2477216" y="1959424"/>
                    <a:pt x="2485275" y="1967483"/>
                    <a:pt x="2485275" y="1977424"/>
                  </a:cubicBezTo>
                  <a:cubicBezTo>
                    <a:pt x="2485275" y="1987365"/>
                    <a:pt x="2477216" y="1995424"/>
                    <a:pt x="2467275" y="1995424"/>
                  </a:cubicBezTo>
                  <a:cubicBezTo>
                    <a:pt x="2457334" y="1995424"/>
                    <a:pt x="2449275" y="1987365"/>
                    <a:pt x="2449275" y="1977424"/>
                  </a:cubicBezTo>
                  <a:cubicBezTo>
                    <a:pt x="2449275" y="1967483"/>
                    <a:pt x="2457334" y="1959424"/>
                    <a:pt x="2467275" y="1959424"/>
                  </a:cubicBezTo>
                  <a:close/>
                  <a:moveTo>
                    <a:pt x="2303990" y="1959424"/>
                  </a:moveTo>
                  <a:cubicBezTo>
                    <a:pt x="2313931" y="1959424"/>
                    <a:pt x="2321990" y="1967483"/>
                    <a:pt x="2321990" y="1977424"/>
                  </a:cubicBezTo>
                  <a:cubicBezTo>
                    <a:pt x="2321990" y="1987365"/>
                    <a:pt x="2313931" y="1995424"/>
                    <a:pt x="2303990" y="1995424"/>
                  </a:cubicBezTo>
                  <a:cubicBezTo>
                    <a:pt x="2294049" y="1995424"/>
                    <a:pt x="2285990" y="1987365"/>
                    <a:pt x="2285990" y="1977424"/>
                  </a:cubicBezTo>
                  <a:cubicBezTo>
                    <a:pt x="2285990" y="1967483"/>
                    <a:pt x="2294049" y="1959424"/>
                    <a:pt x="2303990" y="1959424"/>
                  </a:cubicBezTo>
                  <a:close/>
                  <a:moveTo>
                    <a:pt x="2140705" y="1959424"/>
                  </a:moveTo>
                  <a:cubicBezTo>
                    <a:pt x="2150646" y="1959424"/>
                    <a:pt x="2158705" y="1967483"/>
                    <a:pt x="2158705" y="1977424"/>
                  </a:cubicBezTo>
                  <a:cubicBezTo>
                    <a:pt x="2158705" y="1987365"/>
                    <a:pt x="2150646" y="1995424"/>
                    <a:pt x="2140705" y="1995424"/>
                  </a:cubicBezTo>
                  <a:cubicBezTo>
                    <a:pt x="2130764" y="1995424"/>
                    <a:pt x="2122705" y="1987365"/>
                    <a:pt x="2122705" y="1977424"/>
                  </a:cubicBezTo>
                  <a:cubicBezTo>
                    <a:pt x="2122705" y="1967483"/>
                    <a:pt x="2130764" y="1959424"/>
                    <a:pt x="2140705" y="1959424"/>
                  </a:cubicBezTo>
                  <a:close/>
                  <a:moveTo>
                    <a:pt x="1977420" y="1959424"/>
                  </a:moveTo>
                  <a:cubicBezTo>
                    <a:pt x="1987361" y="1959424"/>
                    <a:pt x="1995420" y="1967483"/>
                    <a:pt x="1995420" y="1977424"/>
                  </a:cubicBezTo>
                  <a:cubicBezTo>
                    <a:pt x="1995420" y="1987365"/>
                    <a:pt x="1987361" y="1995424"/>
                    <a:pt x="1977420" y="1995424"/>
                  </a:cubicBezTo>
                  <a:cubicBezTo>
                    <a:pt x="1967479" y="1995424"/>
                    <a:pt x="1959420" y="1987365"/>
                    <a:pt x="1959420" y="1977424"/>
                  </a:cubicBezTo>
                  <a:cubicBezTo>
                    <a:pt x="1959420" y="1967483"/>
                    <a:pt x="1967479" y="1959424"/>
                    <a:pt x="1977420" y="1959424"/>
                  </a:cubicBezTo>
                  <a:close/>
                  <a:moveTo>
                    <a:pt x="1814135" y="1959424"/>
                  </a:moveTo>
                  <a:cubicBezTo>
                    <a:pt x="1824076" y="1959424"/>
                    <a:pt x="1832135" y="1967483"/>
                    <a:pt x="1832135" y="1977424"/>
                  </a:cubicBezTo>
                  <a:cubicBezTo>
                    <a:pt x="1832135" y="1987365"/>
                    <a:pt x="1824076" y="1995424"/>
                    <a:pt x="1814135" y="1995424"/>
                  </a:cubicBezTo>
                  <a:cubicBezTo>
                    <a:pt x="1804194" y="1995424"/>
                    <a:pt x="1796135" y="1987365"/>
                    <a:pt x="1796135" y="1977424"/>
                  </a:cubicBezTo>
                  <a:cubicBezTo>
                    <a:pt x="1796135" y="1967483"/>
                    <a:pt x="1804194" y="1959424"/>
                    <a:pt x="1814135" y="1959424"/>
                  </a:cubicBezTo>
                  <a:close/>
                  <a:moveTo>
                    <a:pt x="1650850" y="1959424"/>
                  </a:moveTo>
                  <a:cubicBezTo>
                    <a:pt x="1660791" y="1959424"/>
                    <a:pt x="1668850" y="1967483"/>
                    <a:pt x="1668850" y="1977424"/>
                  </a:cubicBezTo>
                  <a:cubicBezTo>
                    <a:pt x="1668850" y="1987365"/>
                    <a:pt x="1660791" y="1995424"/>
                    <a:pt x="1650850" y="1995424"/>
                  </a:cubicBezTo>
                  <a:cubicBezTo>
                    <a:pt x="1640909" y="1995424"/>
                    <a:pt x="1632850" y="1987365"/>
                    <a:pt x="1632850" y="1977424"/>
                  </a:cubicBezTo>
                  <a:cubicBezTo>
                    <a:pt x="1632850" y="1967483"/>
                    <a:pt x="1640909" y="1959424"/>
                    <a:pt x="1650850" y="1959424"/>
                  </a:cubicBezTo>
                  <a:close/>
                  <a:moveTo>
                    <a:pt x="1487565" y="1959424"/>
                  </a:moveTo>
                  <a:cubicBezTo>
                    <a:pt x="1497506" y="1959424"/>
                    <a:pt x="1505565" y="1967483"/>
                    <a:pt x="1505565" y="1977424"/>
                  </a:cubicBezTo>
                  <a:cubicBezTo>
                    <a:pt x="1505565" y="1987365"/>
                    <a:pt x="1497506" y="1995424"/>
                    <a:pt x="1487565" y="1995424"/>
                  </a:cubicBezTo>
                  <a:cubicBezTo>
                    <a:pt x="1477624" y="1995424"/>
                    <a:pt x="1469565" y="1987365"/>
                    <a:pt x="1469565" y="1977424"/>
                  </a:cubicBezTo>
                  <a:cubicBezTo>
                    <a:pt x="1469565" y="1967483"/>
                    <a:pt x="1477624" y="1959424"/>
                    <a:pt x="1487565" y="1959424"/>
                  </a:cubicBezTo>
                  <a:close/>
                  <a:moveTo>
                    <a:pt x="1324280" y="1959424"/>
                  </a:moveTo>
                  <a:cubicBezTo>
                    <a:pt x="1334221" y="1959424"/>
                    <a:pt x="1342280" y="1967483"/>
                    <a:pt x="1342280" y="1977424"/>
                  </a:cubicBezTo>
                  <a:cubicBezTo>
                    <a:pt x="1342280" y="1987365"/>
                    <a:pt x="1334221" y="1995424"/>
                    <a:pt x="1324280" y="1995424"/>
                  </a:cubicBezTo>
                  <a:cubicBezTo>
                    <a:pt x="1314339" y="1995424"/>
                    <a:pt x="1306280" y="1987365"/>
                    <a:pt x="1306280" y="1977424"/>
                  </a:cubicBezTo>
                  <a:cubicBezTo>
                    <a:pt x="1306280" y="1967483"/>
                    <a:pt x="1314339" y="1959424"/>
                    <a:pt x="1324280" y="1959424"/>
                  </a:cubicBezTo>
                  <a:close/>
                  <a:moveTo>
                    <a:pt x="1160995" y="1959424"/>
                  </a:moveTo>
                  <a:cubicBezTo>
                    <a:pt x="1170936" y="1959424"/>
                    <a:pt x="1178995" y="1967483"/>
                    <a:pt x="1178995" y="1977424"/>
                  </a:cubicBezTo>
                  <a:cubicBezTo>
                    <a:pt x="1178995" y="1987365"/>
                    <a:pt x="1170936" y="1995424"/>
                    <a:pt x="1160995" y="1995424"/>
                  </a:cubicBezTo>
                  <a:cubicBezTo>
                    <a:pt x="1151054" y="1995424"/>
                    <a:pt x="1142995" y="1987365"/>
                    <a:pt x="1142995" y="1977424"/>
                  </a:cubicBezTo>
                  <a:cubicBezTo>
                    <a:pt x="1142995" y="1967483"/>
                    <a:pt x="1151054" y="1959424"/>
                    <a:pt x="1160995" y="1959424"/>
                  </a:cubicBezTo>
                  <a:close/>
                  <a:moveTo>
                    <a:pt x="997710" y="1959424"/>
                  </a:moveTo>
                  <a:cubicBezTo>
                    <a:pt x="1007651" y="1959424"/>
                    <a:pt x="1015710" y="1967483"/>
                    <a:pt x="1015710" y="1977424"/>
                  </a:cubicBezTo>
                  <a:cubicBezTo>
                    <a:pt x="1015710" y="1987365"/>
                    <a:pt x="1007651" y="1995424"/>
                    <a:pt x="997710" y="1995424"/>
                  </a:cubicBezTo>
                  <a:cubicBezTo>
                    <a:pt x="987769" y="1995424"/>
                    <a:pt x="979710" y="1987365"/>
                    <a:pt x="979710" y="1977424"/>
                  </a:cubicBezTo>
                  <a:cubicBezTo>
                    <a:pt x="979710" y="1967483"/>
                    <a:pt x="987769" y="1959424"/>
                    <a:pt x="997710" y="1959424"/>
                  </a:cubicBezTo>
                  <a:close/>
                  <a:moveTo>
                    <a:pt x="834425" y="1959424"/>
                  </a:moveTo>
                  <a:cubicBezTo>
                    <a:pt x="844366" y="1959424"/>
                    <a:pt x="852425" y="1967483"/>
                    <a:pt x="852425" y="1977424"/>
                  </a:cubicBezTo>
                  <a:cubicBezTo>
                    <a:pt x="852425" y="1987365"/>
                    <a:pt x="844366" y="1995424"/>
                    <a:pt x="834425" y="1995424"/>
                  </a:cubicBezTo>
                  <a:cubicBezTo>
                    <a:pt x="824484" y="1995424"/>
                    <a:pt x="816425" y="1987365"/>
                    <a:pt x="816425" y="1977424"/>
                  </a:cubicBezTo>
                  <a:cubicBezTo>
                    <a:pt x="816425" y="1967483"/>
                    <a:pt x="824484" y="1959424"/>
                    <a:pt x="834425" y="1959424"/>
                  </a:cubicBezTo>
                  <a:close/>
                  <a:moveTo>
                    <a:pt x="671140" y="1959424"/>
                  </a:moveTo>
                  <a:cubicBezTo>
                    <a:pt x="681081" y="1959424"/>
                    <a:pt x="689140" y="1967483"/>
                    <a:pt x="689140" y="1977424"/>
                  </a:cubicBezTo>
                  <a:cubicBezTo>
                    <a:pt x="689140" y="1987365"/>
                    <a:pt x="681081" y="1995424"/>
                    <a:pt x="671140" y="1995424"/>
                  </a:cubicBezTo>
                  <a:cubicBezTo>
                    <a:pt x="661199" y="1995424"/>
                    <a:pt x="653140" y="1987365"/>
                    <a:pt x="653140" y="1977424"/>
                  </a:cubicBezTo>
                  <a:cubicBezTo>
                    <a:pt x="653140" y="1967483"/>
                    <a:pt x="661199" y="1959424"/>
                    <a:pt x="671140" y="1959424"/>
                  </a:cubicBezTo>
                  <a:close/>
                  <a:moveTo>
                    <a:pt x="507855" y="1959424"/>
                  </a:moveTo>
                  <a:cubicBezTo>
                    <a:pt x="517796" y="1959424"/>
                    <a:pt x="525855" y="1967483"/>
                    <a:pt x="525855" y="1977424"/>
                  </a:cubicBezTo>
                  <a:cubicBezTo>
                    <a:pt x="525855" y="1987365"/>
                    <a:pt x="517796" y="1995424"/>
                    <a:pt x="507855" y="1995424"/>
                  </a:cubicBezTo>
                  <a:cubicBezTo>
                    <a:pt x="497914" y="1995424"/>
                    <a:pt x="489855" y="1987365"/>
                    <a:pt x="489855" y="1977424"/>
                  </a:cubicBezTo>
                  <a:cubicBezTo>
                    <a:pt x="489855" y="1967483"/>
                    <a:pt x="497914" y="1959424"/>
                    <a:pt x="507855" y="1959424"/>
                  </a:cubicBezTo>
                  <a:close/>
                  <a:moveTo>
                    <a:pt x="344570" y="1959424"/>
                  </a:moveTo>
                  <a:cubicBezTo>
                    <a:pt x="354511" y="1959424"/>
                    <a:pt x="362570" y="1967483"/>
                    <a:pt x="362570" y="1977424"/>
                  </a:cubicBezTo>
                  <a:cubicBezTo>
                    <a:pt x="362570" y="1987365"/>
                    <a:pt x="354511" y="1995424"/>
                    <a:pt x="344570" y="1995424"/>
                  </a:cubicBezTo>
                  <a:cubicBezTo>
                    <a:pt x="334629" y="1995424"/>
                    <a:pt x="326570" y="1987365"/>
                    <a:pt x="326570" y="1977424"/>
                  </a:cubicBezTo>
                  <a:cubicBezTo>
                    <a:pt x="326570" y="1967483"/>
                    <a:pt x="334629" y="1959424"/>
                    <a:pt x="344570" y="1959424"/>
                  </a:cubicBezTo>
                  <a:close/>
                  <a:moveTo>
                    <a:pt x="181285" y="1959424"/>
                  </a:moveTo>
                  <a:cubicBezTo>
                    <a:pt x="191226" y="1959424"/>
                    <a:pt x="199285" y="1967483"/>
                    <a:pt x="199285" y="1977424"/>
                  </a:cubicBezTo>
                  <a:cubicBezTo>
                    <a:pt x="199285" y="1987365"/>
                    <a:pt x="191226" y="1995424"/>
                    <a:pt x="181285" y="1995424"/>
                  </a:cubicBezTo>
                  <a:cubicBezTo>
                    <a:pt x="171344" y="1995424"/>
                    <a:pt x="163285" y="1987365"/>
                    <a:pt x="163285" y="1977424"/>
                  </a:cubicBezTo>
                  <a:cubicBezTo>
                    <a:pt x="163285" y="1967483"/>
                    <a:pt x="171344" y="1959424"/>
                    <a:pt x="181285" y="1959424"/>
                  </a:cubicBezTo>
                  <a:close/>
                  <a:moveTo>
                    <a:pt x="18000" y="1959424"/>
                  </a:moveTo>
                  <a:cubicBezTo>
                    <a:pt x="27941" y="1959424"/>
                    <a:pt x="36000" y="1967483"/>
                    <a:pt x="36000" y="1977424"/>
                  </a:cubicBezTo>
                  <a:cubicBezTo>
                    <a:pt x="36000" y="1987365"/>
                    <a:pt x="27941" y="1995424"/>
                    <a:pt x="18000" y="1995424"/>
                  </a:cubicBezTo>
                  <a:cubicBezTo>
                    <a:pt x="8059" y="1995424"/>
                    <a:pt x="0" y="1987365"/>
                    <a:pt x="0" y="1977424"/>
                  </a:cubicBezTo>
                  <a:cubicBezTo>
                    <a:pt x="0" y="1967483"/>
                    <a:pt x="8059" y="1959424"/>
                    <a:pt x="18000" y="1959424"/>
                  </a:cubicBezTo>
                  <a:close/>
                  <a:moveTo>
                    <a:pt x="3283706" y="1796135"/>
                  </a:moveTo>
                  <a:cubicBezTo>
                    <a:pt x="3293647" y="1796135"/>
                    <a:pt x="3301706" y="1804194"/>
                    <a:pt x="3301706" y="1814135"/>
                  </a:cubicBezTo>
                  <a:cubicBezTo>
                    <a:pt x="3301706" y="1824076"/>
                    <a:pt x="3293647" y="1832135"/>
                    <a:pt x="3283706" y="1832135"/>
                  </a:cubicBezTo>
                  <a:cubicBezTo>
                    <a:pt x="3273765" y="1832135"/>
                    <a:pt x="3265706" y="1824076"/>
                    <a:pt x="3265706" y="1814135"/>
                  </a:cubicBezTo>
                  <a:cubicBezTo>
                    <a:pt x="3265706" y="1804194"/>
                    <a:pt x="3273765" y="1796135"/>
                    <a:pt x="3283706" y="1796135"/>
                  </a:cubicBezTo>
                  <a:close/>
                  <a:moveTo>
                    <a:pt x="3120415" y="1796135"/>
                  </a:moveTo>
                  <a:cubicBezTo>
                    <a:pt x="3130356" y="1796135"/>
                    <a:pt x="3138415" y="1804194"/>
                    <a:pt x="3138415" y="1814135"/>
                  </a:cubicBezTo>
                  <a:cubicBezTo>
                    <a:pt x="3138415" y="1824076"/>
                    <a:pt x="3130356" y="1832135"/>
                    <a:pt x="3120415" y="1832135"/>
                  </a:cubicBezTo>
                  <a:cubicBezTo>
                    <a:pt x="3110474" y="1832135"/>
                    <a:pt x="3102415" y="1824076"/>
                    <a:pt x="3102415" y="1814135"/>
                  </a:cubicBezTo>
                  <a:cubicBezTo>
                    <a:pt x="3102415" y="1804194"/>
                    <a:pt x="3110474" y="1796135"/>
                    <a:pt x="3120415" y="1796135"/>
                  </a:cubicBezTo>
                  <a:close/>
                  <a:moveTo>
                    <a:pt x="2957130" y="1796135"/>
                  </a:moveTo>
                  <a:cubicBezTo>
                    <a:pt x="2967071" y="1796135"/>
                    <a:pt x="2975130" y="1804194"/>
                    <a:pt x="2975130" y="1814135"/>
                  </a:cubicBezTo>
                  <a:cubicBezTo>
                    <a:pt x="2975130" y="1824076"/>
                    <a:pt x="2967071" y="1832135"/>
                    <a:pt x="2957130" y="1832135"/>
                  </a:cubicBezTo>
                  <a:cubicBezTo>
                    <a:pt x="2947189" y="1832135"/>
                    <a:pt x="2939130" y="1824076"/>
                    <a:pt x="2939130" y="1814135"/>
                  </a:cubicBezTo>
                  <a:cubicBezTo>
                    <a:pt x="2939130" y="1804194"/>
                    <a:pt x="2947189" y="1796135"/>
                    <a:pt x="2957130" y="1796135"/>
                  </a:cubicBezTo>
                  <a:close/>
                  <a:moveTo>
                    <a:pt x="2793845" y="1796135"/>
                  </a:moveTo>
                  <a:cubicBezTo>
                    <a:pt x="2803786" y="1796135"/>
                    <a:pt x="2811845" y="1804194"/>
                    <a:pt x="2811845" y="1814135"/>
                  </a:cubicBezTo>
                  <a:cubicBezTo>
                    <a:pt x="2811845" y="1824076"/>
                    <a:pt x="2803786" y="1832135"/>
                    <a:pt x="2793845" y="1832135"/>
                  </a:cubicBezTo>
                  <a:cubicBezTo>
                    <a:pt x="2783904" y="1832135"/>
                    <a:pt x="2775845" y="1824076"/>
                    <a:pt x="2775845" y="1814135"/>
                  </a:cubicBezTo>
                  <a:cubicBezTo>
                    <a:pt x="2775845" y="1804194"/>
                    <a:pt x="2783904" y="1796135"/>
                    <a:pt x="2793845" y="1796135"/>
                  </a:cubicBezTo>
                  <a:close/>
                  <a:moveTo>
                    <a:pt x="2630560" y="1796135"/>
                  </a:moveTo>
                  <a:cubicBezTo>
                    <a:pt x="2640501" y="1796135"/>
                    <a:pt x="2648560" y="1804194"/>
                    <a:pt x="2648560" y="1814135"/>
                  </a:cubicBezTo>
                  <a:cubicBezTo>
                    <a:pt x="2648560" y="1824076"/>
                    <a:pt x="2640501" y="1832135"/>
                    <a:pt x="2630560" y="1832135"/>
                  </a:cubicBezTo>
                  <a:cubicBezTo>
                    <a:pt x="2620619" y="1832135"/>
                    <a:pt x="2612560" y="1824076"/>
                    <a:pt x="2612560" y="1814135"/>
                  </a:cubicBezTo>
                  <a:cubicBezTo>
                    <a:pt x="2612560" y="1804194"/>
                    <a:pt x="2620619" y="1796135"/>
                    <a:pt x="2630560" y="1796135"/>
                  </a:cubicBezTo>
                  <a:close/>
                  <a:moveTo>
                    <a:pt x="2467275" y="1796135"/>
                  </a:moveTo>
                  <a:cubicBezTo>
                    <a:pt x="2477216" y="1796135"/>
                    <a:pt x="2485275" y="1804194"/>
                    <a:pt x="2485275" y="1814135"/>
                  </a:cubicBezTo>
                  <a:cubicBezTo>
                    <a:pt x="2485275" y="1824076"/>
                    <a:pt x="2477216" y="1832135"/>
                    <a:pt x="2467275" y="1832135"/>
                  </a:cubicBezTo>
                  <a:cubicBezTo>
                    <a:pt x="2457334" y="1832135"/>
                    <a:pt x="2449275" y="1824076"/>
                    <a:pt x="2449275" y="1814135"/>
                  </a:cubicBezTo>
                  <a:cubicBezTo>
                    <a:pt x="2449275" y="1804194"/>
                    <a:pt x="2457334" y="1796135"/>
                    <a:pt x="2467275" y="1796135"/>
                  </a:cubicBezTo>
                  <a:close/>
                  <a:moveTo>
                    <a:pt x="2303990" y="1796135"/>
                  </a:moveTo>
                  <a:cubicBezTo>
                    <a:pt x="2313931" y="1796135"/>
                    <a:pt x="2321990" y="1804194"/>
                    <a:pt x="2321990" y="1814135"/>
                  </a:cubicBezTo>
                  <a:cubicBezTo>
                    <a:pt x="2321990" y="1824076"/>
                    <a:pt x="2313931" y="1832135"/>
                    <a:pt x="2303990" y="1832135"/>
                  </a:cubicBezTo>
                  <a:cubicBezTo>
                    <a:pt x="2294049" y="1832135"/>
                    <a:pt x="2285990" y="1824076"/>
                    <a:pt x="2285990" y="1814135"/>
                  </a:cubicBezTo>
                  <a:cubicBezTo>
                    <a:pt x="2285990" y="1804194"/>
                    <a:pt x="2294049" y="1796135"/>
                    <a:pt x="2303990" y="1796135"/>
                  </a:cubicBezTo>
                  <a:close/>
                  <a:moveTo>
                    <a:pt x="2140705" y="1796135"/>
                  </a:moveTo>
                  <a:cubicBezTo>
                    <a:pt x="2150646" y="1796135"/>
                    <a:pt x="2158705" y="1804194"/>
                    <a:pt x="2158705" y="1814135"/>
                  </a:cubicBezTo>
                  <a:cubicBezTo>
                    <a:pt x="2158705" y="1824076"/>
                    <a:pt x="2150646" y="1832135"/>
                    <a:pt x="2140705" y="1832135"/>
                  </a:cubicBezTo>
                  <a:cubicBezTo>
                    <a:pt x="2130764" y="1832135"/>
                    <a:pt x="2122705" y="1824076"/>
                    <a:pt x="2122705" y="1814135"/>
                  </a:cubicBezTo>
                  <a:cubicBezTo>
                    <a:pt x="2122705" y="1804194"/>
                    <a:pt x="2130764" y="1796135"/>
                    <a:pt x="2140705" y="1796135"/>
                  </a:cubicBezTo>
                  <a:close/>
                  <a:moveTo>
                    <a:pt x="1977420" y="1796135"/>
                  </a:moveTo>
                  <a:cubicBezTo>
                    <a:pt x="1987361" y="1796135"/>
                    <a:pt x="1995420" y="1804194"/>
                    <a:pt x="1995420" y="1814135"/>
                  </a:cubicBezTo>
                  <a:cubicBezTo>
                    <a:pt x="1995420" y="1824076"/>
                    <a:pt x="1987361" y="1832135"/>
                    <a:pt x="1977420" y="1832135"/>
                  </a:cubicBezTo>
                  <a:cubicBezTo>
                    <a:pt x="1967479" y="1832135"/>
                    <a:pt x="1959420" y="1824076"/>
                    <a:pt x="1959420" y="1814135"/>
                  </a:cubicBezTo>
                  <a:cubicBezTo>
                    <a:pt x="1959420" y="1804194"/>
                    <a:pt x="1967479" y="1796135"/>
                    <a:pt x="1977420" y="1796135"/>
                  </a:cubicBezTo>
                  <a:close/>
                  <a:moveTo>
                    <a:pt x="1814135" y="1796135"/>
                  </a:moveTo>
                  <a:cubicBezTo>
                    <a:pt x="1824076" y="1796135"/>
                    <a:pt x="1832135" y="1804194"/>
                    <a:pt x="1832135" y="1814135"/>
                  </a:cubicBezTo>
                  <a:cubicBezTo>
                    <a:pt x="1832135" y="1824076"/>
                    <a:pt x="1824076" y="1832135"/>
                    <a:pt x="1814135" y="1832135"/>
                  </a:cubicBezTo>
                  <a:cubicBezTo>
                    <a:pt x="1804194" y="1832135"/>
                    <a:pt x="1796135" y="1824076"/>
                    <a:pt x="1796135" y="1814135"/>
                  </a:cubicBezTo>
                  <a:cubicBezTo>
                    <a:pt x="1796135" y="1804194"/>
                    <a:pt x="1804194" y="1796135"/>
                    <a:pt x="1814135" y="1796135"/>
                  </a:cubicBezTo>
                  <a:close/>
                  <a:moveTo>
                    <a:pt x="1650850" y="1796135"/>
                  </a:moveTo>
                  <a:cubicBezTo>
                    <a:pt x="1660791" y="1796135"/>
                    <a:pt x="1668850" y="1804194"/>
                    <a:pt x="1668850" y="1814135"/>
                  </a:cubicBezTo>
                  <a:cubicBezTo>
                    <a:pt x="1668850" y="1824076"/>
                    <a:pt x="1660791" y="1832135"/>
                    <a:pt x="1650850" y="1832135"/>
                  </a:cubicBezTo>
                  <a:cubicBezTo>
                    <a:pt x="1640909" y="1832135"/>
                    <a:pt x="1632850" y="1824076"/>
                    <a:pt x="1632850" y="1814135"/>
                  </a:cubicBezTo>
                  <a:cubicBezTo>
                    <a:pt x="1632850" y="1804194"/>
                    <a:pt x="1640909" y="1796135"/>
                    <a:pt x="1650850" y="1796135"/>
                  </a:cubicBezTo>
                  <a:close/>
                  <a:moveTo>
                    <a:pt x="1487565" y="1796135"/>
                  </a:moveTo>
                  <a:cubicBezTo>
                    <a:pt x="1497506" y="1796135"/>
                    <a:pt x="1505565" y="1804194"/>
                    <a:pt x="1505565" y="1814135"/>
                  </a:cubicBezTo>
                  <a:cubicBezTo>
                    <a:pt x="1505565" y="1824076"/>
                    <a:pt x="1497506" y="1832135"/>
                    <a:pt x="1487565" y="1832135"/>
                  </a:cubicBezTo>
                  <a:cubicBezTo>
                    <a:pt x="1477624" y="1832135"/>
                    <a:pt x="1469565" y="1824076"/>
                    <a:pt x="1469565" y="1814135"/>
                  </a:cubicBezTo>
                  <a:cubicBezTo>
                    <a:pt x="1469565" y="1804194"/>
                    <a:pt x="1477624" y="1796135"/>
                    <a:pt x="1487565" y="1796135"/>
                  </a:cubicBezTo>
                  <a:close/>
                  <a:moveTo>
                    <a:pt x="1324280" y="1796135"/>
                  </a:moveTo>
                  <a:cubicBezTo>
                    <a:pt x="1334221" y="1796135"/>
                    <a:pt x="1342280" y="1804194"/>
                    <a:pt x="1342280" y="1814135"/>
                  </a:cubicBezTo>
                  <a:cubicBezTo>
                    <a:pt x="1342280" y="1824076"/>
                    <a:pt x="1334221" y="1832135"/>
                    <a:pt x="1324280" y="1832135"/>
                  </a:cubicBezTo>
                  <a:cubicBezTo>
                    <a:pt x="1314339" y="1832135"/>
                    <a:pt x="1306280" y="1824076"/>
                    <a:pt x="1306280" y="1814135"/>
                  </a:cubicBezTo>
                  <a:cubicBezTo>
                    <a:pt x="1306280" y="1804194"/>
                    <a:pt x="1314339" y="1796135"/>
                    <a:pt x="1324280" y="1796135"/>
                  </a:cubicBezTo>
                  <a:close/>
                  <a:moveTo>
                    <a:pt x="1160995" y="1796135"/>
                  </a:moveTo>
                  <a:cubicBezTo>
                    <a:pt x="1170936" y="1796135"/>
                    <a:pt x="1178995" y="1804194"/>
                    <a:pt x="1178995" y="1814135"/>
                  </a:cubicBezTo>
                  <a:cubicBezTo>
                    <a:pt x="1178995" y="1824076"/>
                    <a:pt x="1170936" y="1832135"/>
                    <a:pt x="1160995" y="1832135"/>
                  </a:cubicBezTo>
                  <a:cubicBezTo>
                    <a:pt x="1151054" y="1832135"/>
                    <a:pt x="1142995" y="1824076"/>
                    <a:pt x="1142995" y="1814135"/>
                  </a:cubicBezTo>
                  <a:cubicBezTo>
                    <a:pt x="1142995" y="1804194"/>
                    <a:pt x="1151054" y="1796135"/>
                    <a:pt x="1160995" y="1796135"/>
                  </a:cubicBezTo>
                  <a:close/>
                  <a:moveTo>
                    <a:pt x="997710" y="1796135"/>
                  </a:moveTo>
                  <a:cubicBezTo>
                    <a:pt x="1007651" y="1796135"/>
                    <a:pt x="1015710" y="1804194"/>
                    <a:pt x="1015710" y="1814135"/>
                  </a:cubicBezTo>
                  <a:cubicBezTo>
                    <a:pt x="1015710" y="1824076"/>
                    <a:pt x="1007651" y="1832135"/>
                    <a:pt x="997710" y="1832135"/>
                  </a:cubicBezTo>
                  <a:cubicBezTo>
                    <a:pt x="987769" y="1832135"/>
                    <a:pt x="979710" y="1824076"/>
                    <a:pt x="979710" y="1814135"/>
                  </a:cubicBezTo>
                  <a:cubicBezTo>
                    <a:pt x="979710" y="1804194"/>
                    <a:pt x="987769" y="1796135"/>
                    <a:pt x="997710" y="1796135"/>
                  </a:cubicBezTo>
                  <a:close/>
                  <a:moveTo>
                    <a:pt x="834425" y="1796135"/>
                  </a:moveTo>
                  <a:cubicBezTo>
                    <a:pt x="844366" y="1796135"/>
                    <a:pt x="852425" y="1804194"/>
                    <a:pt x="852425" y="1814135"/>
                  </a:cubicBezTo>
                  <a:cubicBezTo>
                    <a:pt x="852425" y="1824076"/>
                    <a:pt x="844366" y="1832135"/>
                    <a:pt x="834425" y="1832135"/>
                  </a:cubicBezTo>
                  <a:cubicBezTo>
                    <a:pt x="824484" y="1832135"/>
                    <a:pt x="816425" y="1824076"/>
                    <a:pt x="816425" y="1814135"/>
                  </a:cubicBezTo>
                  <a:cubicBezTo>
                    <a:pt x="816425" y="1804194"/>
                    <a:pt x="824484" y="1796135"/>
                    <a:pt x="834425" y="1796135"/>
                  </a:cubicBezTo>
                  <a:close/>
                  <a:moveTo>
                    <a:pt x="671140" y="1796135"/>
                  </a:moveTo>
                  <a:cubicBezTo>
                    <a:pt x="681081" y="1796135"/>
                    <a:pt x="689140" y="1804194"/>
                    <a:pt x="689140" y="1814135"/>
                  </a:cubicBezTo>
                  <a:cubicBezTo>
                    <a:pt x="689140" y="1824076"/>
                    <a:pt x="681081" y="1832135"/>
                    <a:pt x="671140" y="1832135"/>
                  </a:cubicBezTo>
                  <a:cubicBezTo>
                    <a:pt x="661199" y="1832135"/>
                    <a:pt x="653140" y="1824076"/>
                    <a:pt x="653140" y="1814135"/>
                  </a:cubicBezTo>
                  <a:cubicBezTo>
                    <a:pt x="653140" y="1804194"/>
                    <a:pt x="661199" y="1796135"/>
                    <a:pt x="671140" y="1796135"/>
                  </a:cubicBezTo>
                  <a:close/>
                  <a:moveTo>
                    <a:pt x="507855" y="1796135"/>
                  </a:moveTo>
                  <a:cubicBezTo>
                    <a:pt x="517796" y="1796135"/>
                    <a:pt x="525855" y="1804194"/>
                    <a:pt x="525855" y="1814135"/>
                  </a:cubicBezTo>
                  <a:cubicBezTo>
                    <a:pt x="525855" y="1824076"/>
                    <a:pt x="517796" y="1832135"/>
                    <a:pt x="507855" y="1832135"/>
                  </a:cubicBezTo>
                  <a:cubicBezTo>
                    <a:pt x="497914" y="1832135"/>
                    <a:pt x="489855" y="1824076"/>
                    <a:pt x="489855" y="1814135"/>
                  </a:cubicBezTo>
                  <a:cubicBezTo>
                    <a:pt x="489855" y="1804194"/>
                    <a:pt x="497914" y="1796135"/>
                    <a:pt x="507855" y="1796135"/>
                  </a:cubicBezTo>
                  <a:close/>
                  <a:moveTo>
                    <a:pt x="344570" y="1796135"/>
                  </a:moveTo>
                  <a:cubicBezTo>
                    <a:pt x="354511" y="1796135"/>
                    <a:pt x="362570" y="1804194"/>
                    <a:pt x="362570" y="1814135"/>
                  </a:cubicBezTo>
                  <a:cubicBezTo>
                    <a:pt x="362570" y="1824076"/>
                    <a:pt x="354511" y="1832135"/>
                    <a:pt x="344570" y="1832135"/>
                  </a:cubicBezTo>
                  <a:cubicBezTo>
                    <a:pt x="334629" y="1832135"/>
                    <a:pt x="326570" y="1824076"/>
                    <a:pt x="326570" y="1814135"/>
                  </a:cubicBezTo>
                  <a:cubicBezTo>
                    <a:pt x="326570" y="1804194"/>
                    <a:pt x="334629" y="1796135"/>
                    <a:pt x="344570" y="1796135"/>
                  </a:cubicBezTo>
                  <a:close/>
                  <a:moveTo>
                    <a:pt x="181285" y="1796135"/>
                  </a:moveTo>
                  <a:cubicBezTo>
                    <a:pt x="191226" y="1796135"/>
                    <a:pt x="199285" y="1804194"/>
                    <a:pt x="199285" y="1814135"/>
                  </a:cubicBezTo>
                  <a:cubicBezTo>
                    <a:pt x="199285" y="1824076"/>
                    <a:pt x="191226" y="1832135"/>
                    <a:pt x="181285" y="1832135"/>
                  </a:cubicBezTo>
                  <a:cubicBezTo>
                    <a:pt x="171344" y="1832135"/>
                    <a:pt x="163285" y="1824076"/>
                    <a:pt x="163285" y="1814135"/>
                  </a:cubicBezTo>
                  <a:cubicBezTo>
                    <a:pt x="163285" y="1804194"/>
                    <a:pt x="171344" y="1796135"/>
                    <a:pt x="181285" y="1796135"/>
                  </a:cubicBezTo>
                  <a:close/>
                  <a:moveTo>
                    <a:pt x="18000" y="1796135"/>
                  </a:moveTo>
                  <a:cubicBezTo>
                    <a:pt x="27941" y="1796135"/>
                    <a:pt x="36000" y="1804194"/>
                    <a:pt x="36000" y="1814135"/>
                  </a:cubicBezTo>
                  <a:cubicBezTo>
                    <a:pt x="36000" y="1824076"/>
                    <a:pt x="27941" y="1832135"/>
                    <a:pt x="18000" y="1832135"/>
                  </a:cubicBezTo>
                  <a:cubicBezTo>
                    <a:pt x="8059" y="1832135"/>
                    <a:pt x="0" y="1824076"/>
                    <a:pt x="0" y="1814135"/>
                  </a:cubicBezTo>
                  <a:cubicBezTo>
                    <a:pt x="0" y="1804194"/>
                    <a:pt x="8059" y="1796135"/>
                    <a:pt x="18000" y="1796135"/>
                  </a:cubicBezTo>
                  <a:close/>
                  <a:moveTo>
                    <a:pt x="3283706" y="1632850"/>
                  </a:moveTo>
                  <a:cubicBezTo>
                    <a:pt x="3293647" y="1632850"/>
                    <a:pt x="3301706" y="1640909"/>
                    <a:pt x="3301706" y="1650850"/>
                  </a:cubicBezTo>
                  <a:cubicBezTo>
                    <a:pt x="3301706" y="1660791"/>
                    <a:pt x="3293647" y="1668850"/>
                    <a:pt x="3283706" y="1668850"/>
                  </a:cubicBezTo>
                  <a:cubicBezTo>
                    <a:pt x="3273765" y="1668850"/>
                    <a:pt x="3265706" y="1660791"/>
                    <a:pt x="3265706" y="1650850"/>
                  </a:cubicBezTo>
                  <a:cubicBezTo>
                    <a:pt x="3265706" y="1640909"/>
                    <a:pt x="3273765" y="1632850"/>
                    <a:pt x="3283706" y="1632850"/>
                  </a:cubicBezTo>
                  <a:close/>
                  <a:moveTo>
                    <a:pt x="3120415" y="1632850"/>
                  </a:moveTo>
                  <a:cubicBezTo>
                    <a:pt x="3130356" y="1632850"/>
                    <a:pt x="3138415" y="1640909"/>
                    <a:pt x="3138415" y="1650850"/>
                  </a:cubicBezTo>
                  <a:cubicBezTo>
                    <a:pt x="3138415" y="1660791"/>
                    <a:pt x="3130356" y="1668850"/>
                    <a:pt x="3120415" y="1668850"/>
                  </a:cubicBezTo>
                  <a:cubicBezTo>
                    <a:pt x="3110474" y="1668850"/>
                    <a:pt x="3102415" y="1660791"/>
                    <a:pt x="3102415" y="1650850"/>
                  </a:cubicBezTo>
                  <a:cubicBezTo>
                    <a:pt x="3102415" y="1640909"/>
                    <a:pt x="3110474" y="1632850"/>
                    <a:pt x="3120415" y="1632850"/>
                  </a:cubicBezTo>
                  <a:close/>
                  <a:moveTo>
                    <a:pt x="2957130" y="1632850"/>
                  </a:moveTo>
                  <a:cubicBezTo>
                    <a:pt x="2967071" y="1632850"/>
                    <a:pt x="2975130" y="1640909"/>
                    <a:pt x="2975130" y="1650850"/>
                  </a:cubicBezTo>
                  <a:cubicBezTo>
                    <a:pt x="2975130" y="1660791"/>
                    <a:pt x="2967071" y="1668850"/>
                    <a:pt x="2957130" y="1668850"/>
                  </a:cubicBezTo>
                  <a:cubicBezTo>
                    <a:pt x="2947189" y="1668850"/>
                    <a:pt x="2939130" y="1660791"/>
                    <a:pt x="2939130" y="1650850"/>
                  </a:cubicBezTo>
                  <a:cubicBezTo>
                    <a:pt x="2939130" y="1640909"/>
                    <a:pt x="2947189" y="1632850"/>
                    <a:pt x="2957130" y="1632850"/>
                  </a:cubicBezTo>
                  <a:close/>
                  <a:moveTo>
                    <a:pt x="2793845" y="1632850"/>
                  </a:moveTo>
                  <a:cubicBezTo>
                    <a:pt x="2803786" y="1632850"/>
                    <a:pt x="2811845" y="1640909"/>
                    <a:pt x="2811845" y="1650850"/>
                  </a:cubicBezTo>
                  <a:cubicBezTo>
                    <a:pt x="2811845" y="1660791"/>
                    <a:pt x="2803786" y="1668850"/>
                    <a:pt x="2793845" y="1668850"/>
                  </a:cubicBezTo>
                  <a:cubicBezTo>
                    <a:pt x="2783904" y="1668850"/>
                    <a:pt x="2775845" y="1660791"/>
                    <a:pt x="2775845" y="1650850"/>
                  </a:cubicBezTo>
                  <a:cubicBezTo>
                    <a:pt x="2775845" y="1640909"/>
                    <a:pt x="2783904" y="1632850"/>
                    <a:pt x="2793845" y="1632850"/>
                  </a:cubicBezTo>
                  <a:close/>
                  <a:moveTo>
                    <a:pt x="2630560" y="1632850"/>
                  </a:moveTo>
                  <a:cubicBezTo>
                    <a:pt x="2640501" y="1632850"/>
                    <a:pt x="2648560" y="1640909"/>
                    <a:pt x="2648560" y="1650850"/>
                  </a:cubicBezTo>
                  <a:cubicBezTo>
                    <a:pt x="2648560" y="1660791"/>
                    <a:pt x="2640501" y="1668850"/>
                    <a:pt x="2630560" y="1668850"/>
                  </a:cubicBezTo>
                  <a:cubicBezTo>
                    <a:pt x="2620619" y="1668850"/>
                    <a:pt x="2612560" y="1660791"/>
                    <a:pt x="2612560" y="1650850"/>
                  </a:cubicBezTo>
                  <a:cubicBezTo>
                    <a:pt x="2612560" y="1640909"/>
                    <a:pt x="2620619" y="1632850"/>
                    <a:pt x="2630560" y="1632850"/>
                  </a:cubicBezTo>
                  <a:close/>
                  <a:moveTo>
                    <a:pt x="2467275" y="1632850"/>
                  </a:moveTo>
                  <a:cubicBezTo>
                    <a:pt x="2477216" y="1632850"/>
                    <a:pt x="2485275" y="1640909"/>
                    <a:pt x="2485275" y="1650850"/>
                  </a:cubicBezTo>
                  <a:cubicBezTo>
                    <a:pt x="2485275" y="1660791"/>
                    <a:pt x="2477216" y="1668850"/>
                    <a:pt x="2467275" y="1668850"/>
                  </a:cubicBezTo>
                  <a:cubicBezTo>
                    <a:pt x="2457334" y="1668850"/>
                    <a:pt x="2449275" y="1660791"/>
                    <a:pt x="2449275" y="1650850"/>
                  </a:cubicBezTo>
                  <a:cubicBezTo>
                    <a:pt x="2449275" y="1640909"/>
                    <a:pt x="2457334" y="1632850"/>
                    <a:pt x="2467275" y="1632850"/>
                  </a:cubicBezTo>
                  <a:close/>
                  <a:moveTo>
                    <a:pt x="2303990" y="1632850"/>
                  </a:moveTo>
                  <a:cubicBezTo>
                    <a:pt x="2313931" y="1632850"/>
                    <a:pt x="2321990" y="1640909"/>
                    <a:pt x="2321990" y="1650850"/>
                  </a:cubicBezTo>
                  <a:cubicBezTo>
                    <a:pt x="2321990" y="1660791"/>
                    <a:pt x="2313931" y="1668850"/>
                    <a:pt x="2303990" y="1668850"/>
                  </a:cubicBezTo>
                  <a:cubicBezTo>
                    <a:pt x="2294049" y="1668850"/>
                    <a:pt x="2285990" y="1660791"/>
                    <a:pt x="2285990" y="1650850"/>
                  </a:cubicBezTo>
                  <a:cubicBezTo>
                    <a:pt x="2285990" y="1640909"/>
                    <a:pt x="2294049" y="1632850"/>
                    <a:pt x="2303990" y="1632850"/>
                  </a:cubicBezTo>
                  <a:close/>
                  <a:moveTo>
                    <a:pt x="2140705" y="1632850"/>
                  </a:moveTo>
                  <a:cubicBezTo>
                    <a:pt x="2150646" y="1632850"/>
                    <a:pt x="2158705" y="1640909"/>
                    <a:pt x="2158705" y="1650850"/>
                  </a:cubicBezTo>
                  <a:cubicBezTo>
                    <a:pt x="2158705" y="1660791"/>
                    <a:pt x="2150646" y="1668850"/>
                    <a:pt x="2140705" y="1668850"/>
                  </a:cubicBezTo>
                  <a:cubicBezTo>
                    <a:pt x="2130764" y="1668850"/>
                    <a:pt x="2122705" y="1660791"/>
                    <a:pt x="2122705" y="1650850"/>
                  </a:cubicBezTo>
                  <a:cubicBezTo>
                    <a:pt x="2122705" y="1640909"/>
                    <a:pt x="2130764" y="1632850"/>
                    <a:pt x="2140705" y="1632850"/>
                  </a:cubicBezTo>
                  <a:close/>
                  <a:moveTo>
                    <a:pt x="1977420" y="1632850"/>
                  </a:moveTo>
                  <a:cubicBezTo>
                    <a:pt x="1987361" y="1632850"/>
                    <a:pt x="1995420" y="1640909"/>
                    <a:pt x="1995420" y="1650850"/>
                  </a:cubicBezTo>
                  <a:cubicBezTo>
                    <a:pt x="1995420" y="1660791"/>
                    <a:pt x="1987361" y="1668850"/>
                    <a:pt x="1977420" y="1668850"/>
                  </a:cubicBezTo>
                  <a:cubicBezTo>
                    <a:pt x="1967479" y="1668850"/>
                    <a:pt x="1959420" y="1660791"/>
                    <a:pt x="1959420" y="1650850"/>
                  </a:cubicBezTo>
                  <a:cubicBezTo>
                    <a:pt x="1959420" y="1640909"/>
                    <a:pt x="1967479" y="1632850"/>
                    <a:pt x="1977420" y="1632850"/>
                  </a:cubicBezTo>
                  <a:close/>
                  <a:moveTo>
                    <a:pt x="1814135" y="1632850"/>
                  </a:moveTo>
                  <a:cubicBezTo>
                    <a:pt x="1824076" y="1632850"/>
                    <a:pt x="1832135" y="1640909"/>
                    <a:pt x="1832135" y="1650850"/>
                  </a:cubicBezTo>
                  <a:cubicBezTo>
                    <a:pt x="1832135" y="1660791"/>
                    <a:pt x="1824076" y="1668850"/>
                    <a:pt x="1814135" y="1668850"/>
                  </a:cubicBezTo>
                  <a:cubicBezTo>
                    <a:pt x="1804194" y="1668850"/>
                    <a:pt x="1796135" y="1660791"/>
                    <a:pt x="1796135" y="1650850"/>
                  </a:cubicBezTo>
                  <a:cubicBezTo>
                    <a:pt x="1796135" y="1640909"/>
                    <a:pt x="1804194" y="1632850"/>
                    <a:pt x="1814135" y="1632850"/>
                  </a:cubicBezTo>
                  <a:close/>
                  <a:moveTo>
                    <a:pt x="1650850" y="1632850"/>
                  </a:moveTo>
                  <a:cubicBezTo>
                    <a:pt x="1660791" y="1632850"/>
                    <a:pt x="1668850" y="1640909"/>
                    <a:pt x="1668850" y="1650850"/>
                  </a:cubicBezTo>
                  <a:cubicBezTo>
                    <a:pt x="1668850" y="1660791"/>
                    <a:pt x="1660791" y="1668850"/>
                    <a:pt x="1650850" y="1668850"/>
                  </a:cubicBezTo>
                  <a:cubicBezTo>
                    <a:pt x="1640909" y="1668850"/>
                    <a:pt x="1632850" y="1660791"/>
                    <a:pt x="1632850" y="1650850"/>
                  </a:cubicBezTo>
                  <a:cubicBezTo>
                    <a:pt x="1632850" y="1640909"/>
                    <a:pt x="1640909" y="1632850"/>
                    <a:pt x="1650850" y="1632850"/>
                  </a:cubicBezTo>
                  <a:close/>
                  <a:moveTo>
                    <a:pt x="1487565" y="1632850"/>
                  </a:moveTo>
                  <a:cubicBezTo>
                    <a:pt x="1497506" y="1632850"/>
                    <a:pt x="1505565" y="1640909"/>
                    <a:pt x="1505565" y="1650850"/>
                  </a:cubicBezTo>
                  <a:cubicBezTo>
                    <a:pt x="1505565" y="1660791"/>
                    <a:pt x="1497506" y="1668850"/>
                    <a:pt x="1487565" y="1668850"/>
                  </a:cubicBezTo>
                  <a:cubicBezTo>
                    <a:pt x="1477624" y="1668850"/>
                    <a:pt x="1469565" y="1660791"/>
                    <a:pt x="1469565" y="1650850"/>
                  </a:cubicBezTo>
                  <a:cubicBezTo>
                    <a:pt x="1469565" y="1640909"/>
                    <a:pt x="1477624" y="1632850"/>
                    <a:pt x="1487565" y="1632850"/>
                  </a:cubicBezTo>
                  <a:close/>
                  <a:moveTo>
                    <a:pt x="1324280" y="1632850"/>
                  </a:moveTo>
                  <a:cubicBezTo>
                    <a:pt x="1334221" y="1632850"/>
                    <a:pt x="1342280" y="1640909"/>
                    <a:pt x="1342280" y="1650850"/>
                  </a:cubicBezTo>
                  <a:cubicBezTo>
                    <a:pt x="1342280" y="1660791"/>
                    <a:pt x="1334221" y="1668850"/>
                    <a:pt x="1324280" y="1668850"/>
                  </a:cubicBezTo>
                  <a:cubicBezTo>
                    <a:pt x="1314339" y="1668850"/>
                    <a:pt x="1306280" y="1660791"/>
                    <a:pt x="1306280" y="1650850"/>
                  </a:cubicBezTo>
                  <a:cubicBezTo>
                    <a:pt x="1306280" y="1640909"/>
                    <a:pt x="1314339" y="1632850"/>
                    <a:pt x="1324280" y="1632850"/>
                  </a:cubicBezTo>
                  <a:close/>
                  <a:moveTo>
                    <a:pt x="1160995" y="1632850"/>
                  </a:moveTo>
                  <a:cubicBezTo>
                    <a:pt x="1170936" y="1632850"/>
                    <a:pt x="1178995" y="1640909"/>
                    <a:pt x="1178995" y="1650850"/>
                  </a:cubicBezTo>
                  <a:cubicBezTo>
                    <a:pt x="1178995" y="1660791"/>
                    <a:pt x="1170936" y="1668850"/>
                    <a:pt x="1160995" y="1668850"/>
                  </a:cubicBezTo>
                  <a:cubicBezTo>
                    <a:pt x="1151054" y="1668850"/>
                    <a:pt x="1142995" y="1660791"/>
                    <a:pt x="1142995" y="1650850"/>
                  </a:cubicBezTo>
                  <a:cubicBezTo>
                    <a:pt x="1142995" y="1640909"/>
                    <a:pt x="1151054" y="1632850"/>
                    <a:pt x="1160995" y="1632850"/>
                  </a:cubicBezTo>
                  <a:close/>
                  <a:moveTo>
                    <a:pt x="997710" y="1632850"/>
                  </a:moveTo>
                  <a:cubicBezTo>
                    <a:pt x="1007651" y="1632850"/>
                    <a:pt x="1015710" y="1640909"/>
                    <a:pt x="1015710" y="1650850"/>
                  </a:cubicBezTo>
                  <a:cubicBezTo>
                    <a:pt x="1015710" y="1660791"/>
                    <a:pt x="1007651" y="1668850"/>
                    <a:pt x="997710" y="1668850"/>
                  </a:cubicBezTo>
                  <a:cubicBezTo>
                    <a:pt x="987769" y="1668850"/>
                    <a:pt x="979710" y="1660791"/>
                    <a:pt x="979710" y="1650850"/>
                  </a:cubicBezTo>
                  <a:cubicBezTo>
                    <a:pt x="979710" y="1640909"/>
                    <a:pt x="987769" y="1632850"/>
                    <a:pt x="997710" y="1632850"/>
                  </a:cubicBezTo>
                  <a:close/>
                  <a:moveTo>
                    <a:pt x="834425" y="1632850"/>
                  </a:moveTo>
                  <a:cubicBezTo>
                    <a:pt x="844366" y="1632850"/>
                    <a:pt x="852425" y="1640909"/>
                    <a:pt x="852425" y="1650850"/>
                  </a:cubicBezTo>
                  <a:cubicBezTo>
                    <a:pt x="852425" y="1660791"/>
                    <a:pt x="844366" y="1668850"/>
                    <a:pt x="834425" y="1668850"/>
                  </a:cubicBezTo>
                  <a:cubicBezTo>
                    <a:pt x="824484" y="1668850"/>
                    <a:pt x="816425" y="1660791"/>
                    <a:pt x="816425" y="1650850"/>
                  </a:cubicBezTo>
                  <a:cubicBezTo>
                    <a:pt x="816425" y="1640909"/>
                    <a:pt x="824484" y="1632850"/>
                    <a:pt x="834425" y="1632850"/>
                  </a:cubicBezTo>
                  <a:close/>
                  <a:moveTo>
                    <a:pt x="671140" y="1632850"/>
                  </a:moveTo>
                  <a:cubicBezTo>
                    <a:pt x="681081" y="1632850"/>
                    <a:pt x="689140" y="1640909"/>
                    <a:pt x="689140" y="1650850"/>
                  </a:cubicBezTo>
                  <a:cubicBezTo>
                    <a:pt x="689140" y="1660791"/>
                    <a:pt x="681081" y="1668850"/>
                    <a:pt x="671140" y="1668850"/>
                  </a:cubicBezTo>
                  <a:cubicBezTo>
                    <a:pt x="661199" y="1668850"/>
                    <a:pt x="653140" y="1660791"/>
                    <a:pt x="653140" y="1650850"/>
                  </a:cubicBezTo>
                  <a:cubicBezTo>
                    <a:pt x="653140" y="1640909"/>
                    <a:pt x="661199" y="1632850"/>
                    <a:pt x="671140" y="1632850"/>
                  </a:cubicBezTo>
                  <a:close/>
                  <a:moveTo>
                    <a:pt x="507855" y="1632850"/>
                  </a:moveTo>
                  <a:cubicBezTo>
                    <a:pt x="517796" y="1632850"/>
                    <a:pt x="525855" y="1640909"/>
                    <a:pt x="525855" y="1650850"/>
                  </a:cubicBezTo>
                  <a:cubicBezTo>
                    <a:pt x="525855" y="1660791"/>
                    <a:pt x="517796" y="1668850"/>
                    <a:pt x="507855" y="1668850"/>
                  </a:cubicBezTo>
                  <a:cubicBezTo>
                    <a:pt x="497914" y="1668850"/>
                    <a:pt x="489855" y="1660791"/>
                    <a:pt x="489855" y="1650850"/>
                  </a:cubicBezTo>
                  <a:cubicBezTo>
                    <a:pt x="489855" y="1640909"/>
                    <a:pt x="497914" y="1632850"/>
                    <a:pt x="507855" y="1632850"/>
                  </a:cubicBezTo>
                  <a:close/>
                  <a:moveTo>
                    <a:pt x="344570" y="1632850"/>
                  </a:moveTo>
                  <a:cubicBezTo>
                    <a:pt x="354511" y="1632850"/>
                    <a:pt x="362570" y="1640909"/>
                    <a:pt x="362570" y="1650850"/>
                  </a:cubicBezTo>
                  <a:cubicBezTo>
                    <a:pt x="362570" y="1660791"/>
                    <a:pt x="354511" y="1668850"/>
                    <a:pt x="344570" y="1668850"/>
                  </a:cubicBezTo>
                  <a:cubicBezTo>
                    <a:pt x="334629" y="1668850"/>
                    <a:pt x="326570" y="1660791"/>
                    <a:pt x="326570" y="1650850"/>
                  </a:cubicBezTo>
                  <a:cubicBezTo>
                    <a:pt x="326570" y="1640909"/>
                    <a:pt x="334629" y="1632850"/>
                    <a:pt x="344570" y="1632850"/>
                  </a:cubicBezTo>
                  <a:close/>
                  <a:moveTo>
                    <a:pt x="181285" y="1632850"/>
                  </a:moveTo>
                  <a:cubicBezTo>
                    <a:pt x="191226" y="1632850"/>
                    <a:pt x="199285" y="1640909"/>
                    <a:pt x="199285" y="1650850"/>
                  </a:cubicBezTo>
                  <a:cubicBezTo>
                    <a:pt x="199285" y="1660791"/>
                    <a:pt x="191226" y="1668850"/>
                    <a:pt x="181285" y="1668850"/>
                  </a:cubicBezTo>
                  <a:cubicBezTo>
                    <a:pt x="171344" y="1668850"/>
                    <a:pt x="163285" y="1660791"/>
                    <a:pt x="163285" y="1650850"/>
                  </a:cubicBezTo>
                  <a:cubicBezTo>
                    <a:pt x="163285" y="1640909"/>
                    <a:pt x="171344" y="1632850"/>
                    <a:pt x="181285" y="1632850"/>
                  </a:cubicBezTo>
                  <a:close/>
                  <a:moveTo>
                    <a:pt x="18000" y="1632850"/>
                  </a:moveTo>
                  <a:cubicBezTo>
                    <a:pt x="27941" y="1632850"/>
                    <a:pt x="36000" y="1640909"/>
                    <a:pt x="36000" y="1650850"/>
                  </a:cubicBezTo>
                  <a:cubicBezTo>
                    <a:pt x="36000" y="1660791"/>
                    <a:pt x="27941" y="1668850"/>
                    <a:pt x="18000" y="1668850"/>
                  </a:cubicBezTo>
                  <a:cubicBezTo>
                    <a:pt x="8059" y="1668850"/>
                    <a:pt x="0" y="1660791"/>
                    <a:pt x="0" y="1650850"/>
                  </a:cubicBezTo>
                  <a:cubicBezTo>
                    <a:pt x="0" y="1640909"/>
                    <a:pt x="8059" y="1632850"/>
                    <a:pt x="18000" y="1632850"/>
                  </a:cubicBezTo>
                  <a:close/>
                  <a:moveTo>
                    <a:pt x="3283706" y="1469565"/>
                  </a:moveTo>
                  <a:cubicBezTo>
                    <a:pt x="3293647" y="1469565"/>
                    <a:pt x="3301706" y="1477624"/>
                    <a:pt x="3301706" y="1487565"/>
                  </a:cubicBezTo>
                  <a:cubicBezTo>
                    <a:pt x="3301706" y="1497506"/>
                    <a:pt x="3293647" y="1505565"/>
                    <a:pt x="3283706" y="1505565"/>
                  </a:cubicBezTo>
                  <a:cubicBezTo>
                    <a:pt x="3273765" y="1505565"/>
                    <a:pt x="3265706" y="1497506"/>
                    <a:pt x="3265706" y="1487565"/>
                  </a:cubicBezTo>
                  <a:cubicBezTo>
                    <a:pt x="3265706" y="1477624"/>
                    <a:pt x="3273765" y="1469565"/>
                    <a:pt x="3283706" y="1469565"/>
                  </a:cubicBezTo>
                  <a:close/>
                  <a:moveTo>
                    <a:pt x="3120415" y="1469565"/>
                  </a:moveTo>
                  <a:cubicBezTo>
                    <a:pt x="3130356" y="1469565"/>
                    <a:pt x="3138415" y="1477624"/>
                    <a:pt x="3138415" y="1487565"/>
                  </a:cubicBezTo>
                  <a:cubicBezTo>
                    <a:pt x="3138415" y="1497506"/>
                    <a:pt x="3130356" y="1505565"/>
                    <a:pt x="3120415" y="1505565"/>
                  </a:cubicBezTo>
                  <a:cubicBezTo>
                    <a:pt x="3110474" y="1505565"/>
                    <a:pt x="3102415" y="1497506"/>
                    <a:pt x="3102415" y="1487565"/>
                  </a:cubicBezTo>
                  <a:cubicBezTo>
                    <a:pt x="3102415" y="1477624"/>
                    <a:pt x="3110474" y="1469565"/>
                    <a:pt x="3120415" y="1469565"/>
                  </a:cubicBezTo>
                  <a:close/>
                  <a:moveTo>
                    <a:pt x="2957130" y="1469565"/>
                  </a:moveTo>
                  <a:cubicBezTo>
                    <a:pt x="2967071" y="1469565"/>
                    <a:pt x="2975130" y="1477624"/>
                    <a:pt x="2975130" y="1487565"/>
                  </a:cubicBezTo>
                  <a:cubicBezTo>
                    <a:pt x="2975130" y="1497506"/>
                    <a:pt x="2967071" y="1505565"/>
                    <a:pt x="2957130" y="1505565"/>
                  </a:cubicBezTo>
                  <a:cubicBezTo>
                    <a:pt x="2947189" y="1505565"/>
                    <a:pt x="2939130" y="1497506"/>
                    <a:pt x="2939130" y="1487565"/>
                  </a:cubicBezTo>
                  <a:cubicBezTo>
                    <a:pt x="2939130" y="1477624"/>
                    <a:pt x="2947189" y="1469565"/>
                    <a:pt x="2957130" y="1469565"/>
                  </a:cubicBezTo>
                  <a:close/>
                  <a:moveTo>
                    <a:pt x="2793845" y="1469565"/>
                  </a:moveTo>
                  <a:cubicBezTo>
                    <a:pt x="2803786" y="1469565"/>
                    <a:pt x="2811845" y="1477624"/>
                    <a:pt x="2811845" y="1487565"/>
                  </a:cubicBezTo>
                  <a:cubicBezTo>
                    <a:pt x="2811845" y="1497506"/>
                    <a:pt x="2803786" y="1505565"/>
                    <a:pt x="2793845" y="1505565"/>
                  </a:cubicBezTo>
                  <a:cubicBezTo>
                    <a:pt x="2783904" y="1505565"/>
                    <a:pt x="2775845" y="1497506"/>
                    <a:pt x="2775845" y="1487565"/>
                  </a:cubicBezTo>
                  <a:cubicBezTo>
                    <a:pt x="2775845" y="1477624"/>
                    <a:pt x="2783904" y="1469565"/>
                    <a:pt x="2793845" y="1469565"/>
                  </a:cubicBezTo>
                  <a:close/>
                  <a:moveTo>
                    <a:pt x="2630560" y="1469565"/>
                  </a:moveTo>
                  <a:cubicBezTo>
                    <a:pt x="2640501" y="1469565"/>
                    <a:pt x="2648560" y="1477624"/>
                    <a:pt x="2648560" y="1487565"/>
                  </a:cubicBezTo>
                  <a:cubicBezTo>
                    <a:pt x="2648560" y="1497506"/>
                    <a:pt x="2640501" y="1505565"/>
                    <a:pt x="2630560" y="1505565"/>
                  </a:cubicBezTo>
                  <a:cubicBezTo>
                    <a:pt x="2620619" y="1505565"/>
                    <a:pt x="2612560" y="1497506"/>
                    <a:pt x="2612560" y="1487565"/>
                  </a:cubicBezTo>
                  <a:cubicBezTo>
                    <a:pt x="2612560" y="1477624"/>
                    <a:pt x="2620619" y="1469565"/>
                    <a:pt x="2630560" y="1469565"/>
                  </a:cubicBezTo>
                  <a:close/>
                  <a:moveTo>
                    <a:pt x="2467275" y="1469565"/>
                  </a:moveTo>
                  <a:cubicBezTo>
                    <a:pt x="2477216" y="1469565"/>
                    <a:pt x="2485275" y="1477624"/>
                    <a:pt x="2485275" y="1487565"/>
                  </a:cubicBezTo>
                  <a:cubicBezTo>
                    <a:pt x="2485275" y="1497506"/>
                    <a:pt x="2477216" y="1505565"/>
                    <a:pt x="2467275" y="1505565"/>
                  </a:cubicBezTo>
                  <a:cubicBezTo>
                    <a:pt x="2457334" y="1505565"/>
                    <a:pt x="2449275" y="1497506"/>
                    <a:pt x="2449275" y="1487565"/>
                  </a:cubicBezTo>
                  <a:cubicBezTo>
                    <a:pt x="2449275" y="1477624"/>
                    <a:pt x="2457334" y="1469565"/>
                    <a:pt x="2467275" y="1469565"/>
                  </a:cubicBezTo>
                  <a:close/>
                  <a:moveTo>
                    <a:pt x="2303990" y="1469565"/>
                  </a:moveTo>
                  <a:cubicBezTo>
                    <a:pt x="2313931" y="1469565"/>
                    <a:pt x="2321990" y="1477624"/>
                    <a:pt x="2321990" y="1487565"/>
                  </a:cubicBezTo>
                  <a:cubicBezTo>
                    <a:pt x="2321990" y="1497506"/>
                    <a:pt x="2313931" y="1505565"/>
                    <a:pt x="2303990" y="1505565"/>
                  </a:cubicBezTo>
                  <a:cubicBezTo>
                    <a:pt x="2294049" y="1505565"/>
                    <a:pt x="2285990" y="1497506"/>
                    <a:pt x="2285990" y="1487565"/>
                  </a:cubicBezTo>
                  <a:cubicBezTo>
                    <a:pt x="2285990" y="1477624"/>
                    <a:pt x="2294049" y="1469565"/>
                    <a:pt x="2303990" y="1469565"/>
                  </a:cubicBezTo>
                  <a:close/>
                  <a:moveTo>
                    <a:pt x="2140705" y="1469565"/>
                  </a:moveTo>
                  <a:cubicBezTo>
                    <a:pt x="2150646" y="1469565"/>
                    <a:pt x="2158705" y="1477624"/>
                    <a:pt x="2158705" y="1487565"/>
                  </a:cubicBezTo>
                  <a:cubicBezTo>
                    <a:pt x="2158705" y="1497506"/>
                    <a:pt x="2150646" y="1505565"/>
                    <a:pt x="2140705" y="1505565"/>
                  </a:cubicBezTo>
                  <a:cubicBezTo>
                    <a:pt x="2130764" y="1505565"/>
                    <a:pt x="2122705" y="1497506"/>
                    <a:pt x="2122705" y="1487565"/>
                  </a:cubicBezTo>
                  <a:cubicBezTo>
                    <a:pt x="2122705" y="1477624"/>
                    <a:pt x="2130764" y="1469565"/>
                    <a:pt x="2140705" y="1469565"/>
                  </a:cubicBezTo>
                  <a:close/>
                  <a:moveTo>
                    <a:pt x="1977420" y="1469565"/>
                  </a:moveTo>
                  <a:cubicBezTo>
                    <a:pt x="1987361" y="1469565"/>
                    <a:pt x="1995420" y="1477624"/>
                    <a:pt x="1995420" y="1487565"/>
                  </a:cubicBezTo>
                  <a:cubicBezTo>
                    <a:pt x="1995420" y="1497506"/>
                    <a:pt x="1987361" y="1505565"/>
                    <a:pt x="1977420" y="1505565"/>
                  </a:cubicBezTo>
                  <a:cubicBezTo>
                    <a:pt x="1967479" y="1505565"/>
                    <a:pt x="1959420" y="1497506"/>
                    <a:pt x="1959420" y="1487565"/>
                  </a:cubicBezTo>
                  <a:cubicBezTo>
                    <a:pt x="1959420" y="1477624"/>
                    <a:pt x="1967479" y="1469565"/>
                    <a:pt x="1977420" y="1469565"/>
                  </a:cubicBezTo>
                  <a:close/>
                  <a:moveTo>
                    <a:pt x="1814135" y="1469565"/>
                  </a:moveTo>
                  <a:cubicBezTo>
                    <a:pt x="1824076" y="1469565"/>
                    <a:pt x="1832135" y="1477624"/>
                    <a:pt x="1832135" y="1487565"/>
                  </a:cubicBezTo>
                  <a:cubicBezTo>
                    <a:pt x="1832135" y="1497506"/>
                    <a:pt x="1824076" y="1505565"/>
                    <a:pt x="1814135" y="1505565"/>
                  </a:cubicBezTo>
                  <a:cubicBezTo>
                    <a:pt x="1804194" y="1505565"/>
                    <a:pt x="1796135" y="1497506"/>
                    <a:pt x="1796135" y="1487565"/>
                  </a:cubicBezTo>
                  <a:cubicBezTo>
                    <a:pt x="1796135" y="1477624"/>
                    <a:pt x="1804194" y="1469565"/>
                    <a:pt x="1814135" y="1469565"/>
                  </a:cubicBezTo>
                  <a:close/>
                  <a:moveTo>
                    <a:pt x="1650850" y="1469565"/>
                  </a:moveTo>
                  <a:cubicBezTo>
                    <a:pt x="1660791" y="1469565"/>
                    <a:pt x="1668850" y="1477624"/>
                    <a:pt x="1668850" y="1487565"/>
                  </a:cubicBezTo>
                  <a:cubicBezTo>
                    <a:pt x="1668850" y="1497506"/>
                    <a:pt x="1660791" y="1505565"/>
                    <a:pt x="1650850" y="1505565"/>
                  </a:cubicBezTo>
                  <a:cubicBezTo>
                    <a:pt x="1640909" y="1505565"/>
                    <a:pt x="1632850" y="1497506"/>
                    <a:pt x="1632850" y="1487565"/>
                  </a:cubicBezTo>
                  <a:cubicBezTo>
                    <a:pt x="1632850" y="1477624"/>
                    <a:pt x="1640909" y="1469565"/>
                    <a:pt x="1650850" y="1469565"/>
                  </a:cubicBezTo>
                  <a:close/>
                  <a:moveTo>
                    <a:pt x="1487565" y="1469565"/>
                  </a:moveTo>
                  <a:cubicBezTo>
                    <a:pt x="1497506" y="1469565"/>
                    <a:pt x="1505565" y="1477624"/>
                    <a:pt x="1505565" y="1487565"/>
                  </a:cubicBezTo>
                  <a:cubicBezTo>
                    <a:pt x="1505565" y="1497506"/>
                    <a:pt x="1497506" y="1505565"/>
                    <a:pt x="1487565" y="1505565"/>
                  </a:cubicBezTo>
                  <a:cubicBezTo>
                    <a:pt x="1477624" y="1505565"/>
                    <a:pt x="1469565" y="1497506"/>
                    <a:pt x="1469565" y="1487565"/>
                  </a:cubicBezTo>
                  <a:cubicBezTo>
                    <a:pt x="1469565" y="1477624"/>
                    <a:pt x="1477624" y="1469565"/>
                    <a:pt x="1487565" y="1469565"/>
                  </a:cubicBezTo>
                  <a:close/>
                  <a:moveTo>
                    <a:pt x="1324280" y="1469565"/>
                  </a:moveTo>
                  <a:cubicBezTo>
                    <a:pt x="1334221" y="1469565"/>
                    <a:pt x="1342280" y="1477624"/>
                    <a:pt x="1342280" y="1487565"/>
                  </a:cubicBezTo>
                  <a:cubicBezTo>
                    <a:pt x="1342280" y="1497506"/>
                    <a:pt x="1334221" y="1505565"/>
                    <a:pt x="1324280" y="1505565"/>
                  </a:cubicBezTo>
                  <a:cubicBezTo>
                    <a:pt x="1314339" y="1505565"/>
                    <a:pt x="1306280" y="1497506"/>
                    <a:pt x="1306280" y="1487565"/>
                  </a:cubicBezTo>
                  <a:cubicBezTo>
                    <a:pt x="1306280" y="1477624"/>
                    <a:pt x="1314339" y="1469565"/>
                    <a:pt x="1324280" y="1469565"/>
                  </a:cubicBezTo>
                  <a:close/>
                  <a:moveTo>
                    <a:pt x="1160995" y="1469565"/>
                  </a:moveTo>
                  <a:cubicBezTo>
                    <a:pt x="1170936" y="1469565"/>
                    <a:pt x="1178995" y="1477624"/>
                    <a:pt x="1178995" y="1487565"/>
                  </a:cubicBezTo>
                  <a:cubicBezTo>
                    <a:pt x="1178995" y="1497506"/>
                    <a:pt x="1170936" y="1505565"/>
                    <a:pt x="1160995" y="1505565"/>
                  </a:cubicBezTo>
                  <a:cubicBezTo>
                    <a:pt x="1151054" y="1505565"/>
                    <a:pt x="1142995" y="1497506"/>
                    <a:pt x="1142995" y="1487565"/>
                  </a:cubicBezTo>
                  <a:cubicBezTo>
                    <a:pt x="1142995" y="1477624"/>
                    <a:pt x="1151054" y="1469565"/>
                    <a:pt x="1160995" y="1469565"/>
                  </a:cubicBezTo>
                  <a:close/>
                  <a:moveTo>
                    <a:pt x="997710" y="1469565"/>
                  </a:moveTo>
                  <a:cubicBezTo>
                    <a:pt x="1007651" y="1469565"/>
                    <a:pt x="1015710" y="1477624"/>
                    <a:pt x="1015710" y="1487565"/>
                  </a:cubicBezTo>
                  <a:cubicBezTo>
                    <a:pt x="1015710" y="1497506"/>
                    <a:pt x="1007651" y="1505565"/>
                    <a:pt x="997710" y="1505565"/>
                  </a:cubicBezTo>
                  <a:cubicBezTo>
                    <a:pt x="987769" y="1505565"/>
                    <a:pt x="979710" y="1497506"/>
                    <a:pt x="979710" y="1487565"/>
                  </a:cubicBezTo>
                  <a:cubicBezTo>
                    <a:pt x="979710" y="1477624"/>
                    <a:pt x="987769" y="1469565"/>
                    <a:pt x="997710" y="1469565"/>
                  </a:cubicBezTo>
                  <a:close/>
                  <a:moveTo>
                    <a:pt x="834425" y="1469565"/>
                  </a:moveTo>
                  <a:cubicBezTo>
                    <a:pt x="844366" y="1469565"/>
                    <a:pt x="852425" y="1477624"/>
                    <a:pt x="852425" y="1487565"/>
                  </a:cubicBezTo>
                  <a:cubicBezTo>
                    <a:pt x="852425" y="1497506"/>
                    <a:pt x="844366" y="1505565"/>
                    <a:pt x="834425" y="1505565"/>
                  </a:cubicBezTo>
                  <a:cubicBezTo>
                    <a:pt x="824484" y="1505565"/>
                    <a:pt x="816425" y="1497506"/>
                    <a:pt x="816425" y="1487565"/>
                  </a:cubicBezTo>
                  <a:cubicBezTo>
                    <a:pt x="816425" y="1477624"/>
                    <a:pt x="824484" y="1469565"/>
                    <a:pt x="834425" y="1469565"/>
                  </a:cubicBezTo>
                  <a:close/>
                  <a:moveTo>
                    <a:pt x="671140" y="1469565"/>
                  </a:moveTo>
                  <a:cubicBezTo>
                    <a:pt x="681081" y="1469565"/>
                    <a:pt x="689140" y="1477624"/>
                    <a:pt x="689140" y="1487565"/>
                  </a:cubicBezTo>
                  <a:cubicBezTo>
                    <a:pt x="689140" y="1497506"/>
                    <a:pt x="681081" y="1505565"/>
                    <a:pt x="671140" y="1505565"/>
                  </a:cubicBezTo>
                  <a:cubicBezTo>
                    <a:pt x="661199" y="1505565"/>
                    <a:pt x="653140" y="1497506"/>
                    <a:pt x="653140" y="1487565"/>
                  </a:cubicBezTo>
                  <a:cubicBezTo>
                    <a:pt x="653140" y="1477624"/>
                    <a:pt x="661199" y="1469565"/>
                    <a:pt x="671140" y="1469565"/>
                  </a:cubicBezTo>
                  <a:close/>
                  <a:moveTo>
                    <a:pt x="507855" y="1469565"/>
                  </a:moveTo>
                  <a:cubicBezTo>
                    <a:pt x="517796" y="1469565"/>
                    <a:pt x="525855" y="1477624"/>
                    <a:pt x="525855" y="1487565"/>
                  </a:cubicBezTo>
                  <a:cubicBezTo>
                    <a:pt x="525855" y="1497506"/>
                    <a:pt x="517796" y="1505565"/>
                    <a:pt x="507855" y="1505565"/>
                  </a:cubicBezTo>
                  <a:cubicBezTo>
                    <a:pt x="497914" y="1505565"/>
                    <a:pt x="489855" y="1497506"/>
                    <a:pt x="489855" y="1487565"/>
                  </a:cubicBezTo>
                  <a:cubicBezTo>
                    <a:pt x="489855" y="1477624"/>
                    <a:pt x="497914" y="1469565"/>
                    <a:pt x="507855" y="1469565"/>
                  </a:cubicBezTo>
                  <a:close/>
                  <a:moveTo>
                    <a:pt x="344570" y="1469565"/>
                  </a:moveTo>
                  <a:cubicBezTo>
                    <a:pt x="354511" y="1469565"/>
                    <a:pt x="362570" y="1477624"/>
                    <a:pt x="362570" y="1487565"/>
                  </a:cubicBezTo>
                  <a:cubicBezTo>
                    <a:pt x="362570" y="1497506"/>
                    <a:pt x="354511" y="1505565"/>
                    <a:pt x="344570" y="1505565"/>
                  </a:cubicBezTo>
                  <a:cubicBezTo>
                    <a:pt x="334629" y="1505565"/>
                    <a:pt x="326570" y="1497506"/>
                    <a:pt x="326570" y="1487565"/>
                  </a:cubicBezTo>
                  <a:cubicBezTo>
                    <a:pt x="326570" y="1477624"/>
                    <a:pt x="334629" y="1469565"/>
                    <a:pt x="344570" y="1469565"/>
                  </a:cubicBezTo>
                  <a:close/>
                  <a:moveTo>
                    <a:pt x="181285" y="1469565"/>
                  </a:moveTo>
                  <a:cubicBezTo>
                    <a:pt x="191226" y="1469565"/>
                    <a:pt x="199285" y="1477624"/>
                    <a:pt x="199285" y="1487565"/>
                  </a:cubicBezTo>
                  <a:cubicBezTo>
                    <a:pt x="199285" y="1497506"/>
                    <a:pt x="191226" y="1505565"/>
                    <a:pt x="181285" y="1505565"/>
                  </a:cubicBezTo>
                  <a:cubicBezTo>
                    <a:pt x="171344" y="1505565"/>
                    <a:pt x="163285" y="1497506"/>
                    <a:pt x="163285" y="1487565"/>
                  </a:cubicBezTo>
                  <a:cubicBezTo>
                    <a:pt x="163285" y="1477624"/>
                    <a:pt x="171344" y="1469565"/>
                    <a:pt x="181285" y="1469565"/>
                  </a:cubicBezTo>
                  <a:close/>
                  <a:moveTo>
                    <a:pt x="18000" y="1469565"/>
                  </a:moveTo>
                  <a:cubicBezTo>
                    <a:pt x="27941" y="1469565"/>
                    <a:pt x="36000" y="1477624"/>
                    <a:pt x="36000" y="1487565"/>
                  </a:cubicBezTo>
                  <a:cubicBezTo>
                    <a:pt x="36000" y="1497506"/>
                    <a:pt x="27941" y="1505565"/>
                    <a:pt x="18000" y="1505565"/>
                  </a:cubicBezTo>
                  <a:cubicBezTo>
                    <a:pt x="8059" y="1505565"/>
                    <a:pt x="0" y="1497506"/>
                    <a:pt x="0" y="1487565"/>
                  </a:cubicBezTo>
                  <a:cubicBezTo>
                    <a:pt x="0" y="1477624"/>
                    <a:pt x="8059" y="1469565"/>
                    <a:pt x="18000" y="1469565"/>
                  </a:cubicBezTo>
                  <a:close/>
                  <a:moveTo>
                    <a:pt x="3283706" y="1306280"/>
                  </a:moveTo>
                  <a:cubicBezTo>
                    <a:pt x="3293647" y="1306280"/>
                    <a:pt x="3301706" y="1314339"/>
                    <a:pt x="3301706" y="1324280"/>
                  </a:cubicBezTo>
                  <a:cubicBezTo>
                    <a:pt x="3301706" y="1334221"/>
                    <a:pt x="3293647" y="1342280"/>
                    <a:pt x="3283706" y="1342280"/>
                  </a:cubicBezTo>
                  <a:cubicBezTo>
                    <a:pt x="3273765" y="1342280"/>
                    <a:pt x="3265706" y="1334221"/>
                    <a:pt x="3265706" y="1324280"/>
                  </a:cubicBezTo>
                  <a:cubicBezTo>
                    <a:pt x="3265706" y="1314339"/>
                    <a:pt x="3273765" y="1306280"/>
                    <a:pt x="3283706" y="1306280"/>
                  </a:cubicBezTo>
                  <a:close/>
                  <a:moveTo>
                    <a:pt x="3120415" y="1306280"/>
                  </a:moveTo>
                  <a:cubicBezTo>
                    <a:pt x="3130356" y="1306280"/>
                    <a:pt x="3138415" y="1314339"/>
                    <a:pt x="3138415" y="1324280"/>
                  </a:cubicBezTo>
                  <a:cubicBezTo>
                    <a:pt x="3138415" y="1334221"/>
                    <a:pt x="3130356" y="1342280"/>
                    <a:pt x="3120415" y="1342280"/>
                  </a:cubicBezTo>
                  <a:cubicBezTo>
                    <a:pt x="3110474" y="1342280"/>
                    <a:pt x="3102415" y="1334221"/>
                    <a:pt x="3102415" y="1324280"/>
                  </a:cubicBezTo>
                  <a:cubicBezTo>
                    <a:pt x="3102415" y="1314339"/>
                    <a:pt x="3110474" y="1306280"/>
                    <a:pt x="3120415" y="1306280"/>
                  </a:cubicBezTo>
                  <a:close/>
                  <a:moveTo>
                    <a:pt x="2957130" y="1306280"/>
                  </a:moveTo>
                  <a:cubicBezTo>
                    <a:pt x="2967071" y="1306280"/>
                    <a:pt x="2975130" y="1314339"/>
                    <a:pt x="2975130" y="1324280"/>
                  </a:cubicBezTo>
                  <a:cubicBezTo>
                    <a:pt x="2975130" y="1334221"/>
                    <a:pt x="2967071" y="1342280"/>
                    <a:pt x="2957130" y="1342280"/>
                  </a:cubicBezTo>
                  <a:cubicBezTo>
                    <a:pt x="2947189" y="1342280"/>
                    <a:pt x="2939130" y="1334221"/>
                    <a:pt x="2939130" y="1324280"/>
                  </a:cubicBezTo>
                  <a:cubicBezTo>
                    <a:pt x="2939130" y="1314339"/>
                    <a:pt x="2947189" y="1306280"/>
                    <a:pt x="2957130" y="1306280"/>
                  </a:cubicBezTo>
                  <a:close/>
                  <a:moveTo>
                    <a:pt x="2793845" y="1306280"/>
                  </a:moveTo>
                  <a:cubicBezTo>
                    <a:pt x="2803786" y="1306280"/>
                    <a:pt x="2811845" y="1314339"/>
                    <a:pt x="2811845" y="1324280"/>
                  </a:cubicBezTo>
                  <a:cubicBezTo>
                    <a:pt x="2811845" y="1334221"/>
                    <a:pt x="2803786" y="1342280"/>
                    <a:pt x="2793845" y="1342280"/>
                  </a:cubicBezTo>
                  <a:cubicBezTo>
                    <a:pt x="2783904" y="1342280"/>
                    <a:pt x="2775845" y="1334221"/>
                    <a:pt x="2775845" y="1324280"/>
                  </a:cubicBezTo>
                  <a:cubicBezTo>
                    <a:pt x="2775845" y="1314339"/>
                    <a:pt x="2783904" y="1306280"/>
                    <a:pt x="2793845" y="1306280"/>
                  </a:cubicBezTo>
                  <a:close/>
                  <a:moveTo>
                    <a:pt x="2630560" y="1306280"/>
                  </a:moveTo>
                  <a:cubicBezTo>
                    <a:pt x="2640501" y="1306280"/>
                    <a:pt x="2648560" y="1314339"/>
                    <a:pt x="2648560" y="1324280"/>
                  </a:cubicBezTo>
                  <a:cubicBezTo>
                    <a:pt x="2648560" y="1334221"/>
                    <a:pt x="2640501" y="1342280"/>
                    <a:pt x="2630560" y="1342280"/>
                  </a:cubicBezTo>
                  <a:cubicBezTo>
                    <a:pt x="2620619" y="1342280"/>
                    <a:pt x="2612560" y="1334221"/>
                    <a:pt x="2612560" y="1324280"/>
                  </a:cubicBezTo>
                  <a:cubicBezTo>
                    <a:pt x="2612560" y="1314339"/>
                    <a:pt x="2620619" y="1306280"/>
                    <a:pt x="2630560" y="1306280"/>
                  </a:cubicBezTo>
                  <a:close/>
                  <a:moveTo>
                    <a:pt x="2467275" y="1306280"/>
                  </a:moveTo>
                  <a:cubicBezTo>
                    <a:pt x="2477216" y="1306280"/>
                    <a:pt x="2485275" y="1314339"/>
                    <a:pt x="2485275" y="1324280"/>
                  </a:cubicBezTo>
                  <a:cubicBezTo>
                    <a:pt x="2485275" y="1334221"/>
                    <a:pt x="2477216" y="1342280"/>
                    <a:pt x="2467275" y="1342280"/>
                  </a:cubicBezTo>
                  <a:cubicBezTo>
                    <a:pt x="2457334" y="1342280"/>
                    <a:pt x="2449275" y="1334221"/>
                    <a:pt x="2449275" y="1324280"/>
                  </a:cubicBezTo>
                  <a:cubicBezTo>
                    <a:pt x="2449275" y="1314339"/>
                    <a:pt x="2457334" y="1306280"/>
                    <a:pt x="2467275" y="1306280"/>
                  </a:cubicBezTo>
                  <a:close/>
                  <a:moveTo>
                    <a:pt x="2303990" y="1306280"/>
                  </a:moveTo>
                  <a:cubicBezTo>
                    <a:pt x="2313931" y="1306280"/>
                    <a:pt x="2321990" y="1314339"/>
                    <a:pt x="2321990" y="1324280"/>
                  </a:cubicBezTo>
                  <a:cubicBezTo>
                    <a:pt x="2321990" y="1334221"/>
                    <a:pt x="2313931" y="1342280"/>
                    <a:pt x="2303990" y="1342280"/>
                  </a:cubicBezTo>
                  <a:cubicBezTo>
                    <a:pt x="2294049" y="1342280"/>
                    <a:pt x="2285990" y="1334221"/>
                    <a:pt x="2285990" y="1324280"/>
                  </a:cubicBezTo>
                  <a:cubicBezTo>
                    <a:pt x="2285990" y="1314339"/>
                    <a:pt x="2294049" y="1306280"/>
                    <a:pt x="2303990" y="1306280"/>
                  </a:cubicBezTo>
                  <a:close/>
                  <a:moveTo>
                    <a:pt x="2140705" y="1306280"/>
                  </a:moveTo>
                  <a:cubicBezTo>
                    <a:pt x="2150646" y="1306280"/>
                    <a:pt x="2158705" y="1314339"/>
                    <a:pt x="2158705" y="1324280"/>
                  </a:cubicBezTo>
                  <a:cubicBezTo>
                    <a:pt x="2158705" y="1334221"/>
                    <a:pt x="2150646" y="1342280"/>
                    <a:pt x="2140705" y="1342280"/>
                  </a:cubicBezTo>
                  <a:cubicBezTo>
                    <a:pt x="2130764" y="1342280"/>
                    <a:pt x="2122705" y="1334221"/>
                    <a:pt x="2122705" y="1324280"/>
                  </a:cubicBezTo>
                  <a:cubicBezTo>
                    <a:pt x="2122705" y="1314339"/>
                    <a:pt x="2130764" y="1306280"/>
                    <a:pt x="2140705" y="1306280"/>
                  </a:cubicBezTo>
                  <a:close/>
                  <a:moveTo>
                    <a:pt x="1977420" y="1306280"/>
                  </a:moveTo>
                  <a:cubicBezTo>
                    <a:pt x="1987361" y="1306280"/>
                    <a:pt x="1995420" y="1314339"/>
                    <a:pt x="1995420" y="1324280"/>
                  </a:cubicBezTo>
                  <a:cubicBezTo>
                    <a:pt x="1995420" y="1334221"/>
                    <a:pt x="1987361" y="1342280"/>
                    <a:pt x="1977420" y="1342280"/>
                  </a:cubicBezTo>
                  <a:cubicBezTo>
                    <a:pt x="1967479" y="1342280"/>
                    <a:pt x="1959420" y="1334221"/>
                    <a:pt x="1959420" y="1324280"/>
                  </a:cubicBezTo>
                  <a:cubicBezTo>
                    <a:pt x="1959420" y="1314339"/>
                    <a:pt x="1967479" y="1306280"/>
                    <a:pt x="1977420" y="1306280"/>
                  </a:cubicBezTo>
                  <a:close/>
                  <a:moveTo>
                    <a:pt x="1814135" y="1306280"/>
                  </a:moveTo>
                  <a:cubicBezTo>
                    <a:pt x="1824076" y="1306280"/>
                    <a:pt x="1832135" y="1314339"/>
                    <a:pt x="1832135" y="1324280"/>
                  </a:cubicBezTo>
                  <a:cubicBezTo>
                    <a:pt x="1832135" y="1334221"/>
                    <a:pt x="1824076" y="1342280"/>
                    <a:pt x="1814135" y="1342280"/>
                  </a:cubicBezTo>
                  <a:cubicBezTo>
                    <a:pt x="1804194" y="1342280"/>
                    <a:pt x="1796135" y="1334221"/>
                    <a:pt x="1796135" y="1324280"/>
                  </a:cubicBezTo>
                  <a:cubicBezTo>
                    <a:pt x="1796135" y="1314339"/>
                    <a:pt x="1804194" y="1306280"/>
                    <a:pt x="1814135" y="1306280"/>
                  </a:cubicBezTo>
                  <a:close/>
                  <a:moveTo>
                    <a:pt x="1650850" y="1306280"/>
                  </a:moveTo>
                  <a:cubicBezTo>
                    <a:pt x="1660791" y="1306280"/>
                    <a:pt x="1668850" y="1314339"/>
                    <a:pt x="1668850" y="1324280"/>
                  </a:cubicBezTo>
                  <a:cubicBezTo>
                    <a:pt x="1668850" y="1334221"/>
                    <a:pt x="1660791" y="1342280"/>
                    <a:pt x="1650850" y="1342280"/>
                  </a:cubicBezTo>
                  <a:cubicBezTo>
                    <a:pt x="1640909" y="1342280"/>
                    <a:pt x="1632850" y="1334221"/>
                    <a:pt x="1632850" y="1324280"/>
                  </a:cubicBezTo>
                  <a:cubicBezTo>
                    <a:pt x="1632850" y="1314339"/>
                    <a:pt x="1640909" y="1306280"/>
                    <a:pt x="1650850" y="1306280"/>
                  </a:cubicBezTo>
                  <a:close/>
                  <a:moveTo>
                    <a:pt x="1487565" y="1306280"/>
                  </a:moveTo>
                  <a:cubicBezTo>
                    <a:pt x="1497506" y="1306280"/>
                    <a:pt x="1505565" y="1314339"/>
                    <a:pt x="1505565" y="1324280"/>
                  </a:cubicBezTo>
                  <a:cubicBezTo>
                    <a:pt x="1505565" y="1334221"/>
                    <a:pt x="1497506" y="1342280"/>
                    <a:pt x="1487565" y="1342280"/>
                  </a:cubicBezTo>
                  <a:cubicBezTo>
                    <a:pt x="1477624" y="1342280"/>
                    <a:pt x="1469565" y="1334221"/>
                    <a:pt x="1469565" y="1324280"/>
                  </a:cubicBezTo>
                  <a:cubicBezTo>
                    <a:pt x="1469565" y="1314339"/>
                    <a:pt x="1477624" y="1306280"/>
                    <a:pt x="1487565" y="1306280"/>
                  </a:cubicBezTo>
                  <a:close/>
                  <a:moveTo>
                    <a:pt x="1324280" y="1306280"/>
                  </a:moveTo>
                  <a:cubicBezTo>
                    <a:pt x="1334221" y="1306280"/>
                    <a:pt x="1342280" y="1314339"/>
                    <a:pt x="1342280" y="1324280"/>
                  </a:cubicBezTo>
                  <a:cubicBezTo>
                    <a:pt x="1342280" y="1334221"/>
                    <a:pt x="1334221" y="1342280"/>
                    <a:pt x="1324280" y="1342280"/>
                  </a:cubicBezTo>
                  <a:cubicBezTo>
                    <a:pt x="1314339" y="1342280"/>
                    <a:pt x="1306280" y="1334221"/>
                    <a:pt x="1306280" y="1324280"/>
                  </a:cubicBezTo>
                  <a:cubicBezTo>
                    <a:pt x="1306280" y="1314339"/>
                    <a:pt x="1314339" y="1306280"/>
                    <a:pt x="1324280" y="1306280"/>
                  </a:cubicBezTo>
                  <a:close/>
                  <a:moveTo>
                    <a:pt x="1160995" y="1306280"/>
                  </a:moveTo>
                  <a:cubicBezTo>
                    <a:pt x="1170936" y="1306280"/>
                    <a:pt x="1178995" y="1314339"/>
                    <a:pt x="1178995" y="1324280"/>
                  </a:cubicBezTo>
                  <a:cubicBezTo>
                    <a:pt x="1178995" y="1334221"/>
                    <a:pt x="1170936" y="1342280"/>
                    <a:pt x="1160995" y="1342280"/>
                  </a:cubicBezTo>
                  <a:cubicBezTo>
                    <a:pt x="1151054" y="1342280"/>
                    <a:pt x="1142995" y="1334221"/>
                    <a:pt x="1142995" y="1324280"/>
                  </a:cubicBezTo>
                  <a:cubicBezTo>
                    <a:pt x="1142995" y="1314339"/>
                    <a:pt x="1151054" y="1306280"/>
                    <a:pt x="1160995" y="1306280"/>
                  </a:cubicBezTo>
                  <a:close/>
                  <a:moveTo>
                    <a:pt x="997710" y="1306280"/>
                  </a:moveTo>
                  <a:cubicBezTo>
                    <a:pt x="1007651" y="1306280"/>
                    <a:pt x="1015710" y="1314339"/>
                    <a:pt x="1015710" y="1324280"/>
                  </a:cubicBezTo>
                  <a:cubicBezTo>
                    <a:pt x="1015710" y="1334221"/>
                    <a:pt x="1007651" y="1342280"/>
                    <a:pt x="997710" y="1342280"/>
                  </a:cubicBezTo>
                  <a:cubicBezTo>
                    <a:pt x="987769" y="1342280"/>
                    <a:pt x="979710" y="1334221"/>
                    <a:pt x="979710" y="1324280"/>
                  </a:cubicBezTo>
                  <a:cubicBezTo>
                    <a:pt x="979710" y="1314339"/>
                    <a:pt x="987769" y="1306280"/>
                    <a:pt x="997710" y="1306280"/>
                  </a:cubicBezTo>
                  <a:close/>
                  <a:moveTo>
                    <a:pt x="834425" y="1306280"/>
                  </a:moveTo>
                  <a:cubicBezTo>
                    <a:pt x="844366" y="1306280"/>
                    <a:pt x="852425" y="1314339"/>
                    <a:pt x="852425" y="1324280"/>
                  </a:cubicBezTo>
                  <a:cubicBezTo>
                    <a:pt x="852425" y="1334221"/>
                    <a:pt x="844366" y="1342280"/>
                    <a:pt x="834425" y="1342280"/>
                  </a:cubicBezTo>
                  <a:cubicBezTo>
                    <a:pt x="824484" y="1342280"/>
                    <a:pt x="816425" y="1334221"/>
                    <a:pt x="816425" y="1324280"/>
                  </a:cubicBezTo>
                  <a:cubicBezTo>
                    <a:pt x="816425" y="1314339"/>
                    <a:pt x="824484" y="1306280"/>
                    <a:pt x="834425" y="1306280"/>
                  </a:cubicBezTo>
                  <a:close/>
                  <a:moveTo>
                    <a:pt x="671140" y="1306280"/>
                  </a:moveTo>
                  <a:cubicBezTo>
                    <a:pt x="681081" y="1306280"/>
                    <a:pt x="689140" y="1314339"/>
                    <a:pt x="689140" y="1324280"/>
                  </a:cubicBezTo>
                  <a:cubicBezTo>
                    <a:pt x="689140" y="1334221"/>
                    <a:pt x="681081" y="1342280"/>
                    <a:pt x="671140" y="1342280"/>
                  </a:cubicBezTo>
                  <a:cubicBezTo>
                    <a:pt x="661199" y="1342280"/>
                    <a:pt x="653140" y="1334221"/>
                    <a:pt x="653140" y="1324280"/>
                  </a:cubicBezTo>
                  <a:cubicBezTo>
                    <a:pt x="653140" y="1314339"/>
                    <a:pt x="661199" y="1306280"/>
                    <a:pt x="671140" y="1306280"/>
                  </a:cubicBezTo>
                  <a:close/>
                  <a:moveTo>
                    <a:pt x="507855" y="1306280"/>
                  </a:moveTo>
                  <a:cubicBezTo>
                    <a:pt x="517796" y="1306280"/>
                    <a:pt x="525855" y="1314339"/>
                    <a:pt x="525855" y="1324280"/>
                  </a:cubicBezTo>
                  <a:cubicBezTo>
                    <a:pt x="525855" y="1334221"/>
                    <a:pt x="517796" y="1342280"/>
                    <a:pt x="507855" y="1342280"/>
                  </a:cubicBezTo>
                  <a:cubicBezTo>
                    <a:pt x="497914" y="1342280"/>
                    <a:pt x="489855" y="1334221"/>
                    <a:pt x="489855" y="1324280"/>
                  </a:cubicBezTo>
                  <a:cubicBezTo>
                    <a:pt x="489855" y="1314339"/>
                    <a:pt x="497914" y="1306280"/>
                    <a:pt x="507855" y="1306280"/>
                  </a:cubicBezTo>
                  <a:close/>
                  <a:moveTo>
                    <a:pt x="344570" y="1306280"/>
                  </a:moveTo>
                  <a:cubicBezTo>
                    <a:pt x="354511" y="1306280"/>
                    <a:pt x="362570" y="1314339"/>
                    <a:pt x="362570" y="1324280"/>
                  </a:cubicBezTo>
                  <a:cubicBezTo>
                    <a:pt x="362570" y="1334221"/>
                    <a:pt x="354511" y="1342280"/>
                    <a:pt x="344570" y="1342280"/>
                  </a:cubicBezTo>
                  <a:cubicBezTo>
                    <a:pt x="334629" y="1342280"/>
                    <a:pt x="326570" y="1334221"/>
                    <a:pt x="326570" y="1324280"/>
                  </a:cubicBezTo>
                  <a:cubicBezTo>
                    <a:pt x="326570" y="1314339"/>
                    <a:pt x="334629" y="1306280"/>
                    <a:pt x="344570" y="1306280"/>
                  </a:cubicBezTo>
                  <a:close/>
                  <a:moveTo>
                    <a:pt x="181285" y="1306280"/>
                  </a:moveTo>
                  <a:cubicBezTo>
                    <a:pt x="191226" y="1306280"/>
                    <a:pt x="199285" y="1314339"/>
                    <a:pt x="199285" y="1324280"/>
                  </a:cubicBezTo>
                  <a:cubicBezTo>
                    <a:pt x="199285" y="1334221"/>
                    <a:pt x="191226" y="1342280"/>
                    <a:pt x="181285" y="1342280"/>
                  </a:cubicBezTo>
                  <a:cubicBezTo>
                    <a:pt x="171344" y="1342280"/>
                    <a:pt x="163285" y="1334221"/>
                    <a:pt x="163285" y="1324280"/>
                  </a:cubicBezTo>
                  <a:cubicBezTo>
                    <a:pt x="163285" y="1314339"/>
                    <a:pt x="171344" y="1306280"/>
                    <a:pt x="181285" y="1306280"/>
                  </a:cubicBezTo>
                  <a:close/>
                  <a:moveTo>
                    <a:pt x="18000" y="1306280"/>
                  </a:moveTo>
                  <a:cubicBezTo>
                    <a:pt x="27941" y="1306280"/>
                    <a:pt x="36000" y="1314339"/>
                    <a:pt x="36000" y="1324280"/>
                  </a:cubicBezTo>
                  <a:cubicBezTo>
                    <a:pt x="36000" y="1334221"/>
                    <a:pt x="27941" y="1342280"/>
                    <a:pt x="18000" y="1342280"/>
                  </a:cubicBezTo>
                  <a:cubicBezTo>
                    <a:pt x="8059" y="1342280"/>
                    <a:pt x="0" y="1334221"/>
                    <a:pt x="0" y="1324280"/>
                  </a:cubicBezTo>
                  <a:cubicBezTo>
                    <a:pt x="0" y="1314339"/>
                    <a:pt x="8059" y="1306280"/>
                    <a:pt x="18000" y="1306280"/>
                  </a:cubicBezTo>
                  <a:close/>
                  <a:moveTo>
                    <a:pt x="3283706" y="1142995"/>
                  </a:moveTo>
                  <a:cubicBezTo>
                    <a:pt x="3293647" y="1142995"/>
                    <a:pt x="3301706" y="1151054"/>
                    <a:pt x="3301706" y="1160995"/>
                  </a:cubicBezTo>
                  <a:cubicBezTo>
                    <a:pt x="3301706" y="1170936"/>
                    <a:pt x="3293647" y="1178995"/>
                    <a:pt x="3283706" y="1178995"/>
                  </a:cubicBezTo>
                  <a:cubicBezTo>
                    <a:pt x="3273765" y="1178995"/>
                    <a:pt x="3265706" y="1170936"/>
                    <a:pt x="3265706" y="1160995"/>
                  </a:cubicBezTo>
                  <a:cubicBezTo>
                    <a:pt x="3265706" y="1151054"/>
                    <a:pt x="3273765" y="1142995"/>
                    <a:pt x="3283706" y="1142995"/>
                  </a:cubicBezTo>
                  <a:close/>
                  <a:moveTo>
                    <a:pt x="3120415" y="1142995"/>
                  </a:moveTo>
                  <a:cubicBezTo>
                    <a:pt x="3130356" y="1142995"/>
                    <a:pt x="3138415" y="1151054"/>
                    <a:pt x="3138415" y="1160995"/>
                  </a:cubicBezTo>
                  <a:cubicBezTo>
                    <a:pt x="3138415" y="1170936"/>
                    <a:pt x="3130356" y="1178995"/>
                    <a:pt x="3120415" y="1178995"/>
                  </a:cubicBezTo>
                  <a:cubicBezTo>
                    <a:pt x="3110474" y="1178995"/>
                    <a:pt x="3102415" y="1170936"/>
                    <a:pt x="3102415" y="1160995"/>
                  </a:cubicBezTo>
                  <a:cubicBezTo>
                    <a:pt x="3102415" y="1151054"/>
                    <a:pt x="3110474" y="1142995"/>
                    <a:pt x="3120415" y="1142995"/>
                  </a:cubicBezTo>
                  <a:close/>
                  <a:moveTo>
                    <a:pt x="2957130" y="1142995"/>
                  </a:moveTo>
                  <a:cubicBezTo>
                    <a:pt x="2967071" y="1142995"/>
                    <a:pt x="2975130" y="1151054"/>
                    <a:pt x="2975130" y="1160995"/>
                  </a:cubicBezTo>
                  <a:cubicBezTo>
                    <a:pt x="2975130" y="1170936"/>
                    <a:pt x="2967071" y="1178995"/>
                    <a:pt x="2957130" y="1178995"/>
                  </a:cubicBezTo>
                  <a:cubicBezTo>
                    <a:pt x="2947189" y="1178995"/>
                    <a:pt x="2939130" y="1170936"/>
                    <a:pt x="2939130" y="1160995"/>
                  </a:cubicBezTo>
                  <a:cubicBezTo>
                    <a:pt x="2939130" y="1151054"/>
                    <a:pt x="2947189" y="1142995"/>
                    <a:pt x="2957130" y="1142995"/>
                  </a:cubicBezTo>
                  <a:close/>
                  <a:moveTo>
                    <a:pt x="2793845" y="1142995"/>
                  </a:moveTo>
                  <a:cubicBezTo>
                    <a:pt x="2803786" y="1142995"/>
                    <a:pt x="2811845" y="1151054"/>
                    <a:pt x="2811845" y="1160995"/>
                  </a:cubicBezTo>
                  <a:cubicBezTo>
                    <a:pt x="2811845" y="1170936"/>
                    <a:pt x="2803786" y="1178995"/>
                    <a:pt x="2793845" y="1178995"/>
                  </a:cubicBezTo>
                  <a:cubicBezTo>
                    <a:pt x="2783904" y="1178995"/>
                    <a:pt x="2775845" y="1170936"/>
                    <a:pt x="2775845" y="1160995"/>
                  </a:cubicBezTo>
                  <a:cubicBezTo>
                    <a:pt x="2775845" y="1151054"/>
                    <a:pt x="2783904" y="1142995"/>
                    <a:pt x="2793845" y="1142995"/>
                  </a:cubicBezTo>
                  <a:close/>
                  <a:moveTo>
                    <a:pt x="2630560" y="1142995"/>
                  </a:moveTo>
                  <a:cubicBezTo>
                    <a:pt x="2640501" y="1142995"/>
                    <a:pt x="2648560" y="1151054"/>
                    <a:pt x="2648560" y="1160995"/>
                  </a:cubicBezTo>
                  <a:cubicBezTo>
                    <a:pt x="2648560" y="1170936"/>
                    <a:pt x="2640501" y="1178995"/>
                    <a:pt x="2630560" y="1178995"/>
                  </a:cubicBezTo>
                  <a:cubicBezTo>
                    <a:pt x="2620619" y="1178995"/>
                    <a:pt x="2612560" y="1170936"/>
                    <a:pt x="2612560" y="1160995"/>
                  </a:cubicBezTo>
                  <a:cubicBezTo>
                    <a:pt x="2612560" y="1151054"/>
                    <a:pt x="2620619" y="1142995"/>
                    <a:pt x="2630560" y="1142995"/>
                  </a:cubicBezTo>
                  <a:close/>
                  <a:moveTo>
                    <a:pt x="2467275" y="1142995"/>
                  </a:moveTo>
                  <a:cubicBezTo>
                    <a:pt x="2477216" y="1142995"/>
                    <a:pt x="2485275" y="1151054"/>
                    <a:pt x="2485275" y="1160995"/>
                  </a:cubicBezTo>
                  <a:cubicBezTo>
                    <a:pt x="2485275" y="1170936"/>
                    <a:pt x="2477216" y="1178995"/>
                    <a:pt x="2467275" y="1178995"/>
                  </a:cubicBezTo>
                  <a:cubicBezTo>
                    <a:pt x="2457334" y="1178995"/>
                    <a:pt x="2449275" y="1170936"/>
                    <a:pt x="2449275" y="1160995"/>
                  </a:cubicBezTo>
                  <a:cubicBezTo>
                    <a:pt x="2449275" y="1151054"/>
                    <a:pt x="2457334" y="1142995"/>
                    <a:pt x="2467275" y="1142995"/>
                  </a:cubicBezTo>
                  <a:close/>
                  <a:moveTo>
                    <a:pt x="2303990" y="1142995"/>
                  </a:moveTo>
                  <a:cubicBezTo>
                    <a:pt x="2313931" y="1142995"/>
                    <a:pt x="2321990" y="1151054"/>
                    <a:pt x="2321990" y="1160995"/>
                  </a:cubicBezTo>
                  <a:cubicBezTo>
                    <a:pt x="2321990" y="1170936"/>
                    <a:pt x="2313931" y="1178995"/>
                    <a:pt x="2303990" y="1178995"/>
                  </a:cubicBezTo>
                  <a:cubicBezTo>
                    <a:pt x="2294049" y="1178995"/>
                    <a:pt x="2285990" y="1170936"/>
                    <a:pt x="2285990" y="1160995"/>
                  </a:cubicBezTo>
                  <a:cubicBezTo>
                    <a:pt x="2285990" y="1151054"/>
                    <a:pt x="2294049" y="1142995"/>
                    <a:pt x="2303990" y="1142995"/>
                  </a:cubicBezTo>
                  <a:close/>
                  <a:moveTo>
                    <a:pt x="2140705" y="1142995"/>
                  </a:moveTo>
                  <a:cubicBezTo>
                    <a:pt x="2150646" y="1142995"/>
                    <a:pt x="2158705" y="1151054"/>
                    <a:pt x="2158705" y="1160995"/>
                  </a:cubicBezTo>
                  <a:cubicBezTo>
                    <a:pt x="2158705" y="1170936"/>
                    <a:pt x="2150646" y="1178995"/>
                    <a:pt x="2140705" y="1178995"/>
                  </a:cubicBezTo>
                  <a:cubicBezTo>
                    <a:pt x="2130764" y="1178995"/>
                    <a:pt x="2122705" y="1170936"/>
                    <a:pt x="2122705" y="1160995"/>
                  </a:cubicBezTo>
                  <a:cubicBezTo>
                    <a:pt x="2122705" y="1151054"/>
                    <a:pt x="2130764" y="1142995"/>
                    <a:pt x="2140705" y="1142995"/>
                  </a:cubicBezTo>
                  <a:close/>
                  <a:moveTo>
                    <a:pt x="1977420" y="1142995"/>
                  </a:moveTo>
                  <a:cubicBezTo>
                    <a:pt x="1987361" y="1142995"/>
                    <a:pt x="1995420" y="1151054"/>
                    <a:pt x="1995420" y="1160995"/>
                  </a:cubicBezTo>
                  <a:cubicBezTo>
                    <a:pt x="1995420" y="1170936"/>
                    <a:pt x="1987361" y="1178995"/>
                    <a:pt x="1977420" y="1178995"/>
                  </a:cubicBezTo>
                  <a:cubicBezTo>
                    <a:pt x="1967479" y="1178995"/>
                    <a:pt x="1959420" y="1170936"/>
                    <a:pt x="1959420" y="1160995"/>
                  </a:cubicBezTo>
                  <a:cubicBezTo>
                    <a:pt x="1959420" y="1151054"/>
                    <a:pt x="1967479" y="1142995"/>
                    <a:pt x="1977420" y="1142995"/>
                  </a:cubicBezTo>
                  <a:close/>
                  <a:moveTo>
                    <a:pt x="1814135" y="1142995"/>
                  </a:moveTo>
                  <a:cubicBezTo>
                    <a:pt x="1824076" y="1142995"/>
                    <a:pt x="1832135" y="1151054"/>
                    <a:pt x="1832135" y="1160995"/>
                  </a:cubicBezTo>
                  <a:cubicBezTo>
                    <a:pt x="1832135" y="1170936"/>
                    <a:pt x="1824076" y="1178995"/>
                    <a:pt x="1814135" y="1178995"/>
                  </a:cubicBezTo>
                  <a:cubicBezTo>
                    <a:pt x="1804194" y="1178995"/>
                    <a:pt x="1796135" y="1170936"/>
                    <a:pt x="1796135" y="1160995"/>
                  </a:cubicBezTo>
                  <a:cubicBezTo>
                    <a:pt x="1796135" y="1151054"/>
                    <a:pt x="1804194" y="1142995"/>
                    <a:pt x="1814135" y="1142995"/>
                  </a:cubicBezTo>
                  <a:close/>
                  <a:moveTo>
                    <a:pt x="1650850" y="1142995"/>
                  </a:moveTo>
                  <a:cubicBezTo>
                    <a:pt x="1660791" y="1142995"/>
                    <a:pt x="1668850" y="1151054"/>
                    <a:pt x="1668850" y="1160995"/>
                  </a:cubicBezTo>
                  <a:cubicBezTo>
                    <a:pt x="1668850" y="1170936"/>
                    <a:pt x="1660791" y="1178995"/>
                    <a:pt x="1650850" y="1178995"/>
                  </a:cubicBezTo>
                  <a:cubicBezTo>
                    <a:pt x="1640909" y="1178995"/>
                    <a:pt x="1632850" y="1170936"/>
                    <a:pt x="1632850" y="1160995"/>
                  </a:cubicBezTo>
                  <a:cubicBezTo>
                    <a:pt x="1632850" y="1151054"/>
                    <a:pt x="1640909" y="1142995"/>
                    <a:pt x="1650850" y="1142995"/>
                  </a:cubicBezTo>
                  <a:close/>
                  <a:moveTo>
                    <a:pt x="1487565" y="1142995"/>
                  </a:moveTo>
                  <a:cubicBezTo>
                    <a:pt x="1497506" y="1142995"/>
                    <a:pt x="1505565" y="1151054"/>
                    <a:pt x="1505565" y="1160995"/>
                  </a:cubicBezTo>
                  <a:cubicBezTo>
                    <a:pt x="1505565" y="1170936"/>
                    <a:pt x="1497506" y="1178995"/>
                    <a:pt x="1487565" y="1178995"/>
                  </a:cubicBezTo>
                  <a:cubicBezTo>
                    <a:pt x="1477624" y="1178995"/>
                    <a:pt x="1469565" y="1170936"/>
                    <a:pt x="1469565" y="1160995"/>
                  </a:cubicBezTo>
                  <a:cubicBezTo>
                    <a:pt x="1469565" y="1151054"/>
                    <a:pt x="1477624" y="1142995"/>
                    <a:pt x="1487565" y="1142995"/>
                  </a:cubicBezTo>
                  <a:close/>
                  <a:moveTo>
                    <a:pt x="1324280" y="1142995"/>
                  </a:moveTo>
                  <a:cubicBezTo>
                    <a:pt x="1334221" y="1142995"/>
                    <a:pt x="1342280" y="1151054"/>
                    <a:pt x="1342280" y="1160995"/>
                  </a:cubicBezTo>
                  <a:cubicBezTo>
                    <a:pt x="1342280" y="1170936"/>
                    <a:pt x="1334221" y="1178995"/>
                    <a:pt x="1324280" y="1178995"/>
                  </a:cubicBezTo>
                  <a:cubicBezTo>
                    <a:pt x="1314339" y="1178995"/>
                    <a:pt x="1306280" y="1170936"/>
                    <a:pt x="1306280" y="1160995"/>
                  </a:cubicBezTo>
                  <a:cubicBezTo>
                    <a:pt x="1306280" y="1151054"/>
                    <a:pt x="1314339" y="1142995"/>
                    <a:pt x="1324280" y="1142995"/>
                  </a:cubicBezTo>
                  <a:close/>
                  <a:moveTo>
                    <a:pt x="1160995" y="1142995"/>
                  </a:moveTo>
                  <a:cubicBezTo>
                    <a:pt x="1170936" y="1142995"/>
                    <a:pt x="1178995" y="1151054"/>
                    <a:pt x="1178995" y="1160995"/>
                  </a:cubicBezTo>
                  <a:cubicBezTo>
                    <a:pt x="1178995" y="1170936"/>
                    <a:pt x="1170936" y="1178995"/>
                    <a:pt x="1160995" y="1178995"/>
                  </a:cubicBezTo>
                  <a:cubicBezTo>
                    <a:pt x="1151054" y="1178995"/>
                    <a:pt x="1142995" y="1170936"/>
                    <a:pt x="1142995" y="1160995"/>
                  </a:cubicBezTo>
                  <a:cubicBezTo>
                    <a:pt x="1142995" y="1151054"/>
                    <a:pt x="1151054" y="1142995"/>
                    <a:pt x="1160995" y="1142995"/>
                  </a:cubicBezTo>
                  <a:close/>
                  <a:moveTo>
                    <a:pt x="997710" y="1142995"/>
                  </a:moveTo>
                  <a:cubicBezTo>
                    <a:pt x="1007651" y="1142995"/>
                    <a:pt x="1015710" y="1151054"/>
                    <a:pt x="1015710" y="1160995"/>
                  </a:cubicBezTo>
                  <a:cubicBezTo>
                    <a:pt x="1015710" y="1170936"/>
                    <a:pt x="1007651" y="1178995"/>
                    <a:pt x="997710" y="1178995"/>
                  </a:cubicBezTo>
                  <a:cubicBezTo>
                    <a:pt x="987769" y="1178995"/>
                    <a:pt x="979710" y="1170936"/>
                    <a:pt x="979710" y="1160995"/>
                  </a:cubicBezTo>
                  <a:cubicBezTo>
                    <a:pt x="979710" y="1151054"/>
                    <a:pt x="987769" y="1142995"/>
                    <a:pt x="997710" y="1142995"/>
                  </a:cubicBezTo>
                  <a:close/>
                  <a:moveTo>
                    <a:pt x="834425" y="1142995"/>
                  </a:moveTo>
                  <a:cubicBezTo>
                    <a:pt x="844366" y="1142995"/>
                    <a:pt x="852425" y="1151054"/>
                    <a:pt x="852425" y="1160995"/>
                  </a:cubicBezTo>
                  <a:cubicBezTo>
                    <a:pt x="852425" y="1170936"/>
                    <a:pt x="844366" y="1178995"/>
                    <a:pt x="834425" y="1178995"/>
                  </a:cubicBezTo>
                  <a:cubicBezTo>
                    <a:pt x="824484" y="1178995"/>
                    <a:pt x="816425" y="1170936"/>
                    <a:pt x="816425" y="1160995"/>
                  </a:cubicBezTo>
                  <a:cubicBezTo>
                    <a:pt x="816425" y="1151054"/>
                    <a:pt x="824484" y="1142995"/>
                    <a:pt x="834425" y="1142995"/>
                  </a:cubicBezTo>
                  <a:close/>
                  <a:moveTo>
                    <a:pt x="671140" y="1142995"/>
                  </a:moveTo>
                  <a:cubicBezTo>
                    <a:pt x="681081" y="1142995"/>
                    <a:pt x="689140" y="1151054"/>
                    <a:pt x="689140" y="1160995"/>
                  </a:cubicBezTo>
                  <a:cubicBezTo>
                    <a:pt x="689140" y="1170936"/>
                    <a:pt x="681081" y="1178995"/>
                    <a:pt x="671140" y="1178995"/>
                  </a:cubicBezTo>
                  <a:cubicBezTo>
                    <a:pt x="661199" y="1178995"/>
                    <a:pt x="653140" y="1170936"/>
                    <a:pt x="653140" y="1160995"/>
                  </a:cubicBezTo>
                  <a:cubicBezTo>
                    <a:pt x="653140" y="1151054"/>
                    <a:pt x="661199" y="1142995"/>
                    <a:pt x="671140" y="1142995"/>
                  </a:cubicBezTo>
                  <a:close/>
                  <a:moveTo>
                    <a:pt x="507855" y="1142995"/>
                  </a:moveTo>
                  <a:cubicBezTo>
                    <a:pt x="517796" y="1142995"/>
                    <a:pt x="525855" y="1151054"/>
                    <a:pt x="525855" y="1160995"/>
                  </a:cubicBezTo>
                  <a:cubicBezTo>
                    <a:pt x="525855" y="1170936"/>
                    <a:pt x="517796" y="1178995"/>
                    <a:pt x="507855" y="1178995"/>
                  </a:cubicBezTo>
                  <a:cubicBezTo>
                    <a:pt x="497914" y="1178995"/>
                    <a:pt x="489855" y="1170936"/>
                    <a:pt x="489855" y="1160995"/>
                  </a:cubicBezTo>
                  <a:cubicBezTo>
                    <a:pt x="489855" y="1151054"/>
                    <a:pt x="497914" y="1142995"/>
                    <a:pt x="507855" y="1142995"/>
                  </a:cubicBezTo>
                  <a:close/>
                  <a:moveTo>
                    <a:pt x="344570" y="1142995"/>
                  </a:moveTo>
                  <a:cubicBezTo>
                    <a:pt x="354511" y="1142995"/>
                    <a:pt x="362570" y="1151054"/>
                    <a:pt x="362570" y="1160995"/>
                  </a:cubicBezTo>
                  <a:cubicBezTo>
                    <a:pt x="362570" y="1170936"/>
                    <a:pt x="354511" y="1178995"/>
                    <a:pt x="344570" y="1178995"/>
                  </a:cubicBezTo>
                  <a:cubicBezTo>
                    <a:pt x="334629" y="1178995"/>
                    <a:pt x="326570" y="1170936"/>
                    <a:pt x="326570" y="1160995"/>
                  </a:cubicBezTo>
                  <a:cubicBezTo>
                    <a:pt x="326570" y="1151054"/>
                    <a:pt x="334629" y="1142995"/>
                    <a:pt x="344570" y="1142995"/>
                  </a:cubicBezTo>
                  <a:close/>
                  <a:moveTo>
                    <a:pt x="181285" y="1142995"/>
                  </a:moveTo>
                  <a:cubicBezTo>
                    <a:pt x="191226" y="1142995"/>
                    <a:pt x="199285" y="1151054"/>
                    <a:pt x="199285" y="1160995"/>
                  </a:cubicBezTo>
                  <a:cubicBezTo>
                    <a:pt x="199285" y="1170936"/>
                    <a:pt x="191226" y="1178995"/>
                    <a:pt x="181285" y="1178995"/>
                  </a:cubicBezTo>
                  <a:cubicBezTo>
                    <a:pt x="171344" y="1178995"/>
                    <a:pt x="163285" y="1170936"/>
                    <a:pt x="163285" y="1160995"/>
                  </a:cubicBezTo>
                  <a:cubicBezTo>
                    <a:pt x="163285" y="1151054"/>
                    <a:pt x="171344" y="1142995"/>
                    <a:pt x="181285" y="1142995"/>
                  </a:cubicBezTo>
                  <a:close/>
                  <a:moveTo>
                    <a:pt x="18000" y="1142995"/>
                  </a:moveTo>
                  <a:cubicBezTo>
                    <a:pt x="27941" y="1142995"/>
                    <a:pt x="36000" y="1151054"/>
                    <a:pt x="36000" y="1160995"/>
                  </a:cubicBezTo>
                  <a:cubicBezTo>
                    <a:pt x="36000" y="1170936"/>
                    <a:pt x="27941" y="1178995"/>
                    <a:pt x="18000" y="1178995"/>
                  </a:cubicBezTo>
                  <a:cubicBezTo>
                    <a:pt x="8059" y="1178995"/>
                    <a:pt x="0" y="1170936"/>
                    <a:pt x="0" y="1160995"/>
                  </a:cubicBezTo>
                  <a:cubicBezTo>
                    <a:pt x="0" y="1151054"/>
                    <a:pt x="8059" y="1142995"/>
                    <a:pt x="18000" y="1142995"/>
                  </a:cubicBezTo>
                  <a:close/>
                  <a:moveTo>
                    <a:pt x="3283706" y="979710"/>
                  </a:moveTo>
                  <a:cubicBezTo>
                    <a:pt x="3293647" y="979710"/>
                    <a:pt x="3301706" y="987769"/>
                    <a:pt x="3301706" y="997710"/>
                  </a:cubicBezTo>
                  <a:cubicBezTo>
                    <a:pt x="3301706" y="1007651"/>
                    <a:pt x="3293647" y="1015710"/>
                    <a:pt x="3283706" y="1015710"/>
                  </a:cubicBezTo>
                  <a:cubicBezTo>
                    <a:pt x="3273765" y="1015710"/>
                    <a:pt x="3265706" y="1007651"/>
                    <a:pt x="3265706" y="997710"/>
                  </a:cubicBezTo>
                  <a:cubicBezTo>
                    <a:pt x="3265706" y="987769"/>
                    <a:pt x="3273765" y="979710"/>
                    <a:pt x="3283706" y="979710"/>
                  </a:cubicBezTo>
                  <a:close/>
                  <a:moveTo>
                    <a:pt x="3120415" y="979710"/>
                  </a:moveTo>
                  <a:cubicBezTo>
                    <a:pt x="3130356" y="979710"/>
                    <a:pt x="3138415" y="987769"/>
                    <a:pt x="3138415" y="997710"/>
                  </a:cubicBezTo>
                  <a:cubicBezTo>
                    <a:pt x="3138415" y="1007651"/>
                    <a:pt x="3130356" y="1015710"/>
                    <a:pt x="3120415" y="1015710"/>
                  </a:cubicBezTo>
                  <a:cubicBezTo>
                    <a:pt x="3110474" y="1015710"/>
                    <a:pt x="3102415" y="1007651"/>
                    <a:pt x="3102415" y="997710"/>
                  </a:cubicBezTo>
                  <a:cubicBezTo>
                    <a:pt x="3102415" y="987769"/>
                    <a:pt x="3110474" y="979710"/>
                    <a:pt x="3120415" y="979710"/>
                  </a:cubicBezTo>
                  <a:close/>
                  <a:moveTo>
                    <a:pt x="2957130" y="979710"/>
                  </a:moveTo>
                  <a:cubicBezTo>
                    <a:pt x="2967071" y="979710"/>
                    <a:pt x="2975130" y="987769"/>
                    <a:pt x="2975130" y="997710"/>
                  </a:cubicBezTo>
                  <a:cubicBezTo>
                    <a:pt x="2975130" y="1007651"/>
                    <a:pt x="2967071" y="1015710"/>
                    <a:pt x="2957130" y="1015710"/>
                  </a:cubicBezTo>
                  <a:cubicBezTo>
                    <a:pt x="2947189" y="1015710"/>
                    <a:pt x="2939130" y="1007651"/>
                    <a:pt x="2939130" y="997710"/>
                  </a:cubicBezTo>
                  <a:cubicBezTo>
                    <a:pt x="2939130" y="987769"/>
                    <a:pt x="2947189" y="979710"/>
                    <a:pt x="2957130" y="979710"/>
                  </a:cubicBezTo>
                  <a:close/>
                  <a:moveTo>
                    <a:pt x="2793845" y="979710"/>
                  </a:moveTo>
                  <a:cubicBezTo>
                    <a:pt x="2803786" y="979710"/>
                    <a:pt x="2811845" y="987769"/>
                    <a:pt x="2811845" y="997710"/>
                  </a:cubicBezTo>
                  <a:cubicBezTo>
                    <a:pt x="2811845" y="1007651"/>
                    <a:pt x="2803786" y="1015710"/>
                    <a:pt x="2793845" y="1015710"/>
                  </a:cubicBezTo>
                  <a:cubicBezTo>
                    <a:pt x="2783904" y="1015710"/>
                    <a:pt x="2775845" y="1007651"/>
                    <a:pt x="2775845" y="997710"/>
                  </a:cubicBezTo>
                  <a:cubicBezTo>
                    <a:pt x="2775845" y="987769"/>
                    <a:pt x="2783904" y="979710"/>
                    <a:pt x="2793845" y="979710"/>
                  </a:cubicBezTo>
                  <a:close/>
                  <a:moveTo>
                    <a:pt x="2630560" y="979710"/>
                  </a:moveTo>
                  <a:cubicBezTo>
                    <a:pt x="2640501" y="979710"/>
                    <a:pt x="2648560" y="987769"/>
                    <a:pt x="2648560" y="997710"/>
                  </a:cubicBezTo>
                  <a:cubicBezTo>
                    <a:pt x="2648560" y="1007651"/>
                    <a:pt x="2640501" y="1015710"/>
                    <a:pt x="2630560" y="1015710"/>
                  </a:cubicBezTo>
                  <a:cubicBezTo>
                    <a:pt x="2620619" y="1015710"/>
                    <a:pt x="2612560" y="1007651"/>
                    <a:pt x="2612560" y="997710"/>
                  </a:cubicBezTo>
                  <a:cubicBezTo>
                    <a:pt x="2612560" y="987769"/>
                    <a:pt x="2620619" y="979710"/>
                    <a:pt x="2630560" y="979710"/>
                  </a:cubicBezTo>
                  <a:close/>
                  <a:moveTo>
                    <a:pt x="2467275" y="979710"/>
                  </a:moveTo>
                  <a:cubicBezTo>
                    <a:pt x="2477216" y="979710"/>
                    <a:pt x="2485275" y="987769"/>
                    <a:pt x="2485275" y="997710"/>
                  </a:cubicBezTo>
                  <a:cubicBezTo>
                    <a:pt x="2485275" y="1007651"/>
                    <a:pt x="2477216" y="1015710"/>
                    <a:pt x="2467275" y="1015710"/>
                  </a:cubicBezTo>
                  <a:cubicBezTo>
                    <a:pt x="2457334" y="1015710"/>
                    <a:pt x="2449275" y="1007651"/>
                    <a:pt x="2449275" y="997710"/>
                  </a:cubicBezTo>
                  <a:cubicBezTo>
                    <a:pt x="2449275" y="987769"/>
                    <a:pt x="2457334" y="979710"/>
                    <a:pt x="2467275" y="979710"/>
                  </a:cubicBezTo>
                  <a:close/>
                  <a:moveTo>
                    <a:pt x="2303990" y="979710"/>
                  </a:moveTo>
                  <a:cubicBezTo>
                    <a:pt x="2313931" y="979710"/>
                    <a:pt x="2321990" y="987769"/>
                    <a:pt x="2321990" y="997710"/>
                  </a:cubicBezTo>
                  <a:cubicBezTo>
                    <a:pt x="2321990" y="1007651"/>
                    <a:pt x="2313931" y="1015710"/>
                    <a:pt x="2303990" y="1015710"/>
                  </a:cubicBezTo>
                  <a:cubicBezTo>
                    <a:pt x="2294049" y="1015710"/>
                    <a:pt x="2285990" y="1007651"/>
                    <a:pt x="2285990" y="997710"/>
                  </a:cubicBezTo>
                  <a:cubicBezTo>
                    <a:pt x="2285990" y="987769"/>
                    <a:pt x="2294049" y="979710"/>
                    <a:pt x="2303990" y="979710"/>
                  </a:cubicBezTo>
                  <a:close/>
                  <a:moveTo>
                    <a:pt x="2140705" y="979710"/>
                  </a:moveTo>
                  <a:cubicBezTo>
                    <a:pt x="2150646" y="979710"/>
                    <a:pt x="2158705" y="987769"/>
                    <a:pt x="2158705" y="997710"/>
                  </a:cubicBezTo>
                  <a:cubicBezTo>
                    <a:pt x="2158705" y="1007651"/>
                    <a:pt x="2150646" y="1015710"/>
                    <a:pt x="2140705" y="1015710"/>
                  </a:cubicBezTo>
                  <a:cubicBezTo>
                    <a:pt x="2130764" y="1015710"/>
                    <a:pt x="2122705" y="1007651"/>
                    <a:pt x="2122705" y="997710"/>
                  </a:cubicBezTo>
                  <a:cubicBezTo>
                    <a:pt x="2122705" y="987769"/>
                    <a:pt x="2130764" y="979710"/>
                    <a:pt x="2140705" y="979710"/>
                  </a:cubicBezTo>
                  <a:close/>
                  <a:moveTo>
                    <a:pt x="1977420" y="979710"/>
                  </a:moveTo>
                  <a:cubicBezTo>
                    <a:pt x="1987361" y="979710"/>
                    <a:pt x="1995420" y="987769"/>
                    <a:pt x="1995420" y="997710"/>
                  </a:cubicBezTo>
                  <a:cubicBezTo>
                    <a:pt x="1995420" y="1007651"/>
                    <a:pt x="1987361" y="1015710"/>
                    <a:pt x="1977420" y="1015710"/>
                  </a:cubicBezTo>
                  <a:cubicBezTo>
                    <a:pt x="1967479" y="1015710"/>
                    <a:pt x="1959420" y="1007651"/>
                    <a:pt x="1959420" y="997710"/>
                  </a:cubicBezTo>
                  <a:cubicBezTo>
                    <a:pt x="1959420" y="987769"/>
                    <a:pt x="1967479" y="979710"/>
                    <a:pt x="1977420" y="979710"/>
                  </a:cubicBezTo>
                  <a:close/>
                  <a:moveTo>
                    <a:pt x="1814135" y="979710"/>
                  </a:moveTo>
                  <a:cubicBezTo>
                    <a:pt x="1824076" y="979710"/>
                    <a:pt x="1832135" y="987769"/>
                    <a:pt x="1832135" y="997710"/>
                  </a:cubicBezTo>
                  <a:cubicBezTo>
                    <a:pt x="1832135" y="1007651"/>
                    <a:pt x="1824076" y="1015710"/>
                    <a:pt x="1814135" y="1015710"/>
                  </a:cubicBezTo>
                  <a:cubicBezTo>
                    <a:pt x="1804194" y="1015710"/>
                    <a:pt x="1796135" y="1007651"/>
                    <a:pt x="1796135" y="997710"/>
                  </a:cubicBezTo>
                  <a:cubicBezTo>
                    <a:pt x="1796135" y="987769"/>
                    <a:pt x="1804194" y="979710"/>
                    <a:pt x="1814135" y="979710"/>
                  </a:cubicBezTo>
                  <a:close/>
                  <a:moveTo>
                    <a:pt x="1650850" y="979710"/>
                  </a:moveTo>
                  <a:cubicBezTo>
                    <a:pt x="1660791" y="979710"/>
                    <a:pt x="1668850" y="987769"/>
                    <a:pt x="1668850" y="997710"/>
                  </a:cubicBezTo>
                  <a:cubicBezTo>
                    <a:pt x="1668850" y="1007651"/>
                    <a:pt x="1660791" y="1015710"/>
                    <a:pt x="1650850" y="1015710"/>
                  </a:cubicBezTo>
                  <a:cubicBezTo>
                    <a:pt x="1640909" y="1015710"/>
                    <a:pt x="1632850" y="1007651"/>
                    <a:pt x="1632850" y="997710"/>
                  </a:cubicBezTo>
                  <a:cubicBezTo>
                    <a:pt x="1632850" y="987769"/>
                    <a:pt x="1640909" y="979710"/>
                    <a:pt x="1650850" y="979710"/>
                  </a:cubicBezTo>
                  <a:close/>
                  <a:moveTo>
                    <a:pt x="1487565" y="979710"/>
                  </a:moveTo>
                  <a:cubicBezTo>
                    <a:pt x="1497506" y="979710"/>
                    <a:pt x="1505565" y="987769"/>
                    <a:pt x="1505565" y="997710"/>
                  </a:cubicBezTo>
                  <a:cubicBezTo>
                    <a:pt x="1505565" y="1007651"/>
                    <a:pt x="1497506" y="1015710"/>
                    <a:pt x="1487565" y="1015710"/>
                  </a:cubicBezTo>
                  <a:cubicBezTo>
                    <a:pt x="1477624" y="1015710"/>
                    <a:pt x="1469565" y="1007651"/>
                    <a:pt x="1469565" y="997710"/>
                  </a:cubicBezTo>
                  <a:cubicBezTo>
                    <a:pt x="1469565" y="987769"/>
                    <a:pt x="1477624" y="979710"/>
                    <a:pt x="1487565" y="979710"/>
                  </a:cubicBezTo>
                  <a:close/>
                  <a:moveTo>
                    <a:pt x="1324280" y="979710"/>
                  </a:moveTo>
                  <a:cubicBezTo>
                    <a:pt x="1334221" y="979710"/>
                    <a:pt x="1342280" y="987769"/>
                    <a:pt x="1342280" y="997710"/>
                  </a:cubicBezTo>
                  <a:cubicBezTo>
                    <a:pt x="1342280" y="1007651"/>
                    <a:pt x="1334221" y="1015710"/>
                    <a:pt x="1324280" y="1015710"/>
                  </a:cubicBezTo>
                  <a:cubicBezTo>
                    <a:pt x="1314339" y="1015710"/>
                    <a:pt x="1306280" y="1007651"/>
                    <a:pt x="1306280" y="997710"/>
                  </a:cubicBezTo>
                  <a:cubicBezTo>
                    <a:pt x="1306280" y="987769"/>
                    <a:pt x="1314339" y="979710"/>
                    <a:pt x="1324280" y="979710"/>
                  </a:cubicBezTo>
                  <a:close/>
                  <a:moveTo>
                    <a:pt x="1160995" y="979710"/>
                  </a:moveTo>
                  <a:cubicBezTo>
                    <a:pt x="1170936" y="979710"/>
                    <a:pt x="1178995" y="987769"/>
                    <a:pt x="1178995" y="997710"/>
                  </a:cubicBezTo>
                  <a:cubicBezTo>
                    <a:pt x="1178995" y="1007651"/>
                    <a:pt x="1170936" y="1015710"/>
                    <a:pt x="1160995" y="1015710"/>
                  </a:cubicBezTo>
                  <a:cubicBezTo>
                    <a:pt x="1151054" y="1015710"/>
                    <a:pt x="1142995" y="1007651"/>
                    <a:pt x="1142995" y="997710"/>
                  </a:cubicBezTo>
                  <a:cubicBezTo>
                    <a:pt x="1142995" y="987769"/>
                    <a:pt x="1151054" y="979710"/>
                    <a:pt x="1160995" y="979710"/>
                  </a:cubicBezTo>
                  <a:close/>
                  <a:moveTo>
                    <a:pt x="997710" y="979710"/>
                  </a:moveTo>
                  <a:cubicBezTo>
                    <a:pt x="1007651" y="979710"/>
                    <a:pt x="1015710" y="987769"/>
                    <a:pt x="1015710" y="997710"/>
                  </a:cubicBezTo>
                  <a:cubicBezTo>
                    <a:pt x="1015710" y="1007651"/>
                    <a:pt x="1007651" y="1015710"/>
                    <a:pt x="997710" y="1015710"/>
                  </a:cubicBezTo>
                  <a:cubicBezTo>
                    <a:pt x="987769" y="1015710"/>
                    <a:pt x="979710" y="1007651"/>
                    <a:pt x="979710" y="997710"/>
                  </a:cubicBezTo>
                  <a:cubicBezTo>
                    <a:pt x="979710" y="987769"/>
                    <a:pt x="987769" y="979710"/>
                    <a:pt x="997710" y="979710"/>
                  </a:cubicBezTo>
                  <a:close/>
                  <a:moveTo>
                    <a:pt x="834425" y="979710"/>
                  </a:moveTo>
                  <a:cubicBezTo>
                    <a:pt x="844366" y="979710"/>
                    <a:pt x="852425" y="987769"/>
                    <a:pt x="852425" y="997710"/>
                  </a:cubicBezTo>
                  <a:cubicBezTo>
                    <a:pt x="852425" y="1007651"/>
                    <a:pt x="844366" y="1015710"/>
                    <a:pt x="834425" y="1015710"/>
                  </a:cubicBezTo>
                  <a:cubicBezTo>
                    <a:pt x="824484" y="1015710"/>
                    <a:pt x="816425" y="1007651"/>
                    <a:pt x="816425" y="997710"/>
                  </a:cubicBezTo>
                  <a:cubicBezTo>
                    <a:pt x="816425" y="987769"/>
                    <a:pt x="824484" y="979710"/>
                    <a:pt x="834425" y="979710"/>
                  </a:cubicBezTo>
                  <a:close/>
                  <a:moveTo>
                    <a:pt x="671140" y="979710"/>
                  </a:moveTo>
                  <a:cubicBezTo>
                    <a:pt x="681081" y="979710"/>
                    <a:pt x="689140" y="987769"/>
                    <a:pt x="689140" y="997710"/>
                  </a:cubicBezTo>
                  <a:cubicBezTo>
                    <a:pt x="689140" y="1007651"/>
                    <a:pt x="681081" y="1015710"/>
                    <a:pt x="671140" y="1015710"/>
                  </a:cubicBezTo>
                  <a:cubicBezTo>
                    <a:pt x="661199" y="1015710"/>
                    <a:pt x="653140" y="1007651"/>
                    <a:pt x="653140" y="997710"/>
                  </a:cubicBezTo>
                  <a:cubicBezTo>
                    <a:pt x="653140" y="987769"/>
                    <a:pt x="661199" y="979710"/>
                    <a:pt x="671140" y="979710"/>
                  </a:cubicBezTo>
                  <a:close/>
                  <a:moveTo>
                    <a:pt x="507855" y="979710"/>
                  </a:moveTo>
                  <a:cubicBezTo>
                    <a:pt x="517796" y="979710"/>
                    <a:pt x="525855" y="987769"/>
                    <a:pt x="525855" y="997710"/>
                  </a:cubicBezTo>
                  <a:cubicBezTo>
                    <a:pt x="525855" y="1007651"/>
                    <a:pt x="517796" y="1015710"/>
                    <a:pt x="507855" y="1015710"/>
                  </a:cubicBezTo>
                  <a:cubicBezTo>
                    <a:pt x="497914" y="1015710"/>
                    <a:pt x="489855" y="1007651"/>
                    <a:pt x="489855" y="997710"/>
                  </a:cubicBezTo>
                  <a:cubicBezTo>
                    <a:pt x="489855" y="987769"/>
                    <a:pt x="497914" y="979710"/>
                    <a:pt x="507855" y="979710"/>
                  </a:cubicBezTo>
                  <a:close/>
                  <a:moveTo>
                    <a:pt x="344570" y="979710"/>
                  </a:moveTo>
                  <a:cubicBezTo>
                    <a:pt x="354511" y="979710"/>
                    <a:pt x="362570" y="987769"/>
                    <a:pt x="362570" y="997710"/>
                  </a:cubicBezTo>
                  <a:cubicBezTo>
                    <a:pt x="362570" y="1007651"/>
                    <a:pt x="354511" y="1015710"/>
                    <a:pt x="344570" y="1015710"/>
                  </a:cubicBezTo>
                  <a:cubicBezTo>
                    <a:pt x="334629" y="1015710"/>
                    <a:pt x="326570" y="1007651"/>
                    <a:pt x="326570" y="997710"/>
                  </a:cubicBezTo>
                  <a:cubicBezTo>
                    <a:pt x="326570" y="987769"/>
                    <a:pt x="334629" y="979710"/>
                    <a:pt x="344570" y="979710"/>
                  </a:cubicBezTo>
                  <a:close/>
                  <a:moveTo>
                    <a:pt x="181285" y="979710"/>
                  </a:moveTo>
                  <a:cubicBezTo>
                    <a:pt x="191226" y="979710"/>
                    <a:pt x="199285" y="987769"/>
                    <a:pt x="199285" y="997710"/>
                  </a:cubicBezTo>
                  <a:cubicBezTo>
                    <a:pt x="199285" y="1007651"/>
                    <a:pt x="191226" y="1015710"/>
                    <a:pt x="181285" y="1015710"/>
                  </a:cubicBezTo>
                  <a:cubicBezTo>
                    <a:pt x="171344" y="1015710"/>
                    <a:pt x="163285" y="1007651"/>
                    <a:pt x="163285" y="997710"/>
                  </a:cubicBezTo>
                  <a:cubicBezTo>
                    <a:pt x="163285" y="987769"/>
                    <a:pt x="171344" y="979710"/>
                    <a:pt x="181285" y="979710"/>
                  </a:cubicBezTo>
                  <a:close/>
                  <a:moveTo>
                    <a:pt x="18000" y="979710"/>
                  </a:moveTo>
                  <a:cubicBezTo>
                    <a:pt x="27941" y="979710"/>
                    <a:pt x="36000" y="987769"/>
                    <a:pt x="36000" y="997710"/>
                  </a:cubicBezTo>
                  <a:cubicBezTo>
                    <a:pt x="36000" y="1007651"/>
                    <a:pt x="27941" y="1015710"/>
                    <a:pt x="18000" y="1015710"/>
                  </a:cubicBezTo>
                  <a:cubicBezTo>
                    <a:pt x="8059" y="1015710"/>
                    <a:pt x="0" y="1007651"/>
                    <a:pt x="0" y="997710"/>
                  </a:cubicBezTo>
                  <a:cubicBezTo>
                    <a:pt x="0" y="987769"/>
                    <a:pt x="8059" y="979710"/>
                    <a:pt x="18000" y="979710"/>
                  </a:cubicBezTo>
                  <a:close/>
                  <a:moveTo>
                    <a:pt x="3283706" y="816425"/>
                  </a:moveTo>
                  <a:cubicBezTo>
                    <a:pt x="3293647" y="816425"/>
                    <a:pt x="3301706" y="824484"/>
                    <a:pt x="3301706" y="834425"/>
                  </a:cubicBezTo>
                  <a:cubicBezTo>
                    <a:pt x="3301706" y="844366"/>
                    <a:pt x="3293647" y="852425"/>
                    <a:pt x="3283706" y="852425"/>
                  </a:cubicBezTo>
                  <a:cubicBezTo>
                    <a:pt x="3273765" y="852425"/>
                    <a:pt x="3265706" y="844366"/>
                    <a:pt x="3265706" y="834425"/>
                  </a:cubicBezTo>
                  <a:cubicBezTo>
                    <a:pt x="3265706" y="824484"/>
                    <a:pt x="3273765" y="816425"/>
                    <a:pt x="3283706" y="816425"/>
                  </a:cubicBezTo>
                  <a:close/>
                  <a:moveTo>
                    <a:pt x="3120415" y="816425"/>
                  </a:moveTo>
                  <a:cubicBezTo>
                    <a:pt x="3130356" y="816425"/>
                    <a:pt x="3138415" y="824484"/>
                    <a:pt x="3138415" y="834425"/>
                  </a:cubicBezTo>
                  <a:cubicBezTo>
                    <a:pt x="3138415" y="844366"/>
                    <a:pt x="3130356" y="852425"/>
                    <a:pt x="3120415" y="852425"/>
                  </a:cubicBezTo>
                  <a:cubicBezTo>
                    <a:pt x="3110474" y="852425"/>
                    <a:pt x="3102415" y="844366"/>
                    <a:pt x="3102415" y="834425"/>
                  </a:cubicBezTo>
                  <a:cubicBezTo>
                    <a:pt x="3102415" y="824484"/>
                    <a:pt x="3110474" y="816425"/>
                    <a:pt x="3120415" y="816425"/>
                  </a:cubicBezTo>
                  <a:close/>
                  <a:moveTo>
                    <a:pt x="2957130" y="816425"/>
                  </a:moveTo>
                  <a:cubicBezTo>
                    <a:pt x="2967071" y="816425"/>
                    <a:pt x="2975130" y="824484"/>
                    <a:pt x="2975130" y="834425"/>
                  </a:cubicBezTo>
                  <a:cubicBezTo>
                    <a:pt x="2975130" y="844366"/>
                    <a:pt x="2967071" y="852425"/>
                    <a:pt x="2957130" y="852425"/>
                  </a:cubicBezTo>
                  <a:cubicBezTo>
                    <a:pt x="2947189" y="852425"/>
                    <a:pt x="2939130" y="844366"/>
                    <a:pt x="2939130" y="834425"/>
                  </a:cubicBezTo>
                  <a:cubicBezTo>
                    <a:pt x="2939130" y="824484"/>
                    <a:pt x="2947189" y="816425"/>
                    <a:pt x="2957130" y="816425"/>
                  </a:cubicBezTo>
                  <a:close/>
                  <a:moveTo>
                    <a:pt x="2793845" y="816425"/>
                  </a:moveTo>
                  <a:cubicBezTo>
                    <a:pt x="2803786" y="816425"/>
                    <a:pt x="2811845" y="824484"/>
                    <a:pt x="2811845" y="834425"/>
                  </a:cubicBezTo>
                  <a:cubicBezTo>
                    <a:pt x="2811845" y="844366"/>
                    <a:pt x="2803786" y="852425"/>
                    <a:pt x="2793845" y="852425"/>
                  </a:cubicBezTo>
                  <a:cubicBezTo>
                    <a:pt x="2783904" y="852425"/>
                    <a:pt x="2775845" y="844366"/>
                    <a:pt x="2775845" y="834425"/>
                  </a:cubicBezTo>
                  <a:cubicBezTo>
                    <a:pt x="2775845" y="824484"/>
                    <a:pt x="2783904" y="816425"/>
                    <a:pt x="2793845" y="816425"/>
                  </a:cubicBezTo>
                  <a:close/>
                  <a:moveTo>
                    <a:pt x="2630560" y="816425"/>
                  </a:moveTo>
                  <a:cubicBezTo>
                    <a:pt x="2640501" y="816425"/>
                    <a:pt x="2648560" y="824484"/>
                    <a:pt x="2648560" y="834425"/>
                  </a:cubicBezTo>
                  <a:cubicBezTo>
                    <a:pt x="2648560" y="844366"/>
                    <a:pt x="2640501" y="852425"/>
                    <a:pt x="2630560" y="852425"/>
                  </a:cubicBezTo>
                  <a:cubicBezTo>
                    <a:pt x="2620619" y="852425"/>
                    <a:pt x="2612560" y="844366"/>
                    <a:pt x="2612560" y="834425"/>
                  </a:cubicBezTo>
                  <a:cubicBezTo>
                    <a:pt x="2612560" y="824484"/>
                    <a:pt x="2620619" y="816425"/>
                    <a:pt x="2630560" y="816425"/>
                  </a:cubicBezTo>
                  <a:close/>
                  <a:moveTo>
                    <a:pt x="2467275" y="816425"/>
                  </a:moveTo>
                  <a:cubicBezTo>
                    <a:pt x="2477216" y="816425"/>
                    <a:pt x="2485275" y="824484"/>
                    <a:pt x="2485275" y="834425"/>
                  </a:cubicBezTo>
                  <a:cubicBezTo>
                    <a:pt x="2485275" y="844366"/>
                    <a:pt x="2477216" y="852425"/>
                    <a:pt x="2467275" y="852425"/>
                  </a:cubicBezTo>
                  <a:cubicBezTo>
                    <a:pt x="2457334" y="852425"/>
                    <a:pt x="2449275" y="844366"/>
                    <a:pt x="2449275" y="834425"/>
                  </a:cubicBezTo>
                  <a:cubicBezTo>
                    <a:pt x="2449275" y="824484"/>
                    <a:pt x="2457334" y="816425"/>
                    <a:pt x="2467275" y="816425"/>
                  </a:cubicBezTo>
                  <a:close/>
                  <a:moveTo>
                    <a:pt x="2303990" y="816425"/>
                  </a:moveTo>
                  <a:cubicBezTo>
                    <a:pt x="2313931" y="816425"/>
                    <a:pt x="2321990" y="824484"/>
                    <a:pt x="2321990" y="834425"/>
                  </a:cubicBezTo>
                  <a:cubicBezTo>
                    <a:pt x="2321990" y="844366"/>
                    <a:pt x="2313931" y="852425"/>
                    <a:pt x="2303990" y="852425"/>
                  </a:cubicBezTo>
                  <a:cubicBezTo>
                    <a:pt x="2294049" y="852425"/>
                    <a:pt x="2285990" y="844366"/>
                    <a:pt x="2285990" y="834425"/>
                  </a:cubicBezTo>
                  <a:cubicBezTo>
                    <a:pt x="2285990" y="824484"/>
                    <a:pt x="2294049" y="816425"/>
                    <a:pt x="2303990" y="816425"/>
                  </a:cubicBezTo>
                  <a:close/>
                  <a:moveTo>
                    <a:pt x="2140705" y="816425"/>
                  </a:moveTo>
                  <a:cubicBezTo>
                    <a:pt x="2150646" y="816425"/>
                    <a:pt x="2158705" y="824484"/>
                    <a:pt x="2158705" y="834425"/>
                  </a:cubicBezTo>
                  <a:cubicBezTo>
                    <a:pt x="2158705" y="844366"/>
                    <a:pt x="2150646" y="852425"/>
                    <a:pt x="2140705" y="852425"/>
                  </a:cubicBezTo>
                  <a:cubicBezTo>
                    <a:pt x="2130764" y="852425"/>
                    <a:pt x="2122705" y="844366"/>
                    <a:pt x="2122705" y="834425"/>
                  </a:cubicBezTo>
                  <a:cubicBezTo>
                    <a:pt x="2122705" y="824484"/>
                    <a:pt x="2130764" y="816425"/>
                    <a:pt x="2140705" y="816425"/>
                  </a:cubicBezTo>
                  <a:close/>
                  <a:moveTo>
                    <a:pt x="1977420" y="816425"/>
                  </a:moveTo>
                  <a:cubicBezTo>
                    <a:pt x="1987361" y="816425"/>
                    <a:pt x="1995420" y="824484"/>
                    <a:pt x="1995420" y="834425"/>
                  </a:cubicBezTo>
                  <a:cubicBezTo>
                    <a:pt x="1995420" y="844366"/>
                    <a:pt x="1987361" y="852425"/>
                    <a:pt x="1977420" y="852425"/>
                  </a:cubicBezTo>
                  <a:cubicBezTo>
                    <a:pt x="1967479" y="852425"/>
                    <a:pt x="1959420" y="844366"/>
                    <a:pt x="1959420" y="834425"/>
                  </a:cubicBezTo>
                  <a:cubicBezTo>
                    <a:pt x="1959420" y="824484"/>
                    <a:pt x="1967479" y="816425"/>
                    <a:pt x="1977420" y="816425"/>
                  </a:cubicBezTo>
                  <a:close/>
                  <a:moveTo>
                    <a:pt x="1814135" y="816425"/>
                  </a:moveTo>
                  <a:cubicBezTo>
                    <a:pt x="1824076" y="816425"/>
                    <a:pt x="1832135" y="824484"/>
                    <a:pt x="1832135" y="834425"/>
                  </a:cubicBezTo>
                  <a:cubicBezTo>
                    <a:pt x="1832135" y="844366"/>
                    <a:pt x="1824076" y="852425"/>
                    <a:pt x="1814135" y="852425"/>
                  </a:cubicBezTo>
                  <a:cubicBezTo>
                    <a:pt x="1804194" y="852425"/>
                    <a:pt x="1796135" y="844366"/>
                    <a:pt x="1796135" y="834425"/>
                  </a:cubicBezTo>
                  <a:cubicBezTo>
                    <a:pt x="1796135" y="824484"/>
                    <a:pt x="1804194" y="816425"/>
                    <a:pt x="1814135" y="816425"/>
                  </a:cubicBezTo>
                  <a:close/>
                  <a:moveTo>
                    <a:pt x="1650850" y="816425"/>
                  </a:moveTo>
                  <a:cubicBezTo>
                    <a:pt x="1660791" y="816425"/>
                    <a:pt x="1668850" y="824484"/>
                    <a:pt x="1668850" y="834425"/>
                  </a:cubicBezTo>
                  <a:cubicBezTo>
                    <a:pt x="1668850" y="844366"/>
                    <a:pt x="1660791" y="852425"/>
                    <a:pt x="1650850" y="852425"/>
                  </a:cubicBezTo>
                  <a:cubicBezTo>
                    <a:pt x="1640909" y="852425"/>
                    <a:pt x="1632850" y="844366"/>
                    <a:pt x="1632850" y="834425"/>
                  </a:cubicBezTo>
                  <a:cubicBezTo>
                    <a:pt x="1632850" y="824484"/>
                    <a:pt x="1640909" y="816425"/>
                    <a:pt x="1650850" y="816425"/>
                  </a:cubicBezTo>
                  <a:close/>
                  <a:moveTo>
                    <a:pt x="1487565" y="816425"/>
                  </a:moveTo>
                  <a:cubicBezTo>
                    <a:pt x="1497506" y="816425"/>
                    <a:pt x="1505565" y="824484"/>
                    <a:pt x="1505565" y="834425"/>
                  </a:cubicBezTo>
                  <a:cubicBezTo>
                    <a:pt x="1505565" y="844366"/>
                    <a:pt x="1497506" y="852425"/>
                    <a:pt x="1487565" y="852425"/>
                  </a:cubicBezTo>
                  <a:cubicBezTo>
                    <a:pt x="1477624" y="852425"/>
                    <a:pt x="1469565" y="844366"/>
                    <a:pt x="1469565" y="834425"/>
                  </a:cubicBezTo>
                  <a:cubicBezTo>
                    <a:pt x="1469565" y="824484"/>
                    <a:pt x="1477624" y="816425"/>
                    <a:pt x="1487565" y="816425"/>
                  </a:cubicBezTo>
                  <a:close/>
                  <a:moveTo>
                    <a:pt x="1324280" y="816425"/>
                  </a:moveTo>
                  <a:cubicBezTo>
                    <a:pt x="1334221" y="816425"/>
                    <a:pt x="1342280" y="824484"/>
                    <a:pt x="1342280" y="834425"/>
                  </a:cubicBezTo>
                  <a:cubicBezTo>
                    <a:pt x="1342280" y="844366"/>
                    <a:pt x="1334221" y="852425"/>
                    <a:pt x="1324280" y="852425"/>
                  </a:cubicBezTo>
                  <a:cubicBezTo>
                    <a:pt x="1314339" y="852425"/>
                    <a:pt x="1306280" y="844366"/>
                    <a:pt x="1306280" y="834425"/>
                  </a:cubicBezTo>
                  <a:cubicBezTo>
                    <a:pt x="1306280" y="824484"/>
                    <a:pt x="1314339" y="816425"/>
                    <a:pt x="1324280" y="816425"/>
                  </a:cubicBezTo>
                  <a:close/>
                  <a:moveTo>
                    <a:pt x="1160995" y="816425"/>
                  </a:moveTo>
                  <a:cubicBezTo>
                    <a:pt x="1170936" y="816425"/>
                    <a:pt x="1178995" y="824484"/>
                    <a:pt x="1178995" y="834425"/>
                  </a:cubicBezTo>
                  <a:cubicBezTo>
                    <a:pt x="1178995" y="844366"/>
                    <a:pt x="1170936" y="852425"/>
                    <a:pt x="1160995" y="852425"/>
                  </a:cubicBezTo>
                  <a:cubicBezTo>
                    <a:pt x="1151054" y="852425"/>
                    <a:pt x="1142995" y="844366"/>
                    <a:pt x="1142995" y="834425"/>
                  </a:cubicBezTo>
                  <a:cubicBezTo>
                    <a:pt x="1142995" y="824484"/>
                    <a:pt x="1151054" y="816425"/>
                    <a:pt x="1160995" y="816425"/>
                  </a:cubicBezTo>
                  <a:close/>
                  <a:moveTo>
                    <a:pt x="997710" y="816425"/>
                  </a:moveTo>
                  <a:cubicBezTo>
                    <a:pt x="1007651" y="816425"/>
                    <a:pt x="1015710" y="824484"/>
                    <a:pt x="1015710" y="834425"/>
                  </a:cubicBezTo>
                  <a:cubicBezTo>
                    <a:pt x="1015710" y="844366"/>
                    <a:pt x="1007651" y="852425"/>
                    <a:pt x="997710" y="852425"/>
                  </a:cubicBezTo>
                  <a:cubicBezTo>
                    <a:pt x="987769" y="852425"/>
                    <a:pt x="979710" y="844366"/>
                    <a:pt x="979710" y="834425"/>
                  </a:cubicBezTo>
                  <a:cubicBezTo>
                    <a:pt x="979710" y="824484"/>
                    <a:pt x="987769" y="816425"/>
                    <a:pt x="997710" y="816425"/>
                  </a:cubicBezTo>
                  <a:close/>
                  <a:moveTo>
                    <a:pt x="834425" y="816425"/>
                  </a:moveTo>
                  <a:cubicBezTo>
                    <a:pt x="844366" y="816425"/>
                    <a:pt x="852425" y="824484"/>
                    <a:pt x="852425" y="834425"/>
                  </a:cubicBezTo>
                  <a:cubicBezTo>
                    <a:pt x="852425" y="844366"/>
                    <a:pt x="844366" y="852425"/>
                    <a:pt x="834425" y="852425"/>
                  </a:cubicBezTo>
                  <a:cubicBezTo>
                    <a:pt x="824484" y="852425"/>
                    <a:pt x="816425" y="844366"/>
                    <a:pt x="816425" y="834425"/>
                  </a:cubicBezTo>
                  <a:cubicBezTo>
                    <a:pt x="816425" y="824484"/>
                    <a:pt x="824484" y="816425"/>
                    <a:pt x="834425" y="816425"/>
                  </a:cubicBezTo>
                  <a:close/>
                  <a:moveTo>
                    <a:pt x="671140" y="816425"/>
                  </a:moveTo>
                  <a:cubicBezTo>
                    <a:pt x="681081" y="816425"/>
                    <a:pt x="689140" y="824484"/>
                    <a:pt x="689140" y="834425"/>
                  </a:cubicBezTo>
                  <a:cubicBezTo>
                    <a:pt x="689140" y="844366"/>
                    <a:pt x="681081" y="852425"/>
                    <a:pt x="671140" y="852425"/>
                  </a:cubicBezTo>
                  <a:cubicBezTo>
                    <a:pt x="661199" y="852425"/>
                    <a:pt x="653140" y="844366"/>
                    <a:pt x="653140" y="834425"/>
                  </a:cubicBezTo>
                  <a:cubicBezTo>
                    <a:pt x="653140" y="824484"/>
                    <a:pt x="661199" y="816425"/>
                    <a:pt x="671140" y="816425"/>
                  </a:cubicBezTo>
                  <a:close/>
                  <a:moveTo>
                    <a:pt x="507855" y="816425"/>
                  </a:moveTo>
                  <a:cubicBezTo>
                    <a:pt x="517796" y="816425"/>
                    <a:pt x="525855" y="824484"/>
                    <a:pt x="525855" y="834425"/>
                  </a:cubicBezTo>
                  <a:cubicBezTo>
                    <a:pt x="525855" y="844366"/>
                    <a:pt x="517796" y="852425"/>
                    <a:pt x="507855" y="852425"/>
                  </a:cubicBezTo>
                  <a:cubicBezTo>
                    <a:pt x="497914" y="852425"/>
                    <a:pt x="489855" y="844366"/>
                    <a:pt x="489855" y="834425"/>
                  </a:cubicBezTo>
                  <a:cubicBezTo>
                    <a:pt x="489855" y="824484"/>
                    <a:pt x="497914" y="816425"/>
                    <a:pt x="507855" y="816425"/>
                  </a:cubicBezTo>
                  <a:close/>
                  <a:moveTo>
                    <a:pt x="344570" y="816425"/>
                  </a:moveTo>
                  <a:cubicBezTo>
                    <a:pt x="354511" y="816425"/>
                    <a:pt x="362570" y="824484"/>
                    <a:pt x="362570" y="834425"/>
                  </a:cubicBezTo>
                  <a:cubicBezTo>
                    <a:pt x="362570" y="844366"/>
                    <a:pt x="354511" y="852425"/>
                    <a:pt x="344570" y="852425"/>
                  </a:cubicBezTo>
                  <a:cubicBezTo>
                    <a:pt x="334629" y="852425"/>
                    <a:pt x="326570" y="844366"/>
                    <a:pt x="326570" y="834425"/>
                  </a:cubicBezTo>
                  <a:cubicBezTo>
                    <a:pt x="326570" y="824484"/>
                    <a:pt x="334629" y="816425"/>
                    <a:pt x="344570" y="816425"/>
                  </a:cubicBezTo>
                  <a:close/>
                  <a:moveTo>
                    <a:pt x="181285" y="816425"/>
                  </a:moveTo>
                  <a:cubicBezTo>
                    <a:pt x="191226" y="816425"/>
                    <a:pt x="199285" y="824484"/>
                    <a:pt x="199285" y="834425"/>
                  </a:cubicBezTo>
                  <a:cubicBezTo>
                    <a:pt x="199285" y="844366"/>
                    <a:pt x="191226" y="852425"/>
                    <a:pt x="181285" y="852425"/>
                  </a:cubicBezTo>
                  <a:cubicBezTo>
                    <a:pt x="171344" y="852425"/>
                    <a:pt x="163285" y="844366"/>
                    <a:pt x="163285" y="834425"/>
                  </a:cubicBezTo>
                  <a:cubicBezTo>
                    <a:pt x="163285" y="824484"/>
                    <a:pt x="171344" y="816425"/>
                    <a:pt x="181285" y="816425"/>
                  </a:cubicBezTo>
                  <a:close/>
                  <a:moveTo>
                    <a:pt x="18000" y="816425"/>
                  </a:moveTo>
                  <a:cubicBezTo>
                    <a:pt x="27941" y="816425"/>
                    <a:pt x="36000" y="824484"/>
                    <a:pt x="36000" y="834425"/>
                  </a:cubicBezTo>
                  <a:cubicBezTo>
                    <a:pt x="36000" y="844366"/>
                    <a:pt x="27941" y="852425"/>
                    <a:pt x="18000" y="852425"/>
                  </a:cubicBezTo>
                  <a:cubicBezTo>
                    <a:pt x="8059" y="852425"/>
                    <a:pt x="0" y="844366"/>
                    <a:pt x="0" y="834425"/>
                  </a:cubicBezTo>
                  <a:cubicBezTo>
                    <a:pt x="0" y="824484"/>
                    <a:pt x="8059" y="816425"/>
                    <a:pt x="18000" y="816425"/>
                  </a:cubicBezTo>
                  <a:close/>
                  <a:moveTo>
                    <a:pt x="3283706" y="653140"/>
                  </a:moveTo>
                  <a:cubicBezTo>
                    <a:pt x="3293647" y="653140"/>
                    <a:pt x="3301706" y="661199"/>
                    <a:pt x="3301706" y="671140"/>
                  </a:cubicBezTo>
                  <a:cubicBezTo>
                    <a:pt x="3301706" y="681081"/>
                    <a:pt x="3293647" y="689140"/>
                    <a:pt x="3283706" y="689140"/>
                  </a:cubicBezTo>
                  <a:cubicBezTo>
                    <a:pt x="3273765" y="689140"/>
                    <a:pt x="3265706" y="681081"/>
                    <a:pt x="3265706" y="671140"/>
                  </a:cubicBezTo>
                  <a:cubicBezTo>
                    <a:pt x="3265706" y="661199"/>
                    <a:pt x="3273765" y="653140"/>
                    <a:pt x="3283706" y="653140"/>
                  </a:cubicBezTo>
                  <a:close/>
                  <a:moveTo>
                    <a:pt x="3120415" y="653140"/>
                  </a:moveTo>
                  <a:cubicBezTo>
                    <a:pt x="3130356" y="653140"/>
                    <a:pt x="3138415" y="661199"/>
                    <a:pt x="3138415" y="671140"/>
                  </a:cubicBezTo>
                  <a:cubicBezTo>
                    <a:pt x="3138415" y="681081"/>
                    <a:pt x="3130356" y="689140"/>
                    <a:pt x="3120415" y="689140"/>
                  </a:cubicBezTo>
                  <a:cubicBezTo>
                    <a:pt x="3110474" y="689140"/>
                    <a:pt x="3102415" y="681081"/>
                    <a:pt x="3102415" y="671140"/>
                  </a:cubicBezTo>
                  <a:cubicBezTo>
                    <a:pt x="3102415" y="661199"/>
                    <a:pt x="3110474" y="653140"/>
                    <a:pt x="3120415" y="653140"/>
                  </a:cubicBezTo>
                  <a:close/>
                  <a:moveTo>
                    <a:pt x="2957130" y="653140"/>
                  </a:moveTo>
                  <a:cubicBezTo>
                    <a:pt x="2967071" y="653140"/>
                    <a:pt x="2975130" y="661199"/>
                    <a:pt x="2975130" y="671140"/>
                  </a:cubicBezTo>
                  <a:cubicBezTo>
                    <a:pt x="2975130" y="681081"/>
                    <a:pt x="2967071" y="689140"/>
                    <a:pt x="2957130" y="689140"/>
                  </a:cubicBezTo>
                  <a:cubicBezTo>
                    <a:pt x="2947189" y="689140"/>
                    <a:pt x="2939130" y="681081"/>
                    <a:pt x="2939130" y="671140"/>
                  </a:cubicBezTo>
                  <a:cubicBezTo>
                    <a:pt x="2939130" y="661199"/>
                    <a:pt x="2947189" y="653140"/>
                    <a:pt x="2957130" y="653140"/>
                  </a:cubicBezTo>
                  <a:close/>
                  <a:moveTo>
                    <a:pt x="2793845" y="653140"/>
                  </a:moveTo>
                  <a:cubicBezTo>
                    <a:pt x="2803786" y="653140"/>
                    <a:pt x="2811845" y="661199"/>
                    <a:pt x="2811845" y="671140"/>
                  </a:cubicBezTo>
                  <a:cubicBezTo>
                    <a:pt x="2811845" y="681081"/>
                    <a:pt x="2803786" y="689140"/>
                    <a:pt x="2793845" y="689140"/>
                  </a:cubicBezTo>
                  <a:cubicBezTo>
                    <a:pt x="2783904" y="689140"/>
                    <a:pt x="2775845" y="681081"/>
                    <a:pt x="2775845" y="671140"/>
                  </a:cubicBezTo>
                  <a:cubicBezTo>
                    <a:pt x="2775845" y="661199"/>
                    <a:pt x="2783904" y="653140"/>
                    <a:pt x="2793845" y="653140"/>
                  </a:cubicBezTo>
                  <a:close/>
                  <a:moveTo>
                    <a:pt x="2630560" y="653140"/>
                  </a:moveTo>
                  <a:cubicBezTo>
                    <a:pt x="2640501" y="653140"/>
                    <a:pt x="2648560" y="661199"/>
                    <a:pt x="2648560" y="671140"/>
                  </a:cubicBezTo>
                  <a:cubicBezTo>
                    <a:pt x="2648560" y="681081"/>
                    <a:pt x="2640501" y="689140"/>
                    <a:pt x="2630560" y="689140"/>
                  </a:cubicBezTo>
                  <a:cubicBezTo>
                    <a:pt x="2620619" y="689140"/>
                    <a:pt x="2612560" y="681081"/>
                    <a:pt x="2612560" y="671140"/>
                  </a:cubicBezTo>
                  <a:cubicBezTo>
                    <a:pt x="2612560" y="661199"/>
                    <a:pt x="2620619" y="653140"/>
                    <a:pt x="2630560" y="653140"/>
                  </a:cubicBezTo>
                  <a:close/>
                  <a:moveTo>
                    <a:pt x="2467275" y="653140"/>
                  </a:moveTo>
                  <a:cubicBezTo>
                    <a:pt x="2477216" y="653140"/>
                    <a:pt x="2485275" y="661199"/>
                    <a:pt x="2485275" y="671140"/>
                  </a:cubicBezTo>
                  <a:cubicBezTo>
                    <a:pt x="2485275" y="681081"/>
                    <a:pt x="2477216" y="689140"/>
                    <a:pt x="2467275" y="689140"/>
                  </a:cubicBezTo>
                  <a:cubicBezTo>
                    <a:pt x="2457334" y="689140"/>
                    <a:pt x="2449275" y="681081"/>
                    <a:pt x="2449275" y="671140"/>
                  </a:cubicBezTo>
                  <a:cubicBezTo>
                    <a:pt x="2449275" y="661199"/>
                    <a:pt x="2457334" y="653140"/>
                    <a:pt x="2467275" y="653140"/>
                  </a:cubicBezTo>
                  <a:close/>
                  <a:moveTo>
                    <a:pt x="2303990" y="653140"/>
                  </a:moveTo>
                  <a:cubicBezTo>
                    <a:pt x="2313931" y="653140"/>
                    <a:pt x="2321990" y="661199"/>
                    <a:pt x="2321990" y="671140"/>
                  </a:cubicBezTo>
                  <a:cubicBezTo>
                    <a:pt x="2321990" y="681081"/>
                    <a:pt x="2313931" y="689140"/>
                    <a:pt x="2303990" y="689140"/>
                  </a:cubicBezTo>
                  <a:cubicBezTo>
                    <a:pt x="2294049" y="689140"/>
                    <a:pt x="2285990" y="681081"/>
                    <a:pt x="2285990" y="671140"/>
                  </a:cubicBezTo>
                  <a:cubicBezTo>
                    <a:pt x="2285990" y="661199"/>
                    <a:pt x="2294049" y="653140"/>
                    <a:pt x="2303990" y="653140"/>
                  </a:cubicBezTo>
                  <a:close/>
                  <a:moveTo>
                    <a:pt x="2140705" y="653140"/>
                  </a:moveTo>
                  <a:cubicBezTo>
                    <a:pt x="2150646" y="653140"/>
                    <a:pt x="2158705" y="661199"/>
                    <a:pt x="2158705" y="671140"/>
                  </a:cubicBezTo>
                  <a:cubicBezTo>
                    <a:pt x="2158705" y="681081"/>
                    <a:pt x="2150646" y="689140"/>
                    <a:pt x="2140705" y="689140"/>
                  </a:cubicBezTo>
                  <a:cubicBezTo>
                    <a:pt x="2130764" y="689140"/>
                    <a:pt x="2122705" y="681081"/>
                    <a:pt x="2122705" y="671140"/>
                  </a:cubicBezTo>
                  <a:cubicBezTo>
                    <a:pt x="2122705" y="661199"/>
                    <a:pt x="2130764" y="653140"/>
                    <a:pt x="2140705" y="653140"/>
                  </a:cubicBezTo>
                  <a:close/>
                  <a:moveTo>
                    <a:pt x="1977420" y="653140"/>
                  </a:moveTo>
                  <a:cubicBezTo>
                    <a:pt x="1987361" y="653140"/>
                    <a:pt x="1995420" y="661199"/>
                    <a:pt x="1995420" y="671140"/>
                  </a:cubicBezTo>
                  <a:cubicBezTo>
                    <a:pt x="1995420" y="681081"/>
                    <a:pt x="1987361" y="689140"/>
                    <a:pt x="1977420" y="689140"/>
                  </a:cubicBezTo>
                  <a:cubicBezTo>
                    <a:pt x="1967479" y="689140"/>
                    <a:pt x="1959420" y="681081"/>
                    <a:pt x="1959420" y="671140"/>
                  </a:cubicBezTo>
                  <a:cubicBezTo>
                    <a:pt x="1959420" y="661199"/>
                    <a:pt x="1967479" y="653140"/>
                    <a:pt x="1977420" y="653140"/>
                  </a:cubicBezTo>
                  <a:close/>
                  <a:moveTo>
                    <a:pt x="1814135" y="653140"/>
                  </a:moveTo>
                  <a:cubicBezTo>
                    <a:pt x="1824076" y="653140"/>
                    <a:pt x="1832135" y="661199"/>
                    <a:pt x="1832135" y="671140"/>
                  </a:cubicBezTo>
                  <a:cubicBezTo>
                    <a:pt x="1832135" y="681081"/>
                    <a:pt x="1824076" y="689140"/>
                    <a:pt x="1814135" y="689140"/>
                  </a:cubicBezTo>
                  <a:cubicBezTo>
                    <a:pt x="1804194" y="689140"/>
                    <a:pt x="1796135" y="681081"/>
                    <a:pt x="1796135" y="671140"/>
                  </a:cubicBezTo>
                  <a:cubicBezTo>
                    <a:pt x="1796135" y="661199"/>
                    <a:pt x="1804194" y="653140"/>
                    <a:pt x="1814135" y="653140"/>
                  </a:cubicBezTo>
                  <a:close/>
                  <a:moveTo>
                    <a:pt x="1650850" y="653140"/>
                  </a:moveTo>
                  <a:cubicBezTo>
                    <a:pt x="1660791" y="653140"/>
                    <a:pt x="1668850" y="661199"/>
                    <a:pt x="1668850" y="671140"/>
                  </a:cubicBezTo>
                  <a:cubicBezTo>
                    <a:pt x="1668850" y="681081"/>
                    <a:pt x="1660791" y="689140"/>
                    <a:pt x="1650850" y="689140"/>
                  </a:cubicBezTo>
                  <a:cubicBezTo>
                    <a:pt x="1640909" y="689140"/>
                    <a:pt x="1632850" y="681081"/>
                    <a:pt x="1632850" y="671140"/>
                  </a:cubicBezTo>
                  <a:cubicBezTo>
                    <a:pt x="1632850" y="661199"/>
                    <a:pt x="1640909" y="653140"/>
                    <a:pt x="1650850" y="653140"/>
                  </a:cubicBezTo>
                  <a:close/>
                  <a:moveTo>
                    <a:pt x="1487565" y="653140"/>
                  </a:moveTo>
                  <a:cubicBezTo>
                    <a:pt x="1497506" y="653140"/>
                    <a:pt x="1505565" y="661199"/>
                    <a:pt x="1505565" y="671140"/>
                  </a:cubicBezTo>
                  <a:cubicBezTo>
                    <a:pt x="1505565" y="681081"/>
                    <a:pt x="1497506" y="689140"/>
                    <a:pt x="1487565" y="689140"/>
                  </a:cubicBezTo>
                  <a:cubicBezTo>
                    <a:pt x="1477624" y="689140"/>
                    <a:pt x="1469565" y="681081"/>
                    <a:pt x="1469565" y="671140"/>
                  </a:cubicBezTo>
                  <a:cubicBezTo>
                    <a:pt x="1469565" y="661199"/>
                    <a:pt x="1477624" y="653140"/>
                    <a:pt x="1487565" y="653140"/>
                  </a:cubicBezTo>
                  <a:close/>
                  <a:moveTo>
                    <a:pt x="1324280" y="653140"/>
                  </a:moveTo>
                  <a:cubicBezTo>
                    <a:pt x="1334221" y="653140"/>
                    <a:pt x="1342280" y="661199"/>
                    <a:pt x="1342280" y="671140"/>
                  </a:cubicBezTo>
                  <a:cubicBezTo>
                    <a:pt x="1342280" y="681081"/>
                    <a:pt x="1334221" y="689140"/>
                    <a:pt x="1324280" y="689140"/>
                  </a:cubicBezTo>
                  <a:cubicBezTo>
                    <a:pt x="1314339" y="689140"/>
                    <a:pt x="1306280" y="681081"/>
                    <a:pt x="1306280" y="671140"/>
                  </a:cubicBezTo>
                  <a:cubicBezTo>
                    <a:pt x="1306280" y="661199"/>
                    <a:pt x="1314339" y="653140"/>
                    <a:pt x="1324280" y="653140"/>
                  </a:cubicBezTo>
                  <a:close/>
                  <a:moveTo>
                    <a:pt x="1160995" y="653140"/>
                  </a:moveTo>
                  <a:cubicBezTo>
                    <a:pt x="1170936" y="653140"/>
                    <a:pt x="1178995" y="661199"/>
                    <a:pt x="1178995" y="671140"/>
                  </a:cubicBezTo>
                  <a:cubicBezTo>
                    <a:pt x="1178995" y="681081"/>
                    <a:pt x="1170936" y="689140"/>
                    <a:pt x="1160995" y="689140"/>
                  </a:cubicBezTo>
                  <a:cubicBezTo>
                    <a:pt x="1151054" y="689140"/>
                    <a:pt x="1142995" y="681081"/>
                    <a:pt x="1142995" y="671140"/>
                  </a:cubicBezTo>
                  <a:cubicBezTo>
                    <a:pt x="1142995" y="661199"/>
                    <a:pt x="1151054" y="653140"/>
                    <a:pt x="1160995" y="653140"/>
                  </a:cubicBezTo>
                  <a:close/>
                  <a:moveTo>
                    <a:pt x="997710" y="653140"/>
                  </a:moveTo>
                  <a:cubicBezTo>
                    <a:pt x="1007651" y="653140"/>
                    <a:pt x="1015710" y="661199"/>
                    <a:pt x="1015710" y="671140"/>
                  </a:cubicBezTo>
                  <a:cubicBezTo>
                    <a:pt x="1015710" y="681081"/>
                    <a:pt x="1007651" y="689140"/>
                    <a:pt x="997710" y="689140"/>
                  </a:cubicBezTo>
                  <a:cubicBezTo>
                    <a:pt x="987769" y="689140"/>
                    <a:pt x="979710" y="681081"/>
                    <a:pt x="979710" y="671140"/>
                  </a:cubicBezTo>
                  <a:cubicBezTo>
                    <a:pt x="979710" y="661199"/>
                    <a:pt x="987769" y="653140"/>
                    <a:pt x="997710" y="653140"/>
                  </a:cubicBezTo>
                  <a:close/>
                  <a:moveTo>
                    <a:pt x="834425" y="653140"/>
                  </a:moveTo>
                  <a:cubicBezTo>
                    <a:pt x="844366" y="653140"/>
                    <a:pt x="852425" y="661199"/>
                    <a:pt x="852425" y="671140"/>
                  </a:cubicBezTo>
                  <a:cubicBezTo>
                    <a:pt x="852425" y="681081"/>
                    <a:pt x="844366" y="689140"/>
                    <a:pt x="834425" y="689140"/>
                  </a:cubicBezTo>
                  <a:cubicBezTo>
                    <a:pt x="824484" y="689140"/>
                    <a:pt x="816425" y="681081"/>
                    <a:pt x="816425" y="671140"/>
                  </a:cubicBezTo>
                  <a:cubicBezTo>
                    <a:pt x="816425" y="661199"/>
                    <a:pt x="824484" y="653140"/>
                    <a:pt x="834425" y="653140"/>
                  </a:cubicBezTo>
                  <a:close/>
                  <a:moveTo>
                    <a:pt x="671140" y="653140"/>
                  </a:moveTo>
                  <a:cubicBezTo>
                    <a:pt x="681081" y="653140"/>
                    <a:pt x="689140" y="661199"/>
                    <a:pt x="689140" y="671140"/>
                  </a:cubicBezTo>
                  <a:cubicBezTo>
                    <a:pt x="689140" y="681081"/>
                    <a:pt x="681081" y="689140"/>
                    <a:pt x="671140" y="689140"/>
                  </a:cubicBezTo>
                  <a:cubicBezTo>
                    <a:pt x="661199" y="689140"/>
                    <a:pt x="653140" y="681081"/>
                    <a:pt x="653140" y="671140"/>
                  </a:cubicBezTo>
                  <a:cubicBezTo>
                    <a:pt x="653140" y="661199"/>
                    <a:pt x="661199" y="653140"/>
                    <a:pt x="671140" y="653140"/>
                  </a:cubicBezTo>
                  <a:close/>
                  <a:moveTo>
                    <a:pt x="507855" y="653140"/>
                  </a:moveTo>
                  <a:cubicBezTo>
                    <a:pt x="517796" y="653140"/>
                    <a:pt x="525855" y="661199"/>
                    <a:pt x="525855" y="671140"/>
                  </a:cubicBezTo>
                  <a:cubicBezTo>
                    <a:pt x="525855" y="681081"/>
                    <a:pt x="517796" y="689140"/>
                    <a:pt x="507855" y="689140"/>
                  </a:cubicBezTo>
                  <a:cubicBezTo>
                    <a:pt x="497914" y="689140"/>
                    <a:pt x="489855" y="681081"/>
                    <a:pt x="489855" y="671140"/>
                  </a:cubicBezTo>
                  <a:cubicBezTo>
                    <a:pt x="489855" y="661199"/>
                    <a:pt x="497914" y="653140"/>
                    <a:pt x="507855" y="653140"/>
                  </a:cubicBezTo>
                  <a:close/>
                  <a:moveTo>
                    <a:pt x="344570" y="653140"/>
                  </a:moveTo>
                  <a:cubicBezTo>
                    <a:pt x="354511" y="653140"/>
                    <a:pt x="362570" y="661199"/>
                    <a:pt x="362570" y="671140"/>
                  </a:cubicBezTo>
                  <a:cubicBezTo>
                    <a:pt x="362570" y="681081"/>
                    <a:pt x="354511" y="689140"/>
                    <a:pt x="344570" y="689140"/>
                  </a:cubicBezTo>
                  <a:cubicBezTo>
                    <a:pt x="334629" y="689140"/>
                    <a:pt x="326570" y="681081"/>
                    <a:pt x="326570" y="671140"/>
                  </a:cubicBezTo>
                  <a:cubicBezTo>
                    <a:pt x="326570" y="661199"/>
                    <a:pt x="334629" y="653140"/>
                    <a:pt x="344570" y="653140"/>
                  </a:cubicBezTo>
                  <a:close/>
                  <a:moveTo>
                    <a:pt x="181285" y="653140"/>
                  </a:moveTo>
                  <a:cubicBezTo>
                    <a:pt x="191226" y="653140"/>
                    <a:pt x="199285" y="661199"/>
                    <a:pt x="199285" y="671140"/>
                  </a:cubicBezTo>
                  <a:cubicBezTo>
                    <a:pt x="199285" y="681081"/>
                    <a:pt x="191226" y="689140"/>
                    <a:pt x="181285" y="689140"/>
                  </a:cubicBezTo>
                  <a:cubicBezTo>
                    <a:pt x="171344" y="689140"/>
                    <a:pt x="163285" y="681081"/>
                    <a:pt x="163285" y="671140"/>
                  </a:cubicBezTo>
                  <a:cubicBezTo>
                    <a:pt x="163285" y="661199"/>
                    <a:pt x="171344" y="653140"/>
                    <a:pt x="181285" y="653140"/>
                  </a:cubicBezTo>
                  <a:close/>
                  <a:moveTo>
                    <a:pt x="18000" y="653140"/>
                  </a:moveTo>
                  <a:cubicBezTo>
                    <a:pt x="27941" y="653140"/>
                    <a:pt x="36000" y="661199"/>
                    <a:pt x="36000" y="671140"/>
                  </a:cubicBezTo>
                  <a:cubicBezTo>
                    <a:pt x="36000" y="681081"/>
                    <a:pt x="27941" y="689140"/>
                    <a:pt x="18000" y="689140"/>
                  </a:cubicBezTo>
                  <a:cubicBezTo>
                    <a:pt x="8059" y="689140"/>
                    <a:pt x="0" y="681081"/>
                    <a:pt x="0" y="671140"/>
                  </a:cubicBezTo>
                  <a:cubicBezTo>
                    <a:pt x="0" y="661199"/>
                    <a:pt x="8059" y="653140"/>
                    <a:pt x="18000" y="653140"/>
                  </a:cubicBezTo>
                  <a:close/>
                  <a:moveTo>
                    <a:pt x="3283706" y="489855"/>
                  </a:moveTo>
                  <a:cubicBezTo>
                    <a:pt x="3293647" y="489855"/>
                    <a:pt x="3301706" y="497914"/>
                    <a:pt x="3301706" y="507855"/>
                  </a:cubicBezTo>
                  <a:cubicBezTo>
                    <a:pt x="3301706" y="517796"/>
                    <a:pt x="3293647" y="525855"/>
                    <a:pt x="3283706" y="525855"/>
                  </a:cubicBezTo>
                  <a:cubicBezTo>
                    <a:pt x="3273765" y="525855"/>
                    <a:pt x="3265706" y="517796"/>
                    <a:pt x="3265706" y="507855"/>
                  </a:cubicBezTo>
                  <a:cubicBezTo>
                    <a:pt x="3265706" y="497914"/>
                    <a:pt x="3273765" y="489855"/>
                    <a:pt x="3283706" y="489855"/>
                  </a:cubicBezTo>
                  <a:close/>
                  <a:moveTo>
                    <a:pt x="3120415" y="489855"/>
                  </a:moveTo>
                  <a:cubicBezTo>
                    <a:pt x="3130356" y="489855"/>
                    <a:pt x="3138415" y="497914"/>
                    <a:pt x="3138415" y="507855"/>
                  </a:cubicBezTo>
                  <a:cubicBezTo>
                    <a:pt x="3138415" y="517796"/>
                    <a:pt x="3130356" y="525855"/>
                    <a:pt x="3120415" y="525855"/>
                  </a:cubicBezTo>
                  <a:cubicBezTo>
                    <a:pt x="3110474" y="525855"/>
                    <a:pt x="3102415" y="517796"/>
                    <a:pt x="3102415" y="507855"/>
                  </a:cubicBezTo>
                  <a:cubicBezTo>
                    <a:pt x="3102415" y="497914"/>
                    <a:pt x="3110474" y="489855"/>
                    <a:pt x="3120415" y="489855"/>
                  </a:cubicBezTo>
                  <a:close/>
                  <a:moveTo>
                    <a:pt x="2957130" y="489855"/>
                  </a:moveTo>
                  <a:cubicBezTo>
                    <a:pt x="2967071" y="489855"/>
                    <a:pt x="2975130" y="497914"/>
                    <a:pt x="2975130" y="507855"/>
                  </a:cubicBezTo>
                  <a:cubicBezTo>
                    <a:pt x="2975130" y="517796"/>
                    <a:pt x="2967071" y="525855"/>
                    <a:pt x="2957130" y="525855"/>
                  </a:cubicBezTo>
                  <a:cubicBezTo>
                    <a:pt x="2947189" y="525855"/>
                    <a:pt x="2939130" y="517796"/>
                    <a:pt x="2939130" y="507855"/>
                  </a:cubicBezTo>
                  <a:cubicBezTo>
                    <a:pt x="2939130" y="497914"/>
                    <a:pt x="2947189" y="489855"/>
                    <a:pt x="2957130" y="489855"/>
                  </a:cubicBezTo>
                  <a:close/>
                  <a:moveTo>
                    <a:pt x="2793845" y="489855"/>
                  </a:moveTo>
                  <a:cubicBezTo>
                    <a:pt x="2803786" y="489855"/>
                    <a:pt x="2811845" y="497914"/>
                    <a:pt x="2811845" y="507855"/>
                  </a:cubicBezTo>
                  <a:cubicBezTo>
                    <a:pt x="2811845" y="517796"/>
                    <a:pt x="2803786" y="525855"/>
                    <a:pt x="2793845" y="525855"/>
                  </a:cubicBezTo>
                  <a:cubicBezTo>
                    <a:pt x="2783904" y="525855"/>
                    <a:pt x="2775845" y="517796"/>
                    <a:pt x="2775845" y="507855"/>
                  </a:cubicBezTo>
                  <a:cubicBezTo>
                    <a:pt x="2775845" y="497914"/>
                    <a:pt x="2783904" y="489855"/>
                    <a:pt x="2793845" y="489855"/>
                  </a:cubicBezTo>
                  <a:close/>
                  <a:moveTo>
                    <a:pt x="2630560" y="489855"/>
                  </a:moveTo>
                  <a:cubicBezTo>
                    <a:pt x="2640501" y="489855"/>
                    <a:pt x="2648560" y="497914"/>
                    <a:pt x="2648560" y="507855"/>
                  </a:cubicBezTo>
                  <a:cubicBezTo>
                    <a:pt x="2648560" y="517796"/>
                    <a:pt x="2640501" y="525855"/>
                    <a:pt x="2630560" y="525855"/>
                  </a:cubicBezTo>
                  <a:cubicBezTo>
                    <a:pt x="2620619" y="525855"/>
                    <a:pt x="2612560" y="517796"/>
                    <a:pt x="2612560" y="507855"/>
                  </a:cubicBezTo>
                  <a:cubicBezTo>
                    <a:pt x="2612560" y="497914"/>
                    <a:pt x="2620619" y="489855"/>
                    <a:pt x="2630560" y="489855"/>
                  </a:cubicBezTo>
                  <a:close/>
                  <a:moveTo>
                    <a:pt x="2467275" y="489855"/>
                  </a:moveTo>
                  <a:cubicBezTo>
                    <a:pt x="2477216" y="489855"/>
                    <a:pt x="2485275" y="497914"/>
                    <a:pt x="2485275" y="507855"/>
                  </a:cubicBezTo>
                  <a:cubicBezTo>
                    <a:pt x="2485275" y="517796"/>
                    <a:pt x="2477216" y="525855"/>
                    <a:pt x="2467275" y="525855"/>
                  </a:cubicBezTo>
                  <a:cubicBezTo>
                    <a:pt x="2457334" y="525855"/>
                    <a:pt x="2449275" y="517796"/>
                    <a:pt x="2449275" y="507855"/>
                  </a:cubicBezTo>
                  <a:cubicBezTo>
                    <a:pt x="2449275" y="497914"/>
                    <a:pt x="2457334" y="489855"/>
                    <a:pt x="2467275" y="489855"/>
                  </a:cubicBezTo>
                  <a:close/>
                  <a:moveTo>
                    <a:pt x="2303990" y="489855"/>
                  </a:moveTo>
                  <a:cubicBezTo>
                    <a:pt x="2313931" y="489855"/>
                    <a:pt x="2321990" y="497914"/>
                    <a:pt x="2321990" y="507855"/>
                  </a:cubicBezTo>
                  <a:cubicBezTo>
                    <a:pt x="2321990" y="517796"/>
                    <a:pt x="2313931" y="525855"/>
                    <a:pt x="2303990" y="525855"/>
                  </a:cubicBezTo>
                  <a:cubicBezTo>
                    <a:pt x="2294049" y="525855"/>
                    <a:pt x="2285990" y="517796"/>
                    <a:pt x="2285990" y="507855"/>
                  </a:cubicBezTo>
                  <a:cubicBezTo>
                    <a:pt x="2285990" y="497914"/>
                    <a:pt x="2294049" y="489855"/>
                    <a:pt x="2303990" y="489855"/>
                  </a:cubicBezTo>
                  <a:close/>
                  <a:moveTo>
                    <a:pt x="2140705" y="489855"/>
                  </a:moveTo>
                  <a:cubicBezTo>
                    <a:pt x="2150646" y="489855"/>
                    <a:pt x="2158705" y="497914"/>
                    <a:pt x="2158705" y="507855"/>
                  </a:cubicBezTo>
                  <a:cubicBezTo>
                    <a:pt x="2158705" y="517796"/>
                    <a:pt x="2150646" y="525855"/>
                    <a:pt x="2140705" y="525855"/>
                  </a:cubicBezTo>
                  <a:cubicBezTo>
                    <a:pt x="2130764" y="525855"/>
                    <a:pt x="2122705" y="517796"/>
                    <a:pt x="2122705" y="507855"/>
                  </a:cubicBezTo>
                  <a:cubicBezTo>
                    <a:pt x="2122705" y="497914"/>
                    <a:pt x="2130764" y="489855"/>
                    <a:pt x="2140705" y="489855"/>
                  </a:cubicBezTo>
                  <a:close/>
                  <a:moveTo>
                    <a:pt x="1977420" y="489855"/>
                  </a:moveTo>
                  <a:cubicBezTo>
                    <a:pt x="1987361" y="489855"/>
                    <a:pt x="1995420" y="497914"/>
                    <a:pt x="1995420" y="507855"/>
                  </a:cubicBezTo>
                  <a:cubicBezTo>
                    <a:pt x="1995420" y="517796"/>
                    <a:pt x="1987361" y="525855"/>
                    <a:pt x="1977420" y="525855"/>
                  </a:cubicBezTo>
                  <a:cubicBezTo>
                    <a:pt x="1967479" y="525855"/>
                    <a:pt x="1959420" y="517796"/>
                    <a:pt x="1959420" y="507855"/>
                  </a:cubicBezTo>
                  <a:cubicBezTo>
                    <a:pt x="1959420" y="497914"/>
                    <a:pt x="1967479" y="489855"/>
                    <a:pt x="1977420" y="489855"/>
                  </a:cubicBezTo>
                  <a:close/>
                  <a:moveTo>
                    <a:pt x="1814135" y="489855"/>
                  </a:moveTo>
                  <a:cubicBezTo>
                    <a:pt x="1824076" y="489855"/>
                    <a:pt x="1832135" y="497914"/>
                    <a:pt x="1832135" y="507855"/>
                  </a:cubicBezTo>
                  <a:cubicBezTo>
                    <a:pt x="1832135" y="517796"/>
                    <a:pt x="1824076" y="525855"/>
                    <a:pt x="1814135" y="525855"/>
                  </a:cubicBezTo>
                  <a:cubicBezTo>
                    <a:pt x="1804194" y="525855"/>
                    <a:pt x="1796135" y="517796"/>
                    <a:pt x="1796135" y="507855"/>
                  </a:cubicBezTo>
                  <a:cubicBezTo>
                    <a:pt x="1796135" y="497914"/>
                    <a:pt x="1804194" y="489855"/>
                    <a:pt x="1814135" y="489855"/>
                  </a:cubicBezTo>
                  <a:close/>
                  <a:moveTo>
                    <a:pt x="1650850" y="489855"/>
                  </a:moveTo>
                  <a:cubicBezTo>
                    <a:pt x="1660791" y="489855"/>
                    <a:pt x="1668850" y="497914"/>
                    <a:pt x="1668850" y="507855"/>
                  </a:cubicBezTo>
                  <a:cubicBezTo>
                    <a:pt x="1668850" y="517796"/>
                    <a:pt x="1660791" y="525855"/>
                    <a:pt x="1650850" y="525855"/>
                  </a:cubicBezTo>
                  <a:cubicBezTo>
                    <a:pt x="1640909" y="525855"/>
                    <a:pt x="1632850" y="517796"/>
                    <a:pt x="1632850" y="507855"/>
                  </a:cubicBezTo>
                  <a:cubicBezTo>
                    <a:pt x="1632850" y="497914"/>
                    <a:pt x="1640909" y="489855"/>
                    <a:pt x="1650850" y="489855"/>
                  </a:cubicBezTo>
                  <a:close/>
                  <a:moveTo>
                    <a:pt x="1487565" y="489855"/>
                  </a:moveTo>
                  <a:cubicBezTo>
                    <a:pt x="1497506" y="489855"/>
                    <a:pt x="1505565" y="497914"/>
                    <a:pt x="1505565" y="507855"/>
                  </a:cubicBezTo>
                  <a:cubicBezTo>
                    <a:pt x="1505565" y="517796"/>
                    <a:pt x="1497506" y="525855"/>
                    <a:pt x="1487565" y="525855"/>
                  </a:cubicBezTo>
                  <a:cubicBezTo>
                    <a:pt x="1477624" y="525855"/>
                    <a:pt x="1469565" y="517796"/>
                    <a:pt x="1469565" y="507855"/>
                  </a:cubicBezTo>
                  <a:cubicBezTo>
                    <a:pt x="1469565" y="497914"/>
                    <a:pt x="1477624" y="489855"/>
                    <a:pt x="1487565" y="489855"/>
                  </a:cubicBezTo>
                  <a:close/>
                  <a:moveTo>
                    <a:pt x="1324280" y="489855"/>
                  </a:moveTo>
                  <a:cubicBezTo>
                    <a:pt x="1334221" y="489855"/>
                    <a:pt x="1342280" y="497914"/>
                    <a:pt x="1342280" y="507855"/>
                  </a:cubicBezTo>
                  <a:cubicBezTo>
                    <a:pt x="1342280" y="517796"/>
                    <a:pt x="1334221" y="525855"/>
                    <a:pt x="1324280" y="525855"/>
                  </a:cubicBezTo>
                  <a:cubicBezTo>
                    <a:pt x="1314339" y="525855"/>
                    <a:pt x="1306280" y="517796"/>
                    <a:pt x="1306280" y="507855"/>
                  </a:cubicBezTo>
                  <a:cubicBezTo>
                    <a:pt x="1306280" y="497914"/>
                    <a:pt x="1314339" y="489855"/>
                    <a:pt x="1324280" y="489855"/>
                  </a:cubicBezTo>
                  <a:close/>
                  <a:moveTo>
                    <a:pt x="1160995" y="489855"/>
                  </a:moveTo>
                  <a:cubicBezTo>
                    <a:pt x="1170936" y="489855"/>
                    <a:pt x="1178995" y="497914"/>
                    <a:pt x="1178995" y="507855"/>
                  </a:cubicBezTo>
                  <a:cubicBezTo>
                    <a:pt x="1178995" y="517796"/>
                    <a:pt x="1170936" y="525855"/>
                    <a:pt x="1160995" y="525855"/>
                  </a:cubicBezTo>
                  <a:cubicBezTo>
                    <a:pt x="1151054" y="525855"/>
                    <a:pt x="1142995" y="517796"/>
                    <a:pt x="1142995" y="507855"/>
                  </a:cubicBezTo>
                  <a:cubicBezTo>
                    <a:pt x="1142995" y="497914"/>
                    <a:pt x="1151054" y="489855"/>
                    <a:pt x="1160995" y="489855"/>
                  </a:cubicBezTo>
                  <a:close/>
                  <a:moveTo>
                    <a:pt x="997710" y="489855"/>
                  </a:moveTo>
                  <a:cubicBezTo>
                    <a:pt x="1007651" y="489855"/>
                    <a:pt x="1015710" y="497914"/>
                    <a:pt x="1015710" y="507855"/>
                  </a:cubicBezTo>
                  <a:cubicBezTo>
                    <a:pt x="1015710" y="517796"/>
                    <a:pt x="1007651" y="525855"/>
                    <a:pt x="997710" y="525855"/>
                  </a:cubicBezTo>
                  <a:cubicBezTo>
                    <a:pt x="987769" y="525855"/>
                    <a:pt x="979710" y="517796"/>
                    <a:pt x="979710" y="507855"/>
                  </a:cubicBezTo>
                  <a:cubicBezTo>
                    <a:pt x="979710" y="497914"/>
                    <a:pt x="987769" y="489855"/>
                    <a:pt x="997710" y="489855"/>
                  </a:cubicBezTo>
                  <a:close/>
                  <a:moveTo>
                    <a:pt x="834425" y="489855"/>
                  </a:moveTo>
                  <a:cubicBezTo>
                    <a:pt x="844366" y="489855"/>
                    <a:pt x="852425" y="497914"/>
                    <a:pt x="852425" y="507855"/>
                  </a:cubicBezTo>
                  <a:cubicBezTo>
                    <a:pt x="852425" y="517796"/>
                    <a:pt x="844366" y="525855"/>
                    <a:pt x="834425" y="525855"/>
                  </a:cubicBezTo>
                  <a:cubicBezTo>
                    <a:pt x="824484" y="525855"/>
                    <a:pt x="816425" y="517796"/>
                    <a:pt x="816425" y="507855"/>
                  </a:cubicBezTo>
                  <a:cubicBezTo>
                    <a:pt x="816425" y="497914"/>
                    <a:pt x="824484" y="489855"/>
                    <a:pt x="834425" y="489855"/>
                  </a:cubicBezTo>
                  <a:close/>
                  <a:moveTo>
                    <a:pt x="671140" y="489855"/>
                  </a:moveTo>
                  <a:cubicBezTo>
                    <a:pt x="681081" y="489855"/>
                    <a:pt x="689140" y="497914"/>
                    <a:pt x="689140" y="507855"/>
                  </a:cubicBezTo>
                  <a:cubicBezTo>
                    <a:pt x="689140" y="517796"/>
                    <a:pt x="681081" y="525855"/>
                    <a:pt x="671140" y="525855"/>
                  </a:cubicBezTo>
                  <a:cubicBezTo>
                    <a:pt x="661199" y="525855"/>
                    <a:pt x="653140" y="517796"/>
                    <a:pt x="653140" y="507855"/>
                  </a:cubicBezTo>
                  <a:cubicBezTo>
                    <a:pt x="653140" y="497914"/>
                    <a:pt x="661199" y="489855"/>
                    <a:pt x="671140" y="489855"/>
                  </a:cubicBezTo>
                  <a:close/>
                  <a:moveTo>
                    <a:pt x="507855" y="489855"/>
                  </a:moveTo>
                  <a:cubicBezTo>
                    <a:pt x="517796" y="489855"/>
                    <a:pt x="525855" y="497914"/>
                    <a:pt x="525855" y="507855"/>
                  </a:cubicBezTo>
                  <a:cubicBezTo>
                    <a:pt x="525855" y="517796"/>
                    <a:pt x="517796" y="525855"/>
                    <a:pt x="507855" y="525855"/>
                  </a:cubicBezTo>
                  <a:cubicBezTo>
                    <a:pt x="497914" y="525855"/>
                    <a:pt x="489855" y="517796"/>
                    <a:pt x="489855" y="507855"/>
                  </a:cubicBezTo>
                  <a:cubicBezTo>
                    <a:pt x="489855" y="497914"/>
                    <a:pt x="497914" y="489855"/>
                    <a:pt x="507855" y="489855"/>
                  </a:cubicBezTo>
                  <a:close/>
                  <a:moveTo>
                    <a:pt x="344570" y="489855"/>
                  </a:moveTo>
                  <a:cubicBezTo>
                    <a:pt x="354511" y="489855"/>
                    <a:pt x="362570" y="497914"/>
                    <a:pt x="362570" y="507855"/>
                  </a:cubicBezTo>
                  <a:cubicBezTo>
                    <a:pt x="362570" y="517796"/>
                    <a:pt x="354511" y="525855"/>
                    <a:pt x="344570" y="525855"/>
                  </a:cubicBezTo>
                  <a:cubicBezTo>
                    <a:pt x="334629" y="525855"/>
                    <a:pt x="326570" y="517796"/>
                    <a:pt x="326570" y="507855"/>
                  </a:cubicBezTo>
                  <a:cubicBezTo>
                    <a:pt x="326570" y="497914"/>
                    <a:pt x="334629" y="489855"/>
                    <a:pt x="344570" y="489855"/>
                  </a:cubicBezTo>
                  <a:close/>
                  <a:moveTo>
                    <a:pt x="181285" y="489855"/>
                  </a:moveTo>
                  <a:cubicBezTo>
                    <a:pt x="191226" y="489855"/>
                    <a:pt x="199285" y="497914"/>
                    <a:pt x="199285" y="507855"/>
                  </a:cubicBezTo>
                  <a:cubicBezTo>
                    <a:pt x="199285" y="517796"/>
                    <a:pt x="191226" y="525855"/>
                    <a:pt x="181285" y="525855"/>
                  </a:cubicBezTo>
                  <a:cubicBezTo>
                    <a:pt x="171344" y="525855"/>
                    <a:pt x="163285" y="517796"/>
                    <a:pt x="163285" y="507855"/>
                  </a:cubicBezTo>
                  <a:cubicBezTo>
                    <a:pt x="163285" y="497914"/>
                    <a:pt x="171344" y="489855"/>
                    <a:pt x="181285" y="489855"/>
                  </a:cubicBezTo>
                  <a:close/>
                  <a:moveTo>
                    <a:pt x="18000" y="489855"/>
                  </a:moveTo>
                  <a:cubicBezTo>
                    <a:pt x="27941" y="489855"/>
                    <a:pt x="36000" y="497914"/>
                    <a:pt x="36000" y="507855"/>
                  </a:cubicBezTo>
                  <a:cubicBezTo>
                    <a:pt x="36000" y="517796"/>
                    <a:pt x="27941" y="525855"/>
                    <a:pt x="18000" y="525855"/>
                  </a:cubicBezTo>
                  <a:cubicBezTo>
                    <a:pt x="8059" y="525855"/>
                    <a:pt x="0" y="517796"/>
                    <a:pt x="0" y="507855"/>
                  </a:cubicBezTo>
                  <a:cubicBezTo>
                    <a:pt x="0" y="497914"/>
                    <a:pt x="8059" y="489855"/>
                    <a:pt x="18000" y="489855"/>
                  </a:cubicBezTo>
                  <a:close/>
                  <a:moveTo>
                    <a:pt x="3283706" y="326570"/>
                  </a:moveTo>
                  <a:cubicBezTo>
                    <a:pt x="3293647" y="326570"/>
                    <a:pt x="3301706" y="334629"/>
                    <a:pt x="3301706" y="344570"/>
                  </a:cubicBezTo>
                  <a:cubicBezTo>
                    <a:pt x="3301706" y="354511"/>
                    <a:pt x="3293647" y="362570"/>
                    <a:pt x="3283706" y="362570"/>
                  </a:cubicBezTo>
                  <a:cubicBezTo>
                    <a:pt x="3273765" y="362570"/>
                    <a:pt x="3265706" y="354511"/>
                    <a:pt x="3265706" y="344570"/>
                  </a:cubicBezTo>
                  <a:cubicBezTo>
                    <a:pt x="3265706" y="334629"/>
                    <a:pt x="3273765" y="326570"/>
                    <a:pt x="3283706" y="326570"/>
                  </a:cubicBezTo>
                  <a:close/>
                  <a:moveTo>
                    <a:pt x="3120415" y="326570"/>
                  </a:moveTo>
                  <a:cubicBezTo>
                    <a:pt x="3130356" y="326570"/>
                    <a:pt x="3138415" y="334629"/>
                    <a:pt x="3138415" y="344570"/>
                  </a:cubicBezTo>
                  <a:cubicBezTo>
                    <a:pt x="3138415" y="354511"/>
                    <a:pt x="3130356" y="362570"/>
                    <a:pt x="3120415" y="362570"/>
                  </a:cubicBezTo>
                  <a:cubicBezTo>
                    <a:pt x="3110474" y="362570"/>
                    <a:pt x="3102415" y="354511"/>
                    <a:pt x="3102415" y="344570"/>
                  </a:cubicBezTo>
                  <a:cubicBezTo>
                    <a:pt x="3102415" y="334629"/>
                    <a:pt x="3110474" y="326570"/>
                    <a:pt x="3120415" y="326570"/>
                  </a:cubicBezTo>
                  <a:close/>
                  <a:moveTo>
                    <a:pt x="2957130" y="326570"/>
                  </a:moveTo>
                  <a:cubicBezTo>
                    <a:pt x="2967071" y="326570"/>
                    <a:pt x="2975130" y="334629"/>
                    <a:pt x="2975130" y="344570"/>
                  </a:cubicBezTo>
                  <a:cubicBezTo>
                    <a:pt x="2975130" y="354511"/>
                    <a:pt x="2967071" y="362570"/>
                    <a:pt x="2957130" y="362570"/>
                  </a:cubicBezTo>
                  <a:cubicBezTo>
                    <a:pt x="2947189" y="362570"/>
                    <a:pt x="2939130" y="354511"/>
                    <a:pt x="2939130" y="344570"/>
                  </a:cubicBezTo>
                  <a:cubicBezTo>
                    <a:pt x="2939130" y="334629"/>
                    <a:pt x="2947189" y="326570"/>
                    <a:pt x="2957130" y="326570"/>
                  </a:cubicBezTo>
                  <a:close/>
                  <a:moveTo>
                    <a:pt x="2793845" y="326570"/>
                  </a:moveTo>
                  <a:cubicBezTo>
                    <a:pt x="2803786" y="326570"/>
                    <a:pt x="2811845" y="334629"/>
                    <a:pt x="2811845" y="344570"/>
                  </a:cubicBezTo>
                  <a:cubicBezTo>
                    <a:pt x="2811845" y="354511"/>
                    <a:pt x="2803786" y="362570"/>
                    <a:pt x="2793845" y="362570"/>
                  </a:cubicBezTo>
                  <a:cubicBezTo>
                    <a:pt x="2783904" y="362570"/>
                    <a:pt x="2775845" y="354511"/>
                    <a:pt x="2775845" y="344570"/>
                  </a:cubicBezTo>
                  <a:cubicBezTo>
                    <a:pt x="2775845" y="334629"/>
                    <a:pt x="2783904" y="326570"/>
                    <a:pt x="2793845" y="326570"/>
                  </a:cubicBezTo>
                  <a:close/>
                  <a:moveTo>
                    <a:pt x="2630560" y="326570"/>
                  </a:moveTo>
                  <a:cubicBezTo>
                    <a:pt x="2640501" y="326570"/>
                    <a:pt x="2648560" y="334629"/>
                    <a:pt x="2648560" y="344570"/>
                  </a:cubicBezTo>
                  <a:cubicBezTo>
                    <a:pt x="2648560" y="354511"/>
                    <a:pt x="2640501" y="362570"/>
                    <a:pt x="2630560" y="362570"/>
                  </a:cubicBezTo>
                  <a:cubicBezTo>
                    <a:pt x="2620619" y="362570"/>
                    <a:pt x="2612560" y="354511"/>
                    <a:pt x="2612560" y="344570"/>
                  </a:cubicBezTo>
                  <a:cubicBezTo>
                    <a:pt x="2612560" y="334629"/>
                    <a:pt x="2620619" y="326570"/>
                    <a:pt x="2630560" y="326570"/>
                  </a:cubicBezTo>
                  <a:close/>
                  <a:moveTo>
                    <a:pt x="2467275" y="326570"/>
                  </a:moveTo>
                  <a:cubicBezTo>
                    <a:pt x="2477216" y="326570"/>
                    <a:pt x="2485275" y="334629"/>
                    <a:pt x="2485275" y="344570"/>
                  </a:cubicBezTo>
                  <a:cubicBezTo>
                    <a:pt x="2485275" y="354511"/>
                    <a:pt x="2477216" y="362570"/>
                    <a:pt x="2467275" y="362570"/>
                  </a:cubicBezTo>
                  <a:cubicBezTo>
                    <a:pt x="2457334" y="362570"/>
                    <a:pt x="2449275" y="354511"/>
                    <a:pt x="2449275" y="344570"/>
                  </a:cubicBezTo>
                  <a:cubicBezTo>
                    <a:pt x="2449275" y="334629"/>
                    <a:pt x="2457334" y="326570"/>
                    <a:pt x="2467275" y="326570"/>
                  </a:cubicBezTo>
                  <a:close/>
                  <a:moveTo>
                    <a:pt x="2303990" y="326570"/>
                  </a:moveTo>
                  <a:cubicBezTo>
                    <a:pt x="2313931" y="326570"/>
                    <a:pt x="2321990" y="334629"/>
                    <a:pt x="2321990" y="344570"/>
                  </a:cubicBezTo>
                  <a:cubicBezTo>
                    <a:pt x="2321990" y="354511"/>
                    <a:pt x="2313931" y="362570"/>
                    <a:pt x="2303990" y="362570"/>
                  </a:cubicBezTo>
                  <a:cubicBezTo>
                    <a:pt x="2294049" y="362570"/>
                    <a:pt x="2285990" y="354511"/>
                    <a:pt x="2285990" y="344570"/>
                  </a:cubicBezTo>
                  <a:cubicBezTo>
                    <a:pt x="2285990" y="334629"/>
                    <a:pt x="2294049" y="326570"/>
                    <a:pt x="2303990" y="326570"/>
                  </a:cubicBezTo>
                  <a:close/>
                  <a:moveTo>
                    <a:pt x="2140705" y="326570"/>
                  </a:moveTo>
                  <a:cubicBezTo>
                    <a:pt x="2150646" y="326570"/>
                    <a:pt x="2158705" y="334629"/>
                    <a:pt x="2158705" y="344570"/>
                  </a:cubicBezTo>
                  <a:cubicBezTo>
                    <a:pt x="2158705" y="354511"/>
                    <a:pt x="2150646" y="362570"/>
                    <a:pt x="2140705" y="362570"/>
                  </a:cubicBezTo>
                  <a:cubicBezTo>
                    <a:pt x="2130764" y="362570"/>
                    <a:pt x="2122705" y="354511"/>
                    <a:pt x="2122705" y="344570"/>
                  </a:cubicBezTo>
                  <a:cubicBezTo>
                    <a:pt x="2122705" y="334629"/>
                    <a:pt x="2130764" y="326570"/>
                    <a:pt x="2140705" y="326570"/>
                  </a:cubicBezTo>
                  <a:close/>
                  <a:moveTo>
                    <a:pt x="1977420" y="326570"/>
                  </a:moveTo>
                  <a:cubicBezTo>
                    <a:pt x="1987361" y="326570"/>
                    <a:pt x="1995420" y="334629"/>
                    <a:pt x="1995420" y="344570"/>
                  </a:cubicBezTo>
                  <a:cubicBezTo>
                    <a:pt x="1995420" y="354511"/>
                    <a:pt x="1987361" y="362570"/>
                    <a:pt x="1977420" y="362570"/>
                  </a:cubicBezTo>
                  <a:cubicBezTo>
                    <a:pt x="1967479" y="362570"/>
                    <a:pt x="1959420" y="354511"/>
                    <a:pt x="1959420" y="344570"/>
                  </a:cubicBezTo>
                  <a:cubicBezTo>
                    <a:pt x="1959420" y="334629"/>
                    <a:pt x="1967479" y="326570"/>
                    <a:pt x="1977420" y="326570"/>
                  </a:cubicBezTo>
                  <a:close/>
                  <a:moveTo>
                    <a:pt x="1814135" y="326570"/>
                  </a:moveTo>
                  <a:cubicBezTo>
                    <a:pt x="1824076" y="326570"/>
                    <a:pt x="1832135" y="334629"/>
                    <a:pt x="1832135" y="344570"/>
                  </a:cubicBezTo>
                  <a:cubicBezTo>
                    <a:pt x="1832135" y="354511"/>
                    <a:pt x="1824076" y="362570"/>
                    <a:pt x="1814135" y="362570"/>
                  </a:cubicBezTo>
                  <a:cubicBezTo>
                    <a:pt x="1804194" y="362570"/>
                    <a:pt x="1796135" y="354511"/>
                    <a:pt x="1796135" y="344570"/>
                  </a:cubicBezTo>
                  <a:cubicBezTo>
                    <a:pt x="1796135" y="334629"/>
                    <a:pt x="1804194" y="326570"/>
                    <a:pt x="1814135" y="326570"/>
                  </a:cubicBezTo>
                  <a:close/>
                  <a:moveTo>
                    <a:pt x="1650850" y="326570"/>
                  </a:moveTo>
                  <a:cubicBezTo>
                    <a:pt x="1660791" y="326570"/>
                    <a:pt x="1668850" y="334629"/>
                    <a:pt x="1668850" y="344570"/>
                  </a:cubicBezTo>
                  <a:cubicBezTo>
                    <a:pt x="1668850" y="354511"/>
                    <a:pt x="1660791" y="362570"/>
                    <a:pt x="1650850" y="362570"/>
                  </a:cubicBezTo>
                  <a:cubicBezTo>
                    <a:pt x="1640909" y="362570"/>
                    <a:pt x="1632850" y="354511"/>
                    <a:pt x="1632850" y="344570"/>
                  </a:cubicBezTo>
                  <a:cubicBezTo>
                    <a:pt x="1632850" y="334629"/>
                    <a:pt x="1640909" y="326570"/>
                    <a:pt x="1650850" y="326570"/>
                  </a:cubicBezTo>
                  <a:close/>
                  <a:moveTo>
                    <a:pt x="1487565" y="326570"/>
                  </a:moveTo>
                  <a:cubicBezTo>
                    <a:pt x="1497506" y="326570"/>
                    <a:pt x="1505565" y="334629"/>
                    <a:pt x="1505565" y="344570"/>
                  </a:cubicBezTo>
                  <a:cubicBezTo>
                    <a:pt x="1505565" y="354511"/>
                    <a:pt x="1497506" y="362570"/>
                    <a:pt x="1487565" y="362570"/>
                  </a:cubicBezTo>
                  <a:cubicBezTo>
                    <a:pt x="1477624" y="362570"/>
                    <a:pt x="1469565" y="354511"/>
                    <a:pt x="1469565" y="344570"/>
                  </a:cubicBezTo>
                  <a:cubicBezTo>
                    <a:pt x="1469565" y="334629"/>
                    <a:pt x="1477624" y="326570"/>
                    <a:pt x="1487565" y="326570"/>
                  </a:cubicBezTo>
                  <a:close/>
                  <a:moveTo>
                    <a:pt x="1324280" y="326570"/>
                  </a:moveTo>
                  <a:cubicBezTo>
                    <a:pt x="1334221" y="326570"/>
                    <a:pt x="1342280" y="334629"/>
                    <a:pt x="1342280" y="344570"/>
                  </a:cubicBezTo>
                  <a:cubicBezTo>
                    <a:pt x="1342280" y="354511"/>
                    <a:pt x="1334221" y="362570"/>
                    <a:pt x="1324280" y="362570"/>
                  </a:cubicBezTo>
                  <a:cubicBezTo>
                    <a:pt x="1314339" y="362570"/>
                    <a:pt x="1306280" y="354511"/>
                    <a:pt x="1306280" y="344570"/>
                  </a:cubicBezTo>
                  <a:cubicBezTo>
                    <a:pt x="1306280" y="334629"/>
                    <a:pt x="1314339" y="326570"/>
                    <a:pt x="1324280" y="326570"/>
                  </a:cubicBezTo>
                  <a:close/>
                  <a:moveTo>
                    <a:pt x="1160995" y="326570"/>
                  </a:moveTo>
                  <a:cubicBezTo>
                    <a:pt x="1170936" y="326570"/>
                    <a:pt x="1178995" y="334629"/>
                    <a:pt x="1178995" y="344570"/>
                  </a:cubicBezTo>
                  <a:cubicBezTo>
                    <a:pt x="1178995" y="354511"/>
                    <a:pt x="1170936" y="362570"/>
                    <a:pt x="1160995" y="362570"/>
                  </a:cubicBezTo>
                  <a:cubicBezTo>
                    <a:pt x="1151054" y="362570"/>
                    <a:pt x="1142995" y="354511"/>
                    <a:pt x="1142995" y="344570"/>
                  </a:cubicBezTo>
                  <a:cubicBezTo>
                    <a:pt x="1142995" y="334629"/>
                    <a:pt x="1151054" y="326570"/>
                    <a:pt x="1160995" y="326570"/>
                  </a:cubicBezTo>
                  <a:close/>
                  <a:moveTo>
                    <a:pt x="997710" y="326570"/>
                  </a:moveTo>
                  <a:cubicBezTo>
                    <a:pt x="1007651" y="326570"/>
                    <a:pt x="1015710" y="334629"/>
                    <a:pt x="1015710" y="344570"/>
                  </a:cubicBezTo>
                  <a:cubicBezTo>
                    <a:pt x="1015710" y="354511"/>
                    <a:pt x="1007651" y="362570"/>
                    <a:pt x="997710" y="362570"/>
                  </a:cubicBezTo>
                  <a:cubicBezTo>
                    <a:pt x="987769" y="362570"/>
                    <a:pt x="979710" y="354511"/>
                    <a:pt x="979710" y="344570"/>
                  </a:cubicBezTo>
                  <a:cubicBezTo>
                    <a:pt x="979710" y="334629"/>
                    <a:pt x="987769" y="326570"/>
                    <a:pt x="997710" y="326570"/>
                  </a:cubicBezTo>
                  <a:close/>
                  <a:moveTo>
                    <a:pt x="834425" y="326570"/>
                  </a:moveTo>
                  <a:cubicBezTo>
                    <a:pt x="844366" y="326570"/>
                    <a:pt x="852425" y="334629"/>
                    <a:pt x="852425" y="344570"/>
                  </a:cubicBezTo>
                  <a:cubicBezTo>
                    <a:pt x="852425" y="354511"/>
                    <a:pt x="844366" y="362570"/>
                    <a:pt x="834425" y="362570"/>
                  </a:cubicBezTo>
                  <a:cubicBezTo>
                    <a:pt x="824484" y="362570"/>
                    <a:pt x="816425" y="354511"/>
                    <a:pt x="816425" y="344570"/>
                  </a:cubicBezTo>
                  <a:cubicBezTo>
                    <a:pt x="816425" y="334629"/>
                    <a:pt x="824484" y="326570"/>
                    <a:pt x="834425" y="326570"/>
                  </a:cubicBezTo>
                  <a:close/>
                  <a:moveTo>
                    <a:pt x="671140" y="326570"/>
                  </a:moveTo>
                  <a:cubicBezTo>
                    <a:pt x="681081" y="326570"/>
                    <a:pt x="689140" y="334629"/>
                    <a:pt x="689140" y="344570"/>
                  </a:cubicBezTo>
                  <a:cubicBezTo>
                    <a:pt x="689140" y="354511"/>
                    <a:pt x="681081" y="362570"/>
                    <a:pt x="671140" y="362570"/>
                  </a:cubicBezTo>
                  <a:cubicBezTo>
                    <a:pt x="661199" y="362570"/>
                    <a:pt x="653140" y="354511"/>
                    <a:pt x="653140" y="344570"/>
                  </a:cubicBezTo>
                  <a:cubicBezTo>
                    <a:pt x="653140" y="334629"/>
                    <a:pt x="661199" y="326570"/>
                    <a:pt x="671140" y="326570"/>
                  </a:cubicBezTo>
                  <a:close/>
                  <a:moveTo>
                    <a:pt x="507855" y="326570"/>
                  </a:moveTo>
                  <a:cubicBezTo>
                    <a:pt x="517796" y="326570"/>
                    <a:pt x="525855" y="334629"/>
                    <a:pt x="525855" y="344570"/>
                  </a:cubicBezTo>
                  <a:cubicBezTo>
                    <a:pt x="525855" y="354511"/>
                    <a:pt x="517796" y="362570"/>
                    <a:pt x="507855" y="362570"/>
                  </a:cubicBezTo>
                  <a:cubicBezTo>
                    <a:pt x="497914" y="362570"/>
                    <a:pt x="489855" y="354511"/>
                    <a:pt x="489855" y="344570"/>
                  </a:cubicBezTo>
                  <a:cubicBezTo>
                    <a:pt x="489855" y="334629"/>
                    <a:pt x="497914" y="326570"/>
                    <a:pt x="507855" y="326570"/>
                  </a:cubicBezTo>
                  <a:close/>
                  <a:moveTo>
                    <a:pt x="344570" y="326570"/>
                  </a:moveTo>
                  <a:cubicBezTo>
                    <a:pt x="354511" y="326570"/>
                    <a:pt x="362570" y="334629"/>
                    <a:pt x="362570" y="344570"/>
                  </a:cubicBezTo>
                  <a:cubicBezTo>
                    <a:pt x="362570" y="354511"/>
                    <a:pt x="354511" y="362570"/>
                    <a:pt x="344570" y="362570"/>
                  </a:cubicBezTo>
                  <a:cubicBezTo>
                    <a:pt x="334629" y="362570"/>
                    <a:pt x="326570" y="354511"/>
                    <a:pt x="326570" y="344570"/>
                  </a:cubicBezTo>
                  <a:cubicBezTo>
                    <a:pt x="326570" y="334629"/>
                    <a:pt x="334629" y="326570"/>
                    <a:pt x="344570" y="326570"/>
                  </a:cubicBezTo>
                  <a:close/>
                  <a:moveTo>
                    <a:pt x="181285" y="326570"/>
                  </a:moveTo>
                  <a:cubicBezTo>
                    <a:pt x="191226" y="326570"/>
                    <a:pt x="199285" y="334629"/>
                    <a:pt x="199285" y="344570"/>
                  </a:cubicBezTo>
                  <a:cubicBezTo>
                    <a:pt x="199285" y="354511"/>
                    <a:pt x="191226" y="362570"/>
                    <a:pt x="181285" y="362570"/>
                  </a:cubicBezTo>
                  <a:cubicBezTo>
                    <a:pt x="171344" y="362570"/>
                    <a:pt x="163285" y="354511"/>
                    <a:pt x="163285" y="344570"/>
                  </a:cubicBezTo>
                  <a:cubicBezTo>
                    <a:pt x="163285" y="334629"/>
                    <a:pt x="171344" y="326570"/>
                    <a:pt x="181285" y="326570"/>
                  </a:cubicBezTo>
                  <a:close/>
                  <a:moveTo>
                    <a:pt x="18000" y="326570"/>
                  </a:moveTo>
                  <a:cubicBezTo>
                    <a:pt x="27941" y="326570"/>
                    <a:pt x="36000" y="334629"/>
                    <a:pt x="36000" y="344570"/>
                  </a:cubicBezTo>
                  <a:cubicBezTo>
                    <a:pt x="36000" y="354511"/>
                    <a:pt x="27941" y="362570"/>
                    <a:pt x="18000" y="362570"/>
                  </a:cubicBezTo>
                  <a:cubicBezTo>
                    <a:pt x="8059" y="362570"/>
                    <a:pt x="0" y="354511"/>
                    <a:pt x="0" y="344570"/>
                  </a:cubicBezTo>
                  <a:cubicBezTo>
                    <a:pt x="0" y="334629"/>
                    <a:pt x="8059" y="326570"/>
                    <a:pt x="18000" y="326570"/>
                  </a:cubicBezTo>
                  <a:close/>
                  <a:moveTo>
                    <a:pt x="3283706" y="163285"/>
                  </a:moveTo>
                  <a:cubicBezTo>
                    <a:pt x="3293647" y="163285"/>
                    <a:pt x="3301706" y="171344"/>
                    <a:pt x="3301706" y="181285"/>
                  </a:cubicBezTo>
                  <a:cubicBezTo>
                    <a:pt x="3301706" y="191226"/>
                    <a:pt x="3293647" y="199285"/>
                    <a:pt x="3283706" y="199285"/>
                  </a:cubicBezTo>
                  <a:cubicBezTo>
                    <a:pt x="3273765" y="199285"/>
                    <a:pt x="3265706" y="191226"/>
                    <a:pt x="3265706" y="181285"/>
                  </a:cubicBezTo>
                  <a:cubicBezTo>
                    <a:pt x="3265706" y="171344"/>
                    <a:pt x="3273765" y="163285"/>
                    <a:pt x="3283706" y="163285"/>
                  </a:cubicBezTo>
                  <a:close/>
                  <a:moveTo>
                    <a:pt x="3120415" y="163285"/>
                  </a:moveTo>
                  <a:cubicBezTo>
                    <a:pt x="3130356" y="163285"/>
                    <a:pt x="3138415" y="171344"/>
                    <a:pt x="3138415" y="181285"/>
                  </a:cubicBezTo>
                  <a:cubicBezTo>
                    <a:pt x="3138415" y="191226"/>
                    <a:pt x="3130356" y="199285"/>
                    <a:pt x="3120415" y="199285"/>
                  </a:cubicBezTo>
                  <a:cubicBezTo>
                    <a:pt x="3110474" y="199285"/>
                    <a:pt x="3102415" y="191226"/>
                    <a:pt x="3102415" y="181285"/>
                  </a:cubicBezTo>
                  <a:cubicBezTo>
                    <a:pt x="3102415" y="171344"/>
                    <a:pt x="3110474" y="163285"/>
                    <a:pt x="3120415" y="163285"/>
                  </a:cubicBezTo>
                  <a:close/>
                  <a:moveTo>
                    <a:pt x="2957130" y="163285"/>
                  </a:moveTo>
                  <a:cubicBezTo>
                    <a:pt x="2967071" y="163285"/>
                    <a:pt x="2975130" y="171344"/>
                    <a:pt x="2975130" y="181285"/>
                  </a:cubicBezTo>
                  <a:cubicBezTo>
                    <a:pt x="2975130" y="191226"/>
                    <a:pt x="2967071" y="199285"/>
                    <a:pt x="2957130" y="199285"/>
                  </a:cubicBezTo>
                  <a:cubicBezTo>
                    <a:pt x="2947189" y="199285"/>
                    <a:pt x="2939130" y="191226"/>
                    <a:pt x="2939130" y="181285"/>
                  </a:cubicBezTo>
                  <a:cubicBezTo>
                    <a:pt x="2939130" y="171344"/>
                    <a:pt x="2947189" y="163285"/>
                    <a:pt x="2957130" y="163285"/>
                  </a:cubicBezTo>
                  <a:close/>
                  <a:moveTo>
                    <a:pt x="2793845" y="163285"/>
                  </a:moveTo>
                  <a:cubicBezTo>
                    <a:pt x="2803786" y="163285"/>
                    <a:pt x="2811845" y="171344"/>
                    <a:pt x="2811845" y="181285"/>
                  </a:cubicBezTo>
                  <a:cubicBezTo>
                    <a:pt x="2811845" y="191226"/>
                    <a:pt x="2803786" y="199285"/>
                    <a:pt x="2793845" y="199285"/>
                  </a:cubicBezTo>
                  <a:cubicBezTo>
                    <a:pt x="2783904" y="199285"/>
                    <a:pt x="2775845" y="191226"/>
                    <a:pt x="2775845" y="181285"/>
                  </a:cubicBezTo>
                  <a:cubicBezTo>
                    <a:pt x="2775845" y="171344"/>
                    <a:pt x="2783904" y="163285"/>
                    <a:pt x="2793845" y="163285"/>
                  </a:cubicBezTo>
                  <a:close/>
                  <a:moveTo>
                    <a:pt x="2630560" y="163285"/>
                  </a:moveTo>
                  <a:cubicBezTo>
                    <a:pt x="2640501" y="163285"/>
                    <a:pt x="2648560" y="171344"/>
                    <a:pt x="2648560" y="181285"/>
                  </a:cubicBezTo>
                  <a:cubicBezTo>
                    <a:pt x="2648560" y="191226"/>
                    <a:pt x="2640501" y="199285"/>
                    <a:pt x="2630560" y="199285"/>
                  </a:cubicBezTo>
                  <a:cubicBezTo>
                    <a:pt x="2620619" y="199285"/>
                    <a:pt x="2612560" y="191226"/>
                    <a:pt x="2612560" y="181285"/>
                  </a:cubicBezTo>
                  <a:cubicBezTo>
                    <a:pt x="2612560" y="171344"/>
                    <a:pt x="2620619" y="163285"/>
                    <a:pt x="2630560" y="163285"/>
                  </a:cubicBezTo>
                  <a:close/>
                  <a:moveTo>
                    <a:pt x="2467275" y="163285"/>
                  </a:moveTo>
                  <a:cubicBezTo>
                    <a:pt x="2477216" y="163285"/>
                    <a:pt x="2485275" y="171344"/>
                    <a:pt x="2485275" y="181285"/>
                  </a:cubicBezTo>
                  <a:cubicBezTo>
                    <a:pt x="2485275" y="191226"/>
                    <a:pt x="2477216" y="199285"/>
                    <a:pt x="2467275" y="199285"/>
                  </a:cubicBezTo>
                  <a:cubicBezTo>
                    <a:pt x="2457334" y="199285"/>
                    <a:pt x="2449275" y="191226"/>
                    <a:pt x="2449275" y="181285"/>
                  </a:cubicBezTo>
                  <a:cubicBezTo>
                    <a:pt x="2449275" y="171344"/>
                    <a:pt x="2457334" y="163285"/>
                    <a:pt x="2467275" y="163285"/>
                  </a:cubicBezTo>
                  <a:close/>
                  <a:moveTo>
                    <a:pt x="2303990" y="163285"/>
                  </a:moveTo>
                  <a:cubicBezTo>
                    <a:pt x="2313931" y="163285"/>
                    <a:pt x="2321990" y="171344"/>
                    <a:pt x="2321990" y="181285"/>
                  </a:cubicBezTo>
                  <a:cubicBezTo>
                    <a:pt x="2321990" y="191226"/>
                    <a:pt x="2313931" y="199285"/>
                    <a:pt x="2303990" y="199285"/>
                  </a:cubicBezTo>
                  <a:cubicBezTo>
                    <a:pt x="2294049" y="199285"/>
                    <a:pt x="2285990" y="191226"/>
                    <a:pt x="2285990" y="181285"/>
                  </a:cubicBezTo>
                  <a:cubicBezTo>
                    <a:pt x="2285990" y="171344"/>
                    <a:pt x="2294049" y="163285"/>
                    <a:pt x="2303990" y="163285"/>
                  </a:cubicBezTo>
                  <a:close/>
                  <a:moveTo>
                    <a:pt x="2140705" y="163285"/>
                  </a:moveTo>
                  <a:cubicBezTo>
                    <a:pt x="2150646" y="163285"/>
                    <a:pt x="2158705" y="171344"/>
                    <a:pt x="2158705" y="181285"/>
                  </a:cubicBezTo>
                  <a:cubicBezTo>
                    <a:pt x="2158705" y="191226"/>
                    <a:pt x="2150646" y="199285"/>
                    <a:pt x="2140705" y="199285"/>
                  </a:cubicBezTo>
                  <a:cubicBezTo>
                    <a:pt x="2130764" y="199285"/>
                    <a:pt x="2122705" y="191226"/>
                    <a:pt x="2122705" y="181285"/>
                  </a:cubicBezTo>
                  <a:cubicBezTo>
                    <a:pt x="2122705" y="171344"/>
                    <a:pt x="2130764" y="163285"/>
                    <a:pt x="2140705" y="163285"/>
                  </a:cubicBezTo>
                  <a:close/>
                  <a:moveTo>
                    <a:pt x="1977420" y="163285"/>
                  </a:moveTo>
                  <a:cubicBezTo>
                    <a:pt x="1987361" y="163285"/>
                    <a:pt x="1995420" y="171344"/>
                    <a:pt x="1995420" y="181285"/>
                  </a:cubicBezTo>
                  <a:cubicBezTo>
                    <a:pt x="1995420" y="191226"/>
                    <a:pt x="1987361" y="199285"/>
                    <a:pt x="1977420" y="199285"/>
                  </a:cubicBezTo>
                  <a:cubicBezTo>
                    <a:pt x="1967479" y="199285"/>
                    <a:pt x="1959420" y="191226"/>
                    <a:pt x="1959420" y="181285"/>
                  </a:cubicBezTo>
                  <a:cubicBezTo>
                    <a:pt x="1959420" y="171344"/>
                    <a:pt x="1967479" y="163285"/>
                    <a:pt x="1977420" y="163285"/>
                  </a:cubicBezTo>
                  <a:close/>
                  <a:moveTo>
                    <a:pt x="1814135" y="163285"/>
                  </a:moveTo>
                  <a:cubicBezTo>
                    <a:pt x="1824076" y="163285"/>
                    <a:pt x="1832135" y="171344"/>
                    <a:pt x="1832135" y="181285"/>
                  </a:cubicBezTo>
                  <a:cubicBezTo>
                    <a:pt x="1832135" y="191226"/>
                    <a:pt x="1824076" y="199285"/>
                    <a:pt x="1814135" y="199285"/>
                  </a:cubicBezTo>
                  <a:cubicBezTo>
                    <a:pt x="1804194" y="199285"/>
                    <a:pt x="1796135" y="191226"/>
                    <a:pt x="1796135" y="181285"/>
                  </a:cubicBezTo>
                  <a:cubicBezTo>
                    <a:pt x="1796135" y="171344"/>
                    <a:pt x="1804194" y="163285"/>
                    <a:pt x="1814135" y="163285"/>
                  </a:cubicBezTo>
                  <a:close/>
                  <a:moveTo>
                    <a:pt x="1650850" y="163285"/>
                  </a:moveTo>
                  <a:cubicBezTo>
                    <a:pt x="1660791" y="163285"/>
                    <a:pt x="1668850" y="171344"/>
                    <a:pt x="1668850" y="181285"/>
                  </a:cubicBezTo>
                  <a:cubicBezTo>
                    <a:pt x="1668850" y="191226"/>
                    <a:pt x="1660791" y="199285"/>
                    <a:pt x="1650850" y="199285"/>
                  </a:cubicBezTo>
                  <a:cubicBezTo>
                    <a:pt x="1640909" y="199285"/>
                    <a:pt x="1632850" y="191226"/>
                    <a:pt x="1632850" y="181285"/>
                  </a:cubicBezTo>
                  <a:cubicBezTo>
                    <a:pt x="1632850" y="171344"/>
                    <a:pt x="1640909" y="163285"/>
                    <a:pt x="1650850" y="163285"/>
                  </a:cubicBezTo>
                  <a:close/>
                  <a:moveTo>
                    <a:pt x="1487565" y="163285"/>
                  </a:moveTo>
                  <a:cubicBezTo>
                    <a:pt x="1497506" y="163285"/>
                    <a:pt x="1505565" y="171344"/>
                    <a:pt x="1505565" y="181285"/>
                  </a:cubicBezTo>
                  <a:cubicBezTo>
                    <a:pt x="1505565" y="191226"/>
                    <a:pt x="1497506" y="199285"/>
                    <a:pt x="1487565" y="199285"/>
                  </a:cubicBezTo>
                  <a:cubicBezTo>
                    <a:pt x="1477624" y="199285"/>
                    <a:pt x="1469565" y="191226"/>
                    <a:pt x="1469565" y="181285"/>
                  </a:cubicBezTo>
                  <a:cubicBezTo>
                    <a:pt x="1469565" y="171344"/>
                    <a:pt x="1477624" y="163285"/>
                    <a:pt x="1487565" y="163285"/>
                  </a:cubicBezTo>
                  <a:close/>
                  <a:moveTo>
                    <a:pt x="1324280" y="163285"/>
                  </a:moveTo>
                  <a:cubicBezTo>
                    <a:pt x="1334221" y="163285"/>
                    <a:pt x="1342280" y="171344"/>
                    <a:pt x="1342280" y="181285"/>
                  </a:cubicBezTo>
                  <a:cubicBezTo>
                    <a:pt x="1342280" y="191226"/>
                    <a:pt x="1334221" y="199285"/>
                    <a:pt x="1324280" y="199285"/>
                  </a:cubicBezTo>
                  <a:cubicBezTo>
                    <a:pt x="1314339" y="199285"/>
                    <a:pt x="1306280" y="191226"/>
                    <a:pt x="1306280" y="181285"/>
                  </a:cubicBezTo>
                  <a:cubicBezTo>
                    <a:pt x="1306280" y="171344"/>
                    <a:pt x="1314339" y="163285"/>
                    <a:pt x="1324280" y="163285"/>
                  </a:cubicBezTo>
                  <a:close/>
                  <a:moveTo>
                    <a:pt x="1160995" y="163285"/>
                  </a:moveTo>
                  <a:cubicBezTo>
                    <a:pt x="1170936" y="163285"/>
                    <a:pt x="1178995" y="171344"/>
                    <a:pt x="1178995" y="181285"/>
                  </a:cubicBezTo>
                  <a:cubicBezTo>
                    <a:pt x="1178995" y="191226"/>
                    <a:pt x="1170936" y="199285"/>
                    <a:pt x="1160995" y="199285"/>
                  </a:cubicBezTo>
                  <a:cubicBezTo>
                    <a:pt x="1151054" y="199285"/>
                    <a:pt x="1142995" y="191226"/>
                    <a:pt x="1142995" y="181285"/>
                  </a:cubicBezTo>
                  <a:cubicBezTo>
                    <a:pt x="1142995" y="171344"/>
                    <a:pt x="1151054" y="163285"/>
                    <a:pt x="1160995" y="163285"/>
                  </a:cubicBezTo>
                  <a:close/>
                  <a:moveTo>
                    <a:pt x="997710" y="163285"/>
                  </a:moveTo>
                  <a:cubicBezTo>
                    <a:pt x="1007651" y="163285"/>
                    <a:pt x="1015710" y="171344"/>
                    <a:pt x="1015710" y="181285"/>
                  </a:cubicBezTo>
                  <a:cubicBezTo>
                    <a:pt x="1015710" y="191226"/>
                    <a:pt x="1007651" y="199285"/>
                    <a:pt x="997710" y="199285"/>
                  </a:cubicBezTo>
                  <a:cubicBezTo>
                    <a:pt x="987769" y="199285"/>
                    <a:pt x="979710" y="191226"/>
                    <a:pt x="979710" y="181285"/>
                  </a:cubicBezTo>
                  <a:cubicBezTo>
                    <a:pt x="979710" y="171344"/>
                    <a:pt x="987769" y="163285"/>
                    <a:pt x="997710" y="163285"/>
                  </a:cubicBezTo>
                  <a:close/>
                  <a:moveTo>
                    <a:pt x="834425" y="163285"/>
                  </a:moveTo>
                  <a:cubicBezTo>
                    <a:pt x="844366" y="163285"/>
                    <a:pt x="852425" y="171344"/>
                    <a:pt x="852425" y="181285"/>
                  </a:cubicBezTo>
                  <a:cubicBezTo>
                    <a:pt x="852425" y="191226"/>
                    <a:pt x="844366" y="199285"/>
                    <a:pt x="834425" y="199285"/>
                  </a:cubicBezTo>
                  <a:cubicBezTo>
                    <a:pt x="824484" y="199285"/>
                    <a:pt x="816425" y="191226"/>
                    <a:pt x="816425" y="181285"/>
                  </a:cubicBezTo>
                  <a:cubicBezTo>
                    <a:pt x="816425" y="171344"/>
                    <a:pt x="824484" y="163285"/>
                    <a:pt x="834425" y="163285"/>
                  </a:cubicBezTo>
                  <a:close/>
                  <a:moveTo>
                    <a:pt x="671140" y="163285"/>
                  </a:moveTo>
                  <a:cubicBezTo>
                    <a:pt x="681081" y="163285"/>
                    <a:pt x="689140" y="171344"/>
                    <a:pt x="689140" y="181285"/>
                  </a:cubicBezTo>
                  <a:cubicBezTo>
                    <a:pt x="689140" y="191226"/>
                    <a:pt x="681081" y="199285"/>
                    <a:pt x="671140" y="199285"/>
                  </a:cubicBezTo>
                  <a:cubicBezTo>
                    <a:pt x="661199" y="199285"/>
                    <a:pt x="653140" y="191226"/>
                    <a:pt x="653140" y="181285"/>
                  </a:cubicBezTo>
                  <a:cubicBezTo>
                    <a:pt x="653140" y="171344"/>
                    <a:pt x="661199" y="163285"/>
                    <a:pt x="671140" y="163285"/>
                  </a:cubicBezTo>
                  <a:close/>
                  <a:moveTo>
                    <a:pt x="507855" y="163285"/>
                  </a:moveTo>
                  <a:cubicBezTo>
                    <a:pt x="517796" y="163285"/>
                    <a:pt x="525855" y="171344"/>
                    <a:pt x="525855" y="181285"/>
                  </a:cubicBezTo>
                  <a:cubicBezTo>
                    <a:pt x="525855" y="191226"/>
                    <a:pt x="517796" y="199285"/>
                    <a:pt x="507855" y="199285"/>
                  </a:cubicBezTo>
                  <a:cubicBezTo>
                    <a:pt x="497914" y="199285"/>
                    <a:pt x="489855" y="191226"/>
                    <a:pt x="489855" y="181285"/>
                  </a:cubicBezTo>
                  <a:cubicBezTo>
                    <a:pt x="489855" y="171344"/>
                    <a:pt x="497914" y="163285"/>
                    <a:pt x="507855" y="163285"/>
                  </a:cubicBezTo>
                  <a:close/>
                  <a:moveTo>
                    <a:pt x="344570" y="163285"/>
                  </a:moveTo>
                  <a:cubicBezTo>
                    <a:pt x="354511" y="163285"/>
                    <a:pt x="362570" y="171344"/>
                    <a:pt x="362570" y="181285"/>
                  </a:cubicBezTo>
                  <a:cubicBezTo>
                    <a:pt x="362570" y="191226"/>
                    <a:pt x="354511" y="199285"/>
                    <a:pt x="344570" y="199285"/>
                  </a:cubicBezTo>
                  <a:cubicBezTo>
                    <a:pt x="334629" y="199285"/>
                    <a:pt x="326570" y="191226"/>
                    <a:pt x="326570" y="181285"/>
                  </a:cubicBezTo>
                  <a:cubicBezTo>
                    <a:pt x="326570" y="171344"/>
                    <a:pt x="334629" y="163285"/>
                    <a:pt x="344570" y="163285"/>
                  </a:cubicBezTo>
                  <a:close/>
                  <a:moveTo>
                    <a:pt x="181285" y="163285"/>
                  </a:moveTo>
                  <a:cubicBezTo>
                    <a:pt x="191226" y="163285"/>
                    <a:pt x="199285" y="171344"/>
                    <a:pt x="199285" y="181285"/>
                  </a:cubicBezTo>
                  <a:cubicBezTo>
                    <a:pt x="199285" y="191226"/>
                    <a:pt x="191226" y="199285"/>
                    <a:pt x="181285" y="199285"/>
                  </a:cubicBezTo>
                  <a:cubicBezTo>
                    <a:pt x="171344" y="199285"/>
                    <a:pt x="163285" y="191226"/>
                    <a:pt x="163285" y="181285"/>
                  </a:cubicBezTo>
                  <a:cubicBezTo>
                    <a:pt x="163285" y="171344"/>
                    <a:pt x="171344" y="163285"/>
                    <a:pt x="181285" y="163285"/>
                  </a:cubicBezTo>
                  <a:close/>
                  <a:moveTo>
                    <a:pt x="18000" y="163285"/>
                  </a:moveTo>
                  <a:cubicBezTo>
                    <a:pt x="27941" y="163285"/>
                    <a:pt x="36000" y="171344"/>
                    <a:pt x="36000" y="181285"/>
                  </a:cubicBezTo>
                  <a:cubicBezTo>
                    <a:pt x="36000" y="191226"/>
                    <a:pt x="27941" y="199285"/>
                    <a:pt x="18000" y="199285"/>
                  </a:cubicBezTo>
                  <a:cubicBezTo>
                    <a:pt x="8059" y="199285"/>
                    <a:pt x="0" y="191226"/>
                    <a:pt x="0" y="181285"/>
                  </a:cubicBezTo>
                  <a:cubicBezTo>
                    <a:pt x="0" y="171344"/>
                    <a:pt x="8059" y="163285"/>
                    <a:pt x="18000" y="163285"/>
                  </a:cubicBezTo>
                  <a:close/>
                  <a:moveTo>
                    <a:pt x="3283706" y="0"/>
                  </a:moveTo>
                  <a:cubicBezTo>
                    <a:pt x="3293647" y="0"/>
                    <a:pt x="3301706" y="8059"/>
                    <a:pt x="3301706" y="18000"/>
                  </a:cubicBezTo>
                  <a:cubicBezTo>
                    <a:pt x="3301706" y="27941"/>
                    <a:pt x="3293647" y="36000"/>
                    <a:pt x="3283706" y="36000"/>
                  </a:cubicBezTo>
                  <a:cubicBezTo>
                    <a:pt x="3273765" y="36000"/>
                    <a:pt x="3265706" y="27941"/>
                    <a:pt x="3265706" y="18000"/>
                  </a:cubicBezTo>
                  <a:cubicBezTo>
                    <a:pt x="3265706" y="8059"/>
                    <a:pt x="3273765" y="0"/>
                    <a:pt x="3283706" y="0"/>
                  </a:cubicBezTo>
                  <a:close/>
                  <a:moveTo>
                    <a:pt x="3120415" y="0"/>
                  </a:moveTo>
                  <a:cubicBezTo>
                    <a:pt x="3130356" y="0"/>
                    <a:pt x="3138415" y="8059"/>
                    <a:pt x="3138415" y="18000"/>
                  </a:cubicBezTo>
                  <a:cubicBezTo>
                    <a:pt x="3138415" y="27941"/>
                    <a:pt x="3130356" y="36000"/>
                    <a:pt x="3120415" y="36000"/>
                  </a:cubicBezTo>
                  <a:cubicBezTo>
                    <a:pt x="3110474" y="36000"/>
                    <a:pt x="3102415" y="27941"/>
                    <a:pt x="3102415" y="18000"/>
                  </a:cubicBezTo>
                  <a:cubicBezTo>
                    <a:pt x="3102415" y="8059"/>
                    <a:pt x="3110474" y="0"/>
                    <a:pt x="3120415" y="0"/>
                  </a:cubicBezTo>
                  <a:close/>
                  <a:moveTo>
                    <a:pt x="2957130" y="0"/>
                  </a:moveTo>
                  <a:cubicBezTo>
                    <a:pt x="2967071" y="0"/>
                    <a:pt x="2975130" y="8059"/>
                    <a:pt x="2975130" y="18000"/>
                  </a:cubicBezTo>
                  <a:cubicBezTo>
                    <a:pt x="2975130" y="27941"/>
                    <a:pt x="2967071" y="36000"/>
                    <a:pt x="2957130" y="36000"/>
                  </a:cubicBezTo>
                  <a:cubicBezTo>
                    <a:pt x="2947189" y="36000"/>
                    <a:pt x="2939130" y="27941"/>
                    <a:pt x="2939130" y="18000"/>
                  </a:cubicBezTo>
                  <a:cubicBezTo>
                    <a:pt x="2939130" y="8059"/>
                    <a:pt x="2947189" y="0"/>
                    <a:pt x="2957130" y="0"/>
                  </a:cubicBezTo>
                  <a:close/>
                  <a:moveTo>
                    <a:pt x="2793845" y="0"/>
                  </a:moveTo>
                  <a:cubicBezTo>
                    <a:pt x="2803786" y="0"/>
                    <a:pt x="2811845" y="8059"/>
                    <a:pt x="2811845" y="18000"/>
                  </a:cubicBezTo>
                  <a:cubicBezTo>
                    <a:pt x="2811845" y="27941"/>
                    <a:pt x="2803786" y="36000"/>
                    <a:pt x="2793845" y="36000"/>
                  </a:cubicBezTo>
                  <a:cubicBezTo>
                    <a:pt x="2783904" y="36000"/>
                    <a:pt x="2775845" y="27941"/>
                    <a:pt x="2775845" y="18000"/>
                  </a:cubicBezTo>
                  <a:cubicBezTo>
                    <a:pt x="2775845" y="8059"/>
                    <a:pt x="2783904" y="0"/>
                    <a:pt x="2793845" y="0"/>
                  </a:cubicBezTo>
                  <a:close/>
                  <a:moveTo>
                    <a:pt x="2630560" y="0"/>
                  </a:moveTo>
                  <a:cubicBezTo>
                    <a:pt x="2640501" y="0"/>
                    <a:pt x="2648560" y="8059"/>
                    <a:pt x="2648560" y="18000"/>
                  </a:cubicBezTo>
                  <a:cubicBezTo>
                    <a:pt x="2648560" y="27941"/>
                    <a:pt x="2640501" y="36000"/>
                    <a:pt x="2630560" y="36000"/>
                  </a:cubicBezTo>
                  <a:cubicBezTo>
                    <a:pt x="2620619" y="36000"/>
                    <a:pt x="2612560" y="27941"/>
                    <a:pt x="2612560" y="18000"/>
                  </a:cubicBezTo>
                  <a:cubicBezTo>
                    <a:pt x="2612560" y="8059"/>
                    <a:pt x="2620619" y="0"/>
                    <a:pt x="2630560" y="0"/>
                  </a:cubicBezTo>
                  <a:close/>
                  <a:moveTo>
                    <a:pt x="2467275" y="0"/>
                  </a:moveTo>
                  <a:cubicBezTo>
                    <a:pt x="2477216" y="0"/>
                    <a:pt x="2485275" y="8059"/>
                    <a:pt x="2485275" y="18000"/>
                  </a:cubicBezTo>
                  <a:cubicBezTo>
                    <a:pt x="2485275" y="27941"/>
                    <a:pt x="2477216" y="36000"/>
                    <a:pt x="2467275" y="36000"/>
                  </a:cubicBezTo>
                  <a:cubicBezTo>
                    <a:pt x="2457334" y="36000"/>
                    <a:pt x="2449275" y="27941"/>
                    <a:pt x="2449275" y="18000"/>
                  </a:cubicBezTo>
                  <a:cubicBezTo>
                    <a:pt x="2449275" y="8059"/>
                    <a:pt x="2457334" y="0"/>
                    <a:pt x="2467275" y="0"/>
                  </a:cubicBezTo>
                  <a:close/>
                  <a:moveTo>
                    <a:pt x="2303990" y="0"/>
                  </a:moveTo>
                  <a:cubicBezTo>
                    <a:pt x="2313931" y="0"/>
                    <a:pt x="2321990" y="8059"/>
                    <a:pt x="2321990" y="18000"/>
                  </a:cubicBezTo>
                  <a:cubicBezTo>
                    <a:pt x="2321990" y="27941"/>
                    <a:pt x="2313931" y="36000"/>
                    <a:pt x="2303990" y="36000"/>
                  </a:cubicBezTo>
                  <a:cubicBezTo>
                    <a:pt x="2294049" y="36000"/>
                    <a:pt x="2285990" y="27941"/>
                    <a:pt x="2285990" y="18000"/>
                  </a:cubicBezTo>
                  <a:cubicBezTo>
                    <a:pt x="2285990" y="8059"/>
                    <a:pt x="2294049" y="0"/>
                    <a:pt x="2303990" y="0"/>
                  </a:cubicBezTo>
                  <a:close/>
                  <a:moveTo>
                    <a:pt x="2140705" y="0"/>
                  </a:moveTo>
                  <a:cubicBezTo>
                    <a:pt x="2150646" y="0"/>
                    <a:pt x="2158705" y="8059"/>
                    <a:pt x="2158705" y="18000"/>
                  </a:cubicBezTo>
                  <a:cubicBezTo>
                    <a:pt x="2158705" y="27941"/>
                    <a:pt x="2150646" y="36000"/>
                    <a:pt x="2140705" y="36000"/>
                  </a:cubicBezTo>
                  <a:cubicBezTo>
                    <a:pt x="2130764" y="36000"/>
                    <a:pt x="2122705" y="27941"/>
                    <a:pt x="2122705" y="18000"/>
                  </a:cubicBezTo>
                  <a:cubicBezTo>
                    <a:pt x="2122705" y="8059"/>
                    <a:pt x="2130764" y="0"/>
                    <a:pt x="2140705" y="0"/>
                  </a:cubicBezTo>
                  <a:close/>
                  <a:moveTo>
                    <a:pt x="1977420" y="0"/>
                  </a:moveTo>
                  <a:cubicBezTo>
                    <a:pt x="1987361" y="0"/>
                    <a:pt x="1995420" y="8059"/>
                    <a:pt x="1995420" y="18000"/>
                  </a:cubicBezTo>
                  <a:cubicBezTo>
                    <a:pt x="1995420" y="27941"/>
                    <a:pt x="1987361" y="36000"/>
                    <a:pt x="1977420" y="36000"/>
                  </a:cubicBezTo>
                  <a:cubicBezTo>
                    <a:pt x="1967479" y="36000"/>
                    <a:pt x="1959420" y="27941"/>
                    <a:pt x="1959420" y="18000"/>
                  </a:cubicBezTo>
                  <a:cubicBezTo>
                    <a:pt x="1959420" y="8059"/>
                    <a:pt x="1967479" y="0"/>
                    <a:pt x="1977420" y="0"/>
                  </a:cubicBezTo>
                  <a:close/>
                  <a:moveTo>
                    <a:pt x="1814135" y="0"/>
                  </a:moveTo>
                  <a:cubicBezTo>
                    <a:pt x="1824076" y="0"/>
                    <a:pt x="1832135" y="8059"/>
                    <a:pt x="1832135" y="18000"/>
                  </a:cubicBezTo>
                  <a:cubicBezTo>
                    <a:pt x="1832135" y="27941"/>
                    <a:pt x="1824076" y="36000"/>
                    <a:pt x="1814135" y="36000"/>
                  </a:cubicBezTo>
                  <a:cubicBezTo>
                    <a:pt x="1804194" y="36000"/>
                    <a:pt x="1796135" y="27941"/>
                    <a:pt x="1796135" y="18000"/>
                  </a:cubicBezTo>
                  <a:cubicBezTo>
                    <a:pt x="1796135" y="8059"/>
                    <a:pt x="1804194" y="0"/>
                    <a:pt x="1814135" y="0"/>
                  </a:cubicBezTo>
                  <a:close/>
                  <a:moveTo>
                    <a:pt x="1650850" y="0"/>
                  </a:moveTo>
                  <a:cubicBezTo>
                    <a:pt x="1660791" y="0"/>
                    <a:pt x="1668850" y="8059"/>
                    <a:pt x="1668850" y="18000"/>
                  </a:cubicBezTo>
                  <a:cubicBezTo>
                    <a:pt x="1668850" y="27941"/>
                    <a:pt x="1660791" y="36000"/>
                    <a:pt x="1650850" y="36000"/>
                  </a:cubicBezTo>
                  <a:cubicBezTo>
                    <a:pt x="1640909" y="36000"/>
                    <a:pt x="1632850" y="27941"/>
                    <a:pt x="1632850" y="18000"/>
                  </a:cubicBezTo>
                  <a:cubicBezTo>
                    <a:pt x="1632850" y="8059"/>
                    <a:pt x="1640909" y="0"/>
                    <a:pt x="1650850" y="0"/>
                  </a:cubicBezTo>
                  <a:close/>
                  <a:moveTo>
                    <a:pt x="1487565" y="0"/>
                  </a:moveTo>
                  <a:cubicBezTo>
                    <a:pt x="1497506" y="0"/>
                    <a:pt x="1505565" y="8059"/>
                    <a:pt x="1505565" y="18000"/>
                  </a:cubicBezTo>
                  <a:cubicBezTo>
                    <a:pt x="1505565" y="27941"/>
                    <a:pt x="1497506" y="36000"/>
                    <a:pt x="1487565" y="36000"/>
                  </a:cubicBezTo>
                  <a:cubicBezTo>
                    <a:pt x="1477624" y="36000"/>
                    <a:pt x="1469565" y="27941"/>
                    <a:pt x="1469565" y="18000"/>
                  </a:cubicBezTo>
                  <a:cubicBezTo>
                    <a:pt x="1469565" y="8059"/>
                    <a:pt x="1477624" y="0"/>
                    <a:pt x="1487565" y="0"/>
                  </a:cubicBezTo>
                  <a:close/>
                  <a:moveTo>
                    <a:pt x="1324280" y="0"/>
                  </a:moveTo>
                  <a:cubicBezTo>
                    <a:pt x="1334221" y="0"/>
                    <a:pt x="1342280" y="8059"/>
                    <a:pt x="1342280" y="18000"/>
                  </a:cubicBezTo>
                  <a:cubicBezTo>
                    <a:pt x="1342280" y="27941"/>
                    <a:pt x="1334221" y="36000"/>
                    <a:pt x="1324280" y="36000"/>
                  </a:cubicBezTo>
                  <a:cubicBezTo>
                    <a:pt x="1314339" y="36000"/>
                    <a:pt x="1306280" y="27941"/>
                    <a:pt x="1306280" y="18000"/>
                  </a:cubicBezTo>
                  <a:cubicBezTo>
                    <a:pt x="1306280" y="8059"/>
                    <a:pt x="1314339" y="0"/>
                    <a:pt x="1324280" y="0"/>
                  </a:cubicBezTo>
                  <a:close/>
                  <a:moveTo>
                    <a:pt x="1160995" y="0"/>
                  </a:moveTo>
                  <a:cubicBezTo>
                    <a:pt x="1170936" y="0"/>
                    <a:pt x="1178995" y="8059"/>
                    <a:pt x="1178995" y="18000"/>
                  </a:cubicBezTo>
                  <a:cubicBezTo>
                    <a:pt x="1178995" y="27941"/>
                    <a:pt x="1170936" y="36000"/>
                    <a:pt x="1160995" y="36000"/>
                  </a:cubicBezTo>
                  <a:cubicBezTo>
                    <a:pt x="1151054" y="36000"/>
                    <a:pt x="1142995" y="27941"/>
                    <a:pt x="1142995" y="18000"/>
                  </a:cubicBezTo>
                  <a:cubicBezTo>
                    <a:pt x="1142995" y="8059"/>
                    <a:pt x="1151054" y="0"/>
                    <a:pt x="1160995" y="0"/>
                  </a:cubicBezTo>
                  <a:close/>
                  <a:moveTo>
                    <a:pt x="997710" y="0"/>
                  </a:moveTo>
                  <a:cubicBezTo>
                    <a:pt x="1007651" y="0"/>
                    <a:pt x="1015710" y="8059"/>
                    <a:pt x="1015710" y="18000"/>
                  </a:cubicBezTo>
                  <a:cubicBezTo>
                    <a:pt x="1015710" y="27941"/>
                    <a:pt x="1007651" y="36000"/>
                    <a:pt x="997710" y="36000"/>
                  </a:cubicBezTo>
                  <a:cubicBezTo>
                    <a:pt x="987769" y="36000"/>
                    <a:pt x="979710" y="27941"/>
                    <a:pt x="979710" y="18000"/>
                  </a:cubicBezTo>
                  <a:cubicBezTo>
                    <a:pt x="979710" y="8059"/>
                    <a:pt x="987769" y="0"/>
                    <a:pt x="997710" y="0"/>
                  </a:cubicBezTo>
                  <a:close/>
                  <a:moveTo>
                    <a:pt x="834425" y="0"/>
                  </a:moveTo>
                  <a:cubicBezTo>
                    <a:pt x="844366" y="0"/>
                    <a:pt x="852425" y="8059"/>
                    <a:pt x="852425" y="18000"/>
                  </a:cubicBezTo>
                  <a:cubicBezTo>
                    <a:pt x="852425" y="27941"/>
                    <a:pt x="844366" y="36000"/>
                    <a:pt x="834425" y="36000"/>
                  </a:cubicBezTo>
                  <a:cubicBezTo>
                    <a:pt x="824484" y="36000"/>
                    <a:pt x="816425" y="27941"/>
                    <a:pt x="816425" y="18000"/>
                  </a:cubicBezTo>
                  <a:cubicBezTo>
                    <a:pt x="816425" y="8059"/>
                    <a:pt x="824484" y="0"/>
                    <a:pt x="834425" y="0"/>
                  </a:cubicBezTo>
                  <a:close/>
                  <a:moveTo>
                    <a:pt x="671140" y="0"/>
                  </a:moveTo>
                  <a:cubicBezTo>
                    <a:pt x="681081" y="0"/>
                    <a:pt x="689140" y="8059"/>
                    <a:pt x="689140" y="18000"/>
                  </a:cubicBezTo>
                  <a:cubicBezTo>
                    <a:pt x="689140" y="27941"/>
                    <a:pt x="681081" y="36000"/>
                    <a:pt x="671140" y="36000"/>
                  </a:cubicBezTo>
                  <a:cubicBezTo>
                    <a:pt x="661199" y="36000"/>
                    <a:pt x="653140" y="27941"/>
                    <a:pt x="653140" y="18000"/>
                  </a:cubicBezTo>
                  <a:cubicBezTo>
                    <a:pt x="653140" y="8059"/>
                    <a:pt x="661199" y="0"/>
                    <a:pt x="671140" y="0"/>
                  </a:cubicBezTo>
                  <a:close/>
                  <a:moveTo>
                    <a:pt x="507855" y="0"/>
                  </a:moveTo>
                  <a:cubicBezTo>
                    <a:pt x="517796" y="0"/>
                    <a:pt x="525855" y="8059"/>
                    <a:pt x="525855" y="18000"/>
                  </a:cubicBezTo>
                  <a:cubicBezTo>
                    <a:pt x="525855" y="27941"/>
                    <a:pt x="517796" y="36000"/>
                    <a:pt x="507855" y="36000"/>
                  </a:cubicBezTo>
                  <a:cubicBezTo>
                    <a:pt x="497914" y="36000"/>
                    <a:pt x="489855" y="27941"/>
                    <a:pt x="489855" y="18000"/>
                  </a:cubicBezTo>
                  <a:cubicBezTo>
                    <a:pt x="489855" y="8059"/>
                    <a:pt x="497914" y="0"/>
                    <a:pt x="507855" y="0"/>
                  </a:cubicBezTo>
                  <a:close/>
                  <a:moveTo>
                    <a:pt x="344570" y="0"/>
                  </a:moveTo>
                  <a:cubicBezTo>
                    <a:pt x="354511" y="0"/>
                    <a:pt x="362570" y="8059"/>
                    <a:pt x="362570" y="18000"/>
                  </a:cubicBezTo>
                  <a:cubicBezTo>
                    <a:pt x="362570" y="27941"/>
                    <a:pt x="354511" y="36000"/>
                    <a:pt x="344570" y="36000"/>
                  </a:cubicBezTo>
                  <a:cubicBezTo>
                    <a:pt x="334629" y="36000"/>
                    <a:pt x="326570" y="27941"/>
                    <a:pt x="326570" y="18000"/>
                  </a:cubicBezTo>
                  <a:cubicBezTo>
                    <a:pt x="326570" y="8059"/>
                    <a:pt x="334629" y="0"/>
                    <a:pt x="344570" y="0"/>
                  </a:cubicBezTo>
                  <a:close/>
                  <a:moveTo>
                    <a:pt x="181285" y="0"/>
                  </a:moveTo>
                  <a:cubicBezTo>
                    <a:pt x="191226" y="0"/>
                    <a:pt x="199285" y="8059"/>
                    <a:pt x="199285" y="18000"/>
                  </a:cubicBezTo>
                  <a:cubicBezTo>
                    <a:pt x="199285" y="27941"/>
                    <a:pt x="191226" y="36000"/>
                    <a:pt x="181285" y="36000"/>
                  </a:cubicBezTo>
                  <a:cubicBezTo>
                    <a:pt x="171344" y="36000"/>
                    <a:pt x="163285" y="27941"/>
                    <a:pt x="163285" y="18000"/>
                  </a:cubicBezTo>
                  <a:cubicBezTo>
                    <a:pt x="163285" y="8059"/>
                    <a:pt x="171344" y="0"/>
                    <a:pt x="181285" y="0"/>
                  </a:cubicBezTo>
                  <a:close/>
                  <a:moveTo>
                    <a:pt x="18000" y="0"/>
                  </a:moveTo>
                  <a:cubicBezTo>
                    <a:pt x="27941" y="0"/>
                    <a:pt x="36000" y="8059"/>
                    <a:pt x="36000" y="18000"/>
                  </a:cubicBezTo>
                  <a:cubicBezTo>
                    <a:pt x="36000" y="27941"/>
                    <a:pt x="27941" y="36000"/>
                    <a:pt x="18000" y="36000"/>
                  </a:cubicBezTo>
                  <a:cubicBezTo>
                    <a:pt x="8059" y="36000"/>
                    <a:pt x="0" y="27941"/>
                    <a:pt x="0" y="18000"/>
                  </a:cubicBezTo>
                  <a:cubicBezTo>
                    <a:pt x="0" y="8059"/>
                    <a:pt x="8059" y="0"/>
                    <a:pt x="1800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B78AF2-B757-8314-F4F7-DB3050B4E66E}"/>
                </a:ext>
              </a:extLst>
            </p:cNvPr>
            <p:cNvSpPr/>
            <p:nvPr/>
          </p:nvSpPr>
          <p:spPr>
            <a:xfrm>
              <a:off x="898078" y="1329652"/>
              <a:ext cx="3592274" cy="22859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12901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MP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005555"/>
      </a:accent1>
      <a:accent2>
        <a:srgbClr val="006C66"/>
      </a:accent2>
      <a:accent3>
        <a:srgbClr val="777777"/>
      </a:accent3>
      <a:accent4>
        <a:srgbClr val="C6D325"/>
      </a:accent4>
      <a:accent5>
        <a:srgbClr val="29485D"/>
      </a:accent5>
      <a:accent6>
        <a:srgbClr val="00B1EA"/>
      </a:accent6>
      <a:hlink>
        <a:srgbClr val="EF7C00"/>
      </a:hlink>
      <a:folHlink>
        <a:srgbClr val="96607D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100</Words>
  <Application>Microsoft Office PowerPoint</Application>
  <PresentationFormat>A4 Paper (210x297 mm)</PresentationFormat>
  <Paragraphs>14</Paragraphs>
  <Slides>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Roboto Medium</vt:lpstr>
      <vt:lpstr>Office 2013 - 2022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Bunzel  Adrian</dc:creator>
  <cp:lastModifiedBy>Bunzel  Adrian</cp:lastModifiedBy>
  <cp:revision>94</cp:revision>
  <cp:lastPrinted>2024-11-06T08:15:47Z</cp:lastPrinted>
  <dcterms:created xsi:type="dcterms:W3CDTF">2023-03-15T05:57:06Z</dcterms:created>
  <dcterms:modified xsi:type="dcterms:W3CDTF">2025-04-15T14:13:21Z</dcterms:modified>
</cp:coreProperties>
</file>