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9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C"/>
    <a:srgbClr val="F9CB99"/>
    <a:srgbClr val="EF7C00"/>
    <a:srgbClr val="B86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7357C-66AB-49A8-9E31-355F197C2D81}" v="151" dt="2024-12-14T06:37:3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7" autoAdjust="0"/>
    <p:restoredTop sz="86256" autoAdjust="0"/>
  </p:normalViewPr>
  <p:slideViewPr>
    <p:cSldViewPr snapToGrid="0">
      <p:cViewPr varScale="1">
        <p:scale>
          <a:sx n="26" d="100"/>
          <a:sy n="26" d="100"/>
        </p:scale>
        <p:origin x="33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Bunzel" userId="7d7c53c6-00fb-4bd5-8414-9fc8192ed350" providerId="ADAL" clId="{80349811-0088-400D-AA24-7AAFF326DAF6}"/>
    <pc:docChg chg="custSel delSld modSld sldOrd">
      <pc:chgData name="Adrian Bunzel" userId="7d7c53c6-00fb-4bd5-8414-9fc8192ed350" providerId="ADAL" clId="{80349811-0088-400D-AA24-7AAFF326DAF6}" dt="2021-04-23T13:58:33.816" v="19"/>
      <pc:docMkLst>
        <pc:docMk/>
      </pc:docMkLst>
      <pc:sldChg chg="addSp delSp modSp mod">
        <pc:chgData name="Adrian Bunzel" userId="7d7c53c6-00fb-4bd5-8414-9fc8192ed350" providerId="ADAL" clId="{80349811-0088-400D-AA24-7AAFF326DAF6}" dt="2021-04-23T13:58:30.767" v="17" actId="1036"/>
        <pc:sldMkLst>
          <pc:docMk/>
          <pc:sldMk cId="322201284" sldId="256"/>
        </pc:sldMkLst>
        <pc:picChg chg="del">
          <ac:chgData name="Adrian Bunzel" userId="7d7c53c6-00fb-4bd5-8414-9fc8192ed350" providerId="ADAL" clId="{80349811-0088-400D-AA24-7AAFF326DAF6}" dt="2021-04-23T13:58:28.295" v="14" actId="478"/>
          <ac:picMkLst>
            <pc:docMk/>
            <pc:sldMk cId="322201284" sldId="256"/>
            <ac:picMk id="5" creationId="{B2C6C15F-D0A3-4AA4-BF38-82478CAC75D0}"/>
          </ac:picMkLst>
        </pc:picChg>
        <pc:picChg chg="add mod">
          <ac:chgData name="Adrian Bunzel" userId="7d7c53c6-00fb-4bd5-8414-9fc8192ed350" providerId="ADAL" clId="{80349811-0088-400D-AA24-7AAFF326DAF6}" dt="2021-04-23T13:58:30.767" v="17" actId="1036"/>
          <ac:picMkLst>
            <pc:docMk/>
            <pc:sldMk cId="322201284" sldId="256"/>
            <ac:picMk id="26" creationId="{8E99BC45-1DD6-482A-843E-EA77158FC9B6}"/>
          </ac:picMkLst>
        </pc:picChg>
      </pc:sldChg>
      <pc:sldChg chg="del">
        <pc:chgData name="Adrian Bunzel" userId="7d7c53c6-00fb-4bd5-8414-9fc8192ed350" providerId="ADAL" clId="{80349811-0088-400D-AA24-7AAFF326DAF6}" dt="2021-04-12T09:44:31.073" v="2" actId="47"/>
        <pc:sldMkLst>
          <pc:docMk/>
          <pc:sldMk cId="1949371389" sldId="257"/>
        </pc:sldMkLst>
      </pc:sldChg>
      <pc:sldChg chg="addSp delSp modSp mod ord">
        <pc:chgData name="Adrian Bunzel" userId="7d7c53c6-00fb-4bd5-8414-9fc8192ed350" providerId="ADAL" clId="{80349811-0088-400D-AA24-7AAFF326DAF6}" dt="2021-04-23T13:58:33.816" v="19"/>
        <pc:sldMkLst>
          <pc:docMk/>
          <pc:sldMk cId="899953686" sldId="258"/>
        </pc:sldMkLst>
        <pc:picChg chg="del">
          <ac:chgData name="Adrian Bunzel" userId="7d7c53c6-00fb-4bd5-8414-9fc8192ed350" providerId="ADAL" clId="{80349811-0088-400D-AA24-7AAFF326DAF6}" dt="2021-04-23T13:58:21.831" v="12" actId="478"/>
          <ac:picMkLst>
            <pc:docMk/>
            <pc:sldMk cId="899953686" sldId="258"/>
            <ac:picMk id="2" creationId="{B211BFFF-6107-404B-85F6-647102CFEE22}"/>
          </ac:picMkLst>
        </pc:picChg>
        <pc:picChg chg="add del mod">
          <ac:chgData name="Adrian Bunzel" userId="7d7c53c6-00fb-4bd5-8414-9fc8192ed350" providerId="ADAL" clId="{80349811-0088-400D-AA24-7AAFF326DAF6}" dt="2021-04-23T13:58:21.100" v="11" actId="21"/>
          <ac:picMkLst>
            <pc:docMk/>
            <pc:sldMk cId="899953686" sldId="258"/>
            <ac:picMk id="4" creationId="{2FC76D1E-B361-49B5-9F4A-2B0633F26C73}"/>
          </ac:picMkLst>
        </pc:picChg>
        <pc:picChg chg="add del mod">
          <ac:chgData name="Adrian Bunzel" userId="7d7c53c6-00fb-4bd5-8414-9fc8192ed350" providerId="ADAL" clId="{80349811-0088-400D-AA24-7AAFF326DAF6}" dt="2021-04-23T13:58:33.252" v="18" actId="478"/>
          <ac:picMkLst>
            <pc:docMk/>
            <pc:sldMk cId="899953686" sldId="258"/>
            <ac:picMk id="26" creationId="{66118C17-9B17-4B5C-9274-8745352C84F3}"/>
          </ac:picMkLst>
        </pc:picChg>
        <pc:picChg chg="add mod">
          <ac:chgData name="Adrian Bunzel" userId="7d7c53c6-00fb-4bd5-8414-9fc8192ed350" providerId="ADAL" clId="{80349811-0088-400D-AA24-7AAFF326DAF6}" dt="2021-04-23T13:58:33.816" v="19"/>
          <ac:picMkLst>
            <pc:docMk/>
            <pc:sldMk cId="899953686" sldId="258"/>
            <ac:picMk id="27" creationId="{325DBF2A-1085-47ED-8013-BD33CE1BE620}"/>
          </ac:picMkLst>
        </pc:picChg>
      </pc:sldChg>
    </pc:docChg>
  </pc:docChgLst>
  <pc:docChgLst>
    <pc:chgData name="Adrian Bunzel" userId="7d7c53c6-00fb-4bd5-8414-9fc8192ed350" providerId="ADAL" clId="{FEFA2FE8-67B5-4013-BCA0-54E02CCABA91}"/>
    <pc:docChg chg="modSld">
      <pc:chgData name="Adrian Bunzel" userId="7d7c53c6-00fb-4bd5-8414-9fc8192ed350" providerId="ADAL" clId="{FEFA2FE8-67B5-4013-BCA0-54E02CCABA91}" dt="2020-01-07T09:01:32.891" v="14" actId="20577"/>
      <pc:docMkLst>
        <pc:docMk/>
      </pc:docMkLst>
      <pc:sldChg chg="modSp">
        <pc:chgData name="Adrian Bunzel" userId="7d7c53c6-00fb-4bd5-8414-9fc8192ed350" providerId="ADAL" clId="{FEFA2FE8-67B5-4013-BCA0-54E02CCABA91}" dt="2020-01-07T09:01:32.891" v="14" actId="20577"/>
        <pc:sldMkLst>
          <pc:docMk/>
          <pc:sldMk cId="322201284" sldId="256"/>
        </pc:sldMkLst>
        <pc:spChg chg="mod">
          <ac:chgData name="Adrian Bunzel" userId="7d7c53c6-00fb-4bd5-8414-9fc8192ed350" providerId="ADAL" clId="{FEFA2FE8-67B5-4013-BCA0-54E02CCABA91}" dt="2020-01-07T09:01:21.281" v="0" actId="20577"/>
          <ac:spMkLst>
            <pc:docMk/>
            <pc:sldMk cId="322201284" sldId="256"/>
            <ac:spMk id="10" creationId="{4940C39C-8F68-4867-9484-5E2EC29763ED}"/>
          </ac:spMkLst>
        </pc:spChg>
        <pc:spChg chg="mod">
          <ac:chgData name="Adrian Bunzel" userId="7d7c53c6-00fb-4bd5-8414-9fc8192ed350" providerId="ADAL" clId="{FEFA2FE8-67B5-4013-BCA0-54E02CCABA91}" dt="2020-01-07T09:01:32.891" v="14" actId="20577"/>
          <ac:spMkLst>
            <pc:docMk/>
            <pc:sldMk cId="322201284" sldId="256"/>
            <ac:spMk id="12" creationId="{FD7E404E-7636-4282-B0C4-BFD05649D580}"/>
          </ac:spMkLst>
        </pc:spChg>
        <pc:spChg chg="mod">
          <ac:chgData name="Adrian Bunzel" userId="7d7c53c6-00fb-4bd5-8414-9fc8192ed350" providerId="ADAL" clId="{FEFA2FE8-67B5-4013-BCA0-54E02CCABA91}" dt="2020-01-07T09:01:26.589" v="2" actId="6549"/>
          <ac:spMkLst>
            <pc:docMk/>
            <pc:sldMk cId="322201284" sldId="256"/>
            <ac:spMk id="13" creationId="{9363F8A8-8183-4535-B915-762F951DB5EF}"/>
          </ac:spMkLst>
        </pc:spChg>
      </pc:sldChg>
    </pc:docChg>
  </pc:docChgLst>
  <pc:docChgLst>
    <pc:chgData name="Bunzel  Adrian" userId="9b17c2de-5e26-4b26-a4c5-9dc3bee1b126" providerId="ADAL" clId="{1735FE43-E9E2-4E22-BAF3-29666A9EBD73}"/>
    <pc:docChg chg="custSel modSld">
      <pc:chgData name="Bunzel  Adrian" userId="9b17c2de-5e26-4b26-a4c5-9dc3bee1b126" providerId="ADAL" clId="{1735FE43-E9E2-4E22-BAF3-29666A9EBD73}" dt="2024-11-28T13:48:03.736" v="33" actId="1038"/>
      <pc:docMkLst>
        <pc:docMk/>
      </pc:docMkLst>
      <pc:sldChg chg="addSp delSp modSp mod">
        <pc:chgData name="Bunzel  Adrian" userId="9b17c2de-5e26-4b26-a4c5-9dc3bee1b126" providerId="ADAL" clId="{1735FE43-E9E2-4E22-BAF3-29666A9EBD73}" dt="2024-11-28T13:48:03.736" v="33" actId="1038"/>
        <pc:sldMkLst>
          <pc:docMk/>
          <pc:sldMk cId="899953686" sldId="258"/>
        </pc:sldMkLst>
        <pc:spChg chg="del">
          <ac:chgData name="Bunzel  Adrian" userId="9b17c2de-5e26-4b26-a4c5-9dc3bee1b126" providerId="ADAL" clId="{1735FE43-E9E2-4E22-BAF3-29666A9EBD73}" dt="2024-11-28T13:43:27.716" v="0" actId="478"/>
          <ac:spMkLst>
            <pc:docMk/>
            <pc:sldMk cId="899953686" sldId="258"/>
            <ac:spMk id="100" creationId="{E0C495A9-5B3E-4D0D-A611-A1D28AB729E9}"/>
          </ac:spMkLst>
        </pc:spChg>
        <pc:spChg chg="del">
          <ac:chgData name="Bunzel  Adrian" userId="9b17c2de-5e26-4b26-a4c5-9dc3bee1b126" providerId="ADAL" clId="{1735FE43-E9E2-4E22-BAF3-29666A9EBD73}" dt="2024-11-28T13:43:29.314" v="3" actId="478"/>
          <ac:spMkLst>
            <pc:docMk/>
            <pc:sldMk cId="899953686" sldId="258"/>
            <ac:spMk id="108" creationId="{73B5E32D-6A88-06AA-60CB-C657C39FDF77}"/>
          </ac:spMkLst>
        </pc:spChg>
        <pc:spChg chg="del mod">
          <ac:chgData name="Bunzel  Adrian" userId="9b17c2de-5e26-4b26-a4c5-9dc3bee1b126" providerId="ADAL" clId="{1735FE43-E9E2-4E22-BAF3-29666A9EBD73}" dt="2024-11-28T13:43:29.899" v="4" actId="478"/>
          <ac:spMkLst>
            <pc:docMk/>
            <pc:sldMk cId="899953686" sldId="258"/>
            <ac:spMk id="110" creationId="{A80AED2C-AD7C-25E3-4EE1-A6D92CCFC40C}"/>
          </ac:spMkLst>
        </pc:spChg>
        <pc:grpChg chg="del">
          <ac:chgData name="Bunzel  Adrian" userId="9b17c2de-5e26-4b26-a4c5-9dc3bee1b126" providerId="ADAL" clId="{1735FE43-E9E2-4E22-BAF3-29666A9EBD73}" dt="2024-11-28T13:43:28.194" v="1" actId="478"/>
          <ac:grpSpMkLst>
            <pc:docMk/>
            <pc:sldMk cId="899953686" sldId="258"/>
            <ac:grpSpMk id="111" creationId="{19830BF8-5FCD-F268-9161-A1A4AB4CC1E3}"/>
          </ac:grpSpMkLst>
        </pc:grpChg>
        <pc:picChg chg="add mod">
          <ac:chgData name="Bunzel  Adrian" userId="9b17c2de-5e26-4b26-a4c5-9dc3bee1b126" providerId="ADAL" clId="{1735FE43-E9E2-4E22-BAF3-29666A9EBD73}" dt="2024-11-28T13:48:03.736" v="33" actId="1038"/>
          <ac:picMkLst>
            <pc:docMk/>
            <pc:sldMk cId="899953686" sldId="258"/>
            <ac:picMk id="3" creationId="{62B23EE7-CF33-4559-9648-90D983AB4552}"/>
          </ac:picMkLst>
        </pc:picChg>
        <pc:picChg chg="add mod">
          <ac:chgData name="Bunzel  Adrian" userId="9b17c2de-5e26-4b26-a4c5-9dc3bee1b126" providerId="ADAL" clId="{1735FE43-E9E2-4E22-BAF3-29666A9EBD73}" dt="2024-11-28T13:47:58.674" v="20" actId="1076"/>
          <ac:picMkLst>
            <pc:docMk/>
            <pc:sldMk cId="899953686" sldId="258"/>
            <ac:picMk id="4" creationId="{FFFD84E3-5ADC-7D32-8BDE-76F6891F5B05}"/>
          </ac:picMkLst>
        </pc:picChg>
        <pc:picChg chg="del">
          <ac:chgData name="Bunzel  Adrian" userId="9b17c2de-5e26-4b26-a4c5-9dc3bee1b126" providerId="ADAL" clId="{1735FE43-E9E2-4E22-BAF3-29666A9EBD73}" dt="2024-11-28T13:43:27.716" v="0" actId="478"/>
          <ac:picMkLst>
            <pc:docMk/>
            <pc:sldMk cId="899953686" sldId="258"/>
            <ac:picMk id="102" creationId="{BA234600-DCD8-FC9A-F8A3-56EBB2773463}"/>
          </ac:picMkLst>
        </pc:picChg>
        <pc:picChg chg="del">
          <ac:chgData name="Bunzel  Adrian" userId="9b17c2de-5e26-4b26-a4c5-9dc3bee1b126" providerId="ADAL" clId="{1735FE43-E9E2-4E22-BAF3-29666A9EBD73}" dt="2024-11-28T13:43:27.716" v="0" actId="478"/>
          <ac:picMkLst>
            <pc:docMk/>
            <pc:sldMk cId="899953686" sldId="258"/>
            <ac:picMk id="103" creationId="{4D9A0243-2024-CD61-BB07-F4FDF5AFE971}"/>
          </ac:picMkLst>
        </pc:picChg>
        <pc:picChg chg="del">
          <ac:chgData name="Bunzel  Adrian" userId="9b17c2de-5e26-4b26-a4c5-9dc3bee1b126" providerId="ADAL" clId="{1735FE43-E9E2-4E22-BAF3-29666A9EBD73}" dt="2024-11-28T13:43:30.513" v="5" actId="478"/>
          <ac:picMkLst>
            <pc:docMk/>
            <pc:sldMk cId="899953686" sldId="258"/>
            <ac:picMk id="104" creationId="{67EADC10-26E5-6C26-6EA0-F7C441DC960B}"/>
          </ac:picMkLst>
        </pc:picChg>
        <pc:picChg chg="del">
          <ac:chgData name="Bunzel  Adrian" userId="9b17c2de-5e26-4b26-a4c5-9dc3bee1b126" providerId="ADAL" clId="{1735FE43-E9E2-4E22-BAF3-29666A9EBD73}" dt="2024-11-28T13:43:27.716" v="0" actId="478"/>
          <ac:picMkLst>
            <pc:docMk/>
            <pc:sldMk cId="899953686" sldId="258"/>
            <ac:picMk id="106" creationId="{2140F811-17B7-185C-872A-169BAFD2F1D5}"/>
          </ac:picMkLst>
        </pc:picChg>
        <pc:picChg chg="del">
          <ac:chgData name="Bunzel  Adrian" userId="9b17c2de-5e26-4b26-a4c5-9dc3bee1b126" providerId="ADAL" clId="{1735FE43-E9E2-4E22-BAF3-29666A9EBD73}" dt="2024-11-28T13:43:27.716" v="0" actId="478"/>
          <ac:picMkLst>
            <pc:docMk/>
            <pc:sldMk cId="899953686" sldId="258"/>
            <ac:picMk id="107" creationId="{4BD84495-9B01-9835-3531-A229D1A4CF72}"/>
          </ac:picMkLst>
        </pc:pic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16" creationId="{C58B4232-CCC7-516C-EA5E-826F7FB7EE6A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1" creationId="{60B5E73F-70D5-8C43-FB64-660A2B232102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2" creationId="{97811792-DAB2-43EE-D620-795E09DFEC29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3" creationId="{052F3E36-2AFB-47E5-AD90-A959C4D52B0D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4" creationId="{6EFC1AAA-D28B-213F-5065-D60F174572A5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5" creationId="{2CF7180D-8A18-5E99-3DC7-16C42E6A31D4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6" creationId="{43D12FE2-0FBF-0601-D157-D3EB56B3F746}"/>
          </ac:cxnSpMkLst>
        </pc:cxnChg>
        <pc:cxnChg chg="mod">
          <ac:chgData name="Bunzel  Adrian" userId="9b17c2de-5e26-4b26-a4c5-9dc3bee1b126" providerId="ADAL" clId="{1735FE43-E9E2-4E22-BAF3-29666A9EBD73}" dt="2024-11-28T13:43:28.194" v="1" actId="478"/>
          <ac:cxnSpMkLst>
            <pc:docMk/>
            <pc:sldMk cId="899953686" sldId="258"/>
            <ac:cxnSpMk id="127" creationId="{BB3DCF00-8B2C-BC08-C06A-6C93DEDABF46}"/>
          </ac:cxnSpMkLst>
        </pc:cxnChg>
      </pc:sldChg>
    </pc:docChg>
  </pc:docChgLst>
  <pc:docChgLst>
    <pc:chgData name="Adrian Bunzel" userId="7d7c53c6-00fb-4bd5-8414-9fc8192ed350" providerId="ADAL" clId="{A3C3F8FD-AFBA-46E3-B329-C432A14590EF}"/>
    <pc:docChg chg="custSel modSld">
      <pc:chgData name="Adrian Bunzel" userId="7d7c53c6-00fb-4bd5-8414-9fc8192ed350" providerId="ADAL" clId="{A3C3F8FD-AFBA-46E3-B329-C432A14590EF}" dt="2021-04-04T13:57:48.965" v="1"/>
      <pc:docMkLst>
        <pc:docMk/>
      </pc:docMkLst>
      <pc:sldChg chg="addSp delSp modSp mod">
        <pc:chgData name="Adrian Bunzel" userId="7d7c53c6-00fb-4bd5-8414-9fc8192ed350" providerId="ADAL" clId="{A3C3F8FD-AFBA-46E3-B329-C432A14590EF}" dt="2021-04-04T13:57:48.965" v="1"/>
        <pc:sldMkLst>
          <pc:docMk/>
          <pc:sldMk cId="899953686" sldId="258"/>
        </pc:sldMkLst>
        <pc:picChg chg="del">
          <ac:chgData name="Adrian Bunzel" userId="7d7c53c6-00fb-4bd5-8414-9fc8192ed350" providerId="ADAL" clId="{A3C3F8FD-AFBA-46E3-B329-C432A14590EF}" dt="2021-04-04T13:57:48.351" v="0" actId="478"/>
          <ac:picMkLst>
            <pc:docMk/>
            <pc:sldMk cId="899953686" sldId="258"/>
            <ac:picMk id="11" creationId="{B125C504-A088-4C5E-BC33-3D7D92326DD1}"/>
          </ac:picMkLst>
        </pc:picChg>
        <pc:picChg chg="add mod">
          <ac:chgData name="Adrian Bunzel" userId="7d7c53c6-00fb-4bd5-8414-9fc8192ed350" providerId="ADAL" clId="{A3C3F8FD-AFBA-46E3-B329-C432A14590EF}" dt="2021-04-04T13:57:48.965" v="1"/>
          <ac:picMkLst>
            <pc:docMk/>
            <pc:sldMk cId="899953686" sldId="258"/>
            <ac:picMk id="25" creationId="{E0DBF0DA-6F09-4E87-A81C-591DA95F9A79}"/>
          </ac:picMkLst>
        </pc:picChg>
      </pc:sldChg>
    </pc:docChg>
  </pc:docChgLst>
  <pc:docChgLst>
    <pc:chgData name="Adrian Bunzel" userId="7d7c53c6-00fb-4bd5-8414-9fc8192ed350" providerId="ADAL" clId="{28B50BEC-7FB4-4192-AA0F-18FB3DC007F8}"/>
    <pc:docChg chg="undo custSel addSld modSld">
      <pc:chgData name="Adrian Bunzel" userId="7d7c53c6-00fb-4bd5-8414-9fc8192ed350" providerId="ADAL" clId="{28B50BEC-7FB4-4192-AA0F-18FB3DC007F8}" dt="2020-10-28T13:06:08.984" v="2235" actId="22"/>
      <pc:docMkLst>
        <pc:docMk/>
      </pc:docMkLst>
      <pc:sldChg chg="addSp delSp modSp mod">
        <pc:chgData name="Adrian Bunzel" userId="7d7c53c6-00fb-4bd5-8414-9fc8192ed350" providerId="ADAL" clId="{28B50BEC-7FB4-4192-AA0F-18FB3DC007F8}" dt="2020-10-28T13:06:00.707" v="2233" actId="478"/>
        <pc:sldMkLst>
          <pc:docMk/>
          <pc:sldMk cId="322201284" sldId="256"/>
        </pc:sldMkLst>
        <pc:spChg chg="del mod">
          <ac:chgData name="Adrian Bunzel" userId="7d7c53c6-00fb-4bd5-8414-9fc8192ed350" providerId="ADAL" clId="{28B50BEC-7FB4-4192-AA0F-18FB3DC007F8}" dt="2020-10-21T08:40:19.719" v="2143" actId="478"/>
          <ac:spMkLst>
            <pc:docMk/>
            <pc:sldMk cId="322201284" sldId="256"/>
            <ac:spMk id="4" creationId="{F922D238-CFF1-436B-BDB5-D29AF40FB20E}"/>
          </ac:spMkLst>
        </pc:spChg>
        <pc:spChg chg="mod topLvl">
          <ac:chgData name="Adrian Bunzel" userId="7d7c53c6-00fb-4bd5-8414-9fc8192ed350" providerId="ADAL" clId="{28B50BEC-7FB4-4192-AA0F-18FB3DC007F8}" dt="2020-10-21T08:37:13.752" v="1839" actId="164"/>
          <ac:spMkLst>
            <pc:docMk/>
            <pc:sldMk cId="322201284" sldId="256"/>
            <ac:spMk id="5" creationId="{F22F8E41-D840-4BB7-B13F-92ED788C1599}"/>
          </ac:spMkLst>
        </pc:spChg>
        <pc:spChg chg="mod topLvl">
          <ac:chgData name="Adrian Bunzel" userId="7d7c53c6-00fb-4bd5-8414-9fc8192ed350" providerId="ADAL" clId="{28B50BEC-7FB4-4192-AA0F-18FB3DC007F8}" dt="2020-10-21T08:37:13.752" v="1839" actId="164"/>
          <ac:spMkLst>
            <pc:docMk/>
            <pc:sldMk cId="322201284" sldId="256"/>
            <ac:spMk id="6" creationId="{965F3A09-B32B-4975-BA87-9196AD8BBCF0}"/>
          </ac:spMkLst>
        </pc:spChg>
        <pc:spChg chg="del mod topLvl">
          <ac:chgData name="Adrian Bunzel" userId="7d7c53c6-00fb-4bd5-8414-9fc8192ed350" providerId="ADAL" clId="{28B50BEC-7FB4-4192-AA0F-18FB3DC007F8}" dt="2020-10-21T08:35:06.969" v="1759" actId="478"/>
          <ac:spMkLst>
            <pc:docMk/>
            <pc:sldMk cId="322201284" sldId="256"/>
            <ac:spMk id="7" creationId="{B5061802-F844-4B43-B2C4-86A798DE9680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8" creationId="{222443E6-2B30-42FE-97DE-5C264CBCE490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9" creationId="{85E33022-741D-46DB-B5BC-7384649C07C5}"/>
          </ac:spMkLst>
        </pc:spChg>
        <pc:spChg chg="mod topLvl">
          <ac:chgData name="Adrian Bunzel" userId="7d7c53c6-00fb-4bd5-8414-9fc8192ed350" providerId="ADAL" clId="{28B50BEC-7FB4-4192-AA0F-18FB3DC007F8}" dt="2020-10-20T20:27:59.691" v="1094" actId="255"/>
          <ac:spMkLst>
            <pc:docMk/>
            <pc:sldMk cId="322201284" sldId="256"/>
            <ac:spMk id="10" creationId="{4940C39C-8F68-4867-9484-5E2EC29763ED}"/>
          </ac:spMkLst>
        </pc:spChg>
        <pc:spChg chg="mod topLvl">
          <ac:chgData name="Adrian Bunzel" userId="7d7c53c6-00fb-4bd5-8414-9fc8192ed350" providerId="ADAL" clId="{28B50BEC-7FB4-4192-AA0F-18FB3DC007F8}" dt="2020-10-20T20:28:09.657" v="1096" actId="255"/>
          <ac:spMkLst>
            <pc:docMk/>
            <pc:sldMk cId="322201284" sldId="256"/>
            <ac:spMk id="12" creationId="{FD7E404E-7636-4282-B0C4-BFD05649D580}"/>
          </ac:spMkLst>
        </pc:spChg>
        <pc:spChg chg="mod topLvl">
          <ac:chgData name="Adrian Bunzel" userId="7d7c53c6-00fb-4bd5-8414-9fc8192ed350" providerId="ADAL" clId="{28B50BEC-7FB4-4192-AA0F-18FB3DC007F8}" dt="2020-10-20T20:27:59.691" v="1094" actId="255"/>
          <ac:spMkLst>
            <pc:docMk/>
            <pc:sldMk cId="322201284" sldId="256"/>
            <ac:spMk id="13" creationId="{9363F8A8-8183-4535-B915-762F951DB5EF}"/>
          </ac:spMkLst>
        </pc:spChg>
        <pc:spChg chg="mod topLvl">
          <ac:chgData name="Adrian Bunzel" userId="7d7c53c6-00fb-4bd5-8414-9fc8192ed350" providerId="ADAL" clId="{28B50BEC-7FB4-4192-AA0F-18FB3DC007F8}" dt="2020-10-05T20:17:28.957" v="63" actId="165"/>
          <ac:spMkLst>
            <pc:docMk/>
            <pc:sldMk cId="322201284" sldId="256"/>
            <ac:spMk id="14" creationId="{D43FEFF2-A400-4F18-98BD-3FF7D4F1CCEE}"/>
          </ac:spMkLst>
        </pc:spChg>
        <pc:spChg chg="mod topLvl">
          <ac:chgData name="Adrian Bunzel" userId="7d7c53c6-00fb-4bd5-8414-9fc8192ed350" providerId="ADAL" clId="{28B50BEC-7FB4-4192-AA0F-18FB3DC007F8}" dt="2020-10-05T20:17:28.957" v="63" actId="165"/>
          <ac:spMkLst>
            <pc:docMk/>
            <pc:sldMk cId="322201284" sldId="256"/>
            <ac:spMk id="15" creationId="{A2596750-24C9-4C37-9A10-520A617794E4}"/>
          </ac:spMkLst>
        </pc:spChg>
        <pc:spChg chg="mod topLvl">
          <ac:chgData name="Adrian Bunzel" userId="7d7c53c6-00fb-4bd5-8414-9fc8192ed350" providerId="ADAL" clId="{28B50BEC-7FB4-4192-AA0F-18FB3DC007F8}" dt="2020-10-05T20:17:28.957" v="63" actId="165"/>
          <ac:spMkLst>
            <pc:docMk/>
            <pc:sldMk cId="322201284" sldId="256"/>
            <ac:spMk id="16" creationId="{500CD51D-4281-4707-87EB-28CC791C0934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17" creationId="{7BDDAEFC-17D1-4A69-84BD-E2E84A82DA19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18" creationId="{EB609008-61D0-4EAC-9746-8D92C90DAF2C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19" creationId="{29796109-5E7A-410C-8945-4ADED6EC9B79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20" creationId="{C796B9A3-0DA4-45A8-BAA2-7D6692C18991}"/>
          </ac:spMkLst>
        </pc:spChg>
        <pc:spChg chg="add del">
          <ac:chgData name="Adrian Bunzel" userId="7d7c53c6-00fb-4bd5-8414-9fc8192ed350" providerId="ADAL" clId="{28B50BEC-7FB4-4192-AA0F-18FB3DC007F8}" dt="2020-10-21T08:23:59.006" v="1116" actId="478"/>
          <ac:spMkLst>
            <pc:docMk/>
            <pc:sldMk cId="322201284" sldId="256"/>
            <ac:spMk id="22" creationId="{6EFA3667-39BC-4C48-A7EE-A27601E706F4}"/>
          </ac:spMkLst>
        </pc:spChg>
        <pc:spChg chg="add mod">
          <ac:chgData name="Adrian Bunzel" userId="7d7c53c6-00fb-4bd5-8414-9fc8192ed350" providerId="ADAL" clId="{28B50BEC-7FB4-4192-AA0F-18FB3DC007F8}" dt="2020-10-21T08:37:13.752" v="1839" actId="164"/>
          <ac:spMkLst>
            <pc:docMk/>
            <pc:sldMk cId="322201284" sldId="256"/>
            <ac:spMk id="27" creationId="{6574F96C-AA8C-4F93-88A9-03D7C9148F96}"/>
          </ac:spMkLst>
        </pc:spChg>
        <pc:spChg chg="add mod">
          <ac:chgData name="Adrian Bunzel" userId="7d7c53c6-00fb-4bd5-8414-9fc8192ed350" providerId="ADAL" clId="{28B50BEC-7FB4-4192-AA0F-18FB3DC007F8}" dt="2020-10-21T08:37:13.752" v="1839" actId="164"/>
          <ac:spMkLst>
            <pc:docMk/>
            <pc:sldMk cId="322201284" sldId="256"/>
            <ac:spMk id="29" creationId="{92CEECD3-D266-418A-A683-133727F503B0}"/>
          </ac:spMkLst>
        </pc:spChg>
        <pc:spChg chg="add mod">
          <ac:chgData name="Adrian Bunzel" userId="7d7c53c6-00fb-4bd5-8414-9fc8192ed350" providerId="ADAL" clId="{28B50BEC-7FB4-4192-AA0F-18FB3DC007F8}" dt="2020-10-20T10:25:08.606" v="1002" actId="553"/>
          <ac:spMkLst>
            <pc:docMk/>
            <pc:sldMk cId="322201284" sldId="256"/>
            <ac:spMk id="41" creationId="{776A9836-0C88-4283-AC53-4087E11DE9E1}"/>
          </ac:spMkLst>
        </pc:spChg>
        <pc:spChg chg="add del">
          <ac:chgData name="Adrian Bunzel" userId="7d7c53c6-00fb-4bd5-8414-9fc8192ed350" providerId="ADAL" clId="{28B50BEC-7FB4-4192-AA0F-18FB3DC007F8}" dt="2020-10-21T08:41:13.188" v="2171" actId="478"/>
          <ac:spMkLst>
            <pc:docMk/>
            <pc:sldMk cId="322201284" sldId="256"/>
            <ac:spMk id="44" creationId="{2F086DC6-56F2-40EC-986F-558F64D58B3A}"/>
          </ac:spMkLst>
        </pc:spChg>
        <pc:spChg chg="add del">
          <ac:chgData name="Adrian Bunzel" userId="7d7c53c6-00fb-4bd5-8414-9fc8192ed350" providerId="ADAL" clId="{28B50BEC-7FB4-4192-AA0F-18FB3DC007F8}" dt="2020-10-21T08:41:11.125" v="2169" actId="478"/>
          <ac:spMkLst>
            <pc:docMk/>
            <pc:sldMk cId="322201284" sldId="256"/>
            <ac:spMk id="50" creationId="{6D8F2DCD-24BB-45A2-A246-44B069763D86}"/>
          </ac:spMkLst>
        </pc:spChg>
        <pc:spChg chg="add del">
          <ac:chgData name="Adrian Bunzel" userId="7d7c53c6-00fb-4bd5-8414-9fc8192ed350" providerId="ADAL" clId="{28B50BEC-7FB4-4192-AA0F-18FB3DC007F8}" dt="2020-10-21T08:41:11.125" v="2169" actId="478"/>
          <ac:spMkLst>
            <pc:docMk/>
            <pc:sldMk cId="322201284" sldId="256"/>
            <ac:spMk id="52" creationId="{A37EF2DA-9268-4CB7-87CD-0536492FD47E}"/>
          </ac:spMkLst>
        </pc:spChg>
        <pc:spChg chg="add del">
          <ac:chgData name="Adrian Bunzel" userId="7d7c53c6-00fb-4bd5-8414-9fc8192ed350" providerId="ADAL" clId="{28B50BEC-7FB4-4192-AA0F-18FB3DC007F8}" dt="2020-10-21T08:41:11.125" v="2169" actId="478"/>
          <ac:spMkLst>
            <pc:docMk/>
            <pc:sldMk cId="322201284" sldId="256"/>
            <ac:spMk id="54" creationId="{16AABD70-E194-43EE-8A32-A4B8AF7F357B}"/>
          </ac:spMkLst>
        </pc:spChg>
        <pc:spChg chg="add del">
          <ac:chgData name="Adrian Bunzel" userId="7d7c53c6-00fb-4bd5-8414-9fc8192ed350" providerId="ADAL" clId="{28B50BEC-7FB4-4192-AA0F-18FB3DC007F8}" dt="2020-10-21T08:41:11.125" v="2169" actId="478"/>
          <ac:spMkLst>
            <pc:docMk/>
            <pc:sldMk cId="322201284" sldId="256"/>
            <ac:spMk id="56" creationId="{AEC314DB-A51F-48A5-A811-0453EF61B1A4}"/>
          </ac:spMkLst>
        </pc:spChg>
        <pc:spChg chg="add mod">
          <ac:chgData name="Adrian Bunzel" userId="7d7c53c6-00fb-4bd5-8414-9fc8192ed350" providerId="ADAL" clId="{28B50BEC-7FB4-4192-AA0F-18FB3DC007F8}" dt="2020-10-21T08:41:37.312" v="2176" actId="207"/>
          <ac:spMkLst>
            <pc:docMk/>
            <pc:sldMk cId="322201284" sldId="256"/>
            <ac:spMk id="63" creationId="{D37F3D4F-CE8D-4C3A-8E55-A89A5393FD1F}"/>
          </ac:spMkLst>
        </pc:spChg>
        <pc:spChg chg="mod topLvl">
          <ac:chgData name="Adrian Bunzel" userId="7d7c53c6-00fb-4bd5-8414-9fc8192ed350" providerId="ADAL" clId="{28B50BEC-7FB4-4192-AA0F-18FB3DC007F8}" dt="2020-10-21T08:43:30.087" v="2210" actId="164"/>
          <ac:spMkLst>
            <pc:docMk/>
            <pc:sldMk cId="322201284" sldId="256"/>
            <ac:spMk id="68" creationId="{8432DB3A-A99C-4895-9A0E-04C50EEED134}"/>
          </ac:spMkLst>
        </pc:spChg>
        <pc:spChg chg="mod topLvl">
          <ac:chgData name="Adrian Bunzel" userId="7d7c53c6-00fb-4bd5-8414-9fc8192ed350" providerId="ADAL" clId="{28B50BEC-7FB4-4192-AA0F-18FB3DC007F8}" dt="2020-10-21T08:43:30.087" v="2210" actId="164"/>
          <ac:spMkLst>
            <pc:docMk/>
            <pc:sldMk cId="322201284" sldId="256"/>
            <ac:spMk id="69" creationId="{D865F611-9AF2-45AD-99B7-96F772FB7412}"/>
          </ac:spMkLst>
        </pc:spChg>
        <pc:spChg chg="mod topLvl">
          <ac:chgData name="Adrian Bunzel" userId="7d7c53c6-00fb-4bd5-8414-9fc8192ed350" providerId="ADAL" clId="{28B50BEC-7FB4-4192-AA0F-18FB3DC007F8}" dt="2020-10-21T08:43:30.087" v="2210" actId="164"/>
          <ac:spMkLst>
            <pc:docMk/>
            <pc:sldMk cId="322201284" sldId="256"/>
            <ac:spMk id="70" creationId="{6F64A8AE-D4B8-4AE9-9194-B395C3815F6E}"/>
          </ac:spMkLst>
        </pc:spChg>
        <pc:spChg chg="mod topLvl">
          <ac:chgData name="Adrian Bunzel" userId="7d7c53c6-00fb-4bd5-8414-9fc8192ed350" providerId="ADAL" clId="{28B50BEC-7FB4-4192-AA0F-18FB3DC007F8}" dt="2020-10-21T08:43:30.087" v="2210" actId="164"/>
          <ac:spMkLst>
            <pc:docMk/>
            <pc:sldMk cId="322201284" sldId="256"/>
            <ac:spMk id="71" creationId="{632A8049-9E07-44DE-B432-415D026A89BB}"/>
          </ac:spMkLst>
        </pc:spChg>
        <pc:grpChg chg="add del mod ord topLvl">
          <ac:chgData name="Adrian Bunzel" userId="7d7c53c6-00fb-4bd5-8414-9fc8192ed350" providerId="ADAL" clId="{28B50BEC-7FB4-4192-AA0F-18FB3DC007F8}" dt="2020-10-20T10:16:31.308" v="497" actId="478"/>
          <ac:grpSpMkLst>
            <pc:docMk/>
            <pc:sldMk cId="322201284" sldId="256"/>
            <ac:grpSpMk id="2" creationId="{A822E1A4-1762-47CB-A52A-D25B0213C3FF}"/>
          </ac:grpSpMkLst>
        </pc:grpChg>
        <pc:grpChg chg="add mod">
          <ac:chgData name="Adrian Bunzel" userId="7d7c53c6-00fb-4bd5-8414-9fc8192ed350" providerId="ADAL" clId="{28B50BEC-7FB4-4192-AA0F-18FB3DC007F8}" dt="2020-10-21T08:43:30.087" v="2210" actId="164"/>
          <ac:grpSpMkLst>
            <pc:docMk/>
            <pc:sldMk cId="322201284" sldId="256"/>
            <ac:grpSpMk id="3" creationId="{BC5C0A9D-875E-410A-A7B5-A00C3DDA04CB}"/>
          </ac:grpSpMkLst>
        </pc:grpChg>
        <pc:grpChg chg="add del mod">
          <ac:chgData name="Adrian Bunzel" userId="7d7c53c6-00fb-4bd5-8414-9fc8192ed350" providerId="ADAL" clId="{28B50BEC-7FB4-4192-AA0F-18FB3DC007F8}" dt="2020-10-05T20:17:28.957" v="63" actId="165"/>
          <ac:grpSpMkLst>
            <pc:docMk/>
            <pc:sldMk cId="322201284" sldId="256"/>
            <ac:grpSpMk id="4" creationId="{3F4A9672-953C-4A16-B34D-02F33E847683}"/>
          </ac:grpSpMkLst>
        </pc:grpChg>
        <pc:grpChg chg="add del mod">
          <ac:chgData name="Adrian Bunzel" userId="7d7c53c6-00fb-4bd5-8414-9fc8192ed350" providerId="ADAL" clId="{28B50BEC-7FB4-4192-AA0F-18FB3DC007F8}" dt="2020-10-05T20:17:36.909" v="66" actId="165"/>
          <ac:grpSpMkLst>
            <pc:docMk/>
            <pc:sldMk cId="322201284" sldId="256"/>
            <ac:grpSpMk id="6" creationId="{4C20A783-2281-4377-A1D6-598984228238}"/>
          </ac:grpSpMkLst>
        </pc:grpChg>
        <pc:grpChg chg="add del mod">
          <ac:chgData name="Adrian Bunzel" userId="7d7c53c6-00fb-4bd5-8414-9fc8192ed350" providerId="ADAL" clId="{28B50BEC-7FB4-4192-AA0F-18FB3DC007F8}" dt="2020-10-05T20:28:05.482" v="457" actId="165"/>
          <ac:grpSpMkLst>
            <pc:docMk/>
            <pc:sldMk cId="322201284" sldId="256"/>
            <ac:grpSpMk id="7" creationId="{20DCB454-A6F9-4C63-91AF-CCE8297583A3}"/>
          </ac:grpSpMkLst>
        </pc:grpChg>
        <pc:grpChg chg="add del mod">
          <ac:chgData name="Adrian Bunzel" userId="7d7c53c6-00fb-4bd5-8414-9fc8192ed350" providerId="ADAL" clId="{28B50BEC-7FB4-4192-AA0F-18FB3DC007F8}" dt="2020-10-21T08:32:47.643" v="1580" actId="165"/>
          <ac:grpSpMkLst>
            <pc:docMk/>
            <pc:sldMk cId="322201284" sldId="256"/>
            <ac:grpSpMk id="26" creationId="{7B0853D5-A755-4F70-B5A9-B080F1220F93}"/>
          </ac:grpSpMkLst>
        </pc:grpChg>
        <pc:grpChg chg="add del mod">
          <ac:chgData name="Adrian Bunzel" userId="7d7c53c6-00fb-4bd5-8414-9fc8192ed350" providerId="ADAL" clId="{28B50BEC-7FB4-4192-AA0F-18FB3DC007F8}" dt="2020-10-21T08:40:17.518" v="2140" actId="478"/>
          <ac:grpSpMkLst>
            <pc:docMk/>
            <pc:sldMk cId="322201284" sldId="256"/>
            <ac:grpSpMk id="42" creationId="{974D73DF-895B-4926-93D0-715BE003BADC}"/>
          </ac:grpSpMkLst>
        </pc:grpChg>
        <pc:grpChg chg="add del mod">
          <ac:chgData name="Adrian Bunzel" userId="7d7c53c6-00fb-4bd5-8414-9fc8192ed350" providerId="ADAL" clId="{28B50BEC-7FB4-4192-AA0F-18FB3DC007F8}" dt="2020-10-20T10:25:53.083" v="1036" actId="165"/>
          <ac:grpSpMkLst>
            <pc:docMk/>
            <pc:sldMk cId="322201284" sldId="256"/>
            <ac:grpSpMk id="43" creationId="{B74C9AD6-C12A-4D04-A688-FB32988844D1}"/>
          </ac:grpSpMkLst>
        </pc:grpChg>
        <pc:grpChg chg="add del mod">
          <ac:chgData name="Adrian Bunzel" userId="7d7c53c6-00fb-4bd5-8414-9fc8192ed350" providerId="ADAL" clId="{28B50BEC-7FB4-4192-AA0F-18FB3DC007F8}" dt="2020-10-21T08:43:05.199" v="2191" actId="165"/>
          <ac:grpSpMkLst>
            <pc:docMk/>
            <pc:sldMk cId="322201284" sldId="256"/>
            <ac:grpSpMk id="67" creationId="{69E17016-C2B9-4AA7-943C-D432F7767569}"/>
          </ac:grpSpMkLst>
        </pc:grpChg>
        <pc:graphicFrameChg chg="add mod">
          <ac:chgData name="Adrian Bunzel" userId="7d7c53c6-00fb-4bd5-8414-9fc8192ed350" providerId="ADAL" clId="{28B50BEC-7FB4-4192-AA0F-18FB3DC007F8}" dt="2020-10-21T08:43:30.087" v="2210" actId="164"/>
          <ac:graphicFrameMkLst>
            <pc:docMk/>
            <pc:sldMk cId="322201284" sldId="256"/>
            <ac:graphicFrameMk id="2" creationId="{A7624AED-A070-4C8A-82C2-3DCDF95E653B}"/>
          </ac:graphicFrameMkLst>
        </pc:graphicFrameChg>
        <pc:graphicFrameChg chg="add del mod">
          <ac:chgData name="Adrian Bunzel" userId="7d7c53c6-00fb-4bd5-8414-9fc8192ed350" providerId="ADAL" clId="{28B50BEC-7FB4-4192-AA0F-18FB3DC007F8}" dt="2020-10-21T08:23:57.556" v="1115" actId="21"/>
          <ac:graphicFrameMkLst>
            <pc:docMk/>
            <pc:sldMk cId="322201284" sldId="256"/>
            <ac:graphicFrameMk id="2" creationId="{BA22ADF3-542F-4510-B0E3-B0378A6BD42C}"/>
          </ac:graphicFrameMkLst>
        </pc:graphicFrameChg>
        <pc:graphicFrameChg chg="add del mod topLvl">
          <ac:chgData name="Adrian Bunzel" userId="7d7c53c6-00fb-4bd5-8414-9fc8192ed350" providerId="ADAL" clId="{28B50BEC-7FB4-4192-AA0F-18FB3DC007F8}" dt="2020-10-05T20:27:47.305" v="454" actId="478"/>
          <ac:graphicFrameMkLst>
            <pc:docMk/>
            <pc:sldMk cId="322201284" sldId="256"/>
            <ac:graphicFrameMk id="5" creationId="{8252DBFD-BC69-4A9C-971F-7EA6E64B99B8}"/>
          </ac:graphicFrameMkLst>
        </pc:graphicFrameChg>
        <pc:graphicFrameChg chg="add del mod">
          <ac:chgData name="Adrian Bunzel" userId="7d7c53c6-00fb-4bd5-8414-9fc8192ed350" providerId="ADAL" clId="{28B50BEC-7FB4-4192-AA0F-18FB3DC007F8}" dt="2020-10-21T08:25:57.999" v="1207" actId="21"/>
          <ac:graphicFrameMkLst>
            <pc:docMk/>
            <pc:sldMk cId="322201284" sldId="256"/>
            <ac:graphicFrameMk id="23" creationId="{0FB11419-F011-4BF6-A9E3-93FBF1EEA247}"/>
          </ac:graphicFrameMkLst>
        </pc:graphicFrameChg>
        <pc:graphicFrameChg chg="add del mod">
          <ac:chgData name="Adrian Bunzel" userId="7d7c53c6-00fb-4bd5-8414-9fc8192ed350" providerId="ADAL" clId="{28B50BEC-7FB4-4192-AA0F-18FB3DC007F8}" dt="2020-10-21T08:40:18.141" v="2141" actId="478"/>
          <ac:graphicFrameMkLst>
            <pc:docMk/>
            <pc:sldMk cId="322201284" sldId="256"/>
            <ac:graphicFrameMk id="25" creationId="{294781C8-2D29-4B2C-8B2D-19EADEEC10DC}"/>
          </ac:graphicFrameMkLst>
        </pc:graphicFrameChg>
        <pc:graphicFrameChg chg="add mod">
          <ac:chgData name="Adrian Bunzel" userId="7d7c53c6-00fb-4bd5-8414-9fc8192ed350" providerId="ADAL" clId="{28B50BEC-7FB4-4192-AA0F-18FB3DC007F8}" dt="2020-10-21T08:37:13.752" v="1839" actId="164"/>
          <ac:graphicFrameMkLst>
            <pc:docMk/>
            <pc:sldMk cId="322201284" sldId="256"/>
            <ac:graphicFrameMk id="31" creationId="{9B9B359F-8C0E-4356-ABC1-6DE508E44888}"/>
          </ac:graphicFrameMkLst>
        </pc:graphicFrameChg>
        <pc:graphicFrameChg chg="add mod">
          <ac:chgData name="Adrian Bunzel" userId="7d7c53c6-00fb-4bd5-8414-9fc8192ed350" providerId="ADAL" clId="{28B50BEC-7FB4-4192-AA0F-18FB3DC007F8}" dt="2020-10-21T08:37:13.752" v="1839" actId="164"/>
          <ac:graphicFrameMkLst>
            <pc:docMk/>
            <pc:sldMk cId="322201284" sldId="256"/>
            <ac:graphicFrameMk id="32" creationId="{67F80009-0706-4585-A588-89CD0CBDBB85}"/>
          </ac:graphicFrameMkLst>
        </pc:graphicFrameChg>
        <pc:graphicFrameChg chg="add del mod">
          <ac:chgData name="Adrian Bunzel" userId="7d7c53c6-00fb-4bd5-8414-9fc8192ed350" providerId="ADAL" clId="{28B50BEC-7FB4-4192-AA0F-18FB3DC007F8}" dt="2020-10-21T08:40:17.518" v="2140" actId="478"/>
          <ac:graphicFrameMkLst>
            <pc:docMk/>
            <pc:sldMk cId="322201284" sldId="256"/>
            <ac:graphicFrameMk id="34" creationId="{8B757FBB-2156-469D-B8D5-95D495A2648D}"/>
          </ac:graphicFrameMkLst>
        </pc:graphicFrameChg>
        <pc:graphicFrameChg chg="add del">
          <ac:chgData name="Adrian Bunzel" userId="7d7c53c6-00fb-4bd5-8414-9fc8192ed350" providerId="ADAL" clId="{28B50BEC-7FB4-4192-AA0F-18FB3DC007F8}" dt="2020-10-21T08:41:12.548" v="2170" actId="478"/>
          <ac:graphicFrameMkLst>
            <pc:docMk/>
            <pc:sldMk cId="322201284" sldId="256"/>
            <ac:graphicFrameMk id="48" creationId="{A8042CE2-08AB-4324-ABB3-F27215A2300B}"/>
          </ac:graphicFrameMkLst>
        </pc:graphicFrameChg>
        <pc:graphicFrameChg chg="add del">
          <ac:chgData name="Adrian Bunzel" userId="7d7c53c6-00fb-4bd5-8414-9fc8192ed350" providerId="ADAL" clId="{28B50BEC-7FB4-4192-AA0F-18FB3DC007F8}" dt="2020-10-21T08:41:11.125" v="2169" actId="478"/>
          <ac:graphicFrameMkLst>
            <pc:docMk/>
            <pc:sldMk cId="322201284" sldId="256"/>
            <ac:graphicFrameMk id="58" creationId="{A3D9C5D0-8DFB-44B7-9A1E-C6FD3CA5A661}"/>
          </ac:graphicFrameMkLst>
        </pc:graphicFrameChg>
        <pc:graphicFrameChg chg="add del">
          <ac:chgData name="Adrian Bunzel" userId="7d7c53c6-00fb-4bd5-8414-9fc8192ed350" providerId="ADAL" clId="{28B50BEC-7FB4-4192-AA0F-18FB3DC007F8}" dt="2020-10-21T08:41:11.125" v="2169" actId="478"/>
          <ac:graphicFrameMkLst>
            <pc:docMk/>
            <pc:sldMk cId="322201284" sldId="256"/>
            <ac:graphicFrameMk id="60" creationId="{05AC7B82-2976-4ACA-998E-4C71F66F0C58}"/>
          </ac:graphicFrameMkLst>
        </pc:graphicFrameChg>
        <pc:graphicFrameChg chg="add del">
          <ac:chgData name="Adrian Bunzel" userId="7d7c53c6-00fb-4bd5-8414-9fc8192ed350" providerId="ADAL" clId="{28B50BEC-7FB4-4192-AA0F-18FB3DC007F8}" dt="2020-10-21T08:41:11.125" v="2169" actId="478"/>
          <ac:graphicFrameMkLst>
            <pc:docMk/>
            <pc:sldMk cId="322201284" sldId="256"/>
            <ac:graphicFrameMk id="62" creationId="{D5A08034-C290-4464-8424-FC396C0EC573}"/>
          </ac:graphicFrameMkLst>
        </pc:graphicFrameChg>
        <pc:graphicFrameChg chg="add mod">
          <ac:chgData name="Adrian Bunzel" userId="7d7c53c6-00fb-4bd5-8414-9fc8192ed350" providerId="ADAL" clId="{28B50BEC-7FB4-4192-AA0F-18FB3DC007F8}" dt="2020-10-21T08:41:13.964" v="2172"/>
          <ac:graphicFrameMkLst>
            <pc:docMk/>
            <pc:sldMk cId="322201284" sldId="256"/>
            <ac:graphicFrameMk id="65" creationId="{17BE7081-D0B9-4DBE-99E2-9A1F7ECB29A2}"/>
          </ac:graphicFrameMkLst>
        </pc:graphicFrameChg>
        <pc:graphicFrameChg chg="add mod">
          <ac:chgData name="Adrian Bunzel" userId="7d7c53c6-00fb-4bd5-8414-9fc8192ed350" providerId="ADAL" clId="{28B50BEC-7FB4-4192-AA0F-18FB3DC007F8}" dt="2020-10-21T08:41:13.964" v="2172"/>
          <ac:graphicFrameMkLst>
            <pc:docMk/>
            <pc:sldMk cId="322201284" sldId="256"/>
            <ac:graphicFrameMk id="66" creationId="{B913BAF3-79AD-4758-980A-81A6129484A8}"/>
          </ac:graphicFrameMkLst>
        </pc:graphicFrameChg>
        <pc:graphicFrameChg chg="mod topLvl">
          <ac:chgData name="Adrian Bunzel" userId="7d7c53c6-00fb-4bd5-8414-9fc8192ed350" providerId="ADAL" clId="{28B50BEC-7FB4-4192-AA0F-18FB3DC007F8}" dt="2020-10-21T08:43:30.087" v="2210" actId="164"/>
          <ac:graphicFrameMkLst>
            <pc:docMk/>
            <pc:sldMk cId="322201284" sldId="256"/>
            <ac:graphicFrameMk id="72" creationId="{BA3F6E13-7BF2-4E8F-90B2-B5929896BB7E}"/>
          </ac:graphicFrameMkLst>
        </pc:graphicFrameChg>
        <pc:graphicFrameChg chg="del mod topLvl">
          <ac:chgData name="Adrian Bunzel" userId="7d7c53c6-00fb-4bd5-8414-9fc8192ed350" providerId="ADAL" clId="{28B50BEC-7FB4-4192-AA0F-18FB3DC007F8}" dt="2020-10-21T08:43:09.895" v="2194" actId="478"/>
          <ac:graphicFrameMkLst>
            <pc:docMk/>
            <pc:sldMk cId="322201284" sldId="256"/>
            <ac:graphicFrameMk id="73" creationId="{D64F1565-C518-4324-B972-AD916E84D6A0}"/>
          </ac:graphicFrameMkLst>
        </pc:graphicFrameChg>
        <pc:picChg chg="del">
          <ac:chgData name="Adrian Bunzel" userId="7d7c53c6-00fb-4bd5-8414-9fc8192ed350" providerId="ADAL" clId="{28B50BEC-7FB4-4192-AA0F-18FB3DC007F8}" dt="2020-10-05T20:12:24.070" v="0" actId="478"/>
          <ac:picMkLst>
            <pc:docMk/>
            <pc:sldMk cId="322201284" sldId="256"/>
            <ac:picMk id="3" creationId="{736EA737-A461-49A2-B735-E33D6213CF08}"/>
          </ac:picMkLst>
        </pc:picChg>
        <pc:picChg chg="del mod">
          <ac:chgData name="Adrian Bunzel" userId="7d7c53c6-00fb-4bd5-8414-9fc8192ed350" providerId="ADAL" clId="{28B50BEC-7FB4-4192-AA0F-18FB3DC007F8}" dt="2020-10-21T08:40:18.343" v="2142" actId="478"/>
          <ac:picMkLst>
            <pc:docMk/>
            <pc:sldMk cId="322201284" sldId="256"/>
            <ac:picMk id="3" creationId="{7E88FB85-1535-484F-A291-2694A88A8FD4}"/>
          </ac:picMkLst>
        </pc:picChg>
        <pc:picChg chg="add del mod">
          <ac:chgData name="Adrian Bunzel" userId="7d7c53c6-00fb-4bd5-8414-9fc8192ed350" providerId="ADAL" clId="{28B50BEC-7FB4-4192-AA0F-18FB3DC007F8}" dt="2020-10-20T10:15:36.556" v="478" actId="478"/>
          <ac:picMkLst>
            <pc:docMk/>
            <pc:sldMk cId="322201284" sldId="256"/>
            <ac:picMk id="4" creationId="{C4B34B5E-C816-40F6-A509-BFCB11C2A35C}"/>
          </ac:picMkLst>
        </pc:picChg>
        <pc:picChg chg="add mod">
          <ac:chgData name="Adrian Bunzel" userId="7d7c53c6-00fb-4bd5-8414-9fc8192ed350" providerId="ADAL" clId="{28B50BEC-7FB4-4192-AA0F-18FB3DC007F8}" dt="2020-10-28T13:05:48.618" v="2231" actId="1035"/>
          <ac:picMkLst>
            <pc:docMk/>
            <pc:sldMk cId="322201284" sldId="256"/>
            <ac:picMk id="5" creationId="{B2C6C15F-D0A3-4AA4-BF38-82478CAC75D0}"/>
          </ac:picMkLst>
        </pc:picChg>
        <pc:picChg chg="add del mod">
          <ac:chgData name="Adrian Bunzel" userId="7d7c53c6-00fb-4bd5-8414-9fc8192ed350" providerId="ADAL" clId="{28B50BEC-7FB4-4192-AA0F-18FB3DC007F8}" dt="2020-10-20T10:16:07.020" v="484" actId="478"/>
          <ac:picMkLst>
            <pc:docMk/>
            <pc:sldMk cId="322201284" sldId="256"/>
            <ac:picMk id="6" creationId="{68A356C7-7F91-4DB8-8632-B0E6B89994D2}"/>
          </ac:picMkLst>
        </pc:picChg>
        <pc:picChg chg="add del">
          <ac:chgData name="Adrian Bunzel" userId="7d7c53c6-00fb-4bd5-8414-9fc8192ed350" providerId="ADAL" clId="{28B50BEC-7FB4-4192-AA0F-18FB3DC007F8}" dt="2020-10-28T13:06:00.707" v="2233" actId="478"/>
          <ac:picMkLst>
            <pc:docMk/>
            <pc:sldMk cId="322201284" sldId="256"/>
            <ac:picMk id="6" creationId="{F52AD5CA-C755-4E16-AC19-13817B79FF4B}"/>
          </ac:picMkLst>
        </pc:picChg>
        <pc:picChg chg="add del mod">
          <ac:chgData name="Adrian Bunzel" userId="7d7c53c6-00fb-4bd5-8414-9fc8192ed350" providerId="ADAL" clId="{28B50BEC-7FB4-4192-AA0F-18FB3DC007F8}" dt="2020-10-20T10:16:06.252" v="483" actId="478"/>
          <ac:picMkLst>
            <pc:docMk/>
            <pc:sldMk cId="322201284" sldId="256"/>
            <ac:picMk id="8" creationId="{4429B3A9-F79F-48E2-8937-8D88DB19241E}"/>
          </ac:picMkLst>
        </pc:picChg>
        <pc:picChg chg="add mod ord topLvl modCrop">
          <ac:chgData name="Adrian Bunzel" userId="7d7c53c6-00fb-4bd5-8414-9fc8192ed350" providerId="ADAL" clId="{28B50BEC-7FB4-4192-AA0F-18FB3DC007F8}" dt="2020-10-20T10:28:27.237" v="1087" actId="408"/>
          <ac:picMkLst>
            <pc:docMk/>
            <pc:sldMk cId="322201284" sldId="256"/>
            <ac:picMk id="11" creationId="{60D8934F-6C32-4008-AC73-3094FD65A4EA}"/>
          </ac:picMkLst>
        </pc:picChg>
        <pc:picChg chg="add del mod topLvl">
          <ac:chgData name="Adrian Bunzel" userId="7d7c53c6-00fb-4bd5-8414-9fc8192ed350" providerId="ADAL" clId="{28B50BEC-7FB4-4192-AA0F-18FB3DC007F8}" dt="2020-10-20T10:17:42.524" v="507" actId="478"/>
          <ac:picMkLst>
            <pc:docMk/>
            <pc:sldMk cId="322201284" sldId="256"/>
            <ac:picMk id="17" creationId="{382B11D4-09BA-4194-9CC3-824B7683BCC6}"/>
          </ac:picMkLst>
        </pc:picChg>
        <pc:picChg chg="add del mod">
          <ac:chgData name="Adrian Bunzel" userId="7d7c53c6-00fb-4bd5-8414-9fc8192ed350" providerId="ADAL" clId="{28B50BEC-7FB4-4192-AA0F-18FB3DC007F8}" dt="2020-10-20T10:16:50.460" v="501" actId="478"/>
          <ac:picMkLst>
            <pc:docMk/>
            <pc:sldMk cId="322201284" sldId="256"/>
            <ac:picMk id="18" creationId="{92C4FF6B-4EE4-4802-A8B3-8841B92414B2}"/>
          </ac:picMkLst>
        </pc:picChg>
        <pc:picChg chg="add del">
          <ac:chgData name="Adrian Bunzel" userId="7d7c53c6-00fb-4bd5-8414-9fc8192ed350" providerId="ADAL" clId="{28B50BEC-7FB4-4192-AA0F-18FB3DC007F8}" dt="2020-10-05T20:12:28.350" v="5" actId="478"/>
          <ac:picMkLst>
            <pc:docMk/>
            <pc:sldMk cId="322201284" sldId="256"/>
            <ac:picMk id="18" creationId="{A23CE1CB-5AC2-4661-8B5B-EF6B77FEB628}"/>
          </ac:picMkLst>
        </pc:picChg>
        <pc:picChg chg="add mod">
          <ac:chgData name="Adrian Bunzel" userId="7d7c53c6-00fb-4bd5-8414-9fc8192ed350" providerId="ADAL" clId="{28B50BEC-7FB4-4192-AA0F-18FB3DC007F8}" dt="2020-10-05T20:17:36.909" v="66" actId="165"/>
          <ac:picMkLst>
            <pc:docMk/>
            <pc:sldMk cId="322201284" sldId="256"/>
            <ac:picMk id="19" creationId="{A43C2C20-B485-4612-8754-8A69B1DA7CC5}"/>
          </ac:picMkLst>
        </pc:picChg>
        <pc:picChg chg="add mod">
          <ac:chgData name="Adrian Bunzel" userId="7d7c53c6-00fb-4bd5-8414-9fc8192ed350" providerId="ADAL" clId="{28B50BEC-7FB4-4192-AA0F-18FB3DC007F8}" dt="2020-10-05T20:17:36.909" v="66" actId="165"/>
          <ac:picMkLst>
            <pc:docMk/>
            <pc:sldMk cId="322201284" sldId="256"/>
            <ac:picMk id="20" creationId="{EFB57F76-56A3-489C-9C0C-AE2E4BE21171}"/>
          </ac:picMkLst>
        </pc:picChg>
        <pc:picChg chg="add del mod">
          <ac:chgData name="Adrian Bunzel" userId="7d7c53c6-00fb-4bd5-8414-9fc8192ed350" providerId="ADAL" clId="{28B50BEC-7FB4-4192-AA0F-18FB3DC007F8}" dt="2020-10-20T10:18:38.660" v="520" actId="478"/>
          <ac:picMkLst>
            <pc:docMk/>
            <pc:sldMk cId="322201284" sldId="256"/>
            <ac:picMk id="22" creationId="{BE981C5E-EBA8-4BBA-ABAE-BCBA0E6C9B3F}"/>
          </ac:picMkLst>
        </pc:picChg>
        <pc:picChg chg="add del mod">
          <ac:chgData name="Adrian Bunzel" userId="7d7c53c6-00fb-4bd5-8414-9fc8192ed350" providerId="ADAL" clId="{28B50BEC-7FB4-4192-AA0F-18FB3DC007F8}" dt="2020-10-28T13:05:28.180" v="2213" actId="478"/>
          <ac:picMkLst>
            <pc:docMk/>
            <pc:sldMk cId="322201284" sldId="256"/>
            <ac:picMk id="24" creationId="{F0AA44D5-99F5-4B81-A9F3-239059BAE6F8}"/>
          </ac:picMkLst>
        </pc:picChg>
        <pc:picChg chg="add del mod">
          <ac:chgData name="Adrian Bunzel" userId="7d7c53c6-00fb-4bd5-8414-9fc8192ed350" providerId="ADAL" clId="{28B50BEC-7FB4-4192-AA0F-18FB3DC007F8}" dt="2020-10-20T10:18:38.155" v="519" actId="478"/>
          <ac:picMkLst>
            <pc:docMk/>
            <pc:sldMk cId="322201284" sldId="256"/>
            <ac:picMk id="26" creationId="{027D20AD-E258-493C-9BD5-6CC52148C320}"/>
          </ac:picMkLst>
        </pc:picChg>
        <pc:picChg chg="add mod">
          <ac:chgData name="Adrian Bunzel" userId="7d7c53c6-00fb-4bd5-8414-9fc8192ed350" providerId="ADAL" clId="{28B50BEC-7FB4-4192-AA0F-18FB3DC007F8}" dt="2020-10-20T10:25:57.963" v="1041" actId="1038"/>
          <ac:picMkLst>
            <pc:docMk/>
            <pc:sldMk cId="322201284" sldId="256"/>
            <ac:picMk id="28" creationId="{AE39C644-F8CE-4314-9233-FE4CF01E5E31}"/>
          </ac:picMkLst>
        </pc:picChg>
        <pc:picChg chg="add mod">
          <ac:chgData name="Adrian Bunzel" userId="7d7c53c6-00fb-4bd5-8414-9fc8192ed350" providerId="ADAL" clId="{28B50BEC-7FB4-4192-AA0F-18FB3DC007F8}" dt="2020-10-20T10:26:02.570" v="1047" actId="1037"/>
          <ac:picMkLst>
            <pc:docMk/>
            <pc:sldMk cId="322201284" sldId="256"/>
            <ac:picMk id="30" creationId="{B92B57C5-96F3-4891-A104-6C8A2946374F}"/>
          </ac:picMkLst>
        </pc:picChg>
        <pc:picChg chg="add del">
          <ac:chgData name="Adrian Bunzel" userId="7d7c53c6-00fb-4bd5-8414-9fc8192ed350" providerId="ADAL" clId="{28B50BEC-7FB4-4192-AA0F-18FB3DC007F8}" dt="2020-10-21T08:41:11.125" v="2169" actId="478"/>
          <ac:picMkLst>
            <pc:docMk/>
            <pc:sldMk cId="322201284" sldId="256"/>
            <ac:picMk id="46" creationId="{99D34404-5EB5-40D9-8E11-1D9FAC5BF888}"/>
          </ac:picMkLst>
        </pc:picChg>
        <pc:picChg chg="add mod">
          <ac:chgData name="Adrian Bunzel" userId="7d7c53c6-00fb-4bd5-8414-9fc8192ed350" providerId="ADAL" clId="{28B50BEC-7FB4-4192-AA0F-18FB3DC007F8}" dt="2020-10-21T08:41:13.964" v="2172"/>
          <ac:picMkLst>
            <pc:docMk/>
            <pc:sldMk cId="322201284" sldId="256"/>
            <ac:picMk id="64" creationId="{63BE43F0-7410-4003-9E5C-780F35C7818E}"/>
          </ac:picMkLst>
        </pc:picChg>
        <pc:cxnChg chg="add mod">
          <ac:chgData name="Adrian Bunzel" userId="7d7c53c6-00fb-4bd5-8414-9fc8192ed350" providerId="ADAL" clId="{28B50BEC-7FB4-4192-AA0F-18FB3DC007F8}" dt="2020-10-20T10:28:18.443" v="1084" actId="1035"/>
          <ac:cxnSpMkLst>
            <pc:docMk/>
            <pc:sldMk cId="322201284" sldId="256"/>
            <ac:cxnSpMk id="21" creationId="{FCD44346-8745-488D-8D26-9A745C86B850}"/>
          </ac:cxnSpMkLst>
        </pc:cxnChg>
        <pc:cxnChg chg="add mod">
          <ac:chgData name="Adrian Bunzel" userId="7d7c53c6-00fb-4bd5-8414-9fc8192ed350" providerId="ADAL" clId="{28B50BEC-7FB4-4192-AA0F-18FB3DC007F8}" dt="2020-10-20T10:24:52.604" v="997" actId="1036"/>
          <ac:cxnSpMkLst>
            <pc:docMk/>
            <pc:sldMk cId="322201284" sldId="256"/>
            <ac:cxnSpMk id="32" creationId="{8AF9EE16-5730-4D2E-B270-66A6E2A22F71}"/>
          </ac:cxnSpMkLst>
        </pc:cxnChg>
        <pc:cxnChg chg="add mod">
          <ac:chgData name="Adrian Bunzel" userId="7d7c53c6-00fb-4bd5-8414-9fc8192ed350" providerId="ADAL" clId="{28B50BEC-7FB4-4192-AA0F-18FB3DC007F8}" dt="2020-10-20T10:24:52.604" v="997" actId="1036"/>
          <ac:cxnSpMkLst>
            <pc:docMk/>
            <pc:sldMk cId="322201284" sldId="256"/>
            <ac:cxnSpMk id="33" creationId="{6B43E934-4E59-49A7-9183-BC68F11D0643}"/>
          </ac:cxnSpMkLst>
        </pc:cxnChg>
        <pc:cxnChg chg="add mod">
          <ac:chgData name="Adrian Bunzel" userId="7d7c53c6-00fb-4bd5-8414-9fc8192ed350" providerId="ADAL" clId="{28B50BEC-7FB4-4192-AA0F-18FB3DC007F8}" dt="2020-10-20T10:23:06.260" v="895" actId="12789"/>
          <ac:cxnSpMkLst>
            <pc:docMk/>
            <pc:sldMk cId="322201284" sldId="256"/>
            <ac:cxnSpMk id="34" creationId="{7F8055CC-5E14-4666-ACFE-3F10A80E0E52}"/>
          </ac:cxnSpMkLst>
        </pc:cxnChg>
        <pc:cxnChg chg="add mod">
          <ac:chgData name="Adrian Bunzel" userId="7d7c53c6-00fb-4bd5-8414-9fc8192ed350" providerId="ADAL" clId="{28B50BEC-7FB4-4192-AA0F-18FB3DC007F8}" dt="2020-10-20T10:24:52.604" v="997" actId="1036"/>
          <ac:cxnSpMkLst>
            <pc:docMk/>
            <pc:sldMk cId="322201284" sldId="256"/>
            <ac:cxnSpMk id="35" creationId="{67CF8FE8-6751-4906-9F5C-36034D44E2A0}"/>
          </ac:cxnSpMkLst>
        </pc:cxnChg>
        <pc:cxnChg chg="add mod">
          <ac:chgData name="Adrian Bunzel" userId="7d7c53c6-00fb-4bd5-8414-9fc8192ed350" providerId="ADAL" clId="{28B50BEC-7FB4-4192-AA0F-18FB3DC007F8}" dt="2020-10-20T10:24:07.724" v="931" actId="555"/>
          <ac:cxnSpMkLst>
            <pc:docMk/>
            <pc:sldMk cId="322201284" sldId="256"/>
            <ac:cxnSpMk id="36" creationId="{0918A2C4-2429-4678-90E5-EEEBAF68731A}"/>
          </ac:cxnSpMkLst>
        </pc:cxnChg>
        <pc:cxnChg chg="add mod">
          <ac:chgData name="Adrian Bunzel" userId="7d7c53c6-00fb-4bd5-8414-9fc8192ed350" providerId="ADAL" clId="{28B50BEC-7FB4-4192-AA0F-18FB3DC007F8}" dt="2020-10-20T20:27:51.474" v="1093" actId="1076"/>
          <ac:cxnSpMkLst>
            <pc:docMk/>
            <pc:sldMk cId="322201284" sldId="256"/>
            <ac:cxnSpMk id="37" creationId="{F49C6840-B6E5-476B-897D-8FA0F669ECA7}"/>
          </ac:cxnSpMkLst>
        </pc:cxnChg>
        <pc:cxnChg chg="add mod">
          <ac:chgData name="Adrian Bunzel" userId="7d7c53c6-00fb-4bd5-8414-9fc8192ed350" providerId="ADAL" clId="{28B50BEC-7FB4-4192-AA0F-18FB3DC007F8}" dt="2020-10-20T10:24:52.604" v="997" actId="1036"/>
          <ac:cxnSpMkLst>
            <pc:docMk/>
            <pc:sldMk cId="322201284" sldId="256"/>
            <ac:cxnSpMk id="38" creationId="{37C4CF9E-F6F1-4588-854F-B1883E01BA2C}"/>
          </ac:cxnSpMkLst>
        </pc:cxnChg>
        <pc:cxnChg chg="add mod topLvl">
          <ac:chgData name="Adrian Bunzel" userId="7d7c53c6-00fb-4bd5-8414-9fc8192ed350" providerId="ADAL" clId="{28B50BEC-7FB4-4192-AA0F-18FB3DC007F8}" dt="2020-10-20T10:25:53.083" v="1036" actId="165"/>
          <ac:cxnSpMkLst>
            <pc:docMk/>
            <pc:sldMk cId="322201284" sldId="256"/>
            <ac:cxnSpMk id="39" creationId="{3AF4E601-0E6D-4E6B-A99E-170591B0F7C8}"/>
          </ac:cxnSpMkLst>
        </pc:cxnChg>
        <pc:cxnChg chg="add del mod topLvl">
          <ac:chgData name="Adrian Bunzel" userId="7d7c53c6-00fb-4bd5-8414-9fc8192ed350" providerId="ADAL" clId="{28B50BEC-7FB4-4192-AA0F-18FB3DC007F8}" dt="2020-10-20T10:25:56.250" v="1038" actId="478"/>
          <ac:cxnSpMkLst>
            <pc:docMk/>
            <pc:sldMk cId="322201284" sldId="256"/>
            <ac:cxnSpMk id="42" creationId="{10A8708C-C622-459C-AD47-A61F5AAA9579}"/>
          </ac:cxnSpMkLst>
        </pc:cxnChg>
      </pc:sldChg>
      <pc:sldChg chg="addSp delSp new mod">
        <pc:chgData name="Adrian Bunzel" userId="7d7c53c6-00fb-4bd5-8414-9fc8192ed350" providerId="ADAL" clId="{28B50BEC-7FB4-4192-AA0F-18FB3DC007F8}" dt="2020-10-20T10:28:30.958" v="1089" actId="22"/>
        <pc:sldMkLst>
          <pc:docMk/>
          <pc:sldMk cId="1949371389" sldId="257"/>
        </pc:sldMkLst>
        <pc:spChg chg="del">
          <ac:chgData name="Adrian Bunzel" userId="7d7c53c6-00fb-4bd5-8414-9fc8192ed350" providerId="ADAL" clId="{28B50BEC-7FB4-4192-AA0F-18FB3DC007F8}" dt="2020-10-20T10:26:06.353" v="1049" actId="478"/>
          <ac:spMkLst>
            <pc:docMk/>
            <pc:sldMk cId="1949371389" sldId="257"/>
            <ac:spMk id="2" creationId="{AEF4E5D3-6352-4844-A45E-2E81FD96C0F9}"/>
          </ac:spMkLst>
        </pc:spChg>
        <pc:spChg chg="del">
          <ac:chgData name="Adrian Bunzel" userId="7d7c53c6-00fb-4bd5-8414-9fc8192ed350" providerId="ADAL" clId="{28B50BEC-7FB4-4192-AA0F-18FB3DC007F8}" dt="2020-10-20T10:26:06.353" v="1049" actId="478"/>
          <ac:spMkLst>
            <pc:docMk/>
            <pc:sldMk cId="1949371389" sldId="257"/>
            <ac:spMk id="3" creationId="{9E25462F-0813-4DD0-8A00-1F33D0377994}"/>
          </ac:spMkLst>
        </pc:spChg>
        <pc:spChg chg="add">
          <ac:chgData name="Adrian Bunzel" userId="7d7c53c6-00fb-4bd5-8414-9fc8192ed350" providerId="ADAL" clId="{28B50BEC-7FB4-4192-AA0F-18FB3DC007F8}" dt="2020-10-20T10:26:10.759" v="1050" actId="22"/>
          <ac:spMkLst>
            <pc:docMk/>
            <pc:sldMk cId="1949371389" sldId="257"/>
            <ac:spMk id="5" creationId="{795ED49C-7B93-440F-8F5D-932068BA913C}"/>
          </ac:spMkLst>
        </pc:spChg>
        <pc:spChg chg="add">
          <ac:chgData name="Adrian Bunzel" userId="7d7c53c6-00fb-4bd5-8414-9fc8192ed350" providerId="ADAL" clId="{28B50BEC-7FB4-4192-AA0F-18FB3DC007F8}" dt="2020-10-20T10:26:10.759" v="1050" actId="22"/>
          <ac:spMkLst>
            <pc:docMk/>
            <pc:sldMk cId="1949371389" sldId="257"/>
            <ac:spMk id="9" creationId="{47CCA87F-CAB4-4B0A-A971-790FE84FF65E}"/>
          </ac:spMkLst>
        </pc:spChg>
        <pc:spChg chg="add">
          <ac:chgData name="Adrian Bunzel" userId="7d7c53c6-00fb-4bd5-8414-9fc8192ed350" providerId="ADAL" clId="{28B50BEC-7FB4-4192-AA0F-18FB3DC007F8}" dt="2020-10-20T10:26:10.759" v="1050" actId="22"/>
          <ac:spMkLst>
            <pc:docMk/>
            <pc:sldMk cId="1949371389" sldId="257"/>
            <ac:spMk id="11" creationId="{35935B34-ED2C-49C7-ACEE-397A6E81F2C4}"/>
          </ac:spMkLst>
        </pc:spChg>
        <pc:picChg chg="add del">
          <ac:chgData name="Adrian Bunzel" userId="7d7c53c6-00fb-4bd5-8414-9fc8192ed350" providerId="ADAL" clId="{28B50BEC-7FB4-4192-AA0F-18FB3DC007F8}" dt="2020-10-20T10:28:30.314" v="1088" actId="478"/>
          <ac:picMkLst>
            <pc:docMk/>
            <pc:sldMk cId="1949371389" sldId="257"/>
            <ac:picMk id="2" creationId="{04CD0FB6-5FDE-4216-A914-24E3E4D86238}"/>
          </ac:picMkLst>
        </pc:picChg>
        <pc:picChg chg="add">
          <ac:chgData name="Adrian Bunzel" userId="7d7c53c6-00fb-4bd5-8414-9fc8192ed350" providerId="ADAL" clId="{28B50BEC-7FB4-4192-AA0F-18FB3DC007F8}" dt="2020-10-20T10:28:30.958" v="1089" actId="22"/>
          <ac:picMkLst>
            <pc:docMk/>
            <pc:sldMk cId="1949371389" sldId="257"/>
            <ac:picMk id="3" creationId="{A535048F-DF16-4FFB-88D1-A06C81B1E5AF}"/>
          </ac:picMkLst>
        </pc:picChg>
        <pc:picChg chg="add del">
          <ac:chgData name="Adrian Bunzel" userId="7d7c53c6-00fb-4bd5-8414-9fc8192ed350" providerId="ADAL" clId="{28B50BEC-7FB4-4192-AA0F-18FB3DC007F8}" dt="2020-10-20T10:28:08.906" v="1060" actId="478"/>
          <ac:picMkLst>
            <pc:docMk/>
            <pc:sldMk cId="1949371389" sldId="257"/>
            <ac:picMk id="7" creationId="{62406489-F9C7-428E-9156-999689D3D771}"/>
          </ac:picMkLst>
        </pc:picChg>
        <pc:picChg chg="add">
          <ac:chgData name="Adrian Bunzel" userId="7d7c53c6-00fb-4bd5-8414-9fc8192ed350" providerId="ADAL" clId="{28B50BEC-7FB4-4192-AA0F-18FB3DC007F8}" dt="2020-10-20T10:26:10.759" v="1050" actId="22"/>
          <ac:picMkLst>
            <pc:docMk/>
            <pc:sldMk cId="1949371389" sldId="257"/>
            <ac:picMk id="13" creationId="{BA4D964B-2EDA-4417-8CAC-D89EFEEDB629}"/>
          </ac:picMkLst>
        </pc:picChg>
        <pc:picChg chg="add">
          <ac:chgData name="Adrian Bunzel" userId="7d7c53c6-00fb-4bd5-8414-9fc8192ed350" providerId="ADAL" clId="{28B50BEC-7FB4-4192-AA0F-18FB3DC007F8}" dt="2020-10-20T10:26:10.759" v="1050" actId="22"/>
          <ac:picMkLst>
            <pc:docMk/>
            <pc:sldMk cId="1949371389" sldId="257"/>
            <ac:picMk id="15" creationId="{3DE2E62D-48F1-4617-9089-556F18B796C8}"/>
          </ac:picMkLst>
        </pc:picChg>
        <pc:picChg chg="add">
          <ac:chgData name="Adrian Bunzel" userId="7d7c53c6-00fb-4bd5-8414-9fc8192ed350" providerId="ADAL" clId="{28B50BEC-7FB4-4192-AA0F-18FB3DC007F8}" dt="2020-10-20T10:26:10.759" v="1050" actId="22"/>
          <ac:picMkLst>
            <pc:docMk/>
            <pc:sldMk cId="1949371389" sldId="257"/>
            <ac:picMk id="17" creationId="{8C2B7196-0CE9-4581-BD8F-1BF98801B656}"/>
          </ac:picMkLst>
        </pc:picChg>
      </pc:sldChg>
      <pc:sldChg chg="addSp delSp modSp new mod">
        <pc:chgData name="Adrian Bunzel" userId="7d7c53c6-00fb-4bd5-8414-9fc8192ed350" providerId="ADAL" clId="{28B50BEC-7FB4-4192-AA0F-18FB3DC007F8}" dt="2020-10-28T13:06:08.984" v="2235" actId="22"/>
        <pc:sldMkLst>
          <pc:docMk/>
          <pc:sldMk cId="899953686" sldId="258"/>
        </pc:sldMkLst>
        <pc:spChg chg="del">
          <ac:chgData name="Adrian Bunzel" userId="7d7c53c6-00fb-4bd5-8414-9fc8192ed350" providerId="ADAL" clId="{28B50BEC-7FB4-4192-AA0F-18FB3DC007F8}" dt="2020-10-20T20:27:46.083" v="1092" actId="478"/>
          <ac:spMkLst>
            <pc:docMk/>
            <pc:sldMk cId="899953686" sldId="258"/>
            <ac:spMk id="2" creationId="{8C6196C2-A1C5-4A53-A4A1-9883A95B7F91}"/>
          </ac:spMkLst>
        </pc:spChg>
        <pc:spChg chg="del">
          <ac:chgData name="Adrian Bunzel" userId="7d7c53c6-00fb-4bd5-8414-9fc8192ed350" providerId="ADAL" clId="{28B50BEC-7FB4-4192-AA0F-18FB3DC007F8}" dt="2020-10-21T08:30:58.891" v="1431" actId="478"/>
          <ac:spMkLst>
            <pc:docMk/>
            <pc:sldMk cId="899953686" sldId="258"/>
            <ac:spMk id="3" creationId="{2865A0BA-9C79-455C-AD4B-6C6FA6E64621}"/>
          </ac:spMkLst>
        </pc:spChg>
        <pc:spChg chg="del">
          <ac:chgData name="Adrian Bunzel" userId="7d7c53c6-00fb-4bd5-8414-9fc8192ed350" providerId="ADAL" clId="{28B50BEC-7FB4-4192-AA0F-18FB3DC007F8}" dt="2020-10-20T20:27:45.315" v="1091" actId="478"/>
          <ac:spMkLst>
            <pc:docMk/>
            <pc:sldMk cId="899953686" sldId="258"/>
            <ac:spMk id="3" creationId="{8410B61A-2870-4AA4-94EE-ECFC1884A426}"/>
          </ac:spMkLst>
        </pc:spChg>
        <pc:spChg chg="del">
          <ac:chgData name="Adrian Bunzel" userId="7d7c53c6-00fb-4bd5-8414-9fc8192ed350" providerId="ADAL" clId="{28B50BEC-7FB4-4192-AA0F-18FB3DC007F8}" dt="2020-10-21T08:38:05.127" v="1923" actId="478"/>
          <ac:spMkLst>
            <pc:docMk/>
            <pc:sldMk cId="899953686" sldId="258"/>
            <ac:spMk id="7" creationId="{947297CE-4E79-43A1-9E9B-E26955DFA5D2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17" creationId="{C918B6DA-0447-42C9-8615-7CAAE0C9A9EE}"/>
          </ac:spMkLst>
        </pc:spChg>
        <pc:spChg chg="mod">
          <ac:chgData name="Adrian Bunzel" userId="7d7c53c6-00fb-4bd5-8414-9fc8192ed350" providerId="ADAL" clId="{28B50BEC-7FB4-4192-AA0F-18FB3DC007F8}" dt="2020-10-21T08:43:33.483" v="2212"/>
          <ac:spMkLst>
            <pc:docMk/>
            <pc:sldMk cId="899953686" sldId="258"/>
            <ac:spMk id="19" creationId="{5B869DC7-417E-4A82-9105-DA046347AD08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19" creationId="{7A60EEC8-2EE2-4D78-B227-83959C97847B}"/>
          </ac:spMkLst>
        </pc:spChg>
        <pc:spChg chg="mod">
          <ac:chgData name="Adrian Bunzel" userId="7d7c53c6-00fb-4bd5-8414-9fc8192ed350" providerId="ADAL" clId="{28B50BEC-7FB4-4192-AA0F-18FB3DC007F8}" dt="2020-10-21T08:43:33.483" v="2212"/>
          <ac:spMkLst>
            <pc:docMk/>
            <pc:sldMk cId="899953686" sldId="258"/>
            <ac:spMk id="20" creationId="{2845FECB-337B-43BB-95FF-B5CB073501D8}"/>
          </ac:spMkLst>
        </pc:spChg>
        <pc:spChg chg="add del mod">
          <ac:chgData name="Adrian Bunzel" userId="7d7c53c6-00fb-4bd5-8414-9fc8192ed350" providerId="ADAL" clId="{28B50BEC-7FB4-4192-AA0F-18FB3DC007F8}" dt="2020-10-21T08:38:05.127" v="1923" actId="478"/>
          <ac:spMkLst>
            <pc:docMk/>
            <pc:sldMk cId="899953686" sldId="258"/>
            <ac:spMk id="20" creationId="{C1F3759F-D92B-437C-B106-93A3E8D45313}"/>
          </ac:spMkLst>
        </pc:spChg>
        <pc:spChg chg="mod">
          <ac:chgData name="Adrian Bunzel" userId="7d7c53c6-00fb-4bd5-8414-9fc8192ed350" providerId="ADAL" clId="{28B50BEC-7FB4-4192-AA0F-18FB3DC007F8}" dt="2020-10-21T08:43:33.483" v="2212"/>
          <ac:spMkLst>
            <pc:docMk/>
            <pc:sldMk cId="899953686" sldId="258"/>
            <ac:spMk id="21" creationId="{164F1B56-11CA-4925-9E67-BDA89346998E}"/>
          </ac:spMkLst>
        </pc:spChg>
        <pc:spChg chg="del">
          <ac:chgData name="Adrian Bunzel" userId="7d7c53c6-00fb-4bd5-8414-9fc8192ed350" providerId="ADAL" clId="{28B50BEC-7FB4-4192-AA0F-18FB3DC007F8}" dt="2020-10-21T08:30:57.418" v="1430" actId="478"/>
          <ac:spMkLst>
            <pc:docMk/>
            <pc:sldMk cId="899953686" sldId="258"/>
            <ac:spMk id="21" creationId="{F58DC557-93B4-4CA2-A92C-DD6A79CB40B1}"/>
          </ac:spMkLst>
        </pc:spChg>
        <pc:spChg chg="mod">
          <ac:chgData name="Adrian Bunzel" userId="7d7c53c6-00fb-4bd5-8414-9fc8192ed350" providerId="ADAL" clId="{28B50BEC-7FB4-4192-AA0F-18FB3DC007F8}" dt="2020-10-21T08:43:33.483" v="2212"/>
          <ac:spMkLst>
            <pc:docMk/>
            <pc:sldMk cId="899953686" sldId="258"/>
            <ac:spMk id="22" creationId="{F9ACB20E-52F9-42AC-9568-51768A94B158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23" creationId="{490992BB-2982-4CCC-A416-E84D369EC349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25" creationId="{82BF5566-FF54-4E1A-84FF-FFEE1E411212}"/>
          </ac:spMkLst>
        </pc:spChg>
        <pc:spChg chg="mod">
          <ac:chgData name="Adrian Bunzel" userId="7d7c53c6-00fb-4bd5-8414-9fc8192ed350" providerId="ADAL" clId="{28B50BEC-7FB4-4192-AA0F-18FB3DC007F8}" dt="2020-10-21T08:31:05.584" v="1433"/>
          <ac:spMkLst>
            <pc:docMk/>
            <pc:sldMk cId="899953686" sldId="258"/>
            <ac:spMk id="26" creationId="{A335A3CD-8CDD-4110-AEA8-1CB955C7E313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27" creationId="{FE0F94AE-B11B-452D-BFF3-D03E8A8FB09C}"/>
          </ac:spMkLst>
        </pc:spChg>
        <pc:spChg chg="mod">
          <ac:chgData name="Adrian Bunzel" userId="7d7c53c6-00fb-4bd5-8414-9fc8192ed350" providerId="ADAL" clId="{28B50BEC-7FB4-4192-AA0F-18FB3DC007F8}" dt="2020-10-21T08:31:05.584" v="1433"/>
          <ac:spMkLst>
            <pc:docMk/>
            <pc:sldMk cId="899953686" sldId="258"/>
            <ac:spMk id="28" creationId="{1BA23BAD-D27B-4072-BE58-D3EFD30F690A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29" creationId="{31EBBCFA-A76A-4604-B36B-4791B963F7FF}"/>
          </ac:spMkLst>
        </pc:spChg>
        <pc:spChg chg="mod">
          <ac:chgData name="Adrian Bunzel" userId="7d7c53c6-00fb-4bd5-8414-9fc8192ed350" providerId="ADAL" clId="{28B50BEC-7FB4-4192-AA0F-18FB3DC007F8}" dt="2020-10-21T08:31:05.584" v="1433"/>
          <ac:spMkLst>
            <pc:docMk/>
            <pc:sldMk cId="899953686" sldId="258"/>
            <ac:spMk id="30" creationId="{14678F6A-8878-4C53-9DDD-212E0922FDB9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31" creationId="{BEB2FE55-7EE5-4817-8A21-7F46D4ED9432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33" creationId="{CFF23146-772E-41B5-9400-A5D775C8A941}"/>
          </ac:spMkLst>
        </pc:spChg>
        <pc:spChg chg="add mod">
          <ac:chgData name="Adrian Bunzel" userId="7d7c53c6-00fb-4bd5-8414-9fc8192ed350" providerId="ADAL" clId="{28B50BEC-7FB4-4192-AA0F-18FB3DC007F8}" dt="2020-10-21T08:41:33.571" v="2175" actId="207"/>
          <ac:spMkLst>
            <pc:docMk/>
            <pc:sldMk cId="899953686" sldId="258"/>
            <ac:spMk id="34" creationId="{021B6DC9-E0DD-4E81-A611-510B5AC534CD}"/>
          </ac:spMkLst>
        </pc:spChg>
        <pc:spChg chg="del">
          <ac:chgData name="Adrian Bunzel" userId="7d7c53c6-00fb-4bd5-8414-9fc8192ed350" providerId="ADAL" clId="{28B50BEC-7FB4-4192-AA0F-18FB3DC007F8}" dt="2020-10-21T08:31:04.811" v="1432" actId="478"/>
          <ac:spMkLst>
            <pc:docMk/>
            <pc:sldMk cId="899953686" sldId="258"/>
            <ac:spMk id="35" creationId="{DDEECAF8-C29A-41CD-813C-0685907EBCB8}"/>
          </ac:spMkLst>
        </pc:spChg>
        <pc:spChg chg="add mod">
          <ac:chgData name="Adrian Bunzel" userId="7d7c53c6-00fb-4bd5-8414-9fc8192ed350" providerId="ADAL" clId="{28B50BEC-7FB4-4192-AA0F-18FB3DC007F8}" dt="2020-10-21T08:38:05.854" v="1924"/>
          <ac:spMkLst>
            <pc:docMk/>
            <pc:sldMk cId="899953686" sldId="258"/>
            <ac:spMk id="36" creationId="{4CA80051-B78E-41BF-AA9F-A5672560F8A5}"/>
          </ac:spMkLst>
        </pc:spChg>
        <pc:spChg chg="mod topLvl">
          <ac:chgData name="Adrian Bunzel" userId="7d7c53c6-00fb-4bd5-8414-9fc8192ed350" providerId="ADAL" clId="{28B50BEC-7FB4-4192-AA0F-18FB3DC007F8}" dt="2020-10-21T08:40:59.576" v="2167" actId="164"/>
          <ac:spMkLst>
            <pc:docMk/>
            <pc:sldMk cId="899953686" sldId="258"/>
            <ac:spMk id="40" creationId="{1B2CF50F-B8DE-44DA-826A-AAD2FE0E9109}"/>
          </ac:spMkLst>
        </pc:spChg>
        <pc:spChg chg="mod topLvl">
          <ac:chgData name="Adrian Bunzel" userId="7d7c53c6-00fb-4bd5-8414-9fc8192ed350" providerId="ADAL" clId="{28B50BEC-7FB4-4192-AA0F-18FB3DC007F8}" dt="2020-10-21T08:40:59.576" v="2167" actId="164"/>
          <ac:spMkLst>
            <pc:docMk/>
            <pc:sldMk cId="899953686" sldId="258"/>
            <ac:spMk id="41" creationId="{336E21EF-DDAF-4CDB-A9B5-3C56C91BCEA8}"/>
          </ac:spMkLst>
        </pc:spChg>
        <pc:spChg chg="mod topLvl">
          <ac:chgData name="Adrian Bunzel" userId="7d7c53c6-00fb-4bd5-8414-9fc8192ed350" providerId="ADAL" clId="{28B50BEC-7FB4-4192-AA0F-18FB3DC007F8}" dt="2020-10-21T08:40:59.576" v="2167" actId="164"/>
          <ac:spMkLst>
            <pc:docMk/>
            <pc:sldMk cId="899953686" sldId="258"/>
            <ac:spMk id="42" creationId="{D57CCCD3-4344-45C0-9B78-09A678BBF1A5}"/>
          </ac:spMkLst>
        </pc:spChg>
        <pc:spChg chg="mod topLvl">
          <ac:chgData name="Adrian Bunzel" userId="7d7c53c6-00fb-4bd5-8414-9fc8192ed350" providerId="ADAL" clId="{28B50BEC-7FB4-4192-AA0F-18FB3DC007F8}" dt="2020-10-21T08:40:59.576" v="2167" actId="164"/>
          <ac:spMkLst>
            <pc:docMk/>
            <pc:sldMk cId="899953686" sldId="258"/>
            <ac:spMk id="43" creationId="{D5D546AA-9EA4-4DD6-ADE4-074EFF312F1F}"/>
          </ac:spMkLst>
        </pc:spChg>
        <pc:grpChg chg="add del mod">
          <ac:chgData name="Adrian Bunzel" userId="7d7c53c6-00fb-4bd5-8414-9fc8192ed350" providerId="ADAL" clId="{28B50BEC-7FB4-4192-AA0F-18FB3DC007F8}" dt="2020-10-21T08:43:32.710" v="2211" actId="478"/>
          <ac:grpSpMkLst>
            <pc:docMk/>
            <pc:sldMk cId="899953686" sldId="258"/>
            <ac:grpSpMk id="4" creationId="{0BAAD51A-3154-41C0-B914-7CD8B5C09733}"/>
          </ac:grpSpMkLst>
        </pc:grpChg>
        <pc:grpChg chg="add mod">
          <ac:chgData name="Adrian Bunzel" userId="7d7c53c6-00fb-4bd5-8414-9fc8192ed350" providerId="ADAL" clId="{28B50BEC-7FB4-4192-AA0F-18FB3DC007F8}" dt="2020-10-21T08:43:33.483" v="2212"/>
          <ac:grpSpMkLst>
            <pc:docMk/>
            <pc:sldMk cId="899953686" sldId="258"/>
            <ac:grpSpMk id="18" creationId="{B8B6B8F3-34CA-49A0-B63E-CE47A5807181}"/>
          </ac:grpSpMkLst>
        </pc:grpChg>
        <pc:grpChg chg="add del mod">
          <ac:chgData name="Adrian Bunzel" userId="7d7c53c6-00fb-4bd5-8414-9fc8192ed350" providerId="ADAL" clId="{28B50BEC-7FB4-4192-AA0F-18FB3DC007F8}" dt="2020-10-21T08:38:05.127" v="1923" actId="478"/>
          <ac:grpSpMkLst>
            <pc:docMk/>
            <pc:sldMk cId="899953686" sldId="258"/>
            <ac:grpSpMk id="24" creationId="{44C4ED9F-ADD5-4DC2-884E-8EA031262F85}"/>
          </ac:grpSpMkLst>
        </pc:grpChg>
        <pc:grpChg chg="add del mod">
          <ac:chgData name="Adrian Bunzel" userId="7d7c53c6-00fb-4bd5-8414-9fc8192ed350" providerId="ADAL" clId="{28B50BEC-7FB4-4192-AA0F-18FB3DC007F8}" dt="2020-10-21T08:38:25.449" v="1957" actId="165"/>
          <ac:grpSpMkLst>
            <pc:docMk/>
            <pc:sldMk cId="899953686" sldId="258"/>
            <ac:grpSpMk id="39" creationId="{545618D9-E07B-4DA6-9604-5EB3044F8FC2}"/>
          </ac:grpSpMkLst>
        </pc:grpChg>
        <pc:graphicFrameChg chg="add mod">
          <ac:chgData name="Adrian Bunzel" userId="7d7c53c6-00fb-4bd5-8414-9fc8192ed350" providerId="ADAL" clId="{28B50BEC-7FB4-4192-AA0F-18FB3DC007F8}" dt="2020-10-21T08:40:59.576" v="2167" actId="164"/>
          <ac:graphicFrameMkLst>
            <pc:docMk/>
            <pc:sldMk cId="899953686" sldId="258"/>
            <ac:graphicFrameMk id="2" creationId="{6052C36B-1378-43A3-A094-8F1CD125A420}"/>
          </ac:graphicFrameMkLst>
        </pc:graphicFrameChg>
        <pc:graphicFrameChg chg="mod">
          <ac:chgData name="Adrian Bunzel" userId="7d7c53c6-00fb-4bd5-8414-9fc8192ed350" providerId="ADAL" clId="{28B50BEC-7FB4-4192-AA0F-18FB3DC007F8}" dt="2020-10-21T08:43:33.483" v="2212"/>
          <ac:graphicFrameMkLst>
            <pc:docMk/>
            <pc:sldMk cId="899953686" sldId="258"/>
            <ac:graphicFrameMk id="23" creationId="{21E34C0D-18CE-4CA8-807F-6DB2536ED01F}"/>
          </ac:graphicFrameMkLst>
        </pc:graphicFrameChg>
        <pc:graphicFrameChg chg="mod">
          <ac:chgData name="Adrian Bunzel" userId="7d7c53c6-00fb-4bd5-8414-9fc8192ed350" providerId="ADAL" clId="{28B50BEC-7FB4-4192-AA0F-18FB3DC007F8}" dt="2020-10-21T08:43:33.483" v="2212"/>
          <ac:graphicFrameMkLst>
            <pc:docMk/>
            <pc:sldMk cId="899953686" sldId="258"/>
            <ac:graphicFrameMk id="24" creationId="{8568F624-B56C-4E9C-869B-B0A998D59341}"/>
          </ac:graphicFrameMkLst>
        </pc:graphicFrameChg>
        <pc:graphicFrameChg chg="add del mod">
          <ac:chgData name="Adrian Bunzel" userId="7d7c53c6-00fb-4bd5-8414-9fc8192ed350" providerId="ADAL" clId="{28B50BEC-7FB4-4192-AA0F-18FB3DC007F8}" dt="2020-10-21T08:38:05.127" v="1923" actId="478"/>
          <ac:graphicFrameMkLst>
            <pc:docMk/>
            <pc:sldMk cId="899953686" sldId="258"/>
            <ac:graphicFrameMk id="32" creationId="{EBFDDEE6-1110-493C-8F6B-4F42CA209DDE}"/>
          </ac:graphicFrameMkLst>
        </pc:graphicFrameChg>
        <pc:graphicFrameChg chg="add mod">
          <ac:chgData name="Adrian Bunzel" userId="7d7c53c6-00fb-4bd5-8414-9fc8192ed350" providerId="ADAL" clId="{28B50BEC-7FB4-4192-AA0F-18FB3DC007F8}" dt="2020-10-21T08:41:03.903" v="2168" actId="12789"/>
          <ac:graphicFrameMkLst>
            <pc:docMk/>
            <pc:sldMk cId="899953686" sldId="258"/>
            <ac:graphicFrameMk id="38" creationId="{A1B431AD-B271-4BC7-8052-5F4136D52A5A}"/>
          </ac:graphicFrameMkLst>
        </pc:graphicFrameChg>
        <pc:graphicFrameChg chg="mod topLvl">
          <ac:chgData name="Adrian Bunzel" userId="7d7c53c6-00fb-4bd5-8414-9fc8192ed350" providerId="ADAL" clId="{28B50BEC-7FB4-4192-AA0F-18FB3DC007F8}" dt="2020-10-21T08:40:59.576" v="2167" actId="164"/>
          <ac:graphicFrameMkLst>
            <pc:docMk/>
            <pc:sldMk cId="899953686" sldId="258"/>
            <ac:graphicFrameMk id="44" creationId="{A14DA78F-4EE0-4918-9C4D-AEDF6B0C15DF}"/>
          </ac:graphicFrameMkLst>
        </pc:graphicFrameChg>
        <pc:graphicFrameChg chg="del mod">
          <ac:chgData name="Adrian Bunzel" userId="7d7c53c6-00fb-4bd5-8414-9fc8192ed350" providerId="ADAL" clId="{28B50BEC-7FB4-4192-AA0F-18FB3DC007F8}" dt="2020-10-21T08:38:23.736" v="1956" actId="478"/>
          <ac:graphicFrameMkLst>
            <pc:docMk/>
            <pc:sldMk cId="899953686" sldId="258"/>
            <ac:graphicFrameMk id="45" creationId="{9C170973-5A52-47AC-883C-5F46F74439B5}"/>
          </ac:graphicFrameMkLst>
        </pc:graphicFrameChg>
        <pc:graphicFrameChg chg="add mod">
          <ac:chgData name="Adrian Bunzel" userId="7d7c53c6-00fb-4bd5-8414-9fc8192ed350" providerId="ADAL" clId="{28B50BEC-7FB4-4192-AA0F-18FB3DC007F8}" dt="2020-10-21T08:41:03.903" v="2168" actId="12789"/>
          <ac:graphicFrameMkLst>
            <pc:docMk/>
            <pc:sldMk cId="899953686" sldId="258"/>
            <ac:graphicFrameMk id="46" creationId="{F003618E-96F8-4322-A97A-6BCF35DE353D}"/>
          </ac:graphicFrameMkLst>
        </pc:graphicFrameChg>
        <pc:picChg chg="add">
          <ac:chgData name="Adrian Bunzel" userId="7d7c53c6-00fb-4bd5-8414-9fc8192ed350" providerId="ADAL" clId="{28B50BEC-7FB4-4192-AA0F-18FB3DC007F8}" dt="2020-10-28T13:06:08.984" v="2235" actId="22"/>
          <ac:picMkLst>
            <pc:docMk/>
            <pc:sldMk cId="899953686" sldId="258"/>
            <ac:picMk id="2" creationId="{B211BFFF-6107-404B-85F6-647102CFEE22}"/>
          </ac:picMkLst>
        </pc:picChg>
        <pc:picChg chg="del">
          <ac:chgData name="Adrian Bunzel" userId="7d7c53c6-00fb-4bd5-8414-9fc8192ed350" providerId="ADAL" clId="{28B50BEC-7FB4-4192-AA0F-18FB3DC007F8}" dt="2020-10-28T13:06:08.282" v="2234" actId="478"/>
          <ac:picMkLst>
            <pc:docMk/>
            <pc:sldMk cId="899953686" sldId="258"/>
            <ac:picMk id="13" creationId="{98DFC18B-2E6A-4E88-B69B-6128F802986E}"/>
          </ac:picMkLst>
        </pc:picChg>
        <pc:picChg chg="del">
          <ac:chgData name="Adrian Bunzel" userId="7d7c53c6-00fb-4bd5-8414-9fc8192ed350" providerId="ADAL" clId="{28B50BEC-7FB4-4192-AA0F-18FB3DC007F8}" dt="2020-10-21T08:30:56.938" v="1429" actId="478"/>
          <ac:picMkLst>
            <pc:docMk/>
            <pc:sldMk cId="899953686" sldId="258"/>
            <ac:picMk id="15" creationId="{2E691525-55C9-4F7C-BE0C-7FF256E86002}"/>
          </ac:picMkLst>
        </pc:picChg>
        <pc:picChg chg="add del mod">
          <ac:chgData name="Adrian Bunzel" userId="7d7c53c6-00fb-4bd5-8414-9fc8192ed350" providerId="ADAL" clId="{28B50BEC-7FB4-4192-AA0F-18FB3DC007F8}" dt="2020-10-21T08:38:05.127" v="1923" actId="478"/>
          <ac:picMkLst>
            <pc:docMk/>
            <pc:sldMk cId="899953686" sldId="258"/>
            <ac:picMk id="22" creationId="{2D9622D9-F9F7-4D50-943E-B5535480E9A2}"/>
          </ac:picMkLst>
        </pc:picChg>
        <pc:picChg chg="add mod">
          <ac:chgData name="Adrian Bunzel" userId="7d7c53c6-00fb-4bd5-8414-9fc8192ed350" providerId="ADAL" clId="{28B50BEC-7FB4-4192-AA0F-18FB3DC007F8}" dt="2020-10-21T08:39:27.784" v="2128" actId="1037"/>
          <ac:picMkLst>
            <pc:docMk/>
            <pc:sldMk cId="899953686" sldId="258"/>
            <ac:picMk id="37" creationId="{FA0E952E-2B0B-4A6D-88F5-33193537C39F}"/>
          </ac:picMkLst>
        </pc:picChg>
      </pc:sldChg>
    </pc:docChg>
  </pc:docChgLst>
  <pc:docChgLst>
    <pc:chgData name="Bunzel  Adrian" userId="9b17c2de-5e26-4b26-a4c5-9dc3bee1b126" providerId="ADAL" clId="{4817357C-66AB-49A8-9E31-355F197C2D81}"/>
    <pc:docChg chg="undo custSel delSld modSld">
      <pc:chgData name="Bunzel  Adrian" userId="9b17c2de-5e26-4b26-a4c5-9dc3bee1b126" providerId="ADAL" clId="{4817357C-66AB-49A8-9E31-355F197C2D81}" dt="2024-12-14T06:39:13.062" v="4405" actId="166"/>
      <pc:docMkLst>
        <pc:docMk/>
      </pc:docMkLst>
      <pc:sldChg chg="addSp delSp modSp mod modNotesTx">
        <pc:chgData name="Bunzel  Adrian" userId="9b17c2de-5e26-4b26-a4c5-9dc3bee1b126" providerId="ADAL" clId="{4817357C-66AB-49A8-9E31-355F197C2D81}" dt="2024-12-14T06:39:13.062" v="4405" actId="166"/>
        <pc:sldMkLst>
          <pc:docMk/>
          <pc:sldMk cId="899953686" sldId="258"/>
        </pc:sldMkLst>
        <pc:spChg chg="add mod">
          <ac:chgData name="Bunzel  Adrian" userId="9b17c2de-5e26-4b26-a4c5-9dc3bee1b126" providerId="ADAL" clId="{4817357C-66AB-49A8-9E31-355F197C2D81}" dt="2024-12-14T06:37:25.885" v="4383" actId="1038"/>
          <ac:spMkLst>
            <pc:docMk/>
            <pc:sldMk cId="899953686" sldId="258"/>
            <ac:spMk id="2" creationId="{B38846FC-5736-FA0F-C41C-DB6B9E55290E}"/>
          </ac:spMkLst>
        </pc:spChg>
        <pc:spChg chg="add mod">
          <ac:chgData name="Bunzel  Adrian" userId="9b17c2de-5e26-4b26-a4c5-9dc3bee1b126" providerId="ADAL" clId="{4817357C-66AB-49A8-9E31-355F197C2D81}" dt="2024-12-14T06:37:11.706" v="4346" actId="34135"/>
          <ac:spMkLst>
            <pc:docMk/>
            <pc:sldMk cId="899953686" sldId="258"/>
            <ac:spMk id="3" creationId="{B4CBF3C9-60EA-B90C-9B04-744568C73E53}"/>
          </ac:spMkLst>
        </pc:spChg>
        <pc:spChg chg="add del mod">
          <ac:chgData name="Bunzel  Adrian" userId="9b17c2de-5e26-4b26-a4c5-9dc3bee1b126" providerId="ADAL" clId="{4817357C-66AB-49A8-9E31-355F197C2D81}" dt="2024-12-12T07:58:18.407" v="4260" actId="478"/>
          <ac:spMkLst>
            <pc:docMk/>
            <pc:sldMk cId="899953686" sldId="258"/>
            <ac:spMk id="7" creationId="{98273FB8-CAB7-6B6F-0BE6-8D544580CAC9}"/>
          </ac:spMkLst>
        </pc:spChg>
        <pc:spChg chg="add mod">
          <ac:chgData name="Bunzel  Adrian" userId="9b17c2de-5e26-4b26-a4c5-9dc3bee1b126" providerId="ADAL" clId="{4817357C-66AB-49A8-9E31-355F197C2D81}" dt="2024-12-12T07:57:46.299" v="4229"/>
          <ac:spMkLst>
            <pc:docMk/>
            <pc:sldMk cId="899953686" sldId="258"/>
            <ac:spMk id="8" creationId="{5FD13BCD-6FB9-301F-29E5-AE904901E8F7}"/>
          </ac:spMkLst>
        </pc:spChg>
        <pc:spChg chg="add 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8" creationId="{CEA46295-ACBB-9204-B4FF-417044EB8267}"/>
          </ac:spMkLst>
        </pc:spChg>
        <pc:spChg chg="add mod">
          <ac:chgData name="Bunzel  Adrian" userId="9b17c2de-5e26-4b26-a4c5-9dc3bee1b126" providerId="ADAL" clId="{4817357C-66AB-49A8-9E31-355F197C2D81}" dt="2024-12-12T07:57:48.652" v="4235"/>
          <ac:spMkLst>
            <pc:docMk/>
            <pc:sldMk cId="899953686" sldId="258"/>
            <ac:spMk id="9" creationId="{72BCB7A2-8228-887C-425E-F44B24D30C66}"/>
          </ac:spMkLst>
        </pc:spChg>
        <pc:spChg chg="add del mod">
          <ac:chgData name="Bunzel  Adrian" userId="9b17c2de-5e26-4b26-a4c5-9dc3bee1b126" providerId="ADAL" clId="{4817357C-66AB-49A8-9E31-355F197C2D81}" dt="2024-12-09T12:20:01.762" v="30" actId="478"/>
          <ac:spMkLst>
            <pc:docMk/>
            <pc:sldMk cId="899953686" sldId="258"/>
            <ac:spMk id="9" creationId="{CDB463F5-B013-D368-F92E-54796EADA6BC}"/>
          </ac:spMkLst>
        </pc:spChg>
        <pc:spChg chg="add del mod">
          <ac:chgData name="Bunzel  Adrian" userId="9b17c2de-5e26-4b26-a4c5-9dc3bee1b126" providerId="ADAL" clId="{4817357C-66AB-49A8-9E31-355F197C2D81}" dt="2024-12-12T07:58:17.329" v="4259" actId="478"/>
          <ac:spMkLst>
            <pc:docMk/>
            <pc:sldMk cId="899953686" sldId="258"/>
            <ac:spMk id="10" creationId="{56BDC12A-7951-FE02-6EF3-CC97D7532D19}"/>
          </ac:spMkLst>
        </pc:spChg>
        <pc:spChg chg="add 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10" creationId="{F50ACE4A-E7F5-2E5C-4B94-0AE08E0A068D}"/>
          </ac:spMkLst>
        </pc:spChg>
        <pc:spChg chg="add 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11" creationId="{5A2FD093-0419-41C9-5281-B6CB0AB96C51}"/>
          </ac:spMkLst>
        </pc:spChg>
        <pc:spChg chg="add 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12" creationId="{C11AD11B-8B89-E74A-BE64-CD0D51DBDCC6}"/>
          </ac:spMkLst>
        </pc:spChg>
        <pc:spChg chg="add mod">
          <ac:chgData name="Bunzel  Adrian" userId="9b17c2de-5e26-4b26-a4c5-9dc3bee1b126" providerId="ADAL" clId="{4817357C-66AB-49A8-9E31-355F197C2D81}" dt="2024-12-12T07:58:50.322" v="4267" actId="552"/>
          <ac:spMkLst>
            <pc:docMk/>
            <pc:sldMk cId="899953686" sldId="258"/>
            <ac:spMk id="13" creationId="{42C0A87F-6D6E-7CB7-E6FA-C07FB758BA9B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15" creationId="{1DF4C87C-DD6A-36AE-692A-A92B0915071B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16" creationId="{2DD85E3F-6752-1F4E-FBF5-126913EA5CB5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17" creationId="{A13CFF5C-D2EE-18AB-2E5E-54A2EEBE70B8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18" creationId="{9C93D7A3-0DF0-1E53-65D3-559BB074CA31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20" creationId="{7535C725-7D62-24AF-BA90-4375227596BE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21" creationId="{6C86DB0D-4461-2EBD-0411-8E5775DC6A31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22" creationId="{2539CA94-549B-DB93-FDDD-B48FFB6C494A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23" creationId="{83A2A4C0-1823-28E1-EAA4-874B969826E8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25" creationId="{B4CBF3C9-60EA-B90C-9B04-744568C73E53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26" creationId="{1CC369F4-BB43-ADD4-C2D1-EC1E6C7441A9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27" creationId="{4B53DA10-9C58-56C8-8340-A7820AE2C51C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28" creationId="{2F9002B4-5FBD-F690-5F46-E27FBB7C10B7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30" creationId="{EEBDD393-66E9-B536-4280-616F1BE618D8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31" creationId="{B74F938A-B323-068F-2242-5ADAE1F055A8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32" creationId="{18495556-A86E-4E81-9D73-A33F8CC6EC49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33" creationId="{15F62FC3-014F-F501-4E0A-5D696124A7A7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35" creationId="{B38846FC-5736-FA0F-C41C-DB6B9E55290E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36" creationId="{7F955D89-D3B6-A328-AD0D-5ED76C64CC79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37" creationId="{6185ABEF-2447-D35F-433E-E9918C8E3A45}"/>
          </ac:spMkLst>
        </pc:spChg>
        <pc:spChg chg="del mod topLvl">
          <ac:chgData name="Bunzel  Adrian" userId="9b17c2de-5e26-4b26-a4c5-9dc3bee1b126" providerId="ADAL" clId="{4817357C-66AB-49A8-9E31-355F197C2D81}" dt="2024-12-09T12:22:58.514" v="97" actId="478"/>
          <ac:spMkLst>
            <pc:docMk/>
            <pc:sldMk cId="899953686" sldId="258"/>
            <ac:spMk id="38" creationId="{B7204FF0-DB99-53B7-9ABC-F27A8B628DC2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40" creationId="{466AA5B7-E46C-062C-E2D7-C5587FADC74E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41" creationId="{C9DEFE72-BF50-49F7-1C5F-9C348259B984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42" creationId="{E5C743CB-2580-BE70-AEF9-AF4EFA280311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43" creationId="{A9977D87-0D07-9DAD-D7B1-7BD77959FE8B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45" creationId="{17BC87BC-6504-0C4B-93C1-36EFD39AF295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46" creationId="{30C3FB2F-36B6-0F0D-2B48-125977C7DF44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47" creationId="{715F94BF-C633-EA31-1D1D-9DF1249B93B7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48" creationId="{C7F84593-808B-B55E-9A5C-7214203F8430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50" creationId="{8AC21F5E-C9F8-C1FE-5A1F-C9D02070650F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51" creationId="{49E4EC98-EAD3-4EF8-6A03-7891C9778BBD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52" creationId="{CB28183C-B5AC-A762-7271-7ED01B7FED91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53" creationId="{C222B327-AC33-C32C-798B-E58C60F79300}"/>
          </ac:spMkLst>
        </pc:spChg>
        <pc:spChg chg="mod">
          <ac:chgData name="Bunzel  Adrian" userId="9b17c2de-5e26-4b26-a4c5-9dc3bee1b126" providerId="ADAL" clId="{4817357C-66AB-49A8-9E31-355F197C2D81}" dt="2024-12-09T12:20:22.932" v="43"/>
          <ac:spMkLst>
            <pc:docMk/>
            <pc:sldMk cId="899953686" sldId="258"/>
            <ac:spMk id="55" creationId="{F53CD5C2-060D-354B-C6C6-5307C01377A3}"/>
          </ac:spMkLst>
        </pc:spChg>
        <pc:spChg chg="mod">
          <ac:chgData name="Bunzel  Adrian" userId="9b17c2de-5e26-4b26-a4c5-9dc3bee1b126" providerId="ADAL" clId="{4817357C-66AB-49A8-9E31-355F197C2D81}" dt="2024-12-09T12:20:22.932" v="43"/>
          <ac:spMkLst>
            <pc:docMk/>
            <pc:sldMk cId="899953686" sldId="258"/>
            <ac:spMk id="56" creationId="{F44C8C81-73A4-1DD4-E982-073BA5A9C491}"/>
          </ac:spMkLst>
        </pc:spChg>
        <pc:spChg chg="mod">
          <ac:chgData name="Bunzel  Adrian" userId="9b17c2de-5e26-4b26-a4c5-9dc3bee1b126" providerId="ADAL" clId="{4817357C-66AB-49A8-9E31-355F197C2D81}" dt="2024-12-09T12:20:22.932" v="43"/>
          <ac:spMkLst>
            <pc:docMk/>
            <pc:sldMk cId="899953686" sldId="258"/>
            <ac:spMk id="57" creationId="{5D222652-EB1F-F762-1998-751F10EECECA}"/>
          </ac:spMkLst>
        </pc:spChg>
        <pc:spChg chg="mod">
          <ac:chgData name="Bunzel  Adrian" userId="9b17c2de-5e26-4b26-a4c5-9dc3bee1b126" providerId="ADAL" clId="{4817357C-66AB-49A8-9E31-355F197C2D81}" dt="2024-12-09T12:20:22.932" v="43"/>
          <ac:spMkLst>
            <pc:docMk/>
            <pc:sldMk cId="899953686" sldId="258"/>
            <ac:spMk id="58" creationId="{4FCE3E06-6014-42D5-F68C-EDAABDAACC58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60" creationId="{80F72012-BD8C-66F9-9CB1-7541DC79673D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61" creationId="{CFFDE606-ACCA-5C9E-0A51-CF2433DE1CBE}"/>
          </ac:spMkLst>
        </pc:spChg>
        <pc:spChg chg="del mod topLvl">
          <ac:chgData name="Bunzel  Adrian" userId="9b17c2de-5e26-4b26-a4c5-9dc3bee1b126" providerId="ADAL" clId="{4817357C-66AB-49A8-9E31-355F197C2D81}" dt="2024-12-09T12:23:10.391" v="100" actId="21"/>
          <ac:spMkLst>
            <pc:docMk/>
            <pc:sldMk cId="899953686" sldId="258"/>
            <ac:spMk id="62" creationId="{144B72D7-5EB6-0635-4B2C-00A5399F6E9C}"/>
          </ac:spMkLst>
        </pc:spChg>
        <pc:spChg chg="del mod topLvl">
          <ac:chgData name="Bunzel  Adrian" userId="9b17c2de-5e26-4b26-a4c5-9dc3bee1b126" providerId="ADAL" clId="{4817357C-66AB-49A8-9E31-355F197C2D81}" dt="2024-12-09T12:23:05.571" v="98" actId="478"/>
          <ac:spMkLst>
            <pc:docMk/>
            <pc:sldMk cId="899953686" sldId="258"/>
            <ac:spMk id="63" creationId="{9A6A0507-746B-E10A-BB5A-D98C8A29AB85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64" creationId="{0E30AF3A-6A75-9E65-0BA1-8A1984A5F3E3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65" creationId="{48F49331-1B45-7043-3200-FB94A6D34280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66" creationId="{92B7A268-EE69-4284-05A3-E19B9FD6A0CD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67" creationId="{16BE30F3-2D09-219E-E342-56C7281E4A67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68" creationId="{21F12167-4068-C811-DF13-A739B959BDB4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69" creationId="{F758456D-E963-0F6C-85F0-826C812C23F4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70" creationId="{93C5197C-73C6-2AED-C1B8-D8B3497C081E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71" creationId="{FF1E153C-192A-5589-1F29-9CCE768937B0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72" creationId="{4E7F45F8-EEF2-A2D4-BC05-4E9B3E0C4C49}"/>
          </ac:spMkLst>
        </pc:spChg>
        <pc:spChg chg="add 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73" creationId="{7024A5A2-FFC6-E38A-BB7E-EA5B7F9894E7}"/>
          </ac:spMkLst>
        </pc:spChg>
        <pc:spChg chg="add mod">
          <ac:chgData name="Bunzel  Adrian" userId="9b17c2de-5e26-4b26-a4c5-9dc3bee1b126" providerId="ADAL" clId="{4817357C-66AB-49A8-9E31-355F197C2D81}" dt="2024-12-09T12:24:01.395" v="107" actId="164"/>
          <ac:spMkLst>
            <pc:docMk/>
            <pc:sldMk cId="899953686" sldId="258"/>
            <ac:spMk id="74" creationId="{CEA46295-ACBB-9204-B4FF-417044EB8267}"/>
          </ac:spMkLst>
        </pc:spChg>
        <pc:spChg chg="add mod">
          <ac:chgData name="Bunzel  Adrian" userId="9b17c2de-5e26-4b26-a4c5-9dc3bee1b126" providerId="ADAL" clId="{4817357C-66AB-49A8-9E31-355F197C2D81}" dt="2024-12-09T12:24:01.395" v="107" actId="164"/>
          <ac:spMkLst>
            <pc:docMk/>
            <pc:sldMk cId="899953686" sldId="258"/>
            <ac:spMk id="75" creationId="{F50ACE4A-E7F5-2E5C-4B94-0AE08E0A068D}"/>
          </ac:spMkLst>
        </pc:spChg>
        <pc:spChg chg="add mod">
          <ac:chgData name="Bunzel  Adrian" userId="9b17c2de-5e26-4b26-a4c5-9dc3bee1b126" providerId="ADAL" clId="{4817357C-66AB-49A8-9E31-355F197C2D81}" dt="2024-12-09T12:24:01.395" v="107" actId="164"/>
          <ac:spMkLst>
            <pc:docMk/>
            <pc:sldMk cId="899953686" sldId="258"/>
            <ac:spMk id="76" creationId="{5A2FD093-0419-41C9-5281-B6CB0AB96C51}"/>
          </ac:spMkLst>
        </pc:spChg>
        <pc:spChg chg="add mod">
          <ac:chgData name="Bunzel  Adrian" userId="9b17c2de-5e26-4b26-a4c5-9dc3bee1b126" providerId="ADAL" clId="{4817357C-66AB-49A8-9E31-355F197C2D81}" dt="2024-12-09T12:23:59.524" v="106" actId="164"/>
          <ac:spMkLst>
            <pc:docMk/>
            <pc:sldMk cId="899953686" sldId="258"/>
            <ac:spMk id="77" creationId="{1DF4C87C-DD6A-36AE-692A-A92B0915071B}"/>
          </ac:spMkLst>
        </pc:spChg>
        <pc:spChg chg="add mod">
          <ac:chgData name="Bunzel  Adrian" userId="9b17c2de-5e26-4b26-a4c5-9dc3bee1b126" providerId="ADAL" clId="{4817357C-66AB-49A8-9E31-355F197C2D81}" dt="2024-12-09T12:23:59.524" v="106" actId="164"/>
          <ac:spMkLst>
            <pc:docMk/>
            <pc:sldMk cId="899953686" sldId="258"/>
            <ac:spMk id="78" creationId="{2DD85E3F-6752-1F4E-FBF5-126913EA5CB5}"/>
          </ac:spMkLst>
        </pc:spChg>
        <pc:spChg chg="add mod">
          <ac:chgData name="Bunzel  Adrian" userId="9b17c2de-5e26-4b26-a4c5-9dc3bee1b126" providerId="ADAL" clId="{4817357C-66AB-49A8-9E31-355F197C2D81}" dt="2024-12-09T12:23:59.524" v="106" actId="164"/>
          <ac:spMkLst>
            <pc:docMk/>
            <pc:sldMk cId="899953686" sldId="258"/>
            <ac:spMk id="79" creationId="{A13CFF5C-D2EE-18AB-2E5E-54A2EEBE70B8}"/>
          </ac:spMkLst>
        </pc:spChg>
        <pc:spChg chg="add mod">
          <ac:chgData name="Bunzel  Adrian" userId="9b17c2de-5e26-4b26-a4c5-9dc3bee1b126" providerId="ADAL" clId="{4817357C-66AB-49A8-9E31-355F197C2D81}" dt="2024-12-09T12:24:03.443" v="108" actId="164"/>
          <ac:spMkLst>
            <pc:docMk/>
            <pc:sldMk cId="899953686" sldId="258"/>
            <ac:spMk id="80" creationId="{7535C725-7D62-24AF-BA90-4375227596BE}"/>
          </ac:spMkLst>
        </pc:spChg>
        <pc:spChg chg="add mod">
          <ac:chgData name="Bunzel  Adrian" userId="9b17c2de-5e26-4b26-a4c5-9dc3bee1b126" providerId="ADAL" clId="{4817357C-66AB-49A8-9E31-355F197C2D81}" dt="2024-12-09T12:24:03.443" v="108" actId="164"/>
          <ac:spMkLst>
            <pc:docMk/>
            <pc:sldMk cId="899953686" sldId="258"/>
            <ac:spMk id="81" creationId="{6C86DB0D-4461-2EBD-0411-8E5775DC6A31}"/>
          </ac:spMkLst>
        </pc:spChg>
        <pc:spChg chg="add mod">
          <ac:chgData name="Bunzel  Adrian" userId="9b17c2de-5e26-4b26-a4c5-9dc3bee1b126" providerId="ADAL" clId="{4817357C-66AB-49A8-9E31-355F197C2D81}" dt="2024-12-09T12:24:03.443" v="108" actId="164"/>
          <ac:spMkLst>
            <pc:docMk/>
            <pc:sldMk cId="899953686" sldId="258"/>
            <ac:spMk id="82" creationId="{2539CA94-549B-DB93-FDDD-B48FFB6C494A}"/>
          </ac:spMkLst>
        </pc:spChg>
        <pc:spChg chg="add mod">
          <ac:chgData name="Bunzel  Adrian" userId="9b17c2de-5e26-4b26-a4c5-9dc3bee1b126" providerId="ADAL" clId="{4817357C-66AB-49A8-9E31-355F197C2D81}" dt="2024-12-09T12:24:04.852" v="109" actId="164"/>
          <ac:spMkLst>
            <pc:docMk/>
            <pc:sldMk cId="899953686" sldId="258"/>
            <ac:spMk id="83" creationId="{B4CBF3C9-60EA-B90C-9B04-744568C73E53}"/>
          </ac:spMkLst>
        </pc:spChg>
        <pc:spChg chg="add mod">
          <ac:chgData name="Bunzel  Adrian" userId="9b17c2de-5e26-4b26-a4c5-9dc3bee1b126" providerId="ADAL" clId="{4817357C-66AB-49A8-9E31-355F197C2D81}" dt="2024-12-09T12:24:04.852" v="109" actId="164"/>
          <ac:spMkLst>
            <pc:docMk/>
            <pc:sldMk cId="899953686" sldId="258"/>
            <ac:spMk id="84" creationId="{1CC369F4-BB43-ADD4-C2D1-EC1E6C7441A9}"/>
          </ac:spMkLst>
        </pc:spChg>
        <pc:spChg chg="add mod">
          <ac:chgData name="Bunzel  Adrian" userId="9b17c2de-5e26-4b26-a4c5-9dc3bee1b126" providerId="ADAL" clId="{4817357C-66AB-49A8-9E31-355F197C2D81}" dt="2024-12-09T12:24:04.852" v="109" actId="164"/>
          <ac:spMkLst>
            <pc:docMk/>
            <pc:sldMk cId="899953686" sldId="258"/>
            <ac:spMk id="85" creationId="{4B53DA10-9C58-56C8-8340-A7820AE2C51C}"/>
          </ac:spMkLst>
        </pc:spChg>
        <pc:spChg chg="add mod">
          <ac:chgData name="Bunzel  Adrian" userId="9b17c2de-5e26-4b26-a4c5-9dc3bee1b126" providerId="ADAL" clId="{4817357C-66AB-49A8-9E31-355F197C2D81}" dt="2024-12-09T12:24:06.707" v="110" actId="164"/>
          <ac:spMkLst>
            <pc:docMk/>
            <pc:sldMk cId="899953686" sldId="258"/>
            <ac:spMk id="86" creationId="{EEBDD393-66E9-B536-4280-616F1BE618D8}"/>
          </ac:spMkLst>
        </pc:spChg>
        <pc:spChg chg="add mod">
          <ac:chgData name="Bunzel  Adrian" userId="9b17c2de-5e26-4b26-a4c5-9dc3bee1b126" providerId="ADAL" clId="{4817357C-66AB-49A8-9E31-355F197C2D81}" dt="2024-12-09T12:24:06.707" v="110" actId="164"/>
          <ac:spMkLst>
            <pc:docMk/>
            <pc:sldMk cId="899953686" sldId="258"/>
            <ac:spMk id="87" creationId="{B74F938A-B323-068F-2242-5ADAE1F055A8}"/>
          </ac:spMkLst>
        </pc:spChg>
        <pc:spChg chg="add mod">
          <ac:chgData name="Bunzel  Adrian" userId="9b17c2de-5e26-4b26-a4c5-9dc3bee1b126" providerId="ADAL" clId="{4817357C-66AB-49A8-9E31-355F197C2D81}" dt="2024-12-09T12:24:06.707" v="110" actId="164"/>
          <ac:spMkLst>
            <pc:docMk/>
            <pc:sldMk cId="899953686" sldId="258"/>
            <ac:spMk id="88" creationId="{18495556-A86E-4E81-9D73-A33F8CC6EC49}"/>
          </ac:spMkLst>
        </pc:spChg>
        <pc:spChg chg="add mod">
          <ac:chgData name="Bunzel  Adrian" userId="9b17c2de-5e26-4b26-a4c5-9dc3bee1b126" providerId="ADAL" clId="{4817357C-66AB-49A8-9E31-355F197C2D81}" dt="2024-12-09T12:24:08.740" v="111" actId="164"/>
          <ac:spMkLst>
            <pc:docMk/>
            <pc:sldMk cId="899953686" sldId="258"/>
            <ac:spMk id="89" creationId="{B38846FC-5736-FA0F-C41C-DB6B9E55290E}"/>
          </ac:spMkLst>
        </pc:spChg>
        <pc:spChg chg="add mod">
          <ac:chgData name="Bunzel  Adrian" userId="9b17c2de-5e26-4b26-a4c5-9dc3bee1b126" providerId="ADAL" clId="{4817357C-66AB-49A8-9E31-355F197C2D81}" dt="2024-12-09T12:24:08.740" v="111" actId="164"/>
          <ac:spMkLst>
            <pc:docMk/>
            <pc:sldMk cId="899953686" sldId="258"/>
            <ac:spMk id="90" creationId="{7F955D89-D3B6-A328-AD0D-5ED76C64CC79}"/>
          </ac:spMkLst>
        </pc:spChg>
        <pc:spChg chg="add mod">
          <ac:chgData name="Bunzel  Adrian" userId="9b17c2de-5e26-4b26-a4c5-9dc3bee1b126" providerId="ADAL" clId="{4817357C-66AB-49A8-9E31-355F197C2D81}" dt="2024-12-09T12:24:08.740" v="111" actId="164"/>
          <ac:spMkLst>
            <pc:docMk/>
            <pc:sldMk cId="899953686" sldId="258"/>
            <ac:spMk id="91" creationId="{6185ABEF-2447-D35F-433E-E9918C8E3A45}"/>
          </ac:spMkLst>
        </pc:spChg>
        <pc:spChg chg="add mod">
          <ac:chgData name="Bunzel  Adrian" userId="9b17c2de-5e26-4b26-a4c5-9dc3bee1b126" providerId="ADAL" clId="{4817357C-66AB-49A8-9E31-355F197C2D81}" dt="2024-12-09T12:24:10.404" v="112" actId="164"/>
          <ac:spMkLst>
            <pc:docMk/>
            <pc:sldMk cId="899953686" sldId="258"/>
            <ac:spMk id="92" creationId="{466AA5B7-E46C-062C-E2D7-C5587FADC74E}"/>
          </ac:spMkLst>
        </pc:spChg>
        <pc:spChg chg="add mod">
          <ac:chgData name="Bunzel  Adrian" userId="9b17c2de-5e26-4b26-a4c5-9dc3bee1b126" providerId="ADAL" clId="{4817357C-66AB-49A8-9E31-355F197C2D81}" dt="2024-12-09T12:24:10.404" v="112" actId="164"/>
          <ac:spMkLst>
            <pc:docMk/>
            <pc:sldMk cId="899953686" sldId="258"/>
            <ac:spMk id="93" creationId="{C9DEFE72-BF50-49F7-1C5F-9C348259B984}"/>
          </ac:spMkLst>
        </pc:spChg>
        <pc:spChg chg="add mod">
          <ac:chgData name="Bunzel  Adrian" userId="9b17c2de-5e26-4b26-a4c5-9dc3bee1b126" providerId="ADAL" clId="{4817357C-66AB-49A8-9E31-355F197C2D81}" dt="2024-12-09T12:24:10.404" v="112" actId="164"/>
          <ac:spMkLst>
            <pc:docMk/>
            <pc:sldMk cId="899953686" sldId="258"/>
            <ac:spMk id="94" creationId="{E5C743CB-2580-BE70-AEF9-AF4EFA280311}"/>
          </ac:spMkLst>
        </pc:spChg>
        <pc:spChg chg="add mod">
          <ac:chgData name="Bunzel  Adrian" userId="9b17c2de-5e26-4b26-a4c5-9dc3bee1b126" providerId="ADAL" clId="{4817357C-66AB-49A8-9E31-355F197C2D81}" dt="2024-12-09T12:24:12.421" v="113" actId="164"/>
          <ac:spMkLst>
            <pc:docMk/>
            <pc:sldMk cId="899953686" sldId="258"/>
            <ac:spMk id="95" creationId="{17BC87BC-6504-0C4B-93C1-36EFD39AF295}"/>
          </ac:spMkLst>
        </pc:spChg>
        <pc:spChg chg="add mod">
          <ac:chgData name="Bunzel  Adrian" userId="9b17c2de-5e26-4b26-a4c5-9dc3bee1b126" providerId="ADAL" clId="{4817357C-66AB-49A8-9E31-355F197C2D81}" dt="2024-12-09T12:24:12.421" v="113" actId="164"/>
          <ac:spMkLst>
            <pc:docMk/>
            <pc:sldMk cId="899953686" sldId="258"/>
            <ac:spMk id="96" creationId="{30C3FB2F-36B6-0F0D-2B48-125977C7DF44}"/>
          </ac:spMkLst>
        </pc:spChg>
        <pc:spChg chg="add mod">
          <ac:chgData name="Bunzel  Adrian" userId="9b17c2de-5e26-4b26-a4c5-9dc3bee1b126" providerId="ADAL" clId="{4817357C-66AB-49A8-9E31-355F197C2D81}" dt="2024-12-09T12:24:12.421" v="113" actId="164"/>
          <ac:spMkLst>
            <pc:docMk/>
            <pc:sldMk cId="899953686" sldId="258"/>
            <ac:spMk id="97" creationId="{715F94BF-C633-EA31-1D1D-9DF1249B93B7}"/>
          </ac:spMkLst>
        </pc:spChg>
        <pc:spChg chg="add mod">
          <ac:chgData name="Bunzel  Adrian" userId="9b17c2de-5e26-4b26-a4c5-9dc3bee1b126" providerId="ADAL" clId="{4817357C-66AB-49A8-9E31-355F197C2D81}" dt="2024-12-09T12:24:16.227" v="114" actId="164"/>
          <ac:spMkLst>
            <pc:docMk/>
            <pc:sldMk cId="899953686" sldId="258"/>
            <ac:spMk id="98" creationId="{8AC21F5E-C9F8-C1FE-5A1F-C9D02070650F}"/>
          </ac:spMkLst>
        </pc:spChg>
        <pc:spChg chg="add mod">
          <ac:chgData name="Bunzel  Adrian" userId="9b17c2de-5e26-4b26-a4c5-9dc3bee1b126" providerId="ADAL" clId="{4817357C-66AB-49A8-9E31-355F197C2D81}" dt="2024-12-09T12:24:16.227" v="114" actId="164"/>
          <ac:spMkLst>
            <pc:docMk/>
            <pc:sldMk cId="899953686" sldId="258"/>
            <ac:spMk id="99" creationId="{49E4EC98-EAD3-4EF8-6A03-7891C9778BBD}"/>
          </ac:spMkLst>
        </pc:spChg>
        <pc:spChg chg="add mod">
          <ac:chgData name="Bunzel  Adrian" userId="9b17c2de-5e26-4b26-a4c5-9dc3bee1b126" providerId="ADAL" clId="{4817357C-66AB-49A8-9E31-355F197C2D81}" dt="2024-12-09T12:24:16.227" v="114" actId="164"/>
          <ac:spMkLst>
            <pc:docMk/>
            <pc:sldMk cId="899953686" sldId="258"/>
            <ac:spMk id="100" creationId="{CB28183C-B5AC-A762-7271-7ED01B7FED91}"/>
          </ac:spMkLst>
        </pc:spChg>
        <pc:spChg chg="add mod">
          <ac:chgData name="Bunzel  Adrian" userId="9b17c2de-5e26-4b26-a4c5-9dc3bee1b126" providerId="ADAL" clId="{4817357C-66AB-49A8-9E31-355F197C2D81}" dt="2024-12-09T12:24:17.555" v="115" actId="164"/>
          <ac:spMkLst>
            <pc:docMk/>
            <pc:sldMk cId="899953686" sldId="258"/>
            <ac:spMk id="101" creationId="{80F72012-BD8C-66F9-9CB1-7541DC79673D}"/>
          </ac:spMkLst>
        </pc:spChg>
        <pc:spChg chg="add mod">
          <ac:chgData name="Bunzel  Adrian" userId="9b17c2de-5e26-4b26-a4c5-9dc3bee1b126" providerId="ADAL" clId="{4817357C-66AB-49A8-9E31-355F197C2D81}" dt="2024-12-09T12:24:17.555" v="115" actId="164"/>
          <ac:spMkLst>
            <pc:docMk/>
            <pc:sldMk cId="899953686" sldId="258"/>
            <ac:spMk id="102" creationId="{CFFDE606-ACCA-5C9E-0A51-CF2433DE1CBE}"/>
          </ac:spMkLst>
        </pc:spChg>
        <pc:spChg chg="add mod">
          <ac:chgData name="Bunzel  Adrian" userId="9b17c2de-5e26-4b26-a4c5-9dc3bee1b126" providerId="ADAL" clId="{4817357C-66AB-49A8-9E31-355F197C2D81}" dt="2024-12-09T12:24:17.555" v="115" actId="164"/>
          <ac:spMkLst>
            <pc:docMk/>
            <pc:sldMk cId="899953686" sldId="258"/>
            <ac:spMk id="103" creationId="{144B72D7-5EB6-0635-4B2C-00A5399F6E9C}"/>
          </ac:spMkLst>
        </pc:spChg>
        <pc:spChg chg="del">
          <ac:chgData name="Bunzel  Adrian" userId="9b17c2de-5e26-4b26-a4c5-9dc3bee1b126" providerId="ADAL" clId="{4817357C-66AB-49A8-9E31-355F197C2D81}" dt="2024-12-09T12:20:31.603" v="48" actId="478"/>
          <ac:spMkLst>
            <pc:docMk/>
            <pc:sldMk cId="899953686" sldId="258"/>
            <ac:spMk id="105" creationId="{EE8F2145-70DC-C5BA-137A-E50DFCFB335E}"/>
          </ac:spMkLst>
        </pc:spChg>
        <pc:spChg chg="del">
          <ac:chgData name="Bunzel  Adrian" userId="9b17c2de-5e26-4b26-a4c5-9dc3bee1b126" providerId="ADAL" clId="{4817357C-66AB-49A8-9E31-355F197C2D81}" dt="2024-12-09T12:20:30.979" v="47" actId="478"/>
          <ac:spMkLst>
            <pc:docMk/>
            <pc:sldMk cId="899953686" sldId="258"/>
            <ac:spMk id="109" creationId="{227F748D-1FEB-AEF1-6EFD-64968BA589C6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16" creationId="{2833D107-CB89-6C59-9274-09C1F6234965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17" creationId="{A80F6FED-FAFC-C649-5B08-B6CDDA1B244F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18" creationId="{0E30AF3A-6A75-9E65-0BA1-8A1984A5F3E3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19" creationId="{48F49331-1B45-7043-3200-FB94A6D34280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0" creationId="{92B7A268-EE69-4284-05A3-E19B9FD6A0CD}"/>
          </ac:spMkLst>
        </pc:spChg>
        <pc:spChg chg="add del mod">
          <ac:chgData name="Bunzel  Adrian" userId="9b17c2de-5e26-4b26-a4c5-9dc3bee1b126" providerId="ADAL" clId="{4817357C-66AB-49A8-9E31-355F197C2D81}" dt="2024-12-09T12:24:35.442" v="120" actId="478"/>
          <ac:spMkLst>
            <pc:docMk/>
            <pc:sldMk cId="899953686" sldId="258"/>
            <ac:spMk id="121" creationId="{16BE30F3-2D09-219E-E342-56C7281E4A67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2" creationId="{21F12167-4068-C811-DF13-A739B959BDB4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3" creationId="{F758456D-E963-0F6C-85F0-826C812C23F4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4" creationId="{93C5197C-73C6-2AED-C1B8-D8B3497C081E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5" creationId="{FF1E153C-192A-5589-1F29-9CCE768937B0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6" creationId="{4E7F45F8-EEF2-A2D4-BC05-4E9B3E0C4C49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27" creationId="{7024A5A2-FFC6-E38A-BB7E-EA5B7F9894E7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29" creationId="{CEA46295-ACBB-9204-B4FF-417044EB8267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30" creationId="{F50ACE4A-E7F5-2E5C-4B94-0AE08E0A068D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31" creationId="{5A2FD093-0419-41C9-5281-B6CB0AB96C51}"/>
          </ac:spMkLst>
        </pc:spChg>
        <pc:spChg chg="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132" creationId="{2833D107-CB89-6C59-9274-09C1F6234965}"/>
          </ac:spMkLst>
        </pc:spChg>
        <pc:spChg chg="del">
          <ac:chgData name="Bunzel  Adrian" userId="9b17c2de-5e26-4b26-a4c5-9dc3bee1b126" providerId="ADAL" clId="{4817357C-66AB-49A8-9E31-355F197C2D81}" dt="2024-12-09T12:21:02.057" v="55" actId="21"/>
          <ac:spMkLst>
            <pc:docMk/>
            <pc:sldMk cId="899953686" sldId="258"/>
            <ac:spMk id="133" creationId="{0E30AF3A-6A75-9E65-0BA1-8A1984A5F3E3}"/>
          </ac:spMkLst>
        </pc:spChg>
        <pc:spChg chg="del">
          <ac:chgData name="Bunzel  Adrian" userId="9b17c2de-5e26-4b26-a4c5-9dc3bee1b126" providerId="ADAL" clId="{4817357C-66AB-49A8-9E31-355F197C2D81}" dt="2024-12-09T12:21:02.057" v="55" actId="21"/>
          <ac:spMkLst>
            <pc:docMk/>
            <pc:sldMk cId="899953686" sldId="258"/>
            <ac:spMk id="134" creationId="{48F49331-1B45-7043-3200-FB94A6D34280}"/>
          </ac:spMkLst>
        </pc:spChg>
        <pc:spChg chg="del">
          <ac:chgData name="Bunzel  Adrian" userId="9b17c2de-5e26-4b26-a4c5-9dc3bee1b126" providerId="ADAL" clId="{4817357C-66AB-49A8-9E31-355F197C2D81}" dt="2024-12-09T12:21:02.057" v="55" actId="21"/>
          <ac:spMkLst>
            <pc:docMk/>
            <pc:sldMk cId="899953686" sldId="258"/>
            <ac:spMk id="135" creationId="{92B7A268-EE69-4284-05A3-E19B9FD6A0CD}"/>
          </ac:spMkLst>
        </pc:spChg>
        <pc:spChg chg="del mod">
          <ac:chgData name="Bunzel  Adrian" userId="9b17c2de-5e26-4b26-a4c5-9dc3bee1b126" providerId="ADAL" clId="{4817357C-66AB-49A8-9E31-355F197C2D81}" dt="2024-12-09T12:24:30.409" v="117" actId="21"/>
          <ac:spMkLst>
            <pc:docMk/>
            <pc:sldMk cId="899953686" sldId="258"/>
            <ac:spMk id="136" creationId="{A80F6FED-FAFC-C649-5B08-B6CDDA1B244F}"/>
          </ac:spMkLst>
        </pc:spChg>
        <pc:spChg chg="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137" creationId="{041F31A0-D320-3405-75D5-51E234B2D477}"/>
          </ac:spMkLst>
        </pc:spChg>
        <pc:spChg chg="del mod">
          <ac:chgData name="Bunzel  Adrian" userId="9b17c2de-5e26-4b26-a4c5-9dc3bee1b126" providerId="ADAL" clId="{4817357C-66AB-49A8-9E31-355F197C2D81}" dt="2024-12-09T12:23:07.187" v="99" actId="478"/>
          <ac:spMkLst>
            <pc:docMk/>
            <pc:sldMk cId="899953686" sldId="258"/>
            <ac:spMk id="138" creationId="{2CD361D1-F7E3-18D7-A9FC-3AEC0C2D758A}"/>
          </ac:spMkLst>
        </pc:spChg>
        <pc:spChg chg="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139" creationId="{79A82235-A000-1B8F-33EF-14F0C95E6E2F}"/>
          </ac:spMkLst>
        </pc:spChg>
        <pc:spChg chg="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140" creationId="{DB2AFC05-BC8F-3388-B2AF-AC7E48662FC4}"/>
          </ac:spMkLst>
        </pc:spChg>
        <pc:spChg chg="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141" creationId="{CF2CE8A5-B07B-B878-54FD-790328DDA16F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43" creationId="{1DF4C87C-DD6A-36AE-692A-A92B0915071B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44" creationId="{2DD85E3F-6752-1F4E-FBF5-126913EA5CB5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45" creationId="{A13CFF5C-D2EE-18AB-2E5E-54A2EEBE70B8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47" creationId="{7535C725-7D62-24AF-BA90-4375227596BE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48" creationId="{6C86DB0D-4461-2EBD-0411-8E5775DC6A31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49" creationId="{2539CA94-549B-DB93-FDDD-B48FFB6C494A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1" creationId="{B4CBF3C9-60EA-B90C-9B04-744568C73E53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2" creationId="{1CC369F4-BB43-ADD4-C2D1-EC1E6C7441A9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3" creationId="{4B53DA10-9C58-56C8-8340-A7820AE2C51C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5" creationId="{EEBDD393-66E9-B536-4280-616F1BE618D8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6" creationId="{B74F938A-B323-068F-2242-5ADAE1F055A8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7" creationId="{18495556-A86E-4E81-9D73-A33F8CC6EC49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59" creationId="{B38846FC-5736-FA0F-C41C-DB6B9E55290E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0" creationId="{7F955D89-D3B6-A328-AD0D-5ED76C64CC79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1" creationId="{6185ABEF-2447-D35F-433E-E9918C8E3A45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3" creationId="{466AA5B7-E46C-062C-E2D7-C5587FADC74E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4" creationId="{C9DEFE72-BF50-49F7-1C5F-9C348259B984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5" creationId="{E5C743CB-2580-BE70-AEF9-AF4EFA280311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7" creationId="{17BC87BC-6504-0C4B-93C1-36EFD39AF295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8" creationId="{30C3FB2F-36B6-0F0D-2B48-125977C7DF44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69" creationId="{715F94BF-C633-EA31-1D1D-9DF1249B93B7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71" creationId="{8AC21F5E-C9F8-C1FE-5A1F-C9D02070650F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72" creationId="{49E4EC98-EAD3-4EF8-6A03-7891C9778BBD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73" creationId="{CB28183C-B5AC-A762-7271-7ED01B7FED91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75" creationId="{80F72012-BD8C-66F9-9CB1-7541DC79673D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76" creationId="{CFFDE606-ACCA-5C9E-0A51-CF2433DE1CBE}"/>
          </ac:spMkLst>
        </pc:spChg>
        <pc:spChg chg="del mod topLvl">
          <ac:chgData name="Bunzel  Adrian" userId="9b17c2de-5e26-4b26-a4c5-9dc3bee1b126" providerId="ADAL" clId="{4817357C-66AB-49A8-9E31-355F197C2D81}" dt="2024-12-09T12:31:53.710" v="378" actId="21"/>
          <ac:spMkLst>
            <pc:docMk/>
            <pc:sldMk cId="899953686" sldId="258"/>
            <ac:spMk id="177" creationId="{144B72D7-5EB6-0635-4B2C-00A5399F6E9C}"/>
          </ac:spMkLst>
        </pc:spChg>
        <pc:spChg chg="add del mod topLvl">
          <ac:chgData name="Bunzel  Adrian" userId="9b17c2de-5e26-4b26-a4c5-9dc3bee1b126" providerId="ADAL" clId="{4817357C-66AB-49A8-9E31-355F197C2D81}" dt="2024-12-09T12:36:39.588" v="612" actId="478"/>
          <ac:spMkLst>
            <pc:docMk/>
            <pc:sldMk cId="899953686" sldId="258"/>
            <ac:spMk id="178" creationId="{CA9A0B09-FF61-D958-4F63-C373369BD375}"/>
          </ac:spMkLst>
        </pc:spChg>
        <pc:spChg chg="add del mod topLvl">
          <ac:chgData name="Bunzel  Adrian" userId="9b17c2de-5e26-4b26-a4c5-9dc3bee1b126" providerId="ADAL" clId="{4817357C-66AB-49A8-9E31-355F197C2D81}" dt="2024-12-09T12:36:11.674" v="603" actId="21"/>
          <ac:spMkLst>
            <pc:docMk/>
            <pc:sldMk cId="899953686" sldId="258"/>
            <ac:spMk id="179" creationId="{AFE87303-3052-C5D8-CE03-2162F6C623BF}"/>
          </ac:spMkLst>
        </pc:spChg>
        <pc:spChg chg="add del mod">
          <ac:chgData name="Bunzel  Adrian" userId="9b17c2de-5e26-4b26-a4c5-9dc3bee1b126" providerId="ADAL" clId="{4817357C-66AB-49A8-9E31-355F197C2D81}" dt="2024-12-09T12:35:54.199" v="599" actId="21"/>
          <ac:spMkLst>
            <pc:docMk/>
            <pc:sldMk cId="899953686" sldId="258"/>
            <ac:spMk id="180" creationId="{0F092173-D791-A2C7-9285-E9956F363586}"/>
          </ac:spMkLst>
        </pc:spChg>
        <pc:spChg chg="add del mod">
          <ac:chgData name="Bunzel  Adrian" userId="9b17c2de-5e26-4b26-a4c5-9dc3bee1b126" providerId="ADAL" clId="{4817357C-66AB-49A8-9E31-355F197C2D81}" dt="2024-12-09T12:35:27.036" v="589" actId="21"/>
          <ac:spMkLst>
            <pc:docMk/>
            <pc:sldMk cId="899953686" sldId="258"/>
            <ac:spMk id="181" creationId="{9392B1B5-FCA5-DCA7-5B33-9E927ECB17A1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2" creationId="{89C518E9-613C-67F2-1CD5-3AF52885868B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3" creationId="{ED46B418-44C3-5858-56B4-9064FEAD3201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4" creationId="{C22157A8-4A18-57E0-BFE6-518AFCD0C937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5" creationId="{B234AB7E-23BA-1688-093D-93DD51A2F264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6" creationId="{53D05BC7-7EB1-D33D-7B0F-974DD9C6B779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7" creationId="{F2EB8036-46C8-E395-36E5-E26610CAA17A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8" creationId="{C1B91E46-8A50-4CD4-F01C-2A0FC48E3118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89" creationId="{044879F4-0A6E-DC63-A82F-5EDB78308381}"/>
          </ac:spMkLst>
        </pc:spChg>
        <pc:spChg chg="add del mod">
          <ac:chgData name="Bunzel  Adrian" userId="9b17c2de-5e26-4b26-a4c5-9dc3bee1b126" providerId="ADAL" clId="{4817357C-66AB-49A8-9E31-355F197C2D81}" dt="2024-12-09T12:32:19.704" v="394" actId="21"/>
          <ac:spMkLst>
            <pc:docMk/>
            <pc:sldMk cId="899953686" sldId="258"/>
            <ac:spMk id="190" creationId="{FB2AE6EC-B4F0-4A7A-B3DE-49B933455D16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1" creationId="{CEA46295-ACBB-9204-B4FF-417044EB8267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2" creationId="{F50ACE4A-E7F5-2E5C-4B94-0AE08E0A068D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3" creationId="{5A2FD093-0419-41C9-5281-B6CB0AB96C51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4" creationId="{1DF4C87C-DD6A-36AE-692A-A92B0915071B}"/>
          </ac:spMkLst>
        </pc:spChg>
        <pc:spChg chg="add mod">
          <ac:chgData name="Bunzel  Adrian" userId="9b17c2de-5e26-4b26-a4c5-9dc3bee1b126" providerId="ADAL" clId="{4817357C-66AB-49A8-9E31-355F197C2D81}" dt="2024-12-09T12:47:46.522" v="1021" actId="207"/>
          <ac:spMkLst>
            <pc:docMk/>
            <pc:sldMk cId="899953686" sldId="258"/>
            <ac:spMk id="195" creationId="{2DD85E3F-6752-1F4E-FBF5-126913EA5CB5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6" creationId="{A13CFF5C-D2EE-18AB-2E5E-54A2EEBE70B8}"/>
          </ac:spMkLst>
        </pc:spChg>
        <pc:spChg chg="add mod topLvl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7" creationId="{7535C725-7D62-24AF-BA90-4375227596BE}"/>
          </ac:spMkLst>
        </pc:spChg>
        <pc:spChg chg="add mod topLvl">
          <ac:chgData name="Bunzel  Adrian" userId="9b17c2de-5e26-4b26-a4c5-9dc3bee1b126" providerId="ADAL" clId="{4817357C-66AB-49A8-9E31-355F197C2D81}" dt="2024-12-09T12:47:48.738" v="1022" actId="207"/>
          <ac:spMkLst>
            <pc:docMk/>
            <pc:sldMk cId="899953686" sldId="258"/>
            <ac:spMk id="198" creationId="{6C86DB0D-4461-2EBD-0411-8E5775DC6A31}"/>
          </ac:spMkLst>
        </pc:spChg>
        <pc:spChg chg="add mod topLvl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199" creationId="{2539CA94-549B-DB93-FDDD-B48FFB6C494A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00" creationId="{B4CBF3C9-60EA-B90C-9B04-744568C73E53}"/>
          </ac:spMkLst>
        </pc:spChg>
        <pc:spChg chg="add mod">
          <ac:chgData name="Bunzel  Adrian" userId="9b17c2de-5e26-4b26-a4c5-9dc3bee1b126" providerId="ADAL" clId="{4817357C-66AB-49A8-9E31-355F197C2D81}" dt="2024-12-09T12:47:51.863" v="1023" actId="207"/>
          <ac:spMkLst>
            <pc:docMk/>
            <pc:sldMk cId="899953686" sldId="258"/>
            <ac:spMk id="201" creationId="{1CC369F4-BB43-ADD4-C2D1-EC1E6C7441A9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02" creationId="{4B53DA10-9C58-56C8-8340-A7820AE2C51C}"/>
          </ac:spMkLst>
        </pc:spChg>
        <pc:spChg chg="add mod topLvl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03" creationId="{EEBDD393-66E9-B536-4280-616F1BE618D8}"/>
          </ac:spMkLst>
        </pc:spChg>
        <pc:spChg chg="add mod topLvl">
          <ac:chgData name="Bunzel  Adrian" userId="9b17c2de-5e26-4b26-a4c5-9dc3bee1b126" providerId="ADAL" clId="{4817357C-66AB-49A8-9E31-355F197C2D81}" dt="2024-12-09T12:47:54.587" v="1024" actId="207"/>
          <ac:spMkLst>
            <pc:docMk/>
            <pc:sldMk cId="899953686" sldId="258"/>
            <ac:spMk id="204" creationId="{B74F938A-B323-068F-2242-5ADAE1F055A8}"/>
          </ac:spMkLst>
        </pc:spChg>
        <pc:spChg chg="add mod topLvl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05" creationId="{18495556-A86E-4E81-9D73-A33F8CC6EC49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06" creationId="{B38846FC-5736-FA0F-C41C-DB6B9E55290E}"/>
          </ac:spMkLst>
        </pc:spChg>
        <pc:spChg chg="add mod">
          <ac:chgData name="Bunzel  Adrian" userId="9b17c2de-5e26-4b26-a4c5-9dc3bee1b126" providerId="ADAL" clId="{4817357C-66AB-49A8-9E31-355F197C2D81}" dt="2024-12-09T12:47:56.622" v="1025" actId="207"/>
          <ac:spMkLst>
            <pc:docMk/>
            <pc:sldMk cId="899953686" sldId="258"/>
            <ac:spMk id="207" creationId="{7F955D89-D3B6-A328-AD0D-5ED76C64CC79}"/>
          </ac:spMkLst>
        </pc:spChg>
        <pc:spChg chg="add mod">
          <ac:chgData name="Bunzel  Adrian" userId="9b17c2de-5e26-4b26-a4c5-9dc3bee1b126" providerId="ADAL" clId="{4817357C-66AB-49A8-9E31-355F197C2D81}" dt="2024-12-09T12:55:12.648" v="1030" actId="207"/>
          <ac:spMkLst>
            <pc:docMk/>
            <pc:sldMk cId="899953686" sldId="258"/>
            <ac:spMk id="208" creationId="{6185ABEF-2447-D35F-433E-E9918C8E3A45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09" creationId="{466AA5B7-E46C-062C-E2D7-C5587FADC74E}"/>
          </ac:spMkLst>
        </pc:spChg>
        <pc:spChg chg="add mod">
          <ac:chgData name="Bunzel  Adrian" userId="9b17c2de-5e26-4b26-a4c5-9dc3bee1b126" providerId="ADAL" clId="{4817357C-66AB-49A8-9E31-355F197C2D81}" dt="2024-12-09T12:47:58.595" v="1026" actId="207"/>
          <ac:spMkLst>
            <pc:docMk/>
            <pc:sldMk cId="899953686" sldId="258"/>
            <ac:spMk id="210" creationId="{C9DEFE72-BF50-49F7-1C5F-9C348259B984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11" creationId="{E5C743CB-2580-BE70-AEF9-AF4EFA280311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12" creationId="{17BC87BC-6504-0C4B-93C1-36EFD39AF295}"/>
          </ac:spMkLst>
        </pc:spChg>
        <pc:spChg chg="add mod">
          <ac:chgData name="Bunzel  Adrian" userId="9b17c2de-5e26-4b26-a4c5-9dc3bee1b126" providerId="ADAL" clId="{4817357C-66AB-49A8-9E31-355F197C2D81}" dt="2024-12-09T12:48:00.842" v="1027" actId="207"/>
          <ac:spMkLst>
            <pc:docMk/>
            <pc:sldMk cId="899953686" sldId="258"/>
            <ac:spMk id="213" creationId="{30C3FB2F-36B6-0F0D-2B48-125977C7DF44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14" creationId="{715F94BF-C633-EA31-1D1D-9DF1249B93B7}"/>
          </ac:spMkLst>
        </pc:spChg>
        <pc:spChg chg="add mod">
          <ac:chgData name="Bunzel  Adrian" userId="9b17c2de-5e26-4b26-a4c5-9dc3bee1b126" providerId="ADAL" clId="{4817357C-66AB-49A8-9E31-355F197C2D81}" dt="2024-12-09T12:47:30.293" v="1019" actId="207"/>
          <ac:spMkLst>
            <pc:docMk/>
            <pc:sldMk cId="899953686" sldId="258"/>
            <ac:spMk id="215" creationId="{8AC21F5E-C9F8-C1FE-5A1F-C9D02070650F}"/>
          </ac:spMkLst>
        </pc:spChg>
        <pc:spChg chg="add mod">
          <ac:chgData name="Bunzel  Adrian" userId="9b17c2de-5e26-4b26-a4c5-9dc3bee1b126" providerId="ADAL" clId="{4817357C-66AB-49A8-9E31-355F197C2D81}" dt="2024-12-09T12:48:20.629" v="1029" actId="207"/>
          <ac:spMkLst>
            <pc:docMk/>
            <pc:sldMk cId="899953686" sldId="258"/>
            <ac:spMk id="216" creationId="{49E4EC98-EAD3-4EF8-6A03-7891C9778BBD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17" creationId="{CB28183C-B5AC-A762-7271-7ED01B7FED91}"/>
          </ac:spMkLst>
        </pc:spChg>
        <pc:spChg chg="add mod">
          <ac:chgData name="Bunzel  Adrian" userId="9b17c2de-5e26-4b26-a4c5-9dc3bee1b126" providerId="ADAL" clId="{4817357C-66AB-49A8-9E31-355F197C2D81}" dt="2024-12-09T12:47:32.338" v="1020" actId="207"/>
          <ac:spMkLst>
            <pc:docMk/>
            <pc:sldMk cId="899953686" sldId="258"/>
            <ac:spMk id="218" creationId="{80F72012-BD8C-66F9-9CB1-7541DC79673D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19" creationId="{CFFDE606-ACCA-5C9E-0A51-CF2433DE1CBE}"/>
          </ac:spMkLst>
        </pc:spChg>
        <pc:spChg chg="add mod">
          <ac:chgData name="Bunzel  Adrian" userId="9b17c2de-5e26-4b26-a4c5-9dc3bee1b126" providerId="ADAL" clId="{4817357C-66AB-49A8-9E31-355F197C2D81}" dt="2024-12-09T12:44:21.696" v="779" actId="34135"/>
          <ac:spMkLst>
            <pc:docMk/>
            <pc:sldMk cId="899953686" sldId="258"/>
            <ac:spMk id="220" creationId="{144B72D7-5EB6-0635-4B2C-00A5399F6E9C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33" creationId="{2833D107-CB89-6C59-9274-09C1F6234965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34" creationId="{A80F6FED-FAFC-C649-5B08-B6CDDA1B244F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35" creationId="{0E30AF3A-6A75-9E65-0BA1-8A1984A5F3E3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36" creationId="{48F49331-1B45-7043-3200-FB94A6D34280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37" creationId="{92B7A268-EE69-4284-05A3-E19B9FD6A0CD}"/>
          </ac:spMkLst>
        </pc:spChg>
        <pc:spChg chg="add del mod">
          <ac:chgData name="Bunzel  Adrian" userId="9b17c2de-5e26-4b26-a4c5-9dc3bee1b126" providerId="ADAL" clId="{4817357C-66AB-49A8-9E31-355F197C2D81}" dt="2024-12-09T13:01:39.670" v="1342" actId="21"/>
          <ac:spMkLst>
            <pc:docMk/>
            <pc:sldMk cId="899953686" sldId="258"/>
            <ac:spMk id="238" creationId="{21F12167-4068-C811-DF13-A739B959BDB4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39" creationId="{F758456D-E963-0F6C-85F0-826C812C23F4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0" creationId="{93C5197C-73C6-2AED-C1B8-D8B3497C081E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1" creationId="{FF1E153C-192A-5589-1F29-9CCE768937B0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2" creationId="{4E7F45F8-EEF2-A2D4-BC05-4E9B3E0C4C49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3" creationId="{7024A5A2-FFC6-E38A-BB7E-EA5B7F9894E7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4" creationId="{89C518E9-613C-67F2-1CD5-3AF52885868B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5" creationId="{ED46B418-44C3-5858-56B4-9064FEAD3201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6" creationId="{C22157A8-4A18-57E0-BFE6-518AFCD0C937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7" creationId="{B234AB7E-23BA-1688-093D-93DD51A2F264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8" creationId="{53D05BC7-7EB1-D33D-7B0F-974DD9C6B779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49" creationId="{F2EB8036-46C8-E395-36E5-E26610CAA17A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0" creationId="{C1B91E46-8A50-4CD4-F01C-2A0FC48E3118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1" creationId="{044879F4-0A6E-DC63-A82F-5EDB78308381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2" creationId="{FB2AE6EC-B4F0-4A7A-B3DE-49B933455D16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3" creationId="{80FF0EE3-86FD-2837-A718-3D1A74824CE0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4" creationId="{822D0D48-4BB7-0C11-3243-47EE25000D9B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5" creationId="{93429B18-4D0A-8DD4-C973-C73FC0E3E60F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6" creationId="{D2E6064A-584C-A7AE-EE01-45374E1C68BD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7" creationId="{2800D09B-1F3B-1207-6C09-5E43B983C00C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8" creationId="{875642EB-8C34-17C0-A985-ED5889A7A6A7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59" creationId="{9D6DB100-179B-01CA-5612-528B8B4DF6D6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60" creationId="{E0C3459E-573D-FEDC-5768-4518D8018318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61" creationId="{6FA18BD9-9B7F-2B49-BF03-CCDE97F008B1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62" creationId="{75D2F083-627F-799E-1F8E-A16BBC46F752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63" creationId="{2A680093-D49D-4AB8-1AA5-A281E0F1E6E2}"/>
          </ac:spMkLst>
        </pc:spChg>
        <pc:spChg chg="add del mod">
          <ac:chgData name="Bunzel  Adrian" userId="9b17c2de-5e26-4b26-a4c5-9dc3bee1b126" providerId="ADAL" clId="{4817357C-66AB-49A8-9E31-355F197C2D81}" dt="2024-12-09T12:37:24.523" v="642" actId="21"/>
          <ac:spMkLst>
            <pc:docMk/>
            <pc:sldMk cId="899953686" sldId="258"/>
            <ac:spMk id="265" creationId="{9392B1B5-FCA5-DCA7-5B33-9E927ECB17A1}"/>
          </ac:spMkLst>
        </pc:spChg>
        <pc:spChg chg="add mod">
          <ac:chgData name="Bunzel  Adrian" userId="9b17c2de-5e26-4b26-a4c5-9dc3bee1b126" providerId="ADAL" clId="{4817357C-66AB-49A8-9E31-355F197C2D81}" dt="2024-12-09T12:36:27.909" v="608" actId="164"/>
          <ac:spMkLst>
            <pc:docMk/>
            <pc:sldMk cId="899953686" sldId="258"/>
            <ac:spMk id="266" creationId="{0F092173-D791-A2C7-9285-E9956F363586}"/>
          </ac:spMkLst>
        </pc:spChg>
        <pc:spChg chg="add mod">
          <ac:chgData name="Bunzel  Adrian" userId="9b17c2de-5e26-4b26-a4c5-9dc3bee1b126" providerId="ADAL" clId="{4817357C-66AB-49A8-9E31-355F197C2D81}" dt="2024-12-09T12:36:27.909" v="608" actId="164"/>
          <ac:spMkLst>
            <pc:docMk/>
            <pc:sldMk cId="899953686" sldId="258"/>
            <ac:spMk id="267" creationId="{AFE87303-3052-C5D8-CE03-2162F6C623BF}"/>
          </ac:spMkLst>
        </pc:spChg>
        <pc:spChg chg="add del mod">
          <ac:chgData name="Bunzel  Adrian" userId="9b17c2de-5e26-4b26-a4c5-9dc3bee1b126" providerId="ADAL" clId="{4817357C-66AB-49A8-9E31-355F197C2D81}" dt="2024-12-09T12:37:24.523" v="642" actId="21"/>
          <ac:spMkLst>
            <pc:docMk/>
            <pc:sldMk cId="899953686" sldId="258"/>
            <ac:spMk id="269" creationId="{A41E60D0-C41B-7168-8C65-D16E2641F144}"/>
          </ac:spMkLst>
        </pc:spChg>
        <pc:spChg chg="add del mod">
          <ac:chgData name="Bunzel  Adrian" userId="9b17c2de-5e26-4b26-a4c5-9dc3bee1b126" providerId="ADAL" clId="{4817357C-66AB-49A8-9E31-355F197C2D81}" dt="2024-12-09T12:37:24.523" v="642" actId="21"/>
          <ac:spMkLst>
            <pc:docMk/>
            <pc:sldMk cId="899953686" sldId="258"/>
            <ac:spMk id="270" creationId="{D329C9D1-FB13-CF54-21FC-AB6D15B92248}"/>
          </ac:spMkLst>
        </pc:spChg>
        <pc:spChg chg="add del mod">
          <ac:chgData name="Bunzel  Adrian" userId="9b17c2de-5e26-4b26-a4c5-9dc3bee1b126" providerId="ADAL" clId="{4817357C-66AB-49A8-9E31-355F197C2D81}" dt="2024-12-09T12:56:28.453" v="1045" actId="21"/>
          <ac:spMkLst>
            <pc:docMk/>
            <pc:sldMk cId="899953686" sldId="258"/>
            <ac:spMk id="271" creationId="{9392B1B5-FCA5-DCA7-5B33-9E927ECB17A1}"/>
          </ac:spMkLst>
        </pc:spChg>
        <pc:spChg chg="del mod topLvl">
          <ac:chgData name="Bunzel  Adrian" userId="9b17c2de-5e26-4b26-a4c5-9dc3bee1b126" providerId="ADAL" clId="{4817357C-66AB-49A8-9E31-355F197C2D81}" dt="2024-12-09T12:56:41.220" v="1068" actId="21"/>
          <ac:spMkLst>
            <pc:docMk/>
            <pc:sldMk cId="899953686" sldId="258"/>
            <ac:spMk id="273" creationId="{0F092173-D791-A2C7-9285-E9956F363586}"/>
          </ac:spMkLst>
        </pc:spChg>
        <pc:spChg chg="del mod topLvl">
          <ac:chgData name="Bunzel  Adrian" userId="9b17c2de-5e26-4b26-a4c5-9dc3bee1b126" providerId="ADAL" clId="{4817357C-66AB-49A8-9E31-355F197C2D81}" dt="2024-12-09T12:57:02.454" v="1096" actId="21"/>
          <ac:spMkLst>
            <pc:docMk/>
            <pc:sldMk cId="899953686" sldId="258"/>
            <ac:spMk id="274" creationId="{AFE87303-3052-C5D8-CE03-2162F6C623BF}"/>
          </ac:spMkLst>
        </pc:spChg>
        <pc:spChg chg="add del mod">
          <ac:chgData name="Bunzel  Adrian" userId="9b17c2de-5e26-4b26-a4c5-9dc3bee1b126" providerId="ADAL" clId="{4817357C-66AB-49A8-9E31-355F197C2D81}" dt="2024-12-09T12:59:36.965" v="1279" actId="21"/>
          <ac:spMkLst>
            <pc:docMk/>
            <pc:sldMk cId="899953686" sldId="258"/>
            <ac:spMk id="275" creationId="{A41E60D0-C41B-7168-8C65-D16E2641F144}"/>
          </ac:spMkLst>
        </pc:spChg>
        <pc:spChg chg="add del mod">
          <ac:chgData name="Bunzel  Adrian" userId="9b17c2de-5e26-4b26-a4c5-9dc3bee1b126" providerId="ADAL" clId="{4817357C-66AB-49A8-9E31-355F197C2D81}" dt="2024-12-09T12:37:43.843" v="652" actId="478"/>
          <ac:spMkLst>
            <pc:docMk/>
            <pc:sldMk cId="899953686" sldId="258"/>
            <ac:spMk id="276" creationId="{D329C9D1-FB13-CF54-21FC-AB6D15B92248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77" creationId="{E117E5DD-6E57-F8DC-67C7-E264DFF4D32F}"/>
          </ac:spMkLst>
        </pc:spChg>
        <pc:spChg chg="add del mod">
          <ac:chgData name="Bunzel  Adrian" userId="9b17c2de-5e26-4b26-a4c5-9dc3bee1b126" providerId="ADAL" clId="{4817357C-66AB-49A8-9E31-355F197C2D81}" dt="2024-12-09T12:57:38.660" v="1143" actId="21"/>
          <ac:spMkLst>
            <pc:docMk/>
            <pc:sldMk cId="899953686" sldId="258"/>
            <ac:spMk id="278" creationId="{2B8730C9-8C75-81D5-3957-A0FA0BF649AA}"/>
          </ac:spMkLst>
        </pc:spChg>
        <pc:spChg chg="add del mod">
          <ac:chgData name="Bunzel  Adrian" userId="9b17c2de-5e26-4b26-a4c5-9dc3bee1b126" providerId="ADAL" clId="{4817357C-66AB-49A8-9E31-355F197C2D81}" dt="2024-12-09T12:47:06.088" v="1013" actId="21"/>
          <ac:spMkLst>
            <pc:docMk/>
            <pc:sldMk cId="899953686" sldId="258"/>
            <ac:spMk id="279" creationId="{728417D5-DD39-A615-BF8B-2D9DA2368D8F}"/>
          </ac:spMkLst>
        </pc:spChg>
        <pc:spChg chg="add del mod">
          <ac:chgData name="Bunzel  Adrian" userId="9b17c2de-5e26-4b26-a4c5-9dc3bee1b126" providerId="ADAL" clId="{4817357C-66AB-49A8-9E31-355F197C2D81}" dt="2024-12-09T12:57:54.130" v="1158" actId="21"/>
          <ac:spMkLst>
            <pc:docMk/>
            <pc:sldMk cId="899953686" sldId="258"/>
            <ac:spMk id="280" creationId="{4EB2A786-88B6-AAA9-F725-B36B6D9A953A}"/>
          </ac:spMkLst>
        </pc:spChg>
        <pc:spChg chg="add del mod">
          <ac:chgData name="Bunzel  Adrian" userId="9b17c2de-5e26-4b26-a4c5-9dc3bee1b126" providerId="ADAL" clId="{4817357C-66AB-49A8-9E31-355F197C2D81}" dt="2024-12-09T12:55:43.108" v="1033" actId="21"/>
          <ac:spMkLst>
            <pc:docMk/>
            <pc:sldMk cId="899953686" sldId="258"/>
            <ac:spMk id="281" creationId="{E8A6F866-92C5-229E-8439-3526D2B66F83}"/>
          </ac:spMkLst>
        </pc:spChg>
        <pc:spChg chg="add del mod">
          <ac:chgData name="Bunzel  Adrian" userId="9b17c2de-5e26-4b26-a4c5-9dc3bee1b126" providerId="ADAL" clId="{4817357C-66AB-49A8-9E31-355F197C2D81}" dt="2024-12-09T12:55:43.108" v="1033" actId="21"/>
          <ac:spMkLst>
            <pc:docMk/>
            <pc:sldMk cId="899953686" sldId="258"/>
            <ac:spMk id="282" creationId="{4ED0AD1A-7561-A387-494C-273F2567E225}"/>
          </ac:spMkLst>
        </pc:spChg>
        <pc:spChg chg="add del mod">
          <ac:chgData name="Bunzel  Adrian" userId="9b17c2de-5e26-4b26-a4c5-9dc3bee1b126" providerId="ADAL" clId="{4817357C-66AB-49A8-9E31-355F197C2D81}" dt="2024-12-09T12:55:43.108" v="1033" actId="21"/>
          <ac:spMkLst>
            <pc:docMk/>
            <pc:sldMk cId="899953686" sldId="258"/>
            <ac:spMk id="283" creationId="{4B1AA7AF-566C-0EA2-F65B-0E95FE7B1456}"/>
          </ac:spMkLst>
        </pc:spChg>
        <pc:spChg chg="add del mod">
          <ac:chgData name="Bunzel  Adrian" userId="9b17c2de-5e26-4b26-a4c5-9dc3bee1b126" providerId="ADAL" clId="{4817357C-66AB-49A8-9E31-355F197C2D81}" dt="2024-12-09T12:55:43.108" v="1033" actId="21"/>
          <ac:spMkLst>
            <pc:docMk/>
            <pc:sldMk cId="899953686" sldId="258"/>
            <ac:spMk id="284" creationId="{A49443D7-3057-B3CB-8855-967D26662D54}"/>
          </ac:spMkLst>
        </pc:spChg>
        <pc:spChg chg="add mod">
          <ac:chgData name="Bunzel  Adrian" userId="9b17c2de-5e26-4b26-a4c5-9dc3bee1b126" providerId="ADAL" clId="{4817357C-66AB-49A8-9E31-355F197C2D81}" dt="2024-12-09T12:46:33.657" v="972"/>
          <ac:spMkLst>
            <pc:docMk/>
            <pc:sldMk cId="899953686" sldId="258"/>
            <ac:spMk id="285" creationId="{36E6C074-3F64-2D03-94C2-31B21AF955AC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286" creationId="{0A930F0C-7B71-F83F-4B33-C3D3861C9EA6}"/>
          </ac:spMkLst>
        </pc:spChg>
        <pc:spChg chg="add del mod">
          <ac:chgData name="Bunzel  Adrian" userId="9b17c2de-5e26-4b26-a4c5-9dc3bee1b126" providerId="ADAL" clId="{4817357C-66AB-49A8-9E31-355F197C2D81}" dt="2024-12-09T12:59:36.965" v="1279" actId="21"/>
          <ac:spMkLst>
            <pc:docMk/>
            <pc:sldMk cId="899953686" sldId="258"/>
            <ac:spMk id="287" creationId="{728417D5-DD39-A615-BF8B-2D9DA2368D8F}"/>
          </ac:spMkLst>
        </pc:spChg>
        <pc:spChg chg="add del mod">
          <ac:chgData name="Bunzel  Adrian" userId="9b17c2de-5e26-4b26-a4c5-9dc3bee1b126" providerId="ADAL" clId="{4817357C-66AB-49A8-9E31-355F197C2D81}" dt="2024-12-09T12:55:27.766" v="1032" actId="21"/>
          <ac:spMkLst>
            <pc:docMk/>
            <pc:sldMk cId="899953686" sldId="258"/>
            <ac:spMk id="288" creationId="{CC205102-4477-F81E-F44E-25BC422878B7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0" creationId="{CEA46295-ACBB-9204-B4FF-417044EB8267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1" creationId="{F50ACE4A-E7F5-2E5C-4B94-0AE08E0A068D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2" creationId="{5A2FD093-0419-41C9-5281-B6CB0AB96C51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4" creationId="{1DF4C87C-DD6A-36AE-692A-A92B0915071B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5" creationId="{2DD85E3F-6752-1F4E-FBF5-126913EA5CB5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6" creationId="{A13CFF5C-D2EE-18AB-2E5E-54A2EEBE70B8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8" creationId="{7535C725-7D62-24AF-BA90-4375227596BE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299" creationId="{6C86DB0D-4461-2EBD-0411-8E5775DC6A31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0" creationId="{2539CA94-549B-DB93-FDDD-B48FFB6C494A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2" creationId="{B4CBF3C9-60EA-B90C-9B04-744568C73E53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3" creationId="{1CC369F4-BB43-ADD4-C2D1-EC1E6C7441A9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4" creationId="{4B53DA10-9C58-56C8-8340-A7820AE2C51C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6" creationId="{EEBDD393-66E9-B536-4280-616F1BE618D8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7" creationId="{B74F938A-B323-068F-2242-5ADAE1F055A8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08" creationId="{18495556-A86E-4E81-9D73-A33F8CC6EC49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0" creationId="{B38846FC-5736-FA0F-C41C-DB6B9E55290E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1" creationId="{7F955D89-D3B6-A328-AD0D-5ED76C64CC79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2" creationId="{6185ABEF-2447-D35F-433E-E9918C8E3A45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4" creationId="{466AA5B7-E46C-062C-E2D7-C5587FADC74E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5" creationId="{C9DEFE72-BF50-49F7-1C5F-9C348259B984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6" creationId="{E5C743CB-2580-BE70-AEF9-AF4EFA280311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8" creationId="{17BC87BC-6504-0C4B-93C1-36EFD39AF295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19" creationId="{30C3FB2F-36B6-0F0D-2B48-125977C7DF44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20" creationId="{715F94BF-C633-EA31-1D1D-9DF1249B93B7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22" creationId="{8AC21F5E-C9F8-C1FE-5A1F-C9D02070650F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23" creationId="{49E4EC98-EAD3-4EF8-6A03-7891C9778BBD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24" creationId="{CB28183C-B5AC-A762-7271-7ED01B7FED91}"/>
          </ac:spMkLst>
        </pc:spChg>
        <pc:spChg chg="mod">
          <ac:chgData name="Bunzel  Adrian" userId="9b17c2de-5e26-4b26-a4c5-9dc3bee1b126" providerId="ADAL" clId="{4817357C-66AB-49A8-9E31-355F197C2D81}" dt="2024-12-09T17:00:29.573" v="4100" actId="113"/>
          <ac:spMkLst>
            <pc:docMk/>
            <pc:sldMk cId="899953686" sldId="258"/>
            <ac:spMk id="326" creationId="{80F72012-BD8C-66F9-9CB1-7541DC79673D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27" creationId="{CFFDE606-ACCA-5C9E-0A51-CF2433DE1CBE}"/>
          </ac:spMkLst>
        </pc:spChg>
        <pc:spChg chg="mod">
          <ac:chgData name="Bunzel  Adrian" userId="9b17c2de-5e26-4b26-a4c5-9dc3bee1b126" providerId="ADAL" clId="{4817357C-66AB-49A8-9E31-355F197C2D81}" dt="2024-12-09T16:59:49.603" v="3969" actId="34135"/>
          <ac:spMkLst>
            <pc:docMk/>
            <pc:sldMk cId="899953686" sldId="258"/>
            <ac:spMk id="328" creationId="{144B72D7-5EB6-0635-4B2C-00A5399F6E9C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29" creationId="{E8A6F866-92C5-229E-8439-3526D2B66F83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0" creationId="{4ED0AD1A-7561-A387-494C-273F2567E225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1" creationId="{4B1AA7AF-566C-0EA2-F65B-0E95FE7B1456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2" creationId="{A49443D7-3057-B3CB-8855-967D26662D54}"/>
          </ac:spMkLst>
        </pc:spChg>
        <pc:spChg chg="add mod">
          <ac:chgData name="Bunzel  Adrian" userId="9b17c2de-5e26-4b26-a4c5-9dc3bee1b126" providerId="ADAL" clId="{4817357C-66AB-49A8-9E31-355F197C2D81}" dt="2024-12-09T12:55:54.883" v="1037"/>
          <ac:spMkLst>
            <pc:docMk/>
            <pc:sldMk cId="899953686" sldId="258"/>
            <ac:spMk id="333" creationId="{9392B1B5-FCA5-DCA7-5B33-9E927ECB17A1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4" creationId="{9392B1B5-FCA5-DCA7-5B33-9E927ECB17A1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5" creationId="{0F092173-D791-A2C7-9285-E9956F363586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6" creationId="{AFE87303-3052-C5D8-CE03-2162F6C623BF}"/>
          </ac:spMkLst>
        </pc:spChg>
        <pc:spChg chg="add del mod">
          <ac:chgData name="Bunzel  Adrian" userId="9b17c2de-5e26-4b26-a4c5-9dc3bee1b126" providerId="ADAL" clId="{4817357C-66AB-49A8-9E31-355F197C2D81}" dt="2024-12-09T12:57:54.130" v="1158" actId="21"/>
          <ac:spMkLst>
            <pc:docMk/>
            <pc:sldMk cId="899953686" sldId="258"/>
            <ac:spMk id="337" creationId="{2B8730C9-8C75-81D5-3957-A0FA0BF649AA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8" creationId="{4EB2A786-88B6-AAA9-F725-B36B6D9A953A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39" creationId="{2B8730C9-8C75-81D5-3957-A0FA0BF649AA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40" creationId="{A41E60D0-C41B-7168-8C65-D16E2641F144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41" creationId="{728417D5-DD39-A615-BF8B-2D9DA2368D8F}"/>
          </ac:spMkLst>
        </pc:spChg>
        <pc:spChg chg="add del mod">
          <ac:chgData name="Bunzel  Adrian" userId="9b17c2de-5e26-4b26-a4c5-9dc3bee1b126" providerId="ADAL" clId="{4817357C-66AB-49A8-9E31-355F197C2D81}" dt="2024-12-09T17:00:43.578" v="4101" actId="21"/>
          <ac:spMkLst>
            <pc:docMk/>
            <pc:sldMk cId="899953686" sldId="258"/>
            <ac:spMk id="352" creationId="{21F12167-4068-C811-DF13-A739B959BDB4}"/>
          </ac:spMkLst>
        </pc:spChg>
        <pc:spChg chg="add del">
          <ac:chgData name="Bunzel  Adrian" userId="9b17c2de-5e26-4b26-a4c5-9dc3bee1b126" providerId="ADAL" clId="{4817357C-66AB-49A8-9E31-355F197C2D81}" dt="2024-12-09T13:06:28.211" v="1482" actId="22"/>
          <ac:spMkLst>
            <pc:docMk/>
            <pc:sldMk cId="899953686" sldId="258"/>
            <ac:spMk id="405" creationId="{7DAE2E4E-34F1-6669-3043-7A4AEFFEACBC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85" creationId="{041F31A0-D320-3405-75D5-51E234B2D477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86" creationId="{79A82235-A000-1B8F-33EF-14F0C95E6E2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87" creationId="{DB2AFC05-BC8F-3388-B2AF-AC7E48662FC4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88" creationId="{CF2CE8A5-B07B-B878-54FD-790328DDA16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89" creationId="{2833D107-CB89-6C59-9274-09C1F6234965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0" creationId="{A80F6FED-FAFC-C649-5B08-B6CDDA1B244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1" creationId="{0E30AF3A-6A75-9E65-0BA1-8A1984A5F3E3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2" creationId="{48F49331-1B45-7043-3200-FB94A6D34280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3" creationId="{92B7A268-EE69-4284-05A3-E19B9FD6A0CD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4" creationId="{F758456D-E963-0F6C-85F0-826C812C23F4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5" creationId="{93C5197C-73C6-2AED-C1B8-D8B3497C081E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6" creationId="{FF1E153C-192A-5589-1F29-9CCE768937B0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7" creationId="{4E7F45F8-EEF2-A2D4-BC05-4E9B3E0C4C49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8" creationId="{7024A5A2-FFC6-E38A-BB7E-EA5B7F9894E7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499" creationId="{89C518E9-613C-67F2-1CD5-3AF52885868B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0" creationId="{ED46B418-44C3-5858-56B4-9064FEAD3201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1" creationId="{C22157A8-4A18-57E0-BFE6-518AFCD0C937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2" creationId="{B234AB7E-23BA-1688-093D-93DD51A2F264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3" creationId="{53D05BC7-7EB1-D33D-7B0F-974DD9C6B779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4" creationId="{F2EB8036-46C8-E395-36E5-E26610CAA17A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5" creationId="{C1B91E46-8A50-4CD4-F01C-2A0FC48E3118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6" creationId="{044879F4-0A6E-DC63-A82F-5EDB78308381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7" creationId="{FB2AE6EC-B4F0-4A7A-B3DE-49B933455D16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8" creationId="{80FF0EE3-86FD-2837-A718-3D1A74824CE0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09" creationId="{822D0D48-4BB7-0C11-3243-47EE25000D9B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0" creationId="{93429B18-4D0A-8DD4-C973-C73FC0E3E60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1" creationId="{D2E6064A-584C-A7AE-EE01-45374E1C68BD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2" creationId="{2800D09B-1F3B-1207-6C09-5E43B983C00C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3" creationId="{875642EB-8C34-17C0-A985-ED5889A7A6A7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4" creationId="{9D6DB100-179B-01CA-5612-528B8B4DF6D6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5" creationId="{E0C3459E-573D-FEDC-5768-4518D8018318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6" creationId="{6FA18BD9-9B7F-2B49-BF03-CCDE97F008B1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7" creationId="{75D2F083-627F-799E-1F8E-A16BBC46F752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8" creationId="{2A680093-D49D-4AB8-1AA5-A281E0F1E6E2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19" creationId="{E117E5DD-6E57-F8DC-67C7-E264DFF4D32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0" creationId="{0A930F0C-7B71-F83F-4B33-C3D3861C9EA6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2" creationId="{CEA46295-ACBB-9204-B4FF-417044EB8267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3" creationId="{F50ACE4A-E7F5-2E5C-4B94-0AE08E0A068D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4" creationId="{5A2FD093-0419-41C9-5281-B6CB0AB96C51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6" creationId="{1DF4C87C-DD6A-36AE-692A-A92B0915071B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7" creationId="{2DD85E3F-6752-1F4E-FBF5-126913EA5CB5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28" creationId="{A13CFF5C-D2EE-18AB-2E5E-54A2EEBE70B8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30" creationId="{7535C725-7D62-24AF-BA90-4375227596BE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31" creationId="{6C86DB0D-4461-2EBD-0411-8E5775DC6A31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32" creationId="{2539CA94-549B-DB93-FDDD-B48FFB6C494A}"/>
          </ac:spMkLst>
        </pc:spChg>
        <pc:spChg chg="del mod">
          <ac:chgData name="Bunzel  Adrian" userId="9b17c2de-5e26-4b26-a4c5-9dc3bee1b126" providerId="ADAL" clId="{4817357C-66AB-49A8-9E31-355F197C2D81}" dt="2024-12-14T06:36:55.562" v="4340" actId="21"/>
          <ac:spMkLst>
            <pc:docMk/>
            <pc:sldMk cId="899953686" sldId="258"/>
            <ac:spMk id="534" creationId="{B4CBF3C9-60EA-B90C-9B04-744568C73E53}"/>
          </ac:spMkLst>
        </pc:spChg>
        <pc:spChg chg="mod">
          <ac:chgData name="Bunzel  Adrian" userId="9b17c2de-5e26-4b26-a4c5-9dc3bee1b126" providerId="ADAL" clId="{4817357C-66AB-49A8-9E31-355F197C2D81}" dt="2024-12-14T06:37:11.706" v="4346" actId="34135"/>
          <ac:spMkLst>
            <pc:docMk/>
            <pc:sldMk cId="899953686" sldId="258"/>
            <ac:spMk id="535" creationId="{1CC369F4-BB43-ADD4-C2D1-EC1E6C7441A9}"/>
          </ac:spMkLst>
        </pc:spChg>
        <pc:spChg chg="mod ord">
          <ac:chgData name="Bunzel  Adrian" userId="9b17c2de-5e26-4b26-a4c5-9dc3bee1b126" providerId="ADAL" clId="{4817357C-66AB-49A8-9E31-355F197C2D81}" dt="2024-12-14T06:37:33.390" v="4386" actId="34136"/>
          <ac:spMkLst>
            <pc:docMk/>
            <pc:sldMk cId="899953686" sldId="258"/>
            <ac:spMk id="536" creationId="{4B53DA10-9C58-56C8-8340-A7820AE2C51C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38" creationId="{EEBDD393-66E9-B536-4280-616F1BE618D8}"/>
          </ac:spMkLst>
        </pc:spChg>
        <pc:spChg chg="mod">
          <ac:chgData name="Bunzel  Adrian" userId="9b17c2de-5e26-4b26-a4c5-9dc3bee1b126" providerId="ADAL" clId="{4817357C-66AB-49A8-9E31-355F197C2D81}" dt="2024-12-12T07:57:00.573" v="4132" actId="21"/>
          <ac:spMkLst>
            <pc:docMk/>
            <pc:sldMk cId="899953686" sldId="258"/>
            <ac:spMk id="539" creationId="{B74F938A-B323-068F-2242-5ADAE1F055A8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40" creationId="{18495556-A86E-4E81-9D73-A33F8CC6EC49}"/>
          </ac:spMkLst>
        </pc:spChg>
        <pc:spChg chg="del mod">
          <ac:chgData name="Bunzel  Adrian" userId="9b17c2de-5e26-4b26-a4c5-9dc3bee1b126" providerId="ADAL" clId="{4817357C-66AB-49A8-9E31-355F197C2D81}" dt="2024-12-14T06:35:51.092" v="4284" actId="21"/>
          <ac:spMkLst>
            <pc:docMk/>
            <pc:sldMk cId="899953686" sldId="258"/>
            <ac:spMk id="542" creationId="{B38846FC-5736-FA0F-C41C-DB6B9E55290E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43" creationId="{7F955D89-D3B6-A328-AD0D-5ED76C64CC79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44" creationId="{6185ABEF-2447-D35F-433E-E9918C8E3A45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46" creationId="{466AA5B7-E46C-062C-E2D7-C5587FADC74E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47" creationId="{C9DEFE72-BF50-49F7-1C5F-9C348259B984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48" creationId="{E5C743CB-2580-BE70-AEF9-AF4EFA280311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0" creationId="{17BC87BC-6504-0C4B-93C1-36EFD39AF295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1" creationId="{30C3FB2F-36B6-0F0D-2B48-125977C7DF44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2" creationId="{715F94BF-C633-EA31-1D1D-9DF1249B93B7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4" creationId="{8AC21F5E-C9F8-C1FE-5A1F-C9D02070650F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5" creationId="{49E4EC98-EAD3-4EF8-6A03-7891C9778BBD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6" creationId="{CB28183C-B5AC-A762-7271-7ED01B7FED91}"/>
          </ac:spMkLst>
        </pc:spChg>
        <pc:spChg chg="mod">
          <ac:chgData name="Bunzel  Adrian" userId="9b17c2de-5e26-4b26-a4c5-9dc3bee1b126" providerId="ADAL" clId="{4817357C-66AB-49A8-9E31-355F197C2D81}" dt="2024-12-12T07:55:56.257" v="4125" actId="20577"/>
          <ac:spMkLst>
            <pc:docMk/>
            <pc:sldMk cId="899953686" sldId="258"/>
            <ac:spMk id="558" creationId="{80F72012-BD8C-66F9-9CB1-7541DC79673D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59" creationId="{CFFDE606-ACCA-5C9E-0A51-CF2433DE1CBE}"/>
          </ac:spMkLst>
        </pc:spChg>
        <pc:spChg chg="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0" creationId="{144B72D7-5EB6-0635-4B2C-00A5399F6E9C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1" creationId="{E8A6F866-92C5-229E-8439-3526D2B66F83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2" creationId="{4ED0AD1A-7561-A387-494C-273F2567E225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3" creationId="{4B1AA7AF-566C-0EA2-F65B-0E95FE7B1456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4" creationId="{A49443D7-3057-B3CB-8855-967D26662D54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5" creationId="{9392B1B5-FCA5-DCA7-5B33-9E927ECB17A1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6" creationId="{0F092173-D791-A2C7-9285-E9956F363586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7" creationId="{AFE87303-3052-C5D8-CE03-2162F6C623B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8" creationId="{4EB2A786-88B6-AAA9-F725-B36B6D9A953A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69" creationId="{2B8730C9-8C75-81D5-3957-A0FA0BF649AA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70" creationId="{A41E60D0-C41B-7168-8C65-D16E2641F144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71" creationId="{728417D5-DD39-A615-BF8B-2D9DA2368D8F}"/>
          </ac:spMkLst>
        </pc:spChg>
        <pc:spChg chg="add mod">
          <ac:chgData name="Bunzel  Adrian" userId="9b17c2de-5e26-4b26-a4c5-9dc3bee1b126" providerId="ADAL" clId="{4817357C-66AB-49A8-9E31-355F197C2D81}" dt="2024-12-09T17:01:06.755" v="4119" actId="34135"/>
          <ac:spMkLst>
            <pc:docMk/>
            <pc:sldMk cId="899953686" sldId="258"/>
            <ac:spMk id="572" creationId="{21F12167-4068-C811-DF13-A739B959BDB4}"/>
          </ac:spMkLst>
        </pc:spChg>
        <pc:grpChg chg="add mod">
          <ac:chgData name="Bunzel  Adrian" userId="9b17c2de-5e26-4b26-a4c5-9dc3bee1b126" providerId="ADAL" clId="{4817357C-66AB-49A8-9E31-355F197C2D81}" dt="2024-12-14T06:37:11.706" v="4346" actId="34135"/>
          <ac:grpSpMkLst>
            <pc:docMk/>
            <pc:sldMk cId="899953686" sldId="258"/>
            <ac:grpSpMk id="4" creationId="{BA204C6F-961B-3B01-5000-DC7019919DFE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13" creationId="{4AD69DC6-B493-5147-0C3A-3EEF09E34A5B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14" creationId="{A4D59D1F-462E-F0CD-BC9C-7D18D05520BC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19" creationId="{B7F9D69B-FFA9-7E2F-B347-63C96F26B7CD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24" creationId="{C22985CA-3579-49C1-4F93-3E4E666C9999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29" creationId="{CB22FDA0-2CCA-F985-39CD-737967989BDE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34" creationId="{B0FD01CA-F0F5-09AE-5BE4-21405819C302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39" creationId="{C431B942-55AC-DDB6-95A6-86A43727A2E4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44" creationId="{DCE5A8BD-9F02-0F2B-7EC2-85A7D6910380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49" creationId="{2CF46084-99C3-93D2-BD36-7CCEFA5C144B}"/>
          </ac:grpSpMkLst>
        </pc:grpChg>
        <pc:grpChg chg="add del mod">
          <ac:chgData name="Bunzel  Adrian" userId="9b17c2de-5e26-4b26-a4c5-9dc3bee1b126" providerId="ADAL" clId="{4817357C-66AB-49A8-9E31-355F197C2D81}" dt="2024-12-09T12:20:47.361" v="53" actId="478"/>
          <ac:grpSpMkLst>
            <pc:docMk/>
            <pc:sldMk cId="899953686" sldId="258"/>
            <ac:grpSpMk id="54" creationId="{897B94BB-DAB2-B759-696C-32404509FE9E}"/>
          </ac:grpSpMkLst>
        </pc:grpChg>
        <pc:grpChg chg="add del mod">
          <ac:chgData name="Bunzel  Adrian" userId="9b17c2de-5e26-4b26-a4c5-9dc3bee1b126" providerId="ADAL" clId="{4817357C-66AB-49A8-9E31-355F197C2D81}" dt="2024-12-09T12:21:32.428" v="72" actId="165"/>
          <ac:grpSpMkLst>
            <pc:docMk/>
            <pc:sldMk cId="899953686" sldId="258"/>
            <ac:grpSpMk id="59" creationId="{68923F5B-25E1-CDFF-6FAF-EB7DD4576E1A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04" creationId="{592A29FB-1724-36C2-337E-024F5C1742A9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06" creationId="{4CE21B71-8306-1F81-1112-1076D27D355F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07" creationId="{080F5F38-F5B4-3E47-3A5E-A993A2042876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08" creationId="{14E8A13E-958C-B4BB-2D40-E4FDE50B701C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10" creationId="{2FF649FC-04BE-797B-7857-5D12B4E896FA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11" creationId="{78344088-E31B-A3EA-5761-A9382C3A6374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12" creationId="{76513BEC-B353-C16E-8F5A-A7638B773EB7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13" creationId="{81C5DB1D-E3D0-8F6B-99F6-46983A30B9DE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14" creationId="{8883AC2E-5D21-4592-946B-852D73F11A86}"/>
          </ac:grpSpMkLst>
        </pc:grpChg>
        <pc:grpChg chg="add del mod">
          <ac:chgData name="Bunzel  Adrian" userId="9b17c2de-5e26-4b26-a4c5-9dc3bee1b126" providerId="ADAL" clId="{4817357C-66AB-49A8-9E31-355F197C2D81}" dt="2024-12-09T12:24:30.409" v="117" actId="21"/>
          <ac:grpSpMkLst>
            <pc:docMk/>
            <pc:sldMk cId="899953686" sldId="258"/>
            <ac:grpSpMk id="115" creationId="{2AF8FFE5-26E3-7638-7DAF-495B266F0CC4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28" creationId="{4CE21B71-8306-1F81-1112-1076D27D355F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42" creationId="{592A29FB-1724-36C2-337E-024F5C1742A9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46" creationId="{080F5F38-F5B4-3E47-3A5E-A993A2042876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50" creationId="{14E8A13E-958C-B4BB-2D40-E4FDE50B701C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54" creationId="{2FF649FC-04BE-797B-7857-5D12B4E896FA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58" creationId="{78344088-E31B-A3EA-5761-A9382C3A6374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62" creationId="{76513BEC-B353-C16E-8F5A-A7638B773EB7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66" creationId="{81C5DB1D-E3D0-8F6B-99F6-46983A30B9DE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70" creationId="{8883AC2E-5D21-4592-946B-852D73F11A86}"/>
          </ac:grpSpMkLst>
        </pc:grpChg>
        <pc:grpChg chg="add del mod">
          <ac:chgData name="Bunzel  Adrian" userId="9b17c2de-5e26-4b26-a4c5-9dc3bee1b126" providerId="ADAL" clId="{4817357C-66AB-49A8-9E31-355F197C2D81}" dt="2024-12-09T12:25:54.405" v="179" actId="165"/>
          <ac:grpSpMkLst>
            <pc:docMk/>
            <pc:sldMk cId="899953686" sldId="258"/>
            <ac:grpSpMk id="174" creationId="{2AF8FFE5-26E3-7638-7DAF-495B266F0CC4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1" creationId="{D9E6FE63-FA10-B1BF-F070-FA6D8E53F891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2" creationId="{A280D633-79E6-1F4D-34C4-B9D34DEC69BE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3" creationId="{D49D2574-3923-93BE-3750-6A7F46D5B111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4" creationId="{00EADF4B-A844-A768-014E-4C9F91644A92}"/>
          </ac:grpSpMkLst>
        </pc:grpChg>
        <pc:grpChg chg="add del mod topLvl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5" creationId="{8A6CBECC-7365-3D07-4C37-990D415FBE2B}"/>
          </ac:grpSpMkLst>
        </pc:grpChg>
        <pc:grpChg chg="add del mod">
          <ac:chgData name="Bunzel  Adrian" userId="9b17c2de-5e26-4b26-a4c5-9dc3bee1b126" providerId="ADAL" clId="{4817357C-66AB-49A8-9E31-355F197C2D81}" dt="2024-12-09T12:32:04.420" v="386" actId="165"/>
          <ac:grpSpMkLst>
            <pc:docMk/>
            <pc:sldMk cId="899953686" sldId="258"/>
            <ac:grpSpMk id="226" creationId="{E6C57BE4-25D1-AA1F-9A00-C9A36335327F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7" creationId="{DFBDD57B-66DE-4AF6-2FF0-A5360823314A}"/>
          </ac:grpSpMkLst>
        </pc:grpChg>
        <pc:grpChg chg="add del mod topLvl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28" creationId="{22D7AC58-FEAE-C972-7E6B-293F9F1F9907}"/>
          </ac:grpSpMkLst>
        </pc:grpChg>
        <pc:grpChg chg="add del mod">
          <ac:chgData name="Bunzel  Adrian" userId="9b17c2de-5e26-4b26-a4c5-9dc3bee1b126" providerId="ADAL" clId="{4817357C-66AB-49A8-9E31-355F197C2D81}" dt="2024-12-09T12:32:09.507" v="390" actId="165"/>
          <ac:grpSpMkLst>
            <pc:docMk/>
            <pc:sldMk cId="899953686" sldId="258"/>
            <ac:grpSpMk id="229" creationId="{28FF1EF9-2DDD-1C70-00C2-39221A7543D2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30" creationId="{F7A7A83F-8D39-B9B2-8F04-A0EEB79C0AFF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31" creationId="{2CF6516B-34E6-CC79-EE36-76BEC7D69DD5}"/>
          </ac:grpSpMkLst>
        </pc:grpChg>
        <pc:grpChg chg="add del mod">
          <ac:chgData name="Bunzel  Adrian" userId="9b17c2de-5e26-4b26-a4c5-9dc3bee1b126" providerId="ADAL" clId="{4817357C-66AB-49A8-9E31-355F197C2D81}" dt="2024-12-09T12:55:43.108" v="1033" actId="21"/>
          <ac:grpSpMkLst>
            <pc:docMk/>
            <pc:sldMk cId="899953686" sldId="258"/>
            <ac:grpSpMk id="232" creationId="{614D9CAA-9E73-70F3-B01E-9C9295093BDF}"/>
          </ac:grpSpMkLst>
        </pc:grpChg>
        <pc:grpChg chg="add del mod">
          <ac:chgData name="Bunzel  Adrian" userId="9b17c2de-5e26-4b26-a4c5-9dc3bee1b126" providerId="ADAL" clId="{4817357C-66AB-49A8-9E31-355F197C2D81}" dt="2024-12-09T12:36:11.674" v="603" actId="21"/>
          <ac:grpSpMkLst>
            <pc:docMk/>
            <pc:sldMk cId="899953686" sldId="258"/>
            <ac:grpSpMk id="264" creationId="{CF14C280-B2AA-6DEE-FD59-2F500846C9A3}"/>
          </ac:grpSpMkLst>
        </pc:grpChg>
        <pc:grpChg chg="add del mod">
          <ac:chgData name="Bunzel  Adrian" userId="9b17c2de-5e26-4b26-a4c5-9dc3bee1b126" providerId="ADAL" clId="{4817357C-66AB-49A8-9E31-355F197C2D81}" dt="2024-12-09T12:37:24.523" v="642" actId="21"/>
          <ac:grpSpMkLst>
            <pc:docMk/>
            <pc:sldMk cId="899953686" sldId="258"/>
            <ac:grpSpMk id="268" creationId="{F48479FB-DD74-5C6C-84FF-CC93D874B6C6}"/>
          </ac:grpSpMkLst>
        </pc:grpChg>
        <pc:grpChg chg="add del mod">
          <ac:chgData name="Bunzel  Adrian" userId="9b17c2de-5e26-4b26-a4c5-9dc3bee1b126" providerId="ADAL" clId="{4817357C-66AB-49A8-9E31-355F197C2D81}" dt="2024-12-09T12:38:00.914" v="656" actId="165"/>
          <ac:grpSpMkLst>
            <pc:docMk/>
            <pc:sldMk cId="899953686" sldId="258"/>
            <ac:grpSpMk id="272" creationId="{F48479FB-DD74-5C6C-84FF-CC93D874B6C6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289" creationId="{614D9CAA-9E73-70F3-B01E-9C9295093BDF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293" creationId="{2CF6516B-34E6-CC79-EE36-76BEC7D69DD5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297" creationId="{F7A7A83F-8D39-B9B2-8F04-A0EEB79C0AFF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01" creationId="{22D7AC58-FEAE-C972-7E6B-293F9F1F9907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05" creationId="{DFBDD57B-66DE-4AF6-2FF0-A5360823314A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09" creationId="{8A6CBECC-7365-3D07-4C37-990D415FBE2B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13" creationId="{00EADF4B-A844-A768-014E-4C9F91644A92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17" creationId="{D49D2574-3923-93BE-3750-6A7F46D5B111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21" creationId="{A280D633-79E6-1F4D-34C4-B9D34DEC69BE}"/>
          </ac:grpSpMkLst>
        </pc:grpChg>
        <pc:grpChg chg="add del mod">
          <ac:chgData name="Bunzel  Adrian" userId="9b17c2de-5e26-4b26-a4c5-9dc3bee1b126" providerId="ADAL" clId="{4817357C-66AB-49A8-9E31-355F197C2D81}" dt="2024-12-09T17:00:43.578" v="4101" actId="21"/>
          <ac:grpSpMkLst>
            <pc:docMk/>
            <pc:sldMk cId="899953686" sldId="258"/>
            <ac:grpSpMk id="325" creationId="{D9E6FE63-FA10-B1BF-F070-FA6D8E53F891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21" creationId="{614D9CAA-9E73-70F3-B01E-9C9295093BDF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25" creationId="{2CF6516B-34E6-CC79-EE36-76BEC7D69DD5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29" creationId="{F7A7A83F-8D39-B9B2-8F04-A0EEB79C0AFF}"/>
          </ac:grpSpMkLst>
        </pc:grpChg>
        <pc:grpChg chg="add mod">
          <ac:chgData name="Bunzel  Adrian" userId="9b17c2de-5e26-4b26-a4c5-9dc3bee1b126" providerId="ADAL" clId="{4817357C-66AB-49A8-9E31-355F197C2D81}" dt="2024-12-14T06:37:11.706" v="4346" actId="34135"/>
          <ac:grpSpMkLst>
            <pc:docMk/>
            <pc:sldMk cId="899953686" sldId="258"/>
            <ac:grpSpMk id="533" creationId="{22D7AC58-FEAE-C972-7E6B-293F9F1F9907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37" creationId="{DFBDD57B-66DE-4AF6-2FF0-A5360823314A}"/>
          </ac:grpSpMkLst>
        </pc:grpChg>
        <pc:grpChg chg="add mod">
          <ac:chgData name="Bunzel  Adrian" userId="9b17c2de-5e26-4b26-a4c5-9dc3bee1b126" providerId="ADAL" clId="{4817357C-66AB-49A8-9E31-355F197C2D81}" dt="2024-12-12T07:58:50.322" v="4267" actId="552"/>
          <ac:grpSpMkLst>
            <pc:docMk/>
            <pc:sldMk cId="899953686" sldId="258"/>
            <ac:grpSpMk id="541" creationId="{8A6CBECC-7365-3D07-4C37-990D415FBE2B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45" creationId="{00EADF4B-A844-A768-014E-4C9F91644A92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49" creationId="{D49D2574-3923-93BE-3750-6A7F46D5B111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53" creationId="{A280D633-79E6-1F4D-34C4-B9D34DEC69BE}"/>
          </ac:grpSpMkLst>
        </pc:grpChg>
        <pc:grpChg chg="add mod">
          <ac:chgData name="Bunzel  Adrian" userId="9b17c2de-5e26-4b26-a4c5-9dc3bee1b126" providerId="ADAL" clId="{4817357C-66AB-49A8-9E31-355F197C2D81}" dt="2024-12-09T17:01:06.755" v="4119" actId="34135"/>
          <ac:grpSpMkLst>
            <pc:docMk/>
            <pc:sldMk cId="899953686" sldId="258"/>
            <ac:grpSpMk id="557" creationId="{D9E6FE63-FA10-B1BF-F070-FA6D8E53F891}"/>
          </ac:grpSpMkLst>
        </pc:grpChg>
        <pc:picChg chg="del mod">
          <ac:chgData name="Bunzel  Adrian" userId="9b17c2de-5e26-4b26-a4c5-9dc3bee1b126" providerId="ADAL" clId="{4817357C-66AB-49A8-9E31-355F197C2D81}" dt="2024-12-09T12:19:09.604" v="4" actId="478"/>
          <ac:picMkLst>
            <pc:docMk/>
            <pc:sldMk cId="899953686" sldId="258"/>
            <ac:picMk id="3" creationId="{62B23EE7-CF33-4559-9648-90D983AB4552}"/>
          </ac:picMkLst>
        </pc:picChg>
        <pc:picChg chg="del">
          <ac:chgData name="Bunzel  Adrian" userId="9b17c2de-5e26-4b26-a4c5-9dc3bee1b126" providerId="ADAL" clId="{4817357C-66AB-49A8-9E31-355F197C2D81}" dt="2024-12-09T12:19:10.770" v="6" actId="478"/>
          <ac:picMkLst>
            <pc:docMk/>
            <pc:sldMk cId="899953686" sldId="258"/>
            <ac:picMk id="4" creationId="{FFFD84E3-5ADC-7D32-8BDE-76F6891F5B05}"/>
          </ac:picMkLst>
        </pc:picChg>
        <pc:picChg chg="add del mod">
          <ac:chgData name="Bunzel  Adrian" userId="9b17c2de-5e26-4b26-a4c5-9dc3bee1b126" providerId="ADAL" clId="{4817357C-66AB-49A8-9E31-355F197C2D81}" dt="2024-12-09T14:17:02.326" v="2117" actId="21"/>
          <ac:picMkLst>
            <pc:docMk/>
            <pc:sldMk cId="899953686" sldId="258"/>
            <ac:picMk id="5" creationId="{ED7E1E71-551A-D292-8016-984DBA889562}"/>
          </ac:picMkLst>
        </pc:picChg>
        <pc:picChg chg="del">
          <ac:chgData name="Bunzel  Adrian" userId="9b17c2de-5e26-4b26-a4c5-9dc3bee1b126" providerId="ADAL" clId="{4817357C-66AB-49A8-9E31-355F197C2D81}" dt="2024-12-09T12:19:09.942" v="5" actId="478"/>
          <ac:picMkLst>
            <pc:docMk/>
            <pc:sldMk cId="899953686" sldId="258"/>
            <ac:picMk id="6" creationId="{F0B95D0F-87F5-391D-DA6A-D8EA25E5816E}"/>
          </ac:picMkLst>
        </pc:picChg>
        <pc:picChg chg="del mod">
          <ac:chgData name="Bunzel  Adrian" userId="9b17c2de-5e26-4b26-a4c5-9dc3bee1b126" providerId="ADAL" clId="{4817357C-66AB-49A8-9E31-355F197C2D81}" dt="2024-12-09T12:19:11.361" v="8" actId="478"/>
          <ac:picMkLst>
            <pc:docMk/>
            <pc:sldMk cId="899953686" sldId="258"/>
            <ac:picMk id="7" creationId="{858956BB-12D6-5B8C-CA77-9540FD939D6A}"/>
          </ac:picMkLst>
        </pc:picChg>
        <pc:picChg chg="add del mod modCrop">
          <ac:chgData name="Bunzel  Adrian" userId="9b17c2de-5e26-4b26-a4c5-9dc3bee1b126" providerId="ADAL" clId="{4817357C-66AB-49A8-9E31-355F197C2D81}" dt="2024-12-09T17:00:43.578" v="4101" actId="21"/>
          <ac:picMkLst>
            <pc:docMk/>
            <pc:sldMk cId="899953686" sldId="258"/>
            <ac:picMk id="425" creationId="{ED7E1E71-551A-D292-8016-984DBA889562}"/>
          </ac:picMkLst>
        </pc:picChg>
        <pc:picChg chg="add mod">
          <ac:chgData name="Bunzel  Adrian" userId="9b17c2de-5e26-4b26-a4c5-9dc3bee1b126" providerId="ADAL" clId="{4817357C-66AB-49A8-9E31-355F197C2D81}" dt="2024-12-09T17:01:06.755" v="4119" actId="34135"/>
          <ac:picMkLst>
            <pc:docMk/>
            <pc:sldMk cId="899953686" sldId="258"/>
            <ac:picMk id="585" creationId="{ED7E1E71-551A-D292-8016-984DBA889562}"/>
          </ac:picMkLst>
        </pc:picChg>
        <pc:cxnChg chg="add mod">
          <ac:chgData name="Bunzel  Adrian" userId="9b17c2de-5e26-4b26-a4c5-9dc3bee1b126" providerId="ADAL" clId="{4817357C-66AB-49A8-9E31-355F197C2D81}" dt="2024-12-14T06:37:35.095" v="4388"/>
          <ac:cxnSpMkLst>
            <pc:docMk/>
            <pc:sldMk cId="899953686" sldId="258"/>
            <ac:cxnSpMk id="5" creationId="{944A2167-69A9-8465-AF5B-A0AEE6671433}"/>
          </ac:cxnSpMkLst>
        </pc:cxnChg>
        <pc:cxnChg chg="add del mod">
          <ac:chgData name="Bunzel  Adrian" userId="9b17c2de-5e26-4b26-a4c5-9dc3bee1b126" providerId="ADAL" clId="{4817357C-66AB-49A8-9E31-355F197C2D81}" dt="2024-12-09T13:01:12.870" v="1311" actId="21"/>
          <ac:cxnSpMkLst>
            <pc:docMk/>
            <pc:sldMk cId="899953686" sldId="258"/>
            <ac:cxnSpMk id="343" creationId="{358928C7-CA53-D512-8BF7-893736C408DC}"/>
          </ac:cxnSpMkLst>
        </pc:cxnChg>
        <pc:cxnChg chg="add del mod">
          <ac:chgData name="Bunzel  Adrian" userId="9b17c2de-5e26-4b26-a4c5-9dc3bee1b126" providerId="ADAL" clId="{4817357C-66AB-49A8-9E31-355F197C2D81}" dt="2024-12-09T13:02:44.431" v="1372" actId="478"/>
          <ac:cxnSpMkLst>
            <pc:docMk/>
            <pc:sldMk cId="899953686" sldId="258"/>
            <ac:cxnSpMk id="347" creationId="{358928C7-CA53-D512-8BF7-893736C408DC}"/>
          </ac:cxnSpMkLst>
        </pc:cxnChg>
        <pc:cxnChg chg="add del mod">
          <ac:chgData name="Bunzel  Adrian" userId="9b17c2de-5e26-4b26-a4c5-9dc3bee1b126" providerId="ADAL" clId="{4817357C-66AB-49A8-9E31-355F197C2D81}" dt="2024-12-09T13:02:48.390" v="1374" actId="21"/>
          <ac:cxnSpMkLst>
            <pc:docMk/>
            <pc:sldMk cId="899953686" sldId="258"/>
            <ac:cxnSpMk id="353" creationId="{6F02510C-1DFB-56A8-0AD7-21BDCA3D07A6}"/>
          </ac:cxnSpMkLst>
        </pc:cxnChg>
        <pc:cxnChg chg="add del mod">
          <ac:chgData name="Bunzel  Adrian" userId="9b17c2de-5e26-4b26-a4c5-9dc3bee1b126" providerId="ADAL" clId="{4817357C-66AB-49A8-9E31-355F197C2D81}" dt="2024-12-09T13:43:30.680" v="1856" actId="478"/>
          <ac:cxnSpMkLst>
            <pc:docMk/>
            <pc:sldMk cId="899953686" sldId="258"/>
            <ac:cxnSpMk id="356" creationId="{CEA6B23B-F4DE-CBB9-B7A7-14EE2F2358E5}"/>
          </ac:cxnSpMkLst>
        </pc:cxnChg>
        <pc:cxnChg chg="add del mod">
          <ac:chgData name="Bunzel  Adrian" userId="9b17c2de-5e26-4b26-a4c5-9dc3bee1b126" providerId="ADAL" clId="{4817357C-66AB-49A8-9E31-355F197C2D81}" dt="2024-12-09T13:43:31.334" v="1857" actId="478"/>
          <ac:cxnSpMkLst>
            <pc:docMk/>
            <pc:sldMk cId="899953686" sldId="258"/>
            <ac:cxnSpMk id="359" creationId="{767C2893-29F4-5DD5-280E-A1BD05DC4D35}"/>
          </ac:cxnSpMkLst>
        </pc:cxnChg>
        <pc:cxnChg chg="add mod">
          <ac:chgData name="Bunzel  Adrian" userId="9b17c2de-5e26-4b26-a4c5-9dc3bee1b126" providerId="ADAL" clId="{4817357C-66AB-49A8-9E31-355F197C2D81}" dt="2024-12-09T13:02:45.313" v="1373"/>
          <ac:cxnSpMkLst>
            <pc:docMk/>
            <pc:sldMk cId="899953686" sldId="258"/>
            <ac:cxnSpMk id="367" creationId="{CA222083-6516-E6C0-057A-0D33C0994418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68" creationId="{6F02510C-1DFB-56A8-0AD7-21BDCA3D07A6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71" creationId="{1BCA56D1-EF20-1ED2-38A5-73C506ACFE92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74" creationId="{3085EB48-196A-7715-D5A3-A4F14FE33D12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78" creationId="{94928FD6-06F6-B8B9-465F-9AB264161ED7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81" creationId="{8E79B711-E06C-6C57-3AF1-CA8239D34EA7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84" creationId="{62427A4F-3406-2D97-5782-BF6714C185FF}"/>
          </ac:cxnSpMkLst>
        </pc:cxnChg>
        <pc:cxnChg chg="add del mod">
          <ac:chgData name="Bunzel  Adrian" userId="9b17c2de-5e26-4b26-a4c5-9dc3bee1b126" providerId="ADAL" clId="{4817357C-66AB-49A8-9E31-355F197C2D81}" dt="2024-12-09T13:43:17.257" v="1851" actId="478"/>
          <ac:cxnSpMkLst>
            <pc:docMk/>
            <pc:sldMk cId="899953686" sldId="258"/>
            <ac:cxnSpMk id="388" creationId="{BE9A5F81-CC71-219F-63BF-43524DF74AAA}"/>
          </ac:cxnSpMkLst>
        </pc:cxnChg>
        <pc:cxnChg chg="add del mod">
          <ac:chgData name="Bunzel  Adrian" userId="9b17c2de-5e26-4b26-a4c5-9dc3bee1b126" providerId="ADAL" clId="{4817357C-66AB-49A8-9E31-355F197C2D81}" dt="2024-12-09T13:43:28.230" v="1855" actId="478"/>
          <ac:cxnSpMkLst>
            <pc:docMk/>
            <pc:sldMk cId="899953686" sldId="258"/>
            <ac:cxnSpMk id="391" creationId="{9961190C-1B49-0AFA-F0FB-A169E4BA92CC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396" creationId="{EF9E3781-4BDE-20DE-B703-D221F3CFE17C}"/>
          </ac:cxnSpMkLst>
        </pc:cxnChg>
        <pc:cxnChg chg="add mod">
          <ac:chgData name="Bunzel  Adrian" userId="9b17c2de-5e26-4b26-a4c5-9dc3bee1b126" providerId="ADAL" clId="{4817357C-66AB-49A8-9E31-355F197C2D81}" dt="2024-12-09T13:05:16.917" v="1416"/>
          <ac:cxnSpMkLst>
            <pc:docMk/>
            <pc:sldMk cId="899953686" sldId="258"/>
            <ac:cxnSpMk id="399" creationId="{4825D543-E432-53CC-84F0-B5EF064488E1}"/>
          </ac:cxnSpMkLst>
        </pc:cxnChg>
        <pc:cxnChg chg="add mod">
          <ac:chgData name="Bunzel  Adrian" userId="9b17c2de-5e26-4b26-a4c5-9dc3bee1b126" providerId="ADAL" clId="{4817357C-66AB-49A8-9E31-355F197C2D81}" dt="2024-12-09T13:05:23.012" v="1417"/>
          <ac:cxnSpMkLst>
            <pc:docMk/>
            <pc:sldMk cId="899953686" sldId="258"/>
            <ac:cxnSpMk id="400" creationId="{BE27BCCA-E1DA-6002-BCD0-52C81F890BC4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01" creationId="{148424A3-150D-BA24-AF8C-4C2FA004F6C3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07" creationId="{944A2167-69A9-8465-AF5B-A0AEE6671433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09" creationId="{0E6EC8F5-AA33-230C-BAC1-BB9FB7C98786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11" creationId="{9B201D63-1A6E-83F2-C7EF-E0B8C4762EDA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15" creationId="{A3633A15-E6EE-3E51-6172-31BD9953C34B}"/>
          </ac:cxnSpMkLst>
        </pc:cxnChg>
        <pc:cxnChg chg="add del mod">
          <ac:chgData name="Bunzel  Adrian" userId="9b17c2de-5e26-4b26-a4c5-9dc3bee1b126" providerId="ADAL" clId="{4817357C-66AB-49A8-9E31-355F197C2D81}" dt="2024-12-09T16:49:51.945" v="3265" actId="478"/>
          <ac:cxnSpMkLst>
            <pc:docMk/>
            <pc:sldMk cId="899953686" sldId="258"/>
            <ac:cxnSpMk id="417" creationId="{ABEC7B12-04F0-FB12-495F-BDE7175D29F8}"/>
          </ac:cxnSpMkLst>
        </pc:cxnChg>
        <pc:cxnChg chg="add del mod">
          <ac:chgData name="Bunzel  Adrian" userId="9b17c2de-5e26-4b26-a4c5-9dc3bee1b126" providerId="ADAL" clId="{4817357C-66AB-49A8-9E31-355F197C2D81}" dt="2024-12-09T13:46:33.977" v="1898" actId="11529"/>
          <ac:cxnSpMkLst>
            <pc:docMk/>
            <pc:sldMk cId="899953686" sldId="258"/>
            <ac:cxnSpMk id="422" creationId="{8B33CB60-D4E5-B02D-E834-153B1A1B7C45}"/>
          </ac:cxnSpMkLst>
        </pc:cxnChg>
        <pc:cxnChg chg="add del mod">
          <ac:chgData name="Bunzel  Adrian" userId="9b17c2de-5e26-4b26-a4c5-9dc3bee1b126" providerId="ADAL" clId="{4817357C-66AB-49A8-9E31-355F197C2D81}" dt="2024-12-09T13:46:31.993" v="1893" actId="11529"/>
          <ac:cxnSpMkLst>
            <pc:docMk/>
            <pc:sldMk cId="899953686" sldId="258"/>
            <ac:cxnSpMk id="424" creationId="{95FF3C14-6A1A-B26A-1136-DAC1F1D9BDB8}"/>
          </ac:cxnSpMkLst>
        </pc:cxnChg>
        <pc:cxnChg chg="add del">
          <ac:chgData name="Bunzel  Adrian" userId="9b17c2de-5e26-4b26-a4c5-9dc3bee1b126" providerId="ADAL" clId="{4817357C-66AB-49A8-9E31-355F197C2D81}" dt="2024-12-09T16:46:50.759" v="3236" actId="11529"/>
          <ac:cxnSpMkLst>
            <pc:docMk/>
            <pc:sldMk cId="899953686" sldId="258"/>
            <ac:cxnSpMk id="427" creationId="{F70B4127-99DA-F011-0434-636EF84BE8DA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29" creationId="{E68B2C0D-5A60-7581-739F-852F0694B60D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32" creationId="{722AE1F3-1C30-57E9-60E4-B4936160FC51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35" creationId="{A239B48B-769D-8C86-404D-9A07B24E983F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38" creationId="{1477050A-19D1-E17C-9329-556AA08B8037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42" creationId="{EF757448-02CC-FF2D-78DD-A47810606E3F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54" creationId="{D6BAF83A-02B3-A4E0-3A08-5595C7AF12DE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58" creationId="{57257B21-8E2C-C0E8-386C-5D3A8EB5148C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59" creationId="{CF11D861-DD5B-9771-D48E-4C01A5724644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67" creationId="{3A54EB14-CF59-D151-784B-E958CB7248ED}"/>
          </ac:cxnSpMkLst>
        </pc:cxnChg>
        <pc:cxnChg chg="add del mod">
          <ac:chgData name="Bunzel  Adrian" userId="9b17c2de-5e26-4b26-a4c5-9dc3bee1b126" providerId="ADAL" clId="{4817357C-66AB-49A8-9E31-355F197C2D81}" dt="2024-12-09T16:53:43.740" v="3461" actId="478"/>
          <ac:cxnSpMkLst>
            <pc:docMk/>
            <pc:sldMk cId="899953686" sldId="258"/>
            <ac:cxnSpMk id="471" creationId="{318CCD95-2FAB-D6EC-CC25-68125036A453}"/>
          </ac:cxnSpMkLst>
        </pc:cxnChg>
        <pc:cxnChg chg="add mod">
          <ac:chgData name="Bunzel  Adrian" userId="9b17c2de-5e26-4b26-a4c5-9dc3bee1b126" providerId="ADAL" clId="{4817357C-66AB-49A8-9E31-355F197C2D81}" dt="2024-12-09T16:53:37.470" v="3459"/>
          <ac:cxnSpMkLst>
            <pc:docMk/>
            <pc:sldMk cId="899953686" sldId="258"/>
            <ac:cxnSpMk id="472" creationId="{D9F95CF9-171C-FDE1-D8D4-34017E7503F9}"/>
          </ac:cxnSpMkLst>
        </pc:cxnChg>
        <pc:cxnChg chg="add del mod">
          <ac:chgData name="Bunzel  Adrian" userId="9b17c2de-5e26-4b26-a4c5-9dc3bee1b126" providerId="ADAL" clId="{4817357C-66AB-49A8-9E31-355F197C2D81}" dt="2024-12-09T16:59:27.526" v="3964" actId="478"/>
          <ac:cxnSpMkLst>
            <pc:docMk/>
            <pc:sldMk cId="899953686" sldId="258"/>
            <ac:cxnSpMk id="473" creationId="{55AFE898-5315-DA0A-DA71-BD5851B659FA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76" creationId="{B35A1943-2BD6-DA21-51A0-15216F0A8793}"/>
          </ac:cxnSpMkLst>
        </pc:cxnChg>
        <pc:cxnChg chg="add del mod">
          <ac:chgData name="Bunzel  Adrian" userId="9b17c2de-5e26-4b26-a4c5-9dc3bee1b126" providerId="ADAL" clId="{4817357C-66AB-49A8-9E31-355F197C2D81}" dt="2024-12-09T17:00:43.578" v="4101" actId="21"/>
          <ac:cxnSpMkLst>
            <pc:docMk/>
            <pc:sldMk cId="899953686" sldId="258"/>
            <ac:cxnSpMk id="481" creationId="{4FE3D6BA-5BDC-73E2-D9E1-3D98691E0AF5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73" creationId="{6F02510C-1DFB-56A8-0AD7-21BDCA3D07A6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74" creationId="{1BCA56D1-EF20-1ED2-38A5-73C506ACFE92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75" creationId="{3085EB48-196A-7715-D5A3-A4F14FE33D12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76" creationId="{94928FD6-06F6-B8B9-465F-9AB264161ED7}"/>
          </ac:cxnSpMkLst>
        </pc:cxnChg>
        <pc:cxnChg chg="add mod">
          <ac:chgData name="Bunzel  Adrian" userId="9b17c2de-5e26-4b26-a4c5-9dc3bee1b126" providerId="ADAL" clId="{4817357C-66AB-49A8-9E31-355F197C2D81}" dt="2024-12-12T07:58:50.322" v="4267" actId="552"/>
          <ac:cxnSpMkLst>
            <pc:docMk/>
            <pc:sldMk cId="899953686" sldId="258"/>
            <ac:cxnSpMk id="577" creationId="{8E79B711-E06C-6C57-3AF1-CA8239D34EA7}"/>
          </ac:cxnSpMkLst>
        </pc:cxnChg>
        <pc:cxnChg chg="add mod">
          <ac:chgData name="Bunzel  Adrian" userId="9b17c2de-5e26-4b26-a4c5-9dc3bee1b126" providerId="ADAL" clId="{4817357C-66AB-49A8-9E31-355F197C2D81}" dt="2024-12-12T07:58:50.322" v="4267" actId="552"/>
          <ac:cxnSpMkLst>
            <pc:docMk/>
            <pc:sldMk cId="899953686" sldId="258"/>
            <ac:cxnSpMk id="578" creationId="{62427A4F-3406-2D97-5782-BF6714C185FF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79" creationId="{EF9E3781-4BDE-20DE-B703-D221F3CFE17C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0" creationId="{148424A3-150D-BA24-AF8C-4C2FA004F6C3}"/>
          </ac:cxnSpMkLst>
        </pc:cxnChg>
        <pc:cxnChg chg="add del mod ord">
          <ac:chgData name="Bunzel  Adrian" userId="9b17c2de-5e26-4b26-a4c5-9dc3bee1b126" providerId="ADAL" clId="{4817357C-66AB-49A8-9E31-355F197C2D81}" dt="2024-12-14T06:37:41.467" v="4391" actId="166"/>
          <ac:cxnSpMkLst>
            <pc:docMk/>
            <pc:sldMk cId="899953686" sldId="258"/>
            <ac:cxnSpMk id="581" creationId="{944A2167-69A9-8465-AF5B-A0AEE6671433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2" creationId="{0E6EC8F5-AA33-230C-BAC1-BB9FB7C98786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3" creationId="{9B201D63-1A6E-83F2-C7EF-E0B8C4762EDA}"/>
          </ac:cxnSpMkLst>
        </pc:cxnChg>
        <pc:cxnChg chg="add mod">
          <ac:chgData name="Bunzel  Adrian" userId="9b17c2de-5e26-4b26-a4c5-9dc3bee1b126" providerId="ADAL" clId="{4817357C-66AB-49A8-9E31-355F197C2D81}" dt="2024-12-12T07:58:50.322" v="4267" actId="552"/>
          <ac:cxnSpMkLst>
            <pc:docMk/>
            <pc:sldMk cId="899953686" sldId="258"/>
            <ac:cxnSpMk id="584" creationId="{A3633A15-E6EE-3E51-6172-31BD9953C34B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6" creationId="{E68B2C0D-5A60-7581-739F-852F0694B60D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7" creationId="{722AE1F3-1C30-57E9-60E4-B4936160FC51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8" creationId="{A239B48B-769D-8C86-404D-9A07B24E983F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89" creationId="{1477050A-19D1-E17C-9329-556AA08B8037}"/>
          </ac:cxnSpMkLst>
        </pc:cxnChg>
        <pc:cxnChg chg="add mod">
          <ac:chgData name="Bunzel  Adrian" userId="9b17c2de-5e26-4b26-a4c5-9dc3bee1b126" providerId="ADAL" clId="{4817357C-66AB-49A8-9E31-355F197C2D81}" dt="2024-12-12T07:58:50.322" v="4267" actId="552"/>
          <ac:cxnSpMkLst>
            <pc:docMk/>
            <pc:sldMk cId="899953686" sldId="258"/>
            <ac:cxnSpMk id="590" creationId="{EF757448-02CC-FF2D-78DD-A47810606E3F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91" creationId="{D6BAF83A-02B3-A4E0-3A08-5595C7AF12DE}"/>
          </ac:cxnSpMkLst>
        </pc:cxnChg>
        <pc:cxnChg chg="add mod">
          <ac:chgData name="Bunzel  Adrian" userId="9b17c2de-5e26-4b26-a4c5-9dc3bee1b126" providerId="ADAL" clId="{4817357C-66AB-49A8-9E31-355F197C2D81}" dt="2024-12-09T17:01:06.755" v="4119" actId="34135"/>
          <ac:cxnSpMkLst>
            <pc:docMk/>
            <pc:sldMk cId="899953686" sldId="258"/>
            <ac:cxnSpMk id="592" creationId="{57257B21-8E2C-C0E8-386C-5D3A8EB5148C}"/>
          </ac:cxnSpMkLst>
        </pc:cxnChg>
        <pc:cxnChg chg="add mod">
          <ac:chgData name="Bunzel  Adrian" userId="9b17c2de-5e26-4b26-a4c5-9dc3bee1b126" providerId="ADAL" clId="{4817357C-66AB-49A8-9E31-355F197C2D81}" dt="2024-12-14T06:39:09.726" v="4404" actId="14100"/>
          <ac:cxnSpMkLst>
            <pc:docMk/>
            <pc:sldMk cId="899953686" sldId="258"/>
            <ac:cxnSpMk id="593" creationId="{CF11D861-DD5B-9771-D48E-4C01A5724644}"/>
          </ac:cxnSpMkLst>
        </pc:cxnChg>
        <pc:cxnChg chg="add mod ord">
          <ac:chgData name="Bunzel  Adrian" userId="9b17c2de-5e26-4b26-a4c5-9dc3bee1b126" providerId="ADAL" clId="{4817357C-66AB-49A8-9E31-355F197C2D81}" dt="2024-12-14T06:39:13.062" v="4405" actId="166"/>
          <ac:cxnSpMkLst>
            <pc:docMk/>
            <pc:sldMk cId="899953686" sldId="258"/>
            <ac:cxnSpMk id="594" creationId="{3A54EB14-CF59-D151-784B-E958CB7248ED}"/>
          </ac:cxnSpMkLst>
        </pc:cxnChg>
        <pc:cxnChg chg="add mod">
          <ac:chgData name="Bunzel  Adrian" userId="9b17c2de-5e26-4b26-a4c5-9dc3bee1b126" providerId="ADAL" clId="{4817357C-66AB-49A8-9E31-355F197C2D81}" dt="2024-12-09T17:01:19.137" v="4121" actId="14100"/>
          <ac:cxnSpMkLst>
            <pc:docMk/>
            <pc:sldMk cId="899953686" sldId="258"/>
            <ac:cxnSpMk id="595" creationId="{B35A1943-2BD6-DA21-51A0-15216F0A8793}"/>
          </ac:cxnSpMkLst>
        </pc:cxnChg>
        <pc:cxnChg chg="add mod">
          <ac:chgData name="Bunzel  Adrian" userId="9b17c2de-5e26-4b26-a4c5-9dc3bee1b126" providerId="ADAL" clId="{4817357C-66AB-49A8-9E31-355F197C2D81}" dt="2024-12-09T17:01:14.003" v="4120" actId="14100"/>
          <ac:cxnSpMkLst>
            <pc:docMk/>
            <pc:sldMk cId="899953686" sldId="258"/>
            <ac:cxnSpMk id="596" creationId="{4FE3D6BA-5BDC-73E2-D9E1-3D98691E0AF5}"/>
          </ac:cxnSpMkLst>
        </pc:cxnChg>
      </pc:sldChg>
      <pc:sldChg chg="del">
        <pc:chgData name="Bunzel  Adrian" userId="9b17c2de-5e26-4b26-a4c5-9dc3bee1b126" providerId="ADAL" clId="{4817357C-66AB-49A8-9E31-355F197C2D81}" dt="2024-12-09T12:24:58.027" v="123" actId="47"/>
        <pc:sldMkLst>
          <pc:docMk/>
          <pc:sldMk cId="2330419382" sldId="259"/>
        </pc:sldMkLst>
      </pc:sldChg>
    </pc:docChg>
  </pc:docChgLst>
  <pc:docChgLst>
    <pc:chgData name="Adrian Bunzel" userId="7d7c53c6-00fb-4bd5-8414-9fc8192ed350" providerId="ADAL" clId="{F77D4BC0-02BB-44EC-9E29-323F9C17F158}"/>
    <pc:docChg chg="undo custSel modSld">
      <pc:chgData name="Adrian Bunzel" userId="7d7c53c6-00fb-4bd5-8414-9fc8192ed350" providerId="ADAL" clId="{F77D4BC0-02BB-44EC-9E29-323F9C17F158}" dt="2021-02-24T18:21:26.385" v="21" actId="478"/>
      <pc:docMkLst>
        <pc:docMk/>
      </pc:docMkLst>
      <pc:sldChg chg="addSp delSp modSp mod">
        <pc:chgData name="Adrian Bunzel" userId="7d7c53c6-00fb-4bd5-8414-9fc8192ed350" providerId="ADAL" clId="{F77D4BC0-02BB-44EC-9E29-323F9C17F158}" dt="2021-02-24T18:21:26.385" v="21" actId="478"/>
        <pc:sldMkLst>
          <pc:docMk/>
          <pc:sldMk cId="322201284" sldId="256"/>
        </pc:sldMkLst>
        <pc:picChg chg="add mod ord modCrop">
          <ac:chgData name="Adrian Bunzel" userId="7d7c53c6-00fb-4bd5-8414-9fc8192ed350" providerId="ADAL" clId="{F77D4BC0-02BB-44EC-9E29-323F9C17F158}" dt="2021-02-24T18:21:20.962" v="19" actId="167"/>
          <ac:picMkLst>
            <pc:docMk/>
            <pc:sldMk cId="322201284" sldId="256"/>
            <ac:picMk id="6" creationId="{F963BDC9-5676-4789-A602-EAC01597D215}"/>
          </ac:picMkLst>
        </pc:picChg>
        <pc:picChg chg="del mod">
          <ac:chgData name="Adrian Bunzel" userId="7d7c53c6-00fb-4bd5-8414-9fc8192ed350" providerId="ADAL" clId="{F77D4BC0-02BB-44EC-9E29-323F9C17F158}" dt="2021-02-24T18:21:26.385" v="21" actId="478"/>
          <ac:picMkLst>
            <pc:docMk/>
            <pc:sldMk cId="322201284" sldId="256"/>
            <ac:picMk id="11" creationId="{60D8934F-6C32-4008-AC73-3094FD65A4EA}"/>
          </ac:picMkLst>
        </pc:picChg>
      </pc:sldChg>
    </pc:docChg>
  </pc:docChgLst>
  <pc:docChgLst>
    <pc:chgData name="Adrian Bunzel" userId="7d7c53c6-00fb-4bd5-8414-9fc8192ed350" providerId="ADAL" clId="{0F55AAAF-44E8-42C6-BBD5-593B5B8580EA}"/>
    <pc:docChg chg="modSld">
      <pc:chgData name="Adrian Bunzel" userId="7d7c53c6-00fb-4bd5-8414-9fc8192ed350" providerId="ADAL" clId="{0F55AAAF-44E8-42C6-BBD5-593B5B8580EA}" dt="2022-07-24T08:19:49.252" v="0" actId="5736"/>
      <pc:docMkLst>
        <pc:docMk/>
      </pc:docMkLst>
      <pc:sldChg chg="modSp">
        <pc:chgData name="Adrian Bunzel" userId="7d7c53c6-00fb-4bd5-8414-9fc8192ed350" providerId="ADAL" clId="{0F55AAAF-44E8-42C6-BBD5-593B5B8580EA}" dt="2022-07-24T08:19:49.252" v="0" actId="5736"/>
        <pc:sldMkLst>
          <pc:docMk/>
          <pc:sldMk cId="899953686" sldId="258"/>
        </pc:sldMkLst>
        <pc:spChg chg="mod">
          <ac:chgData name="Adrian Bunzel" userId="7d7c53c6-00fb-4bd5-8414-9fc8192ed350" providerId="ADAL" clId="{0F55AAAF-44E8-42C6-BBD5-593B5B8580EA}" dt="2022-07-24T08:19:49.252" v="0" actId="5736"/>
          <ac:spMkLst>
            <pc:docMk/>
            <pc:sldMk cId="899953686" sldId="258"/>
            <ac:spMk id="34" creationId="{021B6DC9-E0DD-4E81-A611-510B5AC534CD}"/>
          </ac:spMkLst>
        </pc:spChg>
        <pc:grpChg chg="mod">
          <ac:chgData name="Adrian Bunzel" userId="7d7c53c6-00fb-4bd5-8414-9fc8192ed350" providerId="ADAL" clId="{0F55AAAF-44E8-42C6-BBD5-593B5B8580EA}" dt="2022-07-24T08:19:49.252" v="0" actId="5736"/>
          <ac:grpSpMkLst>
            <pc:docMk/>
            <pc:sldMk cId="899953686" sldId="258"/>
            <ac:grpSpMk id="18" creationId="{B8B6B8F3-34CA-49A0-B63E-CE47A5807181}"/>
          </ac:grpSpMkLst>
        </pc:grpChg>
        <pc:graphicFrameChg chg="mod">
          <ac:chgData name="Adrian Bunzel" userId="7d7c53c6-00fb-4bd5-8414-9fc8192ed350" providerId="ADAL" clId="{0F55AAAF-44E8-42C6-BBD5-593B5B8580EA}" dt="2022-07-24T08:19:49.252" v="0" actId="5736"/>
          <ac:graphicFrameMkLst>
            <pc:docMk/>
            <pc:sldMk cId="899953686" sldId="258"/>
            <ac:graphicFrameMk id="38" creationId="{A1B431AD-B271-4BC7-8052-5F4136D52A5A}"/>
          </ac:graphicFrameMkLst>
        </pc:graphicFrameChg>
        <pc:graphicFrameChg chg="mod">
          <ac:chgData name="Adrian Bunzel" userId="7d7c53c6-00fb-4bd5-8414-9fc8192ed350" providerId="ADAL" clId="{0F55AAAF-44E8-42C6-BBD5-593B5B8580EA}" dt="2022-07-24T08:19:49.252" v="0" actId="5736"/>
          <ac:graphicFrameMkLst>
            <pc:docMk/>
            <pc:sldMk cId="899953686" sldId="258"/>
            <ac:graphicFrameMk id="46" creationId="{F003618E-96F8-4322-A97A-6BCF35DE353D}"/>
          </ac:graphicFrameMkLst>
        </pc:graphicFrameChg>
        <pc:picChg chg="mod">
          <ac:chgData name="Adrian Bunzel" userId="7d7c53c6-00fb-4bd5-8414-9fc8192ed350" providerId="ADAL" clId="{0F55AAAF-44E8-42C6-BBD5-593B5B8580EA}" dt="2022-07-24T08:19:49.252" v="0" actId="5736"/>
          <ac:picMkLst>
            <pc:docMk/>
            <pc:sldMk cId="899953686" sldId="258"/>
            <ac:picMk id="37" creationId="{FA0E952E-2B0B-4A6D-88F5-33193537C39F}"/>
          </ac:picMkLst>
        </pc:picChg>
      </pc:sldChg>
    </pc:docChg>
  </pc:docChgLst>
  <pc:docChgLst>
    <pc:chgData name="Bunzel  Adrian" userId="9b17c2de-5e26-4b26-a4c5-9dc3bee1b126" providerId="ADAL" clId="{8AB0107E-B2C0-4182-B536-D890775CB65F}"/>
    <pc:docChg chg="custSel modSld">
      <pc:chgData name="Bunzel  Adrian" userId="9b17c2de-5e26-4b26-a4c5-9dc3bee1b126" providerId="ADAL" clId="{8AB0107E-B2C0-4182-B536-D890775CB65F}" dt="2024-11-28T13:37:29.763" v="31" actId="14100"/>
      <pc:docMkLst>
        <pc:docMk/>
      </pc:docMkLst>
      <pc:sldChg chg="addSp delSp modSp mod">
        <pc:chgData name="Bunzel  Adrian" userId="9b17c2de-5e26-4b26-a4c5-9dc3bee1b126" providerId="ADAL" clId="{8AB0107E-B2C0-4182-B536-D890775CB65F}" dt="2024-11-28T13:37:29.763" v="31" actId="14100"/>
        <pc:sldMkLst>
          <pc:docMk/>
          <pc:sldMk cId="899953686" sldId="258"/>
        </pc:sldMkLst>
        <pc:picChg chg="add del mod">
          <ac:chgData name="Bunzel  Adrian" userId="9b17c2de-5e26-4b26-a4c5-9dc3bee1b126" providerId="ADAL" clId="{8AB0107E-B2C0-4182-B536-D890775CB65F}" dt="2024-11-28T13:37:05.780" v="13" actId="21"/>
          <ac:picMkLst>
            <pc:docMk/>
            <pc:sldMk cId="899953686" sldId="258"/>
            <ac:picMk id="3" creationId="{F0B95D0F-87F5-391D-DA6A-D8EA25E5816E}"/>
          </ac:picMkLst>
        </pc:picChg>
        <pc:picChg chg="add del mod">
          <ac:chgData name="Bunzel  Adrian" userId="9b17c2de-5e26-4b26-a4c5-9dc3bee1b126" providerId="ADAL" clId="{8AB0107E-B2C0-4182-B536-D890775CB65F}" dt="2024-11-28T13:37:05.780" v="13" actId="21"/>
          <ac:picMkLst>
            <pc:docMk/>
            <pc:sldMk cId="899953686" sldId="258"/>
            <ac:picMk id="5" creationId="{858956BB-12D6-5B8C-CA77-9540FD939D6A}"/>
          </ac:picMkLst>
        </pc:picChg>
        <pc:picChg chg="add mod">
          <ac:chgData name="Bunzel  Adrian" userId="9b17c2de-5e26-4b26-a4c5-9dc3bee1b126" providerId="ADAL" clId="{8AB0107E-B2C0-4182-B536-D890775CB65F}" dt="2024-11-28T13:37:18.944" v="29" actId="1037"/>
          <ac:picMkLst>
            <pc:docMk/>
            <pc:sldMk cId="899953686" sldId="258"/>
            <ac:picMk id="6" creationId="{F0B95D0F-87F5-391D-DA6A-D8EA25E5816E}"/>
          </ac:picMkLst>
        </pc:picChg>
        <pc:picChg chg="add mod">
          <ac:chgData name="Bunzel  Adrian" userId="9b17c2de-5e26-4b26-a4c5-9dc3bee1b126" providerId="ADAL" clId="{8AB0107E-B2C0-4182-B536-D890775CB65F}" dt="2024-11-28T13:37:07.381" v="15"/>
          <ac:picMkLst>
            <pc:docMk/>
            <pc:sldMk cId="899953686" sldId="258"/>
            <ac:picMk id="7" creationId="{858956BB-12D6-5B8C-CA77-9540FD939D6A}"/>
          </ac:picMkLst>
        </pc:picChg>
        <pc:picChg chg="del">
          <ac:chgData name="Bunzel  Adrian" userId="9b17c2de-5e26-4b26-a4c5-9dc3bee1b126" providerId="ADAL" clId="{8AB0107E-B2C0-4182-B536-D890775CB65F}" dt="2024-11-28T13:37:06.617" v="14" actId="478"/>
          <ac:picMkLst>
            <pc:docMk/>
            <pc:sldMk cId="899953686" sldId="258"/>
            <ac:picMk id="101" creationId="{BDEBF9F8-F19A-ED6C-5AE8-D56B1D3EE8F2}"/>
          </ac:picMkLst>
        </pc:picChg>
        <pc:picChg chg="mod">
          <ac:chgData name="Bunzel  Adrian" userId="9b17c2de-5e26-4b26-a4c5-9dc3bee1b126" providerId="ADAL" clId="{8AB0107E-B2C0-4182-B536-D890775CB65F}" dt="2024-11-28T13:37:29.763" v="31" actId="14100"/>
          <ac:picMkLst>
            <pc:docMk/>
            <pc:sldMk cId="899953686" sldId="258"/>
            <ac:picMk id="104" creationId="{67EADC10-26E5-6C26-6EA0-F7C441DC960B}"/>
          </ac:picMkLst>
        </pc:picChg>
      </pc:sldChg>
    </pc:docChg>
  </pc:docChgLst>
  <pc:docChgLst>
    <pc:chgData name="Adrian" userId="7d7c53c6-00fb-4bd5-8414-9fc8192ed350" providerId="ADAL" clId="{87885C53-1E21-49DE-8F11-12C6D045C85F}"/>
    <pc:docChg chg="custSel modSld">
      <pc:chgData name="Adrian" userId="7d7c53c6-00fb-4bd5-8414-9fc8192ed350" providerId="ADAL" clId="{87885C53-1E21-49DE-8F11-12C6D045C85F}" dt="2020-10-20T20:38:46.290" v="143" actId="113"/>
      <pc:docMkLst>
        <pc:docMk/>
      </pc:docMkLst>
      <pc:sldChg chg="addSp delSp modSp mod">
        <pc:chgData name="Adrian" userId="7d7c53c6-00fb-4bd5-8414-9fc8192ed350" providerId="ADAL" clId="{87885C53-1E21-49DE-8F11-12C6D045C85F}" dt="2020-10-20T20:38:17.764" v="141" actId="1076"/>
        <pc:sldMkLst>
          <pc:docMk/>
          <pc:sldMk cId="322201284" sldId="256"/>
        </pc:sldMkLst>
        <pc:spChg chg="add mod ord">
          <ac:chgData name="Adrian" userId="7d7c53c6-00fb-4bd5-8414-9fc8192ed350" providerId="ADAL" clId="{87885C53-1E21-49DE-8F11-12C6D045C85F}" dt="2020-10-20T20:36:58.162" v="101" actId="207"/>
          <ac:spMkLst>
            <pc:docMk/>
            <pc:sldMk cId="322201284" sldId="256"/>
            <ac:spMk id="4" creationId="{F922D238-CFF1-436B-BDB5-D29AF40FB20E}"/>
          </ac:spMkLst>
        </pc:spChg>
        <pc:spChg chg="add mod">
          <ac:chgData name="Adrian" userId="7d7c53c6-00fb-4bd5-8414-9fc8192ed350" providerId="ADAL" clId="{87885C53-1E21-49DE-8F11-12C6D045C85F}" dt="2020-10-20T20:36:41.291" v="98" actId="1076"/>
          <ac:spMkLst>
            <pc:docMk/>
            <pc:sldMk cId="322201284" sldId="256"/>
            <ac:spMk id="5" creationId="{F22F8E41-D840-4BB7-B13F-92ED788C1599}"/>
          </ac:spMkLst>
        </pc:spChg>
        <pc:spChg chg="add mod">
          <ac:chgData name="Adrian" userId="7d7c53c6-00fb-4bd5-8414-9fc8192ed350" providerId="ADAL" clId="{87885C53-1E21-49DE-8F11-12C6D045C85F}" dt="2020-10-20T20:36:46.711" v="99" actId="1076"/>
          <ac:spMkLst>
            <pc:docMk/>
            <pc:sldMk cId="322201284" sldId="256"/>
            <ac:spMk id="6" creationId="{965F3A09-B32B-4975-BA87-9196AD8BBCF0}"/>
          </ac:spMkLst>
        </pc:spChg>
        <pc:spChg chg="add mod">
          <ac:chgData name="Adrian" userId="7d7c53c6-00fb-4bd5-8414-9fc8192ed350" providerId="ADAL" clId="{87885C53-1E21-49DE-8F11-12C6D045C85F}" dt="2020-10-20T20:36:55.117" v="100" actId="207"/>
          <ac:spMkLst>
            <pc:docMk/>
            <pc:sldMk cId="322201284" sldId="256"/>
            <ac:spMk id="7" creationId="{B5061802-F844-4B43-B2C4-86A798DE9680}"/>
          </ac:spMkLst>
        </pc:spChg>
        <pc:spChg chg="add mod">
          <ac:chgData name="Adrian" userId="7d7c53c6-00fb-4bd5-8414-9fc8192ed350" providerId="ADAL" clId="{87885C53-1E21-49DE-8F11-12C6D045C85F}" dt="2020-10-20T20:37:36.928" v="116" actId="1076"/>
          <ac:spMkLst>
            <pc:docMk/>
            <pc:sldMk cId="322201284" sldId="256"/>
            <ac:spMk id="8" creationId="{222443E6-2B30-42FE-97DE-5C264CBCE490}"/>
          </ac:spMkLst>
        </pc:spChg>
        <pc:spChg chg="add mod">
          <ac:chgData name="Adrian" userId="7d7c53c6-00fb-4bd5-8414-9fc8192ed350" providerId="ADAL" clId="{87885C53-1E21-49DE-8F11-12C6D045C85F}" dt="2020-10-20T20:37:42.718" v="118" actId="1076"/>
          <ac:spMkLst>
            <pc:docMk/>
            <pc:sldMk cId="322201284" sldId="256"/>
            <ac:spMk id="9" creationId="{85E33022-741D-46DB-B5BC-7384649C07C5}"/>
          </ac:spMkLst>
        </pc:spChg>
        <pc:spChg chg="mod">
          <ac:chgData name="Adrian" userId="7d7c53c6-00fb-4bd5-8414-9fc8192ed350" providerId="ADAL" clId="{87885C53-1E21-49DE-8F11-12C6D045C85F}" dt="2020-10-20T20:32:37.534" v="14" actId="555"/>
          <ac:spMkLst>
            <pc:docMk/>
            <pc:sldMk cId="322201284" sldId="256"/>
            <ac:spMk id="10" creationId="{4940C39C-8F68-4867-9484-5E2EC29763ED}"/>
          </ac:spMkLst>
        </pc:spChg>
        <pc:spChg chg="mod">
          <ac:chgData name="Adrian" userId="7d7c53c6-00fb-4bd5-8414-9fc8192ed350" providerId="ADAL" clId="{87885C53-1E21-49DE-8F11-12C6D045C85F}" dt="2020-10-20T20:33:02.529" v="40" actId="555"/>
          <ac:spMkLst>
            <pc:docMk/>
            <pc:sldMk cId="322201284" sldId="256"/>
            <ac:spMk id="12" creationId="{FD7E404E-7636-4282-B0C4-BFD05649D580}"/>
          </ac:spMkLst>
        </pc:spChg>
        <pc:spChg chg="mod">
          <ac:chgData name="Adrian" userId="7d7c53c6-00fb-4bd5-8414-9fc8192ed350" providerId="ADAL" clId="{87885C53-1E21-49DE-8F11-12C6D045C85F}" dt="2020-10-20T20:33:02.529" v="40" actId="555"/>
          <ac:spMkLst>
            <pc:docMk/>
            <pc:sldMk cId="322201284" sldId="256"/>
            <ac:spMk id="13" creationId="{9363F8A8-8183-4535-B915-762F951DB5EF}"/>
          </ac:spMkLst>
        </pc:spChg>
        <pc:spChg chg="add mod">
          <ac:chgData name="Adrian" userId="7d7c53c6-00fb-4bd5-8414-9fc8192ed350" providerId="ADAL" clId="{87885C53-1E21-49DE-8F11-12C6D045C85F}" dt="2020-10-20T20:37:46.533" v="120" actId="1076"/>
          <ac:spMkLst>
            <pc:docMk/>
            <pc:sldMk cId="322201284" sldId="256"/>
            <ac:spMk id="17" creationId="{7BDDAEFC-17D1-4A69-84BD-E2E84A82DA19}"/>
          </ac:spMkLst>
        </pc:spChg>
        <pc:spChg chg="add mod">
          <ac:chgData name="Adrian" userId="7d7c53c6-00fb-4bd5-8414-9fc8192ed350" providerId="ADAL" clId="{87885C53-1E21-49DE-8F11-12C6D045C85F}" dt="2020-10-20T20:38:01.079" v="134" actId="403"/>
          <ac:spMkLst>
            <pc:docMk/>
            <pc:sldMk cId="322201284" sldId="256"/>
            <ac:spMk id="18" creationId="{EB609008-61D0-4EAC-9746-8D92C90DAF2C}"/>
          </ac:spMkLst>
        </pc:spChg>
        <pc:spChg chg="add mod">
          <ac:chgData name="Adrian" userId="7d7c53c6-00fb-4bd5-8414-9fc8192ed350" providerId="ADAL" clId="{87885C53-1E21-49DE-8F11-12C6D045C85F}" dt="2020-10-20T20:38:05.064" v="136" actId="1076"/>
          <ac:spMkLst>
            <pc:docMk/>
            <pc:sldMk cId="322201284" sldId="256"/>
            <ac:spMk id="19" creationId="{29796109-5E7A-410C-8945-4ADED6EC9B79}"/>
          </ac:spMkLst>
        </pc:spChg>
        <pc:spChg chg="add mod">
          <ac:chgData name="Adrian" userId="7d7c53c6-00fb-4bd5-8414-9fc8192ed350" providerId="ADAL" clId="{87885C53-1E21-49DE-8F11-12C6D045C85F}" dt="2020-10-20T20:38:10.734" v="138" actId="1076"/>
          <ac:spMkLst>
            <pc:docMk/>
            <pc:sldMk cId="322201284" sldId="256"/>
            <ac:spMk id="20" creationId="{C796B9A3-0DA4-45A8-BAA2-7D6692C18991}"/>
          </ac:spMkLst>
        </pc:spChg>
        <pc:spChg chg="add mod">
          <ac:chgData name="Adrian" userId="7d7c53c6-00fb-4bd5-8414-9fc8192ed350" providerId="ADAL" clId="{87885C53-1E21-49DE-8F11-12C6D045C85F}" dt="2020-10-20T20:38:17.764" v="141" actId="1076"/>
          <ac:spMkLst>
            <pc:docMk/>
            <pc:sldMk cId="322201284" sldId="256"/>
            <ac:spMk id="22" creationId="{6EFA3667-39BC-4C48-A7EE-A27601E706F4}"/>
          </ac:spMkLst>
        </pc:spChg>
        <pc:grpChg chg="add del mod">
          <ac:chgData name="Adrian" userId="7d7c53c6-00fb-4bd5-8414-9fc8192ed350" providerId="ADAL" clId="{87885C53-1E21-49DE-8F11-12C6D045C85F}" dt="2020-10-20T20:33:15.835" v="66" actId="165"/>
          <ac:grpSpMkLst>
            <pc:docMk/>
            <pc:sldMk cId="322201284" sldId="256"/>
            <ac:grpSpMk id="2" creationId="{4E961FF9-CC09-4882-A491-A0B3965D00D3}"/>
          </ac:grpSpMkLst>
        </pc:grpChg>
        <pc:picChg chg="add mod">
          <ac:chgData name="Adrian" userId="7d7c53c6-00fb-4bd5-8414-9fc8192ed350" providerId="ADAL" clId="{87885C53-1E21-49DE-8F11-12C6D045C85F}" dt="2020-10-20T20:36:36.551" v="97"/>
          <ac:picMkLst>
            <pc:docMk/>
            <pc:sldMk cId="322201284" sldId="256"/>
            <ac:picMk id="3" creationId="{7E88FB85-1535-484F-A291-2694A88A8FD4}"/>
          </ac:picMkLst>
        </pc:picChg>
        <pc:picChg chg="mod topLvl">
          <ac:chgData name="Adrian" userId="7d7c53c6-00fb-4bd5-8414-9fc8192ed350" providerId="ADAL" clId="{87885C53-1E21-49DE-8F11-12C6D045C85F}" dt="2020-10-20T20:33:15.835" v="66" actId="165"/>
          <ac:picMkLst>
            <pc:docMk/>
            <pc:sldMk cId="322201284" sldId="256"/>
            <ac:picMk id="11" creationId="{60D8934F-6C32-4008-AC73-3094FD65A4EA}"/>
          </ac:picMkLst>
        </pc:picChg>
        <pc:picChg chg="mod topLvl">
          <ac:chgData name="Adrian" userId="7d7c53c6-00fb-4bd5-8414-9fc8192ed350" providerId="ADAL" clId="{87885C53-1E21-49DE-8F11-12C6D045C85F}" dt="2020-10-20T20:33:15.835" v="66" actId="165"/>
          <ac:picMkLst>
            <pc:docMk/>
            <pc:sldMk cId="322201284" sldId="256"/>
            <ac:picMk id="24" creationId="{F0AA44D5-99F5-4B81-A9F3-239059BAE6F8}"/>
          </ac:picMkLst>
        </pc:picChg>
        <pc:picChg chg="del">
          <ac:chgData name="Adrian" userId="7d7c53c6-00fb-4bd5-8414-9fc8192ed350" providerId="ADAL" clId="{87885C53-1E21-49DE-8F11-12C6D045C85F}" dt="2020-10-20T20:30:41.410" v="1" actId="478"/>
          <ac:picMkLst>
            <pc:docMk/>
            <pc:sldMk cId="322201284" sldId="256"/>
            <ac:picMk id="28" creationId="{AE39C644-F8CE-4314-9233-FE4CF01E5E31}"/>
          </ac:picMkLst>
        </pc:picChg>
        <pc:picChg chg="del">
          <ac:chgData name="Adrian" userId="7d7c53c6-00fb-4bd5-8414-9fc8192ed350" providerId="ADAL" clId="{87885C53-1E21-49DE-8F11-12C6D045C85F}" dt="2020-10-20T20:30:40.610" v="0" actId="478"/>
          <ac:picMkLst>
            <pc:docMk/>
            <pc:sldMk cId="322201284" sldId="256"/>
            <ac:picMk id="30" creationId="{B92B57C5-96F3-4891-A104-6C8A2946374F}"/>
          </ac:picMkLst>
        </pc:picChg>
        <pc:cxnChg chg="mod topLvl">
          <ac:chgData name="Adrian" userId="7d7c53c6-00fb-4bd5-8414-9fc8192ed350" providerId="ADAL" clId="{87885C53-1E21-49DE-8F11-12C6D045C85F}" dt="2020-10-20T20:33:15.835" v="66" actId="165"/>
          <ac:cxnSpMkLst>
            <pc:docMk/>
            <pc:sldMk cId="322201284" sldId="256"/>
            <ac:cxnSpMk id="21" creationId="{FCD44346-8745-488D-8D26-9A745C86B850}"/>
          </ac:cxnSpMkLst>
        </pc:cxnChg>
        <pc:cxnChg chg="add del mod">
          <ac:chgData name="Adrian" userId="7d7c53c6-00fb-4bd5-8414-9fc8192ed350" providerId="ADAL" clId="{87885C53-1E21-49DE-8F11-12C6D045C85F}" dt="2020-10-20T20:34:43.103" v="70" actId="478"/>
          <ac:cxnSpMkLst>
            <pc:docMk/>
            <pc:sldMk cId="322201284" sldId="256"/>
            <ac:cxnSpMk id="23" creationId="{637EF39E-3389-48AC-B583-C74BC04E418E}"/>
          </ac:cxnSpMkLst>
        </pc:cxnChg>
        <pc:cxnChg chg="del">
          <ac:chgData name="Adrian" userId="7d7c53c6-00fb-4bd5-8414-9fc8192ed350" providerId="ADAL" clId="{87885C53-1E21-49DE-8F11-12C6D045C85F}" dt="2020-10-20T20:32:54.900" v="37" actId="478"/>
          <ac:cxnSpMkLst>
            <pc:docMk/>
            <pc:sldMk cId="322201284" sldId="256"/>
            <ac:cxnSpMk id="32" creationId="{8AF9EE16-5730-4D2E-B270-66A6E2A22F71}"/>
          </ac:cxnSpMkLst>
        </pc:cxnChg>
        <pc:cxnChg chg="del">
          <ac:chgData name="Adrian" userId="7d7c53c6-00fb-4bd5-8414-9fc8192ed350" providerId="ADAL" clId="{87885C53-1E21-49DE-8F11-12C6D045C85F}" dt="2020-10-20T20:32:55.684" v="38" actId="478"/>
          <ac:cxnSpMkLst>
            <pc:docMk/>
            <pc:sldMk cId="322201284" sldId="256"/>
            <ac:cxnSpMk id="33" creationId="{6B43E934-4E59-49A7-9183-BC68F11D0643}"/>
          </ac:cxnSpMkLst>
        </pc:cxnChg>
        <pc:cxnChg chg="del mod">
          <ac:chgData name="Adrian" userId="7d7c53c6-00fb-4bd5-8414-9fc8192ed350" providerId="ADAL" clId="{87885C53-1E21-49DE-8F11-12C6D045C85F}" dt="2020-10-20T20:33:22.875" v="67" actId="478"/>
          <ac:cxnSpMkLst>
            <pc:docMk/>
            <pc:sldMk cId="322201284" sldId="256"/>
            <ac:cxnSpMk id="34" creationId="{7F8055CC-5E14-4666-ACFE-3F10A80E0E52}"/>
          </ac:cxnSpMkLst>
        </pc:cxnChg>
        <pc:cxnChg chg="mod">
          <ac:chgData name="Adrian" userId="7d7c53c6-00fb-4bd5-8414-9fc8192ed350" providerId="ADAL" clId="{87885C53-1E21-49DE-8F11-12C6D045C85F}" dt="2020-10-20T20:33:02.529" v="40" actId="555"/>
          <ac:cxnSpMkLst>
            <pc:docMk/>
            <pc:sldMk cId="322201284" sldId="256"/>
            <ac:cxnSpMk id="35" creationId="{67CF8FE8-6751-4906-9F5C-36034D44E2A0}"/>
          </ac:cxnSpMkLst>
        </pc:cxnChg>
        <pc:cxnChg chg="del">
          <ac:chgData name="Adrian" userId="7d7c53c6-00fb-4bd5-8414-9fc8192ed350" providerId="ADAL" clId="{87885C53-1E21-49DE-8F11-12C6D045C85F}" dt="2020-10-20T20:33:23.695" v="68" actId="478"/>
          <ac:cxnSpMkLst>
            <pc:docMk/>
            <pc:sldMk cId="322201284" sldId="256"/>
            <ac:cxnSpMk id="36" creationId="{0918A2C4-2429-4678-90E5-EEEBAF68731A}"/>
          </ac:cxnSpMkLst>
        </pc:cxnChg>
        <pc:cxnChg chg="mod">
          <ac:chgData name="Adrian" userId="7d7c53c6-00fb-4bd5-8414-9fc8192ed350" providerId="ADAL" clId="{87885C53-1E21-49DE-8F11-12C6D045C85F}" dt="2020-10-20T20:32:37.534" v="14" actId="555"/>
          <ac:cxnSpMkLst>
            <pc:docMk/>
            <pc:sldMk cId="322201284" sldId="256"/>
            <ac:cxnSpMk id="37" creationId="{F49C6840-B6E5-476B-897D-8FA0F669ECA7}"/>
          </ac:cxnSpMkLst>
        </pc:cxnChg>
        <pc:cxnChg chg="del">
          <ac:chgData name="Adrian" userId="7d7c53c6-00fb-4bd5-8414-9fc8192ed350" providerId="ADAL" clId="{87885C53-1E21-49DE-8F11-12C6D045C85F}" dt="2020-10-20T20:32:56.344" v="39" actId="478"/>
          <ac:cxnSpMkLst>
            <pc:docMk/>
            <pc:sldMk cId="322201284" sldId="256"/>
            <ac:cxnSpMk id="38" creationId="{37C4CF9E-F6F1-4588-854F-B1883E01BA2C}"/>
          </ac:cxnSpMkLst>
        </pc:cxnChg>
      </pc:sldChg>
      <pc:sldChg chg="addSp modSp mod">
        <pc:chgData name="Adrian" userId="7d7c53c6-00fb-4bd5-8414-9fc8192ed350" providerId="ADAL" clId="{87885C53-1E21-49DE-8F11-12C6D045C85F}" dt="2020-10-20T20:38:46.290" v="143" actId="113"/>
        <pc:sldMkLst>
          <pc:docMk/>
          <pc:sldMk cId="899953686" sldId="258"/>
        </pc:sldMkLst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3" creationId="{2865A0BA-9C79-455C-AD4B-6C6FA6E64621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5" creationId="{E0C495A9-5B3E-4D0D-A611-A1D28AB729E9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7" creationId="{947297CE-4E79-43A1-9E9B-E26955DFA5D2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9" creationId="{D5909DC7-FC4F-481F-BD01-786BB1B1048C}"/>
          </ac:spMkLst>
        </pc:spChg>
        <pc:spChg chg="add mod">
          <ac:chgData name="Adrian" userId="7d7c53c6-00fb-4bd5-8414-9fc8192ed350" providerId="ADAL" clId="{87885C53-1E21-49DE-8F11-12C6D045C85F}" dt="2020-10-20T20:38:46.290" v="143" actId="113"/>
          <ac:spMkLst>
            <pc:docMk/>
            <pc:sldMk cId="899953686" sldId="258"/>
            <ac:spMk id="17" creationId="{C918B6DA-0447-42C9-8615-7CAAE0C9A9EE}"/>
          </ac:spMkLst>
        </pc:spChg>
        <pc:spChg chg="add mod">
          <ac:chgData name="Adrian" userId="7d7c53c6-00fb-4bd5-8414-9fc8192ed350" providerId="ADAL" clId="{87885C53-1E21-49DE-8F11-12C6D045C85F}" dt="2020-10-20T20:38:46.290" v="143" actId="113"/>
          <ac:spMkLst>
            <pc:docMk/>
            <pc:sldMk cId="899953686" sldId="258"/>
            <ac:spMk id="19" creationId="{7A60EEC8-2EE2-4D78-B227-83959C97847B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21" creationId="{F58DC557-93B4-4CA2-A92C-DD6A79CB40B1}"/>
          </ac:spMkLst>
        </pc:spChg>
        <pc:spChg chg="add mod">
          <ac:chgData name="Adrian" userId="7d7c53c6-00fb-4bd5-8414-9fc8192ed350" providerId="ADAL" clId="{87885C53-1E21-49DE-8F11-12C6D045C85F}" dt="2020-10-20T20:38:46.290" v="143" actId="113"/>
          <ac:spMkLst>
            <pc:docMk/>
            <pc:sldMk cId="899953686" sldId="258"/>
            <ac:spMk id="23" creationId="{490992BB-2982-4CCC-A416-E84D369EC349}"/>
          </ac:spMkLst>
        </pc:spChg>
        <pc:spChg chg="add mod">
          <ac:chgData name="Adrian" userId="7d7c53c6-00fb-4bd5-8414-9fc8192ed350" providerId="ADAL" clId="{87885C53-1E21-49DE-8F11-12C6D045C85F}" dt="2020-10-20T20:38:46.290" v="143" actId="113"/>
          <ac:spMkLst>
            <pc:docMk/>
            <pc:sldMk cId="899953686" sldId="258"/>
            <ac:spMk id="25" creationId="{82BF5566-FF54-4E1A-84FF-FFEE1E411212}"/>
          </ac:spMkLst>
        </pc:spChg>
        <pc:spChg chg="add mod">
          <ac:chgData name="Adrian" userId="7d7c53c6-00fb-4bd5-8414-9fc8192ed350" providerId="ADAL" clId="{87885C53-1E21-49DE-8F11-12C6D045C85F}" dt="2020-10-20T20:38:46.290" v="143" actId="113"/>
          <ac:spMkLst>
            <pc:docMk/>
            <pc:sldMk cId="899953686" sldId="258"/>
            <ac:spMk id="27" creationId="{FE0F94AE-B11B-452D-BFF3-D03E8A8FB09C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29" creationId="{31EBBCFA-A76A-4604-B36B-4791B963F7FF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31" creationId="{BEB2FE55-7EE5-4817-8A21-7F46D4ED9432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33" creationId="{CFF23146-772E-41B5-9400-A5D775C8A941}"/>
          </ac:spMkLst>
        </pc:spChg>
        <pc:spChg chg="add">
          <ac:chgData name="Adrian" userId="7d7c53c6-00fb-4bd5-8414-9fc8192ed350" providerId="ADAL" clId="{87885C53-1E21-49DE-8F11-12C6D045C85F}" dt="2020-10-20T20:38:30.224" v="142" actId="22"/>
          <ac:spMkLst>
            <pc:docMk/>
            <pc:sldMk cId="899953686" sldId="258"/>
            <ac:spMk id="35" creationId="{DDEECAF8-C29A-41CD-813C-0685907EBCB8}"/>
          </ac:spMkLst>
        </pc:spChg>
        <pc:picChg chg="add">
          <ac:chgData name="Adrian" userId="7d7c53c6-00fb-4bd5-8414-9fc8192ed350" providerId="ADAL" clId="{87885C53-1E21-49DE-8F11-12C6D045C85F}" dt="2020-10-20T20:38:30.224" v="142" actId="22"/>
          <ac:picMkLst>
            <pc:docMk/>
            <pc:sldMk cId="899953686" sldId="258"/>
            <ac:picMk id="11" creationId="{B125C504-A088-4C5E-BC33-3D7D92326DD1}"/>
          </ac:picMkLst>
        </pc:picChg>
        <pc:picChg chg="add">
          <ac:chgData name="Adrian" userId="7d7c53c6-00fb-4bd5-8414-9fc8192ed350" providerId="ADAL" clId="{87885C53-1E21-49DE-8F11-12C6D045C85F}" dt="2020-10-20T20:38:30.224" v="142" actId="22"/>
          <ac:picMkLst>
            <pc:docMk/>
            <pc:sldMk cId="899953686" sldId="258"/>
            <ac:picMk id="13" creationId="{98DFC18B-2E6A-4E88-B69B-6128F802986E}"/>
          </ac:picMkLst>
        </pc:picChg>
        <pc:picChg chg="add">
          <ac:chgData name="Adrian" userId="7d7c53c6-00fb-4bd5-8414-9fc8192ed350" providerId="ADAL" clId="{87885C53-1E21-49DE-8F11-12C6D045C85F}" dt="2020-10-20T20:38:30.224" v="142" actId="22"/>
          <ac:picMkLst>
            <pc:docMk/>
            <pc:sldMk cId="899953686" sldId="258"/>
            <ac:picMk id="15" creationId="{2E691525-55C9-4F7C-BE0C-7FF256E860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D0BF7-CB46-46EA-8047-67939F7FFA99}" type="datetimeFigureOut">
              <a:rPr lang="de-CH" smtClean="0"/>
              <a:t>15.04.2025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5D495-2949-44CA-B051-BC4A7FD329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0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0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7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9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2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9814-29D9-4BCC-AEAB-11E9389A9D9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EA03-A7E6-474C-93E6-EA1B98D91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F04EDBBE-D75F-A66A-723A-87D5B682FF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565400"/>
            <a:ext cx="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e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64C7B9-98D8-9C86-BBE4-5D02DAF307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99738" y="-2565400"/>
            <a:ext cx="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e-CH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93E9FE-474E-FD2E-54A2-173FBDFE7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99913" y="-2565400"/>
            <a:ext cx="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e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983955-AC6E-F29E-4922-453E101D1C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999826" y="-2565400"/>
            <a:ext cx="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e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2265FB-73CE-C0F6-8734-57CEAE40B572}"/>
              </a:ext>
            </a:extLst>
          </p:cNvPr>
          <p:cNvSpPr/>
          <p:nvPr/>
        </p:nvSpPr>
        <p:spPr>
          <a:xfrm>
            <a:off x="5999956" y="-2413000"/>
            <a:ext cx="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de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CADABC-CFD6-58A6-DBD8-84A771CD346C}"/>
              </a:ext>
            </a:extLst>
          </p:cNvPr>
          <p:cNvSpPr/>
          <p:nvPr/>
        </p:nvSpPr>
        <p:spPr>
          <a:xfrm>
            <a:off x="0" y="-1"/>
            <a:ext cx="11999913" cy="10042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31A5E7-051D-BD84-E4A4-36C3A2F8D22E}"/>
              </a:ext>
            </a:extLst>
          </p:cNvPr>
          <p:cNvSpPr/>
          <p:nvPr/>
        </p:nvSpPr>
        <p:spPr>
          <a:xfrm>
            <a:off x="0" y="-2"/>
            <a:ext cx="11999913" cy="10396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F93A80-C3B3-84A2-9747-812040DB7C3C}"/>
              </a:ext>
            </a:extLst>
          </p:cNvPr>
          <p:cNvSpPr/>
          <p:nvPr/>
        </p:nvSpPr>
        <p:spPr>
          <a:xfrm>
            <a:off x="1" y="23443233"/>
            <a:ext cx="35999736" cy="12556502"/>
          </a:xfrm>
          <a:prstGeom prst="rect">
            <a:avLst/>
          </a:prstGeom>
          <a:solidFill>
            <a:srgbClr val="FCE5CC"/>
          </a:solidFill>
          <a:ln w="635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E6CBA7-E96E-09D7-220A-BD1B3CECE744}"/>
              </a:ext>
            </a:extLst>
          </p:cNvPr>
          <p:cNvSpPr/>
          <p:nvPr/>
        </p:nvSpPr>
        <p:spPr>
          <a:xfrm>
            <a:off x="11999913" y="1"/>
            <a:ext cx="23999824" cy="10396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7F01D7-2415-778D-0BAE-DE54AFEBE42D}"/>
              </a:ext>
            </a:extLst>
          </p:cNvPr>
          <p:cNvSpPr/>
          <p:nvPr/>
        </p:nvSpPr>
        <p:spPr>
          <a:xfrm>
            <a:off x="1" y="10396466"/>
            <a:ext cx="35999736" cy="1304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1EA7E4-AFA8-9254-EBE6-14BF7C368E86}"/>
              </a:ext>
            </a:extLst>
          </p:cNvPr>
          <p:cNvCxnSpPr>
            <a:cxnSpLocks/>
          </p:cNvCxnSpPr>
          <p:nvPr/>
        </p:nvCxnSpPr>
        <p:spPr>
          <a:xfrm>
            <a:off x="-6716661" y="35999738"/>
            <a:ext cx="46604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2512E8-883B-0563-9862-73C482BBA104}"/>
              </a:ext>
            </a:extLst>
          </p:cNvPr>
          <p:cNvCxnSpPr>
            <a:cxnSpLocks/>
            <a:stCxn id="707" idx="2"/>
            <a:endCxn id="576" idx="0"/>
          </p:cNvCxnSpPr>
          <p:nvPr/>
        </p:nvCxnSpPr>
        <p:spPr>
          <a:xfrm>
            <a:off x="17999869" y="14511826"/>
            <a:ext cx="0" cy="4902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09C2D8-D247-0566-9E1B-0283A8448DAD}"/>
              </a:ext>
            </a:extLst>
          </p:cNvPr>
          <p:cNvCxnSpPr>
            <a:cxnSpLocks/>
            <a:stCxn id="576" idx="2"/>
            <a:endCxn id="581" idx="0"/>
          </p:cNvCxnSpPr>
          <p:nvPr/>
        </p:nvCxnSpPr>
        <p:spPr>
          <a:xfrm>
            <a:off x="17999869" y="17162111"/>
            <a:ext cx="0" cy="4902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D81EC7-B3BC-9349-204A-DA8DC77AD2C5}"/>
              </a:ext>
            </a:extLst>
          </p:cNvPr>
          <p:cNvCxnSpPr>
            <a:cxnSpLocks/>
            <a:stCxn id="581" idx="1"/>
            <a:endCxn id="580" idx="3"/>
          </p:cNvCxnSpPr>
          <p:nvPr/>
        </p:nvCxnSpPr>
        <p:spPr>
          <a:xfrm flipH="1">
            <a:off x="10949957" y="18732396"/>
            <a:ext cx="2099912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0482DB-1437-DC0D-0389-9A33522B2087}"/>
              </a:ext>
            </a:extLst>
          </p:cNvPr>
          <p:cNvCxnSpPr>
            <a:cxnSpLocks/>
            <a:stCxn id="581" idx="3"/>
            <a:endCxn id="583" idx="1"/>
          </p:cNvCxnSpPr>
          <p:nvPr/>
        </p:nvCxnSpPr>
        <p:spPr>
          <a:xfrm>
            <a:off x="22949869" y="18732396"/>
            <a:ext cx="2099913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2CEC28A-F627-B17F-00B4-468ECF8B5329}"/>
              </a:ext>
            </a:extLst>
          </p:cNvPr>
          <p:cNvCxnSpPr>
            <a:cxnSpLocks/>
            <a:stCxn id="580" idx="0"/>
            <a:endCxn id="707" idx="1"/>
          </p:cNvCxnSpPr>
          <p:nvPr/>
        </p:nvCxnSpPr>
        <p:spPr>
          <a:xfrm rot="5400000" flipH="1" flipV="1">
            <a:off x="7414628" y="12017155"/>
            <a:ext cx="4220570" cy="7049912"/>
          </a:xfrm>
          <a:prstGeom prst="bentConnector2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8C6BC59-8F27-BD17-92AC-44E390D80810}"/>
              </a:ext>
            </a:extLst>
          </p:cNvPr>
          <p:cNvCxnSpPr>
            <a:cxnSpLocks/>
            <a:stCxn id="577" idx="0"/>
            <a:endCxn id="707" idx="3"/>
          </p:cNvCxnSpPr>
          <p:nvPr/>
        </p:nvCxnSpPr>
        <p:spPr>
          <a:xfrm rot="16200000" flipV="1">
            <a:off x="25689684" y="10692012"/>
            <a:ext cx="1570285" cy="7049913"/>
          </a:xfrm>
          <a:prstGeom prst="bentConnector2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273DC8F-6646-8574-D14D-468B93BF790D}"/>
              </a:ext>
            </a:extLst>
          </p:cNvPr>
          <p:cNvCxnSpPr>
            <a:cxnSpLocks/>
            <a:stCxn id="583" idx="0"/>
          </p:cNvCxnSpPr>
          <p:nvPr/>
        </p:nvCxnSpPr>
        <p:spPr>
          <a:xfrm flipH="1">
            <a:off x="29999781" y="17652396"/>
            <a:ext cx="1" cy="889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AAD6C5-184C-71C6-2D5A-09B25CBC9390}"/>
              </a:ext>
            </a:extLst>
          </p:cNvPr>
          <p:cNvSpPr>
            <a:spLocks/>
          </p:cNvSpPr>
          <p:nvPr/>
        </p:nvSpPr>
        <p:spPr>
          <a:xfrm>
            <a:off x="6628840" y="14006358"/>
            <a:ext cx="5810809" cy="31654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iterate until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target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designs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 been made</a:t>
            </a:r>
            <a:endParaRPr lang="de-CH" sz="4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EEC51CA-F654-E5E0-E037-C7C92E0FA683}"/>
              </a:ext>
            </a:extLst>
          </p:cNvPr>
          <p:cNvCxnSpPr>
            <a:cxnSpLocks/>
            <a:stCxn id="109" idx="3"/>
            <a:endCxn id="123" idx="1"/>
          </p:cNvCxnSpPr>
          <p:nvPr/>
        </p:nvCxnSpPr>
        <p:spPr>
          <a:xfrm flipV="1">
            <a:off x="10949957" y="3035343"/>
            <a:ext cx="2099912" cy="2650285"/>
          </a:xfrm>
          <a:prstGeom prst="bentConnector3">
            <a:avLst>
              <a:gd name="adj1" fmla="val 50000"/>
            </a:avLst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56D42E-1D3A-1A51-59FB-C6706BAAA97F}"/>
              </a:ext>
            </a:extLst>
          </p:cNvPr>
          <p:cNvCxnSpPr>
            <a:cxnSpLocks/>
            <a:stCxn id="623" idx="3"/>
            <a:endCxn id="123" idx="1"/>
          </p:cNvCxnSpPr>
          <p:nvPr/>
        </p:nvCxnSpPr>
        <p:spPr>
          <a:xfrm flipV="1">
            <a:off x="10949957" y="3035343"/>
            <a:ext cx="2099912" cy="5300570"/>
          </a:xfrm>
          <a:prstGeom prst="bentConnector3">
            <a:avLst>
              <a:gd name="adj1" fmla="val 50000"/>
            </a:avLst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461A0A-746D-4E77-1D6A-FC56A86C438C}"/>
              </a:ext>
            </a:extLst>
          </p:cNvPr>
          <p:cNvCxnSpPr>
            <a:cxnSpLocks/>
            <a:stCxn id="624" idx="2"/>
            <a:endCxn id="707" idx="0"/>
          </p:cNvCxnSpPr>
          <p:nvPr/>
        </p:nvCxnSpPr>
        <p:spPr>
          <a:xfrm>
            <a:off x="17999869" y="9415913"/>
            <a:ext cx="0" cy="29359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518EE47-4B12-D9BA-0C56-D40C214D88A9}"/>
              </a:ext>
            </a:extLst>
          </p:cNvPr>
          <p:cNvCxnSpPr>
            <a:cxnSpLocks/>
            <a:stCxn id="125" idx="2"/>
            <a:endCxn id="116" idx="0"/>
          </p:cNvCxnSpPr>
          <p:nvPr/>
        </p:nvCxnSpPr>
        <p:spPr>
          <a:xfrm>
            <a:off x="29999782" y="4115343"/>
            <a:ext cx="0" cy="4902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231C2DA-958A-590B-B264-C65714BDA6F3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2949869" y="3035343"/>
            <a:ext cx="2099913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52FD8F6-9B61-17EA-60E5-27BC2A28C4EF}"/>
              </a:ext>
            </a:extLst>
          </p:cNvPr>
          <p:cNvGrpSpPr/>
          <p:nvPr/>
        </p:nvGrpSpPr>
        <p:grpSpPr>
          <a:xfrm>
            <a:off x="1049957" y="4605628"/>
            <a:ext cx="33899825" cy="2160000"/>
            <a:chOff x="1049957" y="4259586"/>
            <a:chExt cx="33899825" cy="2160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BEBF834-3470-7CC9-E7DD-57AD2A90CC33}"/>
                </a:ext>
              </a:extLst>
            </p:cNvPr>
            <p:cNvSpPr>
              <a:spLocks/>
            </p:cNvSpPr>
            <p:nvPr/>
          </p:nvSpPr>
          <p:spPr>
            <a:xfrm>
              <a:off x="1049957" y="4259586"/>
              <a:ext cx="9900000" cy="21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Protein settings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parent structure, ligand parameters,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enzdes CST file, …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1B2B021-B067-C60F-5959-1CDF0BE2777C}"/>
                </a:ext>
              </a:extLst>
            </p:cNvPr>
            <p:cNvSpPr>
              <a:spLocks/>
            </p:cNvSpPr>
            <p:nvPr/>
          </p:nvSpPr>
          <p:spPr>
            <a:xfrm>
              <a:off x="25049782" y="4259586"/>
              <a:ext cx="990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schedule_parent_design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Schedules all parent design steps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 all_scores.csv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F48E2B47-82E5-A1CF-2F5F-840158595132}"/>
              </a:ext>
            </a:extLst>
          </p:cNvPr>
          <p:cNvGrpSpPr/>
          <p:nvPr/>
        </p:nvGrpSpPr>
        <p:grpSpPr>
          <a:xfrm>
            <a:off x="0" y="637670"/>
            <a:ext cx="16878172" cy="923330"/>
            <a:chOff x="0" y="561470"/>
            <a:chExt cx="16878172" cy="92333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8B3FDE-22B3-5644-EC56-31B608C7E68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561470"/>
              <a:ext cx="60260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accent3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input parameters</a:t>
              </a:r>
              <a:endParaRPr lang="de-CH" sz="5400" b="1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4E866E0-7ED3-4195-06F6-EE88266A3716}"/>
                </a:ext>
              </a:extLst>
            </p:cNvPr>
            <p:cNvSpPr txBox="1">
              <a:spLocks/>
            </p:cNvSpPr>
            <p:nvPr/>
          </p:nvSpPr>
          <p:spPr>
            <a:xfrm>
              <a:off x="11999913" y="561470"/>
              <a:ext cx="4878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system setup</a:t>
              </a:r>
              <a:endParaRPr lang="de-CH" sz="5400" b="1" dirty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4462840-BAFB-A806-648C-4BC18E88CC95}"/>
              </a:ext>
            </a:extLst>
          </p:cNvPr>
          <p:cNvGrpSpPr/>
          <p:nvPr/>
        </p:nvGrpSpPr>
        <p:grpSpPr>
          <a:xfrm>
            <a:off x="1049957" y="1955343"/>
            <a:ext cx="33899825" cy="2160000"/>
            <a:chOff x="1049957" y="988106"/>
            <a:chExt cx="33899825" cy="2160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042FC14-C207-F909-A241-2C297E5673A0}"/>
                </a:ext>
              </a:extLst>
            </p:cNvPr>
            <p:cNvSpPr>
              <a:spLocks/>
            </p:cNvSpPr>
            <p:nvPr/>
          </p:nvSpPr>
          <p:spPr>
            <a:xfrm>
              <a:off x="1049957" y="988106"/>
              <a:ext cx="9900000" cy="21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Design settings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mutational biases, residue selectors,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Boltzmann temperature, design probability, …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A3A7BE-E224-699B-FFA8-7053A5AB06C1}"/>
                </a:ext>
              </a:extLst>
            </p:cNvPr>
            <p:cNvSpPr>
              <a:spLocks/>
            </p:cNvSpPr>
            <p:nvPr/>
          </p:nvSpPr>
          <p:spPr>
            <a:xfrm>
              <a:off x="13049869" y="988106"/>
              <a:ext cx="990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initialize_controller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sets starting variables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executed every time AI.zymes is started</a:t>
              </a:r>
              <a:endParaRPr lang="de-CH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B45E5E-5E58-DD10-E96C-F74B22284C96}"/>
                </a:ext>
              </a:extLst>
            </p:cNvPr>
            <p:cNvSpPr>
              <a:spLocks/>
            </p:cNvSpPr>
            <p:nvPr/>
          </p:nvSpPr>
          <p:spPr>
            <a:xfrm>
              <a:off x="25049782" y="988106"/>
              <a:ext cx="990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aizymes_setup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generates all input files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executed only once for each design campaign</a:t>
              </a:r>
              <a:endParaRPr lang="de-CH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C31978D-3179-C019-0376-DBDD5E38B85A}"/>
              </a:ext>
            </a:extLst>
          </p:cNvPr>
          <p:cNvGrpSpPr/>
          <p:nvPr/>
        </p:nvGrpSpPr>
        <p:grpSpPr>
          <a:xfrm>
            <a:off x="13049869" y="15002111"/>
            <a:ext cx="21899913" cy="2160000"/>
            <a:chOff x="13049869" y="14074026"/>
            <a:chExt cx="21899913" cy="2160000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E70D2C0-8362-1FED-5791-D12AD7139851}"/>
                </a:ext>
              </a:extLst>
            </p:cNvPr>
            <p:cNvSpPr>
              <a:spLocks/>
            </p:cNvSpPr>
            <p:nvPr/>
          </p:nvSpPr>
          <p:spPr>
            <a:xfrm>
              <a:off x="13049869" y="14074026"/>
              <a:ext cx="9900000" cy="21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update_scores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checks all design folders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and updates all_scores.csv</a:t>
              </a: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1CEFB0E4-977C-6EEB-1D4D-03CFF735A5F3}"/>
                </a:ext>
              </a:extLst>
            </p:cNvPr>
            <p:cNvSpPr>
              <a:spLocks/>
            </p:cNvSpPr>
            <p:nvPr/>
          </p:nvSpPr>
          <p:spPr>
            <a:xfrm>
              <a:off x="25049782" y="14074026"/>
              <a:ext cx="9900000" cy="21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schedule_design_method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4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select for which variants to schedule design steps next</a:t>
              </a:r>
              <a:endParaRPr lang="de-CH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EBEE519E-CE56-F3C6-1270-B762FB5D10FE}"/>
              </a:ext>
            </a:extLst>
          </p:cNvPr>
          <p:cNvGrpSpPr/>
          <p:nvPr/>
        </p:nvGrpSpPr>
        <p:grpSpPr>
          <a:xfrm>
            <a:off x="1049957" y="17652396"/>
            <a:ext cx="33899825" cy="2160000"/>
            <a:chOff x="1049957" y="17345506"/>
            <a:chExt cx="33899825" cy="2160000"/>
          </a:xfrm>
        </p:grpSpPr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3DC45425-C3DD-8657-AD6A-6EFD443322CE}"/>
                </a:ext>
              </a:extLst>
            </p:cNvPr>
            <p:cNvSpPr>
              <a:spLocks/>
            </p:cNvSpPr>
            <p:nvPr/>
          </p:nvSpPr>
          <p:spPr>
            <a:xfrm>
              <a:off x="1049957" y="17345506"/>
              <a:ext cx="9900000" cy="21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start_calculation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select index for redesign based on Boltzmann selection of combined score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B3584CE-943D-35CD-A30F-16D38552E3F7}"/>
                </a:ext>
              </a:extLst>
            </p:cNvPr>
            <p:cNvSpPr>
              <a:spLocks/>
            </p:cNvSpPr>
            <p:nvPr/>
          </p:nvSpPr>
          <p:spPr>
            <a:xfrm>
              <a:off x="13049869" y="17345506"/>
              <a:ext cx="9900000" cy="21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select_scheduled_vaiant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select the next variant</a:t>
              </a:r>
              <a:b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scheduled in all_scores.csv</a:t>
              </a: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D98C4053-655B-BFD5-3839-48DF905F8692}"/>
                </a:ext>
              </a:extLst>
            </p:cNvPr>
            <p:cNvSpPr>
              <a:spLocks/>
            </p:cNvSpPr>
            <p:nvPr/>
          </p:nvSpPr>
          <p:spPr>
            <a:xfrm>
              <a:off x="25049782" y="17345506"/>
              <a:ext cx="9900000" cy="21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boltzmann_selection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select which variant</a:t>
              </a:r>
              <a:b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 schedule for design next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66F16D68-8C90-98E7-2F3E-1A5F6B9A0929}"/>
              </a:ext>
            </a:extLst>
          </p:cNvPr>
          <p:cNvSpPr>
            <a:spLocks/>
          </p:cNvSpPr>
          <p:nvPr/>
        </p:nvSpPr>
        <p:spPr>
          <a:xfrm>
            <a:off x="25049782" y="33349453"/>
            <a:ext cx="9900000" cy="2160000"/>
          </a:xfrm>
          <a:prstGeom prst="rect">
            <a:avLst/>
          </a:prstGeom>
          <a:solidFill>
            <a:srgbClr val="F9CB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prepare_BioDC</a:t>
            </a:r>
            <a:r>
              <a:rPr lang="en-US" sz="5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determines electric field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along user-defined bond</a:t>
            </a:r>
            <a:endParaRPr lang="de-CH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DA82695E-781F-C3D7-FCF5-B6325BC155E0}"/>
              </a:ext>
            </a:extLst>
          </p:cNvPr>
          <p:cNvCxnSpPr>
            <a:cxnSpLocks/>
            <a:stCxn id="583" idx="0"/>
            <a:endCxn id="577" idx="2"/>
          </p:cNvCxnSpPr>
          <p:nvPr/>
        </p:nvCxnSpPr>
        <p:spPr>
          <a:xfrm flipV="1">
            <a:off x="29999782" y="17162111"/>
            <a:ext cx="0" cy="4902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BA6D1F39-BE32-15D1-AFA6-86042A91F28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10949957" y="3035343"/>
            <a:ext cx="2099912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B44B6DCD-7121-6076-5889-48A9D318C67B}"/>
              </a:ext>
            </a:extLst>
          </p:cNvPr>
          <p:cNvGrpSpPr/>
          <p:nvPr/>
        </p:nvGrpSpPr>
        <p:grpSpPr>
          <a:xfrm>
            <a:off x="1049957" y="20302681"/>
            <a:ext cx="23039868" cy="2160000"/>
            <a:chOff x="1049957" y="19817864"/>
            <a:chExt cx="23039868" cy="2160000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3E0843D4-AA9C-DDE8-6FE1-BD2842E1CFFC}"/>
                </a:ext>
              </a:extLst>
            </p:cNvPr>
            <p:cNvSpPr>
              <a:spLocks/>
            </p:cNvSpPr>
            <p:nvPr/>
          </p:nvSpPr>
          <p:spPr>
            <a:xfrm>
              <a:off x="1049957" y="19817864"/>
              <a:ext cx="9900000" cy="21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run_design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  <a:endParaRPr lang="de-C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starts the design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after being selected by </a:t>
              </a:r>
              <a:r>
                <a:rPr lang="en-US" sz="36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start_calculation</a:t>
              </a:r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A40BAD07-2E65-2C1D-4E37-03876B12A8C7}"/>
                </a:ext>
              </a:extLst>
            </p:cNvPr>
            <p:cNvGrpSpPr/>
            <p:nvPr/>
          </p:nvGrpSpPr>
          <p:grpSpPr>
            <a:xfrm>
              <a:off x="10949957" y="20807864"/>
              <a:ext cx="13139868" cy="180000"/>
              <a:chOff x="10949957" y="23066617"/>
              <a:chExt cx="13139868" cy="180000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4E15D548-7E4E-2FC4-F1F7-0AD46E5BD87B}"/>
                  </a:ext>
                </a:extLst>
              </p:cNvPr>
              <p:cNvSpPr/>
              <p:nvPr/>
            </p:nvSpPr>
            <p:spPr>
              <a:xfrm>
                <a:off x="11909913" y="23066617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B695C1CF-0F6B-F6BE-7625-8C1B7F977BD5}"/>
                  </a:ext>
                </a:extLst>
              </p:cNvPr>
              <p:cNvSpPr/>
              <p:nvPr/>
            </p:nvSpPr>
            <p:spPr>
              <a:xfrm>
                <a:off x="23909825" y="23066617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599" name="Straight Arrow Connector 598">
                <a:extLst>
                  <a:ext uri="{FF2B5EF4-FFF2-40B4-BE49-F238E27FC236}">
                    <a16:creationId xmlns:a16="http://schemas.microsoft.com/office/drawing/2014/main" id="{B7D1BF19-9B90-E10F-6D42-6D3851CD09E8}"/>
                  </a:ext>
                </a:extLst>
              </p:cNvPr>
              <p:cNvCxnSpPr>
                <a:cxnSpLocks/>
                <a:stCxn id="598" idx="1"/>
                <a:endCxn id="594" idx="3"/>
              </p:cNvCxnSpPr>
              <p:nvPr/>
            </p:nvCxnSpPr>
            <p:spPr>
              <a:xfrm flipH="1">
                <a:off x="10949957" y="23156617"/>
                <a:ext cx="12959868" cy="0"/>
              </a:xfrm>
              <a:prstGeom prst="straightConnector1">
                <a:avLst/>
              </a:prstGeom>
              <a:ln w="152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0" name="Connector: Elbow 599">
            <a:extLst>
              <a:ext uri="{FF2B5EF4-FFF2-40B4-BE49-F238E27FC236}">
                <a16:creationId xmlns:a16="http://schemas.microsoft.com/office/drawing/2014/main" id="{2BAA7D48-9EF9-F94E-10F7-ADE843D67CA0}"/>
              </a:ext>
            </a:extLst>
          </p:cNvPr>
          <p:cNvCxnSpPr>
            <a:cxnSpLocks/>
            <a:stCxn id="597" idx="2"/>
            <a:endCxn id="633" idx="3"/>
          </p:cNvCxnSpPr>
          <p:nvPr/>
        </p:nvCxnSpPr>
        <p:spPr>
          <a:xfrm rot="5400000">
            <a:off x="7646836" y="24775802"/>
            <a:ext cx="7656198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or: Elbow 601">
            <a:extLst>
              <a:ext uri="{FF2B5EF4-FFF2-40B4-BE49-F238E27FC236}">
                <a16:creationId xmlns:a16="http://schemas.microsoft.com/office/drawing/2014/main" id="{774094FE-C2B3-114E-D04F-2D330ABDD4D3}"/>
              </a:ext>
            </a:extLst>
          </p:cNvPr>
          <p:cNvCxnSpPr>
            <a:cxnSpLocks/>
            <a:stCxn id="597" idx="2"/>
            <a:endCxn id="616" idx="1"/>
          </p:cNvCxnSpPr>
          <p:nvPr/>
        </p:nvCxnSpPr>
        <p:spPr>
          <a:xfrm rot="16200000" flipH="1">
            <a:off x="10021935" y="23450659"/>
            <a:ext cx="5005913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or: Elbow 603">
            <a:extLst>
              <a:ext uri="{FF2B5EF4-FFF2-40B4-BE49-F238E27FC236}">
                <a16:creationId xmlns:a16="http://schemas.microsoft.com/office/drawing/2014/main" id="{862575F9-BAC3-F2D3-499A-D0E36AB0E51D}"/>
              </a:ext>
            </a:extLst>
          </p:cNvPr>
          <p:cNvCxnSpPr>
            <a:cxnSpLocks/>
            <a:stCxn id="597" idx="2"/>
            <a:endCxn id="638" idx="1"/>
          </p:cNvCxnSpPr>
          <p:nvPr/>
        </p:nvCxnSpPr>
        <p:spPr>
          <a:xfrm rot="16200000" flipH="1">
            <a:off x="7371650" y="26100944"/>
            <a:ext cx="10306483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1B68C24F-F5F7-9462-17FB-718BE1C7CD1A}"/>
              </a:ext>
            </a:extLst>
          </p:cNvPr>
          <p:cNvCxnSpPr>
            <a:cxnSpLocks/>
            <a:stCxn id="597" idx="2"/>
            <a:endCxn id="634" idx="1"/>
          </p:cNvCxnSpPr>
          <p:nvPr/>
        </p:nvCxnSpPr>
        <p:spPr>
          <a:xfrm rot="16200000" flipH="1">
            <a:off x="8696792" y="24775802"/>
            <a:ext cx="7656198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7077D93A-4756-DEAC-321A-BF258981D21B}"/>
              </a:ext>
            </a:extLst>
          </p:cNvPr>
          <p:cNvCxnSpPr>
            <a:cxnSpLocks/>
            <a:stCxn id="598" idx="2"/>
            <a:endCxn id="584" idx="1"/>
          </p:cNvCxnSpPr>
          <p:nvPr/>
        </p:nvCxnSpPr>
        <p:spPr>
          <a:xfrm rot="16200000" flipH="1">
            <a:off x="18046417" y="27426088"/>
            <a:ext cx="12956772" cy="1049957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or: Elbow 608">
            <a:extLst>
              <a:ext uri="{FF2B5EF4-FFF2-40B4-BE49-F238E27FC236}">
                <a16:creationId xmlns:a16="http://schemas.microsoft.com/office/drawing/2014/main" id="{E4B98942-8B67-106E-75ED-52DE36A932F9}"/>
              </a:ext>
            </a:extLst>
          </p:cNvPr>
          <p:cNvCxnSpPr>
            <a:cxnSpLocks/>
            <a:stCxn id="598" idx="2"/>
            <a:endCxn id="639" idx="1"/>
          </p:cNvCxnSpPr>
          <p:nvPr/>
        </p:nvCxnSpPr>
        <p:spPr>
          <a:xfrm rot="16200000" flipH="1">
            <a:off x="19371560" y="26100945"/>
            <a:ext cx="10306487" cy="1049957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or: Elbow 609">
            <a:extLst>
              <a:ext uri="{FF2B5EF4-FFF2-40B4-BE49-F238E27FC236}">
                <a16:creationId xmlns:a16="http://schemas.microsoft.com/office/drawing/2014/main" id="{6A9ADE7C-3BF1-9AB0-1448-8CD361478BA4}"/>
              </a:ext>
            </a:extLst>
          </p:cNvPr>
          <p:cNvCxnSpPr>
            <a:cxnSpLocks/>
            <a:stCxn id="597" idx="2"/>
            <a:endCxn id="617" idx="3"/>
          </p:cNvCxnSpPr>
          <p:nvPr/>
        </p:nvCxnSpPr>
        <p:spPr>
          <a:xfrm rot="5400000">
            <a:off x="8971979" y="23450659"/>
            <a:ext cx="5005913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or: Elbow 610">
            <a:extLst>
              <a:ext uri="{FF2B5EF4-FFF2-40B4-BE49-F238E27FC236}">
                <a16:creationId xmlns:a16="http://schemas.microsoft.com/office/drawing/2014/main" id="{A1DDF8D9-C792-776B-CDC5-6F7F14D0BF21}"/>
              </a:ext>
            </a:extLst>
          </p:cNvPr>
          <p:cNvCxnSpPr>
            <a:cxnSpLocks/>
            <a:stCxn id="598" idx="2"/>
            <a:endCxn id="634" idx="3"/>
          </p:cNvCxnSpPr>
          <p:nvPr/>
        </p:nvCxnSpPr>
        <p:spPr>
          <a:xfrm rot="5400000">
            <a:off x="19646748" y="24775802"/>
            <a:ext cx="7656198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nector: Elbow 611">
            <a:extLst>
              <a:ext uri="{FF2B5EF4-FFF2-40B4-BE49-F238E27FC236}">
                <a16:creationId xmlns:a16="http://schemas.microsoft.com/office/drawing/2014/main" id="{808EEC8F-2C15-B404-D99B-E626689BA78B}"/>
              </a:ext>
            </a:extLst>
          </p:cNvPr>
          <p:cNvCxnSpPr>
            <a:cxnSpLocks/>
            <a:stCxn id="598" idx="2"/>
            <a:endCxn id="638" idx="3"/>
          </p:cNvCxnSpPr>
          <p:nvPr/>
        </p:nvCxnSpPr>
        <p:spPr>
          <a:xfrm rot="5400000">
            <a:off x="18321606" y="26100944"/>
            <a:ext cx="10306483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Elbow 612">
            <a:extLst>
              <a:ext uri="{FF2B5EF4-FFF2-40B4-BE49-F238E27FC236}">
                <a16:creationId xmlns:a16="http://schemas.microsoft.com/office/drawing/2014/main" id="{794E8DC6-20AF-B43D-F8BD-CF6949E49272}"/>
              </a:ext>
            </a:extLst>
          </p:cNvPr>
          <p:cNvCxnSpPr>
            <a:cxnSpLocks/>
            <a:stCxn id="598" idx="2"/>
            <a:endCxn id="616" idx="3"/>
          </p:cNvCxnSpPr>
          <p:nvPr/>
        </p:nvCxnSpPr>
        <p:spPr>
          <a:xfrm rot="5400000">
            <a:off x="20971891" y="23450659"/>
            <a:ext cx="5005913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or: Elbow 613">
            <a:extLst>
              <a:ext uri="{FF2B5EF4-FFF2-40B4-BE49-F238E27FC236}">
                <a16:creationId xmlns:a16="http://schemas.microsoft.com/office/drawing/2014/main" id="{AC915B61-CECF-4BB2-D7BD-2084A2E67820}"/>
              </a:ext>
            </a:extLst>
          </p:cNvPr>
          <p:cNvCxnSpPr>
            <a:cxnSpLocks/>
            <a:stCxn id="598" idx="2"/>
            <a:endCxn id="618" idx="1"/>
          </p:cNvCxnSpPr>
          <p:nvPr/>
        </p:nvCxnSpPr>
        <p:spPr>
          <a:xfrm rot="16200000" flipH="1">
            <a:off x="22021847" y="23450658"/>
            <a:ext cx="5005913" cy="1049957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38165176-0146-570E-7538-CF5CB53F6D0D}"/>
              </a:ext>
            </a:extLst>
          </p:cNvPr>
          <p:cNvGrpSpPr/>
          <p:nvPr/>
        </p:nvGrpSpPr>
        <p:grpSpPr>
          <a:xfrm>
            <a:off x="1049957" y="25398594"/>
            <a:ext cx="33899825" cy="2160000"/>
            <a:chOff x="1049957" y="25398594"/>
            <a:chExt cx="33899825" cy="2160000"/>
          </a:xfrm>
        </p:grpSpPr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3DB0A9F6-C530-7111-E3AD-5AED96C249CA}"/>
                </a:ext>
              </a:extLst>
            </p:cNvPr>
            <p:cNvSpPr>
              <a:spLocks/>
            </p:cNvSpPr>
            <p:nvPr/>
          </p:nvSpPr>
          <p:spPr>
            <a:xfrm>
              <a:off x="13049869" y="25398594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prepare_ESMfold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structure prediction and relaxation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ESMfold and RosettaRelax</a:t>
              </a:r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9E0A102B-B691-74ED-92BE-324945E21780}"/>
                </a:ext>
              </a:extLst>
            </p:cNvPr>
            <p:cNvSpPr>
              <a:spLocks/>
            </p:cNvSpPr>
            <p:nvPr/>
          </p:nvSpPr>
          <p:spPr>
            <a:xfrm>
              <a:off x="1049957" y="25398594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prepare_SolubleMPNN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  <a:endParaRPr lang="de-C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designs selected index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</a:t>
              </a:r>
              <a:r>
                <a:rPr lang="en-US" sz="36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SolubleMPNN</a:t>
              </a:r>
              <a:endParaRPr lang="en-US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901D8CD2-C050-FADC-9F4B-0497B16A076B}"/>
                </a:ext>
              </a:extLst>
            </p:cNvPr>
            <p:cNvSpPr>
              <a:spLocks/>
            </p:cNvSpPr>
            <p:nvPr/>
          </p:nvSpPr>
          <p:spPr>
            <a:xfrm>
              <a:off x="25049782" y="25398594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prepare_Alphafold_MSA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runs MSA step for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structure prediction with AlphaFold3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19" name="TextBox 618">
            <a:extLst>
              <a:ext uri="{FF2B5EF4-FFF2-40B4-BE49-F238E27FC236}">
                <a16:creationId xmlns:a16="http://schemas.microsoft.com/office/drawing/2014/main" id="{8764A55F-9305-B154-BA7F-ABBF02785F3B}"/>
              </a:ext>
            </a:extLst>
          </p:cNvPr>
          <p:cNvSpPr txBox="1">
            <a:spLocks/>
          </p:cNvSpPr>
          <p:nvPr/>
        </p:nvSpPr>
        <p:spPr>
          <a:xfrm>
            <a:off x="0" y="24080921"/>
            <a:ext cx="8294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B86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protein design &amp; scoring</a:t>
            </a:r>
            <a:endParaRPr lang="de-CH" sz="5400" b="1" dirty="0">
              <a:solidFill>
                <a:srgbClr val="B86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6649F8E9-7F79-E709-2AB8-663ED22521CE}"/>
              </a:ext>
            </a:extLst>
          </p:cNvPr>
          <p:cNvCxnSpPr>
            <a:cxnSpLocks/>
            <a:stCxn id="580" idx="2"/>
            <a:endCxn id="594" idx="0"/>
          </p:cNvCxnSpPr>
          <p:nvPr/>
        </p:nvCxnSpPr>
        <p:spPr>
          <a:xfrm>
            <a:off x="5999957" y="19812396"/>
            <a:ext cx="0" cy="4902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49F0CA14-5DC0-1A6B-F538-78F74AA5AC56}"/>
              </a:ext>
            </a:extLst>
          </p:cNvPr>
          <p:cNvGrpSpPr/>
          <p:nvPr/>
        </p:nvGrpSpPr>
        <p:grpSpPr>
          <a:xfrm>
            <a:off x="1049957" y="7255913"/>
            <a:ext cx="33899825" cy="2160000"/>
            <a:chOff x="1049957" y="6930879"/>
            <a:chExt cx="33899825" cy="2160000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6982353A-21B8-ED52-70E6-EF31A0DC7199}"/>
                </a:ext>
              </a:extLst>
            </p:cNvPr>
            <p:cNvSpPr>
              <a:spLocks/>
            </p:cNvSpPr>
            <p:nvPr/>
          </p:nvSpPr>
          <p:spPr>
            <a:xfrm>
              <a:off x="1049957" y="6930879"/>
              <a:ext cx="9900000" cy="21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Job settings</a:t>
              </a:r>
              <a:endParaRPr lang="en-US" sz="5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maximum number of parallel jobs,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total number of designs, …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4B68247-D91A-9DF8-4F23-A599F7D3DD56}"/>
                </a:ext>
              </a:extLst>
            </p:cNvPr>
            <p:cNvSpPr>
              <a:spLocks/>
            </p:cNvSpPr>
            <p:nvPr/>
          </p:nvSpPr>
          <p:spPr>
            <a:xfrm>
              <a:off x="13049869" y="6930879"/>
              <a:ext cx="990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start_controller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starts the controller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executed every time design is started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6B84323F-CE1F-20B6-CCE7-434B39AD7671}"/>
                </a:ext>
              </a:extLst>
            </p:cNvPr>
            <p:cNvSpPr>
              <a:spLocks/>
            </p:cNvSpPr>
            <p:nvPr/>
          </p:nvSpPr>
          <p:spPr>
            <a:xfrm>
              <a:off x="25049782" y="6930879"/>
              <a:ext cx="9900000" cy="21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submit_controller_parallel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starts a HPC job to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run the controller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94CC0FBE-6092-E2B6-F6FB-2D9F36C08C7E}"/>
              </a:ext>
            </a:extLst>
          </p:cNvPr>
          <p:cNvCxnSpPr>
            <a:cxnSpLocks/>
            <a:stCxn id="116" idx="2"/>
            <a:endCxn id="629" idx="0"/>
          </p:cNvCxnSpPr>
          <p:nvPr/>
        </p:nvCxnSpPr>
        <p:spPr>
          <a:xfrm>
            <a:off x="29999782" y="6765628"/>
            <a:ext cx="0" cy="4902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2AAA952C-ADCA-DFE8-F491-7A86519632E5}"/>
              </a:ext>
            </a:extLst>
          </p:cNvPr>
          <p:cNvCxnSpPr>
            <a:cxnSpLocks/>
            <a:stCxn id="629" idx="1"/>
            <a:endCxn id="624" idx="3"/>
          </p:cNvCxnSpPr>
          <p:nvPr/>
        </p:nvCxnSpPr>
        <p:spPr>
          <a:xfrm flipH="1">
            <a:off x="22949869" y="8335913"/>
            <a:ext cx="2099913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60EF5341-0D4B-839D-66F6-0ADB274C873F}"/>
              </a:ext>
            </a:extLst>
          </p:cNvPr>
          <p:cNvGrpSpPr/>
          <p:nvPr/>
        </p:nvGrpSpPr>
        <p:grpSpPr>
          <a:xfrm>
            <a:off x="1049957" y="28048879"/>
            <a:ext cx="34052225" cy="2160000"/>
            <a:chOff x="1049957" y="27547191"/>
            <a:chExt cx="34052225" cy="2160000"/>
          </a:xfrm>
        </p:grpSpPr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227359D6-F11D-92C9-3316-E3F49A018E38}"/>
                </a:ext>
              </a:extLst>
            </p:cNvPr>
            <p:cNvSpPr>
              <a:spLocks/>
            </p:cNvSpPr>
            <p:nvPr/>
          </p:nvSpPr>
          <p:spPr>
            <a:xfrm>
              <a:off x="1049957" y="27547191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prepare_ProteinMPNN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  <a:endParaRPr lang="de-CH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designs selected index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ProteinMPNN</a:t>
              </a:r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0A68D1E9-7FCF-ACD7-3678-1529F20CD5BA}"/>
                </a:ext>
              </a:extLst>
            </p:cNvPr>
            <p:cNvSpPr>
              <a:spLocks/>
            </p:cNvSpPr>
            <p:nvPr/>
          </p:nvSpPr>
          <p:spPr>
            <a:xfrm>
              <a:off x="13049869" y="27547191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prepare_RosettaRelax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structure prediction and relaxation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ESMfold and RosettaRelax</a:t>
              </a: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63093DB6-AE55-484B-44B5-6553D131F0BC}"/>
                </a:ext>
              </a:extLst>
            </p:cNvPr>
            <p:cNvSpPr>
              <a:spLocks/>
            </p:cNvSpPr>
            <p:nvPr/>
          </p:nvSpPr>
          <p:spPr>
            <a:xfrm>
              <a:off x="25202182" y="27547191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prepare_Alphafold_INF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runs inference step for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structure prediction with AlphaFold3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E9B70E1-A16A-EF41-3214-D618539F8D07}"/>
              </a:ext>
            </a:extLst>
          </p:cNvPr>
          <p:cNvCxnSpPr>
            <a:cxnSpLocks/>
            <a:stCxn id="598" idx="2"/>
            <a:endCxn id="635" idx="1"/>
          </p:cNvCxnSpPr>
          <p:nvPr/>
        </p:nvCxnSpPr>
        <p:spPr>
          <a:xfrm rot="16200000" flipH="1">
            <a:off x="20772904" y="24699601"/>
            <a:ext cx="7656198" cy="1202357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48EB1DD0-24D1-8047-A90D-40448E1AE8DE}"/>
              </a:ext>
            </a:extLst>
          </p:cNvPr>
          <p:cNvGrpSpPr/>
          <p:nvPr/>
        </p:nvGrpSpPr>
        <p:grpSpPr>
          <a:xfrm>
            <a:off x="1049957" y="30699164"/>
            <a:ext cx="33899825" cy="2160004"/>
            <a:chOff x="1049957" y="30625046"/>
            <a:chExt cx="33899825" cy="2160004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27EB7F2-389C-F544-0724-93A378FC1B7E}"/>
                </a:ext>
              </a:extLst>
            </p:cNvPr>
            <p:cNvSpPr>
              <a:spLocks/>
            </p:cNvSpPr>
            <p:nvPr/>
          </p:nvSpPr>
          <p:spPr>
            <a:xfrm>
              <a:off x="13049869" y="30625046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prepare_MDMin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structure prediction and relaxation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ESMfold and RosettaRelax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E7CDCBC5-5117-8398-8E85-82E0EF60FB2A}"/>
                </a:ext>
              </a:extLst>
            </p:cNvPr>
            <p:cNvSpPr>
              <a:spLocks/>
            </p:cNvSpPr>
            <p:nvPr/>
          </p:nvSpPr>
          <p:spPr>
            <a:xfrm>
              <a:off x="25049782" y="30625050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prepare_efields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determines electric field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along user-defined bond</a:t>
              </a:r>
              <a:endParaRPr lang="de-CH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CF78213E-078E-2612-D542-88FB7F673003}"/>
                </a:ext>
              </a:extLst>
            </p:cNvPr>
            <p:cNvSpPr>
              <a:spLocks/>
            </p:cNvSpPr>
            <p:nvPr/>
          </p:nvSpPr>
          <p:spPr>
            <a:xfrm>
              <a:off x="1049957" y="30625050"/>
              <a:ext cx="9900000" cy="2160000"/>
            </a:xfrm>
            <a:prstGeom prst="rect">
              <a:avLst/>
            </a:prstGeom>
            <a:solidFill>
              <a:srgbClr val="F9CB9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prepare_RosettaDesign</a:t>
              </a:r>
              <a:r>
                <a:rPr lang="en-US" sz="54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()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designs selected index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with RosettaDesign</a:t>
              </a:r>
            </a:p>
          </p:txBody>
        </p:sp>
      </p:grpSp>
      <p:cxnSp>
        <p:nvCxnSpPr>
          <p:cNvPr id="705" name="Connector: Elbow 704">
            <a:extLst>
              <a:ext uri="{FF2B5EF4-FFF2-40B4-BE49-F238E27FC236}">
                <a16:creationId xmlns:a16="http://schemas.microsoft.com/office/drawing/2014/main" id="{65DD6D3C-D91D-D5E4-E8DD-932E3FA04FD8}"/>
              </a:ext>
            </a:extLst>
          </p:cNvPr>
          <p:cNvCxnSpPr>
            <a:cxnSpLocks/>
            <a:stCxn id="597" idx="2"/>
            <a:endCxn id="704" idx="3"/>
          </p:cNvCxnSpPr>
          <p:nvPr/>
        </p:nvCxnSpPr>
        <p:spPr>
          <a:xfrm rot="5400000">
            <a:off x="6321692" y="26100946"/>
            <a:ext cx="10306487" cy="1049956"/>
          </a:xfrm>
          <a:prstGeom prst="bentConnector2">
            <a:avLst/>
          </a:prstGeom>
          <a:ln w="152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Rectangle 706">
            <a:extLst>
              <a:ext uri="{FF2B5EF4-FFF2-40B4-BE49-F238E27FC236}">
                <a16:creationId xmlns:a16="http://schemas.microsoft.com/office/drawing/2014/main" id="{E58F3D2E-4DB3-126D-AF96-71019B52BD75}"/>
              </a:ext>
            </a:extLst>
          </p:cNvPr>
          <p:cNvSpPr/>
          <p:nvPr/>
        </p:nvSpPr>
        <p:spPr>
          <a:xfrm>
            <a:off x="13049869" y="12351826"/>
            <a:ext cx="9900000" cy="21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check_running_jobs</a:t>
            </a:r>
            <a:r>
              <a:rPr lang="en-US" sz="5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 a new job if less jobs are running than the maximum number of jobs</a:t>
            </a:r>
            <a:endParaRPr lang="de-CH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A78651E7-CFC7-3A4A-F0CB-3676B61F0660}"/>
              </a:ext>
            </a:extLst>
          </p:cNvPr>
          <p:cNvSpPr txBox="1">
            <a:spLocks/>
          </p:cNvSpPr>
          <p:nvPr/>
        </p:nvSpPr>
        <p:spPr>
          <a:xfrm>
            <a:off x="0" y="11034153"/>
            <a:ext cx="37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controller</a:t>
            </a:r>
            <a:endParaRPr lang="de-CH" sz="5400" b="1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4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MP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5555"/>
      </a:accent1>
      <a:accent2>
        <a:srgbClr val="006C66"/>
      </a:accent2>
      <a:accent3>
        <a:srgbClr val="777777"/>
      </a:accent3>
      <a:accent4>
        <a:srgbClr val="C6D325"/>
      </a:accent4>
      <a:accent5>
        <a:srgbClr val="29485D"/>
      </a:accent5>
      <a:accent6>
        <a:srgbClr val="00B1EA"/>
      </a:accent6>
      <a:hlink>
        <a:srgbClr val="EF7C00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368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Roboto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Bunzel</dc:creator>
  <cp:lastModifiedBy>Bunzel  Adrian</cp:lastModifiedBy>
  <cp:revision>40</cp:revision>
  <dcterms:created xsi:type="dcterms:W3CDTF">2019-04-18T14:47:22Z</dcterms:created>
  <dcterms:modified xsi:type="dcterms:W3CDTF">2025-04-15T08:21:51Z</dcterms:modified>
</cp:coreProperties>
</file>