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7BF1-7445-4C20-BFFF-B5A32D26545B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0040-B39B-455B-A1DC-80C3573C1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04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7BF1-7445-4C20-BFFF-B5A32D26545B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0040-B39B-455B-A1DC-80C3573C1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61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7BF1-7445-4C20-BFFF-B5A32D26545B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0040-B39B-455B-A1DC-80C3573C1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01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7BF1-7445-4C20-BFFF-B5A32D26545B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0040-B39B-455B-A1DC-80C3573C1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24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7BF1-7445-4C20-BFFF-B5A32D26545B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0040-B39B-455B-A1DC-80C3573C1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06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7BF1-7445-4C20-BFFF-B5A32D26545B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0040-B39B-455B-A1DC-80C3573C1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32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7BF1-7445-4C20-BFFF-B5A32D26545B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0040-B39B-455B-A1DC-80C3573C1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51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7BF1-7445-4C20-BFFF-B5A32D26545B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0040-B39B-455B-A1DC-80C3573C1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38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7BF1-7445-4C20-BFFF-B5A32D26545B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0040-B39B-455B-A1DC-80C3573C1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66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7BF1-7445-4C20-BFFF-B5A32D26545B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0040-B39B-455B-A1DC-80C3573C1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17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7BF1-7445-4C20-BFFF-B5A32D26545B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0040-B39B-455B-A1DC-80C3573C1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2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A7BF1-7445-4C20-BFFF-B5A32D26545B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0040-B39B-455B-A1DC-80C3573C1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73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99440" y="3867266"/>
            <a:ext cx="6187440" cy="1938992"/>
          </a:xfrm>
          <a:prstGeom prst="rect">
            <a:avLst/>
          </a:prstGeom>
          <a:solidFill>
            <a:schemeClr val="accent3">
              <a:lumMod val="75000"/>
              <a:alpha val="6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第四組</a:t>
            </a:r>
            <a:endParaRPr lang="en-US" altLang="zh-TW" sz="4000" b="1" dirty="0">
              <a:solidFill>
                <a:schemeClr val="accent4">
                  <a:lumMod val="40000"/>
                  <a:lumOff val="6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4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資工</a:t>
            </a:r>
            <a:r>
              <a:rPr lang="en-US" altLang="zh-TW" sz="4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3B</a:t>
            </a:r>
            <a:r>
              <a:rPr lang="zh-TW" altLang="en-US" sz="4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4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00352019 </a:t>
            </a:r>
            <a:r>
              <a:rPr lang="zh-TW" altLang="en-US" sz="4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許至宇</a:t>
            </a:r>
            <a:endParaRPr lang="en-US" altLang="zh-TW" sz="4000" b="1" dirty="0" smtClean="0">
              <a:solidFill>
                <a:schemeClr val="accent4">
                  <a:lumMod val="40000"/>
                  <a:lumOff val="6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4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資工</a:t>
            </a:r>
            <a:r>
              <a:rPr lang="en-US" altLang="zh-TW" sz="4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2B 00352148 </a:t>
            </a:r>
            <a:r>
              <a:rPr lang="zh-TW" altLang="en-US" sz="4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林家妤</a:t>
            </a:r>
            <a:endParaRPr lang="zh-TW" altLang="en-US" sz="4000" b="1" dirty="0">
              <a:solidFill>
                <a:schemeClr val="accent4">
                  <a:lumMod val="40000"/>
                  <a:lumOff val="6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212783" y="1368974"/>
            <a:ext cx="15015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800" b="1" dirty="0" smtClean="0">
                <a:solidFill>
                  <a:srgbClr val="FF0000"/>
                </a:solidFill>
                <a:latin typeface="Microsoft Yi Baiti" panose="03000500000000000000" pitchFamily="66" charset="0"/>
                <a:ea typeface="微軟正黑體" panose="020B0604030504040204" pitchFamily="34" charset="-120"/>
              </a:rPr>
              <a:t>怨 </a:t>
            </a:r>
            <a:endParaRPr lang="en-US" altLang="zh-TW" sz="8800" b="1" dirty="0" smtClean="0">
              <a:solidFill>
                <a:srgbClr val="FF0000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56043" y="1368974"/>
            <a:ext cx="1371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b="1" dirty="0" smtClean="0">
                <a:solidFill>
                  <a:srgbClr val="FF0000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‧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927107" y="1368974"/>
            <a:ext cx="15272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800" b="1" dirty="0" smtClean="0">
                <a:solidFill>
                  <a:srgbClr val="FF0000"/>
                </a:solidFill>
                <a:latin typeface="Microsoft Yi Baiti" panose="03000500000000000000" pitchFamily="66" charset="0"/>
                <a:ea typeface="微軟正黑體" panose="020B0604030504040204" pitchFamily="34" charset="-120"/>
              </a:rPr>
              <a:t>讀</a:t>
            </a:r>
            <a:endParaRPr lang="en-US" altLang="zh-TW" sz="8800" b="1" dirty="0" smtClean="0">
              <a:solidFill>
                <a:srgbClr val="FF0000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5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029200" y="477520"/>
            <a:ext cx="2331720" cy="830997"/>
          </a:xfrm>
          <a:prstGeom prst="rect">
            <a:avLst/>
          </a:prstGeom>
          <a:solidFill>
            <a:schemeClr val="accent1">
              <a:lumMod val="40000"/>
              <a:lumOff val="60000"/>
              <a:alpha val="7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012440" y="2326639"/>
            <a:ext cx="2113280" cy="830997"/>
          </a:xfrm>
          <a:prstGeom prst="rect">
            <a:avLst/>
          </a:prstGeom>
          <a:solidFill>
            <a:schemeClr val="accent4">
              <a:lumMod val="60000"/>
              <a:lumOff val="40000"/>
              <a:alpha val="61000"/>
            </a:schemeClr>
          </a:solidFill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Book1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66280" y="2326639"/>
            <a:ext cx="2214880" cy="830997"/>
          </a:xfrm>
          <a:prstGeom prst="rect">
            <a:avLst/>
          </a:prstGeom>
          <a:solidFill>
            <a:schemeClr val="accent4">
              <a:lumMod val="60000"/>
              <a:lumOff val="40000"/>
              <a:alpha val="7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Book2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4069080" y="1308517"/>
            <a:ext cx="2026920" cy="101812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7" idx="0"/>
          </p:cNvCxnSpPr>
          <p:nvPr/>
        </p:nvCxnSpPr>
        <p:spPr>
          <a:xfrm>
            <a:off x="6096000" y="1308517"/>
            <a:ext cx="2077720" cy="101812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664460" y="4018000"/>
            <a:ext cx="2809240" cy="646331"/>
          </a:xfrm>
          <a:prstGeom prst="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3600" dirty="0" smtClean="0"/>
              <a:t>School Day</a:t>
            </a:r>
            <a:endParaRPr lang="zh-TW" altLang="en-US" sz="3600" dirty="0"/>
          </a:p>
        </p:txBody>
      </p:sp>
      <p:cxnSp>
        <p:nvCxnSpPr>
          <p:cNvPr id="15" name="直線單箭頭接點 14"/>
          <p:cNvCxnSpPr>
            <a:stCxn id="6" idx="2"/>
            <a:endCxn id="12" idx="0"/>
          </p:cNvCxnSpPr>
          <p:nvPr/>
        </p:nvCxnSpPr>
        <p:spPr>
          <a:xfrm>
            <a:off x="4069080" y="3157636"/>
            <a:ext cx="0" cy="86036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8173720" y="3157636"/>
            <a:ext cx="0" cy="86036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657340" y="5484275"/>
            <a:ext cx="3032760" cy="830997"/>
          </a:xfrm>
          <a:prstGeom prst="rect">
            <a:avLst/>
          </a:prstGeom>
          <a:solidFill>
            <a:schemeClr val="accent2">
              <a:lumMod val="60000"/>
              <a:lumOff val="40000"/>
              <a:alpha val="76000"/>
            </a:schemeClr>
          </a:solidFill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照</a:t>
            </a:r>
            <a:r>
              <a:rPr lang="zh-TW" altLang="en-US" dirty="0"/>
              <a:t>片</a:t>
            </a:r>
            <a:r>
              <a:rPr lang="en-US" altLang="zh-TW" dirty="0" smtClean="0"/>
              <a:t>1,2…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552700" y="5502470"/>
            <a:ext cx="3032760" cy="769441"/>
          </a:xfrm>
          <a:prstGeom prst="rect">
            <a:avLst/>
          </a:prstGeom>
          <a:solidFill>
            <a:schemeClr val="accent2">
              <a:lumMod val="60000"/>
              <a:lumOff val="40000"/>
              <a:alpha val="76000"/>
            </a:schemeClr>
          </a:solidFill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4400" dirty="0" smtClean="0"/>
              <a:t>多結局走向</a:t>
            </a:r>
            <a:endParaRPr lang="zh-TW" altLang="en-US" sz="4400" dirty="0"/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3012440" y="4664331"/>
            <a:ext cx="1056640" cy="74078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069080" y="4642106"/>
            <a:ext cx="0" cy="86036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069080" y="4653278"/>
            <a:ext cx="1056640" cy="74078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7081520" y="4792163"/>
            <a:ext cx="1056640" cy="74078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8138160" y="4769938"/>
            <a:ext cx="0" cy="86036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8138160" y="4781110"/>
            <a:ext cx="1056640" cy="74078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066280" y="3982719"/>
            <a:ext cx="2113280" cy="830997"/>
          </a:xfrm>
          <a:prstGeom prst="rect">
            <a:avLst/>
          </a:prstGeom>
          <a:solidFill>
            <a:schemeClr val="accent6">
              <a:lumMod val="60000"/>
              <a:lumOff val="40000"/>
              <a:alpha val="81000"/>
            </a:schemeClr>
          </a:solidFill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Puzzle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9163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85800" y="1361440"/>
            <a:ext cx="11059160" cy="3785652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  <a:endParaRPr lang="en-US" altLang="zh-TW" sz="60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6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1.turn.js</a:t>
            </a:r>
          </a:p>
          <a:p>
            <a:r>
              <a:rPr lang="en-US" altLang="zh-TW" sz="6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2.jQuery</a:t>
            </a:r>
          </a:p>
          <a:p>
            <a:r>
              <a:rPr lang="en-US" altLang="zh-TW" sz="6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3.Html(</a:t>
            </a:r>
            <a:r>
              <a:rPr lang="en-US" altLang="zh-TW" sz="60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en-US" altLang="zh-TW" sz="6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6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6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6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60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en-US" altLang="zh-TW" sz="60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50504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888480" y="458956"/>
            <a:ext cx="5537200" cy="5940088"/>
          </a:xfrm>
          <a:prstGeom prst="rect">
            <a:avLst/>
          </a:prstGeom>
          <a:solidFill>
            <a:schemeClr val="bg2">
              <a:lumMod val="90000"/>
              <a:alpha val="36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網站特色</a:t>
            </a:r>
            <a:r>
              <a:rPr lang="en-US" altLang="zh-TW" sz="6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sz="40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用書本的方式做呈現</a:t>
            </a:r>
            <a:endParaRPr lang="en-US" altLang="zh-TW" sz="60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2.book2</a:t>
            </a:r>
            <a:r>
              <a:rPr lang="zh-TW" alt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用拼圖方式</a:t>
            </a:r>
            <a:endParaRPr lang="en-US" altLang="zh-TW" sz="40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增加照</a:t>
            </a:r>
            <a:r>
              <a:rPr lang="zh-TW" alt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</a:t>
            </a:r>
            <a:r>
              <a:rPr lang="zh-TW" alt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互動性</a:t>
            </a:r>
            <a:endParaRPr lang="en-US" altLang="zh-TW" sz="40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3.book1</a:t>
            </a:r>
            <a:r>
              <a:rPr lang="zh-TW" alt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校園生活</a:t>
            </a:r>
            <a:endParaRPr lang="en-US" altLang="zh-TW" sz="40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多結局走向</a:t>
            </a:r>
            <a:endParaRPr lang="en-US" altLang="zh-TW" sz="54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275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33120" y="3931920"/>
            <a:ext cx="3688080" cy="1661993"/>
          </a:xfrm>
          <a:prstGeom prst="rect">
            <a:avLst/>
          </a:prstGeom>
          <a:solidFill>
            <a:schemeClr val="bg2">
              <a:alpha val="7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林家妤</a:t>
            </a:r>
            <a:r>
              <a:rPr lang="en-US" altLang="zh-TW" sz="54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algn="ctr"/>
            <a:r>
              <a:rPr lang="zh-TW" altLang="en-US" sz="44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r>
              <a:rPr lang="en-US" altLang="zh-TW" sz="44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+book1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294880" y="3972560"/>
            <a:ext cx="4236720" cy="1538883"/>
          </a:xfrm>
          <a:prstGeom prst="rect">
            <a:avLst/>
          </a:prstGeom>
          <a:solidFill>
            <a:schemeClr val="bg2">
              <a:alpha val="7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許</a:t>
            </a:r>
            <a:r>
              <a:rPr lang="zh-TW" altLang="en-US" sz="54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至宇</a:t>
            </a:r>
            <a:r>
              <a:rPr lang="en-US" altLang="zh-TW" sz="54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algn="ctr"/>
            <a:r>
              <a:rPr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Book2+</a:t>
            </a:r>
            <a:r>
              <a:rPr lang="zh-TW" altLang="en-US" sz="40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媒體素材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/>
          <p:cNvCxnSpPr>
            <a:endCxn id="5" idx="0"/>
          </p:cNvCxnSpPr>
          <p:nvPr/>
        </p:nvCxnSpPr>
        <p:spPr>
          <a:xfrm flipH="1">
            <a:off x="2677160" y="1574800"/>
            <a:ext cx="3418840" cy="2357120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7" idx="0"/>
          </p:cNvCxnSpPr>
          <p:nvPr/>
        </p:nvCxnSpPr>
        <p:spPr>
          <a:xfrm>
            <a:off x="6096000" y="1574800"/>
            <a:ext cx="3317240" cy="2397760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5217160" y="548640"/>
            <a:ext cx="1757680" cy="1015663"/>
          </a:xfrm>
          <a:prstGeom prst="rect">
            <a:avLst/>
          </a:prstGeom>
          <a:solidFill>
            <a:schemeClr val="accent2">
              <a:lumMod val="75000"/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  <a:endParaRPr lang="zh-TW" altLang="en-US" sz="6000" b="1" dirty="0">
              <a:solidFill>
                <a:schemeClr val="accent4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9468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214880" y="1983641"/>
            <a:ext cx="776224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9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Edwardian Script ITC" panose="030303020407070D0804" pitchFamily="66" charset="0"/>
              </a:rPr>
              <a:t>The End</a:t>
            </a:r>
            <a:endParaRPr lang="zh-TW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749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80</Words>
  <Application>Microsoft Office PowerPoint</Application>
  <PresentationFormat>寬螢幕</PresentationFormat>
  <Paragraphs>32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微軟正黑體</vt:lpstr>
      <vt:lpstr>新細明體</vt:lpstr>
      <vt:lpstr>標楷體</vt:lpstr>
      <vt:lpstr>Arial</vt:lpstr>
      <vt:lpstr>Calibri</vt:lpstr>
      <vt:lpstr>Calibri Light</vt:lpstr>
      <vt:lpstr>Edwardian Script ITC</vt:lpstr>
      <vt:lpstr>Microsoft Yi Baiti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Yen Hsu</dc:creator>
  <cp:lastModifiedBy>Yen Hsu</cp:lastModifiedBy>
  <cp:revision>18</cp:revision>
  <dcterms:created xsi:type="dcterms:W3CDTF">2017-06-14T03:49:11Z</dcterms:created>
  <dcterms:modified xsi:type="dcterms:W3CDTF">2017-06-15T01:02:57Z</dcterms:modified>
</cp:coreProperties>
</file>