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8397-349F-4D3D-B416-6284F35D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F6D107-1176-40C6-81D0-1A2FA486D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C22F2-0081-4D90-A7EF-06B79FD4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624E-917F-4205-B086-07484FB9017F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F1291-704D-4774-A2F9-E2642CE1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6EAF0-1FA4-4B84-9974-45C2AEF6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44B7-7831-48B5-98F2-6840D2B35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0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9C1F2-4BFA-40F1-BBEA-26A8A884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E25CB9-F270-4D75-886F-1CC6E4411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7B0DC-68EC-4005-B9DD-EB10990F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624E-917F-4205-B086-07484FB9017F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68B5C-07EC-46F4-81B9-AE917BB9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253C4-9EF7-42E8-A985-16C5B6DD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44B7-7831-48B5-98F2-6840D2B35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1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D72163-D512-4EC0-A17C-2CEA8AB17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578D50-26FB-499B-969A-E5D1C3866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D8FCF-7A40-4561-BF11-DCF5794B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624E-917F-4205-B086-07484FB9017F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1795A-43B7-4A4C-AD42-E849D4AB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F7B5F-E938-40DE-A25F-ADC043A2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44B7-7831-48B5-98F2-6840D2B35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49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FD300-5A9D-460B-8CFC-C1F12047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204F6-6D33-49AC-9F2D-C7F4BB60A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BB6A2-C127-44CA-B9AA-3E6E469F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624E-917F-4205-B086-07484FB9017F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02523-B368-4329-8AE9-B340D639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EEB41-1979-4699-AAF3-B3F134C0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44B7-7831-48B5-98F2-6840D2B35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7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84F0D-A992-4794-BF1E-81AC905D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6DF89-65F3-41FB-B86F-166725898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CEE45-A62B-404C-8937-D8529B7F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624E-917F-4205-B086-07484FB9017F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80647-EAB6-4D6E-BA26-45AF8642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41324-6790-4EE1-A809-F5714D1C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44B7-7831-48B5-98F2-6840D2B35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0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F72E0-37F5-46B0-97BB-41DFF2AE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6888A-6A80-4A1D-97A1-2666F94C8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C8F852-D9A7-4456-B280-4119BC135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C51AEE-F512-42BD-9CA5-47E2BA4E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624E-917F-4205-B086-07484FB9017F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4721DF-3ED6-4FBF-B255-FE80C61C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ADD7B-E092-4C70-A8B5-AC8B473E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44B7-7831-48B5-98F2-6840D2B35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2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104BF-5E5E-4B7F-9E6B-BD40897C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017E4D-CA5D-4071-85C4-79ACB94A2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508E88-A5AB-4E36-A751-7C56E82C0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63E8BE-916E-4902-8FEB-88B4C86F1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5E3334-24BF-4DED-A8C5-C5F71D2DC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06050B-FF3A-471F-B6BF-0D34F089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624E-917F-4205-B086-07484FB9017F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2860ED-B6A1-43E5-A1F7-9A7A94B0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641C34-B16F-44C9-BC94-60A8A58A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44B7-7831-48B5-98F2-6840D2B35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60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BA56C-FCD8-42BD-A53D-0EF32BAE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B8403E-7822-4D6E-AA45-DD4B8AFF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624E-917F-4205-B086-07484FB9017F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9785B2-7CA0-4E22-A7D6-B22087F1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F74837-F506-406A-BFAF-1F8A711E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44B7-7831-48B5-98F2-6840D2B35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2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D66C43-5570-458D-A2B9-615A9051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624E-917F-4205-B086-07484FB9017F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AF2855-03FB-4AF3-A6E5-D9258B7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21A35-BB7D-4BB8-838C-232F80C4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44B7-7831-48B5-98F2-6840D2B35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70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9C7B5-C1EC-49C3-8090-2DA111E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9A2C3-34EB-4D74-9A8F-2082C8091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1755F6-B409-4FB3-ACEA-7D6FDE598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9ACE8A-AFF3-49F0-AB87-90440837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624E-917F-4205-B086-07484FB9017F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EC741-5AE1-426E-8F87-91848D25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29AED3-F491-4B6B-B8EA-69BC31AF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44B7-7831-48B5-98F2-6840D2B35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9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8A49B-0F93-45C6-9953-907F866C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FDE21F-68F5-439C-AD36-7A38FB3B0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CF044C-B661-4105-88D0-CAD81FA00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2D9D9-451B-4C6B-8EFD-49A4A3EF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624E-917F-4205-B086-07484FB9017F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C6171D-74AD-4ED4-BD65-952FA954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6ADD9-526E-4DF2-AD15-CDE747D3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44B7-7831-48B5-98F2-6840D2B35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3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01E669-5F66-4DAF-8C1D-C41F7ABB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3F183-D103-4DAF-8EFD-A555D458F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B1D67-2158-44FE-93B3-6F3F5E33D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624E-917F-4205-B086-07484FB9017F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5E31D-CC0A-4E34-89F8-22710F4D0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0F732-48EF-4806-95A9-07731E89F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44B7-7831-48B5-98F2-6840D2B35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C3C03F5-ADB7-454F-9DBD-C5A011093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95" y="2044806"/>
            <a:ext cx="2759687" cy="1856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9EA44F-8903-4363-9006-7E4DC68EE3AA}"/>
              </a:ext>
            </a:extLst>
          </p:cNvPr>
          <p:cNvSpPr txBox="1"/>
          <p:nvPr/>
        </p:nvSpPr>
        <p:spPr>
          <a:xfrm>
            <a:off x="2293186" y="4900669"/>
            <a:ext cx="1066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>
                <a:latin typeface="Arial" panose="020B0604020202020204" pitchFamily="34" charset="0"/>
                <a:cs typeface="Arial" panose="020B0604020202020204" pitchFamily="34" charset="0"/>
              </a:rPr>
              <a:t>Text input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47FBFC-C85B-4763-B08F-AB0E339CC3DD}"/>
              </a:ext>
            </a:extLst>
          </p:cNvPr>
          <p:cNvSpPr/>
          <p:nvPr/>
        </p:nvSpPr>
        <p:spPr>
          <a:xfrm>
            <a:off x="1756642" y="2114736"/>
            <a:ext cx="649164" cy="178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316EE7B-E184-406D-B0B3-E00894E15AF1}"/>
              </a:ext>
            </a:extLst>
          </p:cNvPr>
          <p:cNvSpPr/>
          <p:nvPr/>
        </p:nvSpPr>
        <p:spPr>
          <a:xfrm>
            <a:off x="4982244" y="2184754"/>
            <a:ext cx="233507" cy="2335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863F80A-80C5-48C8-8726-9EAA6DB8B3A7}"/>
              </a:ext>
            </a:extLst>
          </p:cNvPr>
          <p:cNvSpPr/>
          <p:nvPr/>
        </p:nvSpPr>
        <p:spPr>
          <a:xfrm>
            <a:off x="4982244" y="2581215"/>
            <a:ext cx="233507" cy="2335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D4060B3-6116-4C08-990A-36A8657A866D}"/>
              </a:ext>
            </a:extLst>
          </p:cNvPr>
          <p:cNvSpPr/>
          <p:nvPr/>
        </p:nvSpPr>
        <p:spPr>
          <a:xfrm>
            <a:off x="4982244" y="3592219"/>
            <a:ext cx="233507" cy="2335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138873C-8A78-4A4F-9E20-8F066936200C}"/>
              </a:ext>
            </a:extLst>
          </p:cNvPr>
          <p:cNvSpPr/>
          <p:nvPr/>
        </p:nvSpPr>
        <p:spPr>
          <a:xfrm>
            <a:off x="4982244" y="2977676"/>
            <a:ext cx="233507" cy="2335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F14C410-7F0A-4A15-8730-60716B4C7F7C}"/>
              </a:ext>
            </a:extLst>
          </p:cNvPr>
          <p:cNvSpPr/>
          <p:nvPr/>
        </p:nvSpPr>
        <p:spPr>
          <a:xfrm>
            <a:off x="5977078" y="1996069"/>
            <a:ext cx="233507" cy="23350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FC03A4D-AA21-4935-B9B3-B78FEE6D9689}"/>
              </a:ext>
            </a:extLst>
          </p:cNvPr>
          <p:cNvSpPr/>
          <p:nvPr/>
        </p:nvSpPr>
        <p:spPr>
          <a:xfrm>
            <a:off x="5977078" y="2392530"/>
            <a:ext cx="233507" cy="23350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2388331-2494-4071-B75F-E6511EEE8858}"/>
              </a:ext>
            </a:extLst>
          </p:cNvPr>
          <p:cNvSpPr/>
          <p:nvPr/>
        </p:nvSpPr>
        <p:spPr>
          <a:xfrm>
            <a:off x="5977078" y="3185452"/>
            <a:ext cx="233507" cy="23350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1288DE6-7EF2-47BA-8836-E723FF6FE5A3}"/>
              </a:ext>
            </a:extLst>
          </p:cNvPr>
          <p:cNvSpPr/>
          <p:nvPr/>
        </p:nvSpPr>
        <p:spPr>
          <a:xfrm>
            <a:off x="5977078" y="2788991"/>
            <a:ext cx="233507" cy="23350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21B17CD-CE59-4C5C-8A59-B29709250FB1}"/>
              </a:ext>
            </a:extLst>
          </p:cNvPr>
          <p:cNvCxnSpPr>
            <a:stCxn id="25" idx="4"/>
            <a:endCxn id="24" idx="0"/>
          </p:cNvCxnSpPr>
          <p:nvPr/>
        </p:nvCxnSpPr>
        <p:spPr>
          <a:xfrm>
            <a:off x="5098998" y="3211183"/>
            <a:ext cx="0" cy="3810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406D59C-6AFB-4A4F-A5C6-4BA042B10068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093831" y="3444051"/>
            <a:ext cx="1" cy="4572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D9C524-E120-4549-AEF3-94C8DD4E09B0}"/>
              </a:ext>
            </a:extLst>
          </p:cNvPr>
          <p:cNvCxnSpPr>
            <a:endCxn id="22" idx="2"/>
          </p:cNvCxnSpPr>
          <p:nvPr/>
        </p:nvCxnSpPr>
        <p:spPr>
          <a:xfrm flipV="1">
            <a:off x="4380571" y="2301508"/>
            <a:ext cx="601673" cy="51321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F8D29B7-5E2B-4715-BCCA-278B782F4902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363935" y="2697969"/>
            <a:ext cx="618309" cy="12730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EDCF73B-7E2F-4A85-A126-DDF2CCAA4C89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347299" y="2832545"/>
            <a:ext cx="634945" cy="26188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844C522-C6BC-4ED2-88CE-7FCCEE2F5250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80571" y="2832545"/>
            <a:ext cx="601673" cy="87642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BE284339-822F-49CB-82FC-9028CC19C2C2}"/>
              </a:ext>
            </a:extLst>
          </p:cNvPr>
          <p:cNvSpPr/>
          <p:nvPr/>
        </p:nvSpPr>
        <p:spPr>
          <a:xfrm>
            <a:off x="5977078" y="3901323"/>
            <a:ext cx="233507" cy="23350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2FE52B9-211D-49D6-B401-18E98BBBB8A5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 flipV="1">
            <a:off x="5215751" y="2112823"/>
            <a:ext cx="761327" cy="18868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687F3F9-A106-429E-AA44-753F7897CC60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5215751" y="2301508"/>
            <a:ext cx="761327" cy="20777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3892475-6DAB-451B-8648-2CBFAFBD1F33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>
          <a:xfrm>
            <a:off x="5215751" y="2301508"/>
            <a:ext cx="761327" cy="604237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1D79B5F-DB29-4C80-BD02-931063CE7B1E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5215751" y="2301508"/>
            <a:ext cx="761327" cy="100069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7E964C-6273-45CC-9251-ABEFAE6972B6}"/>
              </a:ext>
            </a:extLst>
          </p:cNvPr>
          <p:cNvCxnSpPr>
            <a:cxnSpLocks/>
            <a:stCxn id="22" idx="6"/>
            <a:endCxn id="36" idx="2"/>
          </p:cNvCxnSpPr>
          <p:nvPr/>
        </p:nvCxnSpPr>
        <p:spPr>
          <a:xfrm>
            <a:off x="5215751" y="2301508"/>
            <a:ext cx="761327" cy="171656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1BD8883-2C7B-4C38-AA94-61F20F8B84AD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5215751" y="2112823"/>
            <a:ext cx="761327" cy="58514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D51B9C-9B43-44F9-8312-AAFA98F77362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 flipV="1">
            <a:off x="5215751" y="2509284"/>
            <a:ext cx="761327" cy="18868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8C855C-78DA-4C2F-8A48-B1BD742D5B34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>
            <a:off x="5215751" y="2697969"/>
            <a:ext cx="761327" cy="20777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C0223EA-98F4-41A3-8D4B-C7CD5CD110E0}"/>
              </a:ext>
            </a:extLst>
          </p:cNvPr>
          <p:cNvCxnSpPr>
            <a:cxnSpLocks/>
            <a:stCxn id="23" idx="6"/>
            <a:endCxn id="28" idx="2"/>
          </p:cNvCxnSpPr>
          <p:nvPr/>
        </p:nvCxnSpPr>
        <p:spPr>
          <a:xfrm>
            <a:off x="5215751" y="2697969"/>
            <a:ext cx="761327" cy="604237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259B71C-222F-4DD7-B706-9F48D5532D82}"/>
              </a:ext>
            </a:extLst>
          </p:cNvPr>
          <p:cNvCxnSpPr>
            <a:cxnSpLocks/>
            <a:stCxn id="23" idx="6"/>
            <a:endCxn id="36" idx="2"/>
          </p:cNvCxnSpPr>
          <p:nvPr/>
        </p:nvCxnSpPr>
        <p:spPr>
          <a:xfrm>
            <a:off x="5215751" y="2697969"/>
            <a:ext cx="761327" cy="132010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812039A-0634-42F1-AD05-7905689CDD67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5215751" y="2112823"/>
            <a:ext cx="761327" cy="981607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CF34BDD-F083-447C-8343-513F46C397B6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5215751" y="2509284"/>
            <a:ext cx="761327" cy="58514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7AA2A7F-2DAC-46CB-8D8D-49AC93D9851E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5215751" y="2905746"/>
            <a:ext cx="761327" cy="18868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4B2493C-468E-43A5-8FF4-9D35258A45BD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5215751" y="3094430"/>
            <a:ext cx="761327" cy="20777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6026917-DBE7-45C7-8488-41CDCC1BC9CC}"/>
              </a:ext>
            </a:extLst>
          </p:cNvPr>
          <p:cNvCxnSpPr>
            <a:cxnSpLocks/>
            <a:stCxn id="25" idx="6"/>
            <a:endCxn id="36" idx="2"/>
          </p:cNvCxnSpPr>
          <p:nvPr/>
        </p:nvCxnSpPr>
        <p:spPr>
          <a:xfrm>
            <a:off x="5215751" y="3094430"/>
            <a:ext cx="761327" cy="923647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73514DE-EBC6-4541-89ED-865D95BA1471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5215751" y="2112823"/>
            <a:ext cx="761327" cy="159615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5858A2B-FE54-4189-97CF-078DAFF0F1DA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5215751" y="2509284"/>
            <a:ext cx="761327" cy="119968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B02D232-43BC-40D3-B2C0-E41A09E99B60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5215751" y="2905747"/>
            <a:ext cx="761327" cy="8032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0E6D5B-240C-4839-85A9-911F86B00516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5215751" y="3302211"/>
            <a:ext cx="761327" cy="40676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25B3C18-14E2-42F5-8E1D-8A213DF04D7C}"/>
              </a:ext>
            </a:extLst>
          </p:cNvPr>
          <p:cNvCxnSpPr>
            <a:cxnSpLocks/>
            <a:stCxn id="24" idx="6"/>
            <a:endCxn id="36" idx="2"/>
          </p:cNvCxnSpPr>
          <p:nvPr/>
        </p:nvCxnSpPr>
        <p:spPr>
          <a:xfrm>
            <a:off x="5215751" y="3708973"/>
            <a:ext cx="761327" cy="30910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625515-BB15-4CB7-9E45-A27122781C0D}"/>
                  </a:ext>
                </a:extLst>
              </p:cNvPr>
              <p:cNvSpPr txBox="1"/>
              <p:nvPr/>
            </p:nvSpPr>
            <p:spPr>
              <a:xfrm>
                <a:off x="4996239" y="2205929"/>
                <a:ext cx="21108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625515-BB15-4CB7-9E45-A27122781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239" y="2205929"/>
                <a:ext cx="211083" cy="169277"/>
              </a:xfrm>
              <a:prstGeom prst="rect">
                <a:avLst/>
              </a:prstGeom>
              <a:blipFill>
                <a:blip r:embed="rId3"/>
                <a:stretch>
                  <a:fillRect l="-5882" r="-2941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5938E4C-30AF-48C4-8F9E-503A732E8641}"/>
                  </a:ext>
                </a:extLst>
              </p:cNvPr>
              <p:cNvSpPr txBox="1"/>
              <p:nvPr/>
            </p:nvSpPr>
            <p:spPr>
              <a:xfrm>
                <a:off x="4996239" y="2611064"/>
                <a:ext cx="21435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5938E4C-30AF-48C4-8F9E-503A732E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239" y="2611064"/>
                <a:ext cx="214354" cy="169277"/>
              </a:xfrm>
              <a:prstGeom prst="rect">
                <a:avLst/>
              </a:prstGeom>
              <a:blipFill>
                <a:blip r:embed="rId4"/>
                <a:stretch>
                  <a:fillRect l="-5714" r="-2857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0F67294-99AB-4C48-AF12-61B7E4D0C293}"/>
                  </a:ext>
                </a:extLst>
              </p:cNvPr>
              <p:cNvSpPr txBox="1"/>
              <p:nvPr/>
            </p:nvSpPr>
            <p:spPr>
              <a:xfrm>
                <a:off x="4996239" y="3013535"/>
                <a:ext cx="21435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0F67294-99AB-4C48-AF12-61B7E4D0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239" y="3013535"/>
                <a:ext cx="214354" cy="169277"/>
              </a:xfrm>
              <a:prstGeom prst="rect">
                <a:avLst/>
              </a:prstGeom>
              <a:blipFill>
                <a:blip r:embed="rId5"/>
                <a:stretch>
                  <a:fillRect l="-5714" r="-2857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E97C11-5D34-41C6-A6FD-03008EB41BF1}"/>
                  </a:ext>
                </a:extLst>
              </p:cNvPr>
              <p:cNvSpPr txBox="1"/>
              <p:nvPr/>
            </p:nvSpPr>
            <p:spPr>
              <a:xfrm>
                <a:off x="4988619" y="3624177"/>
                <a:ext cx="21980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E97C11-5D34-41C6-A6FD-03008EB4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619" y="3624177"/>
                <a:ext cx="219804" cy="169277"/>
              </a:xfrm>
              <a:prstGeom prst="rect">
                <a:avLst/>
              </a:prstGeom>
              <a:blipFill>
                <a:blip r:embed="rId6"/>
                <a:stretch>
                  <a:fillRect l="-5556" b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6CE183B-4133-4058-AB97-2C43F521CCBE}"/>
              </a:ext>
            </a:extLst>
          </p:cNvPr>
          <p:cNvCxnSpPr>
            <a:cxnSpLocks/>
          </p:cNvCxnSpPr>
          <p:nvPr/>
        </p:nvCxnSpPr>
        <p:spPr>
          <a:xfrm flipH="1" flipV="1">
            <a:off x="6389129" y="2112823"/>
            <a:ext cx="2862978" cy="72952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CDAD39F2-44A9-4488-9EA0-3E890C330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7162"/>
              </p:ext>
            </p:extLst>
          </p:nvPr>
        </p:nvGraphicFramePr>
        <p:xfrm>
          <a:off x="9252107" y="2851320"/>
          <a:ext cx="121194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981">
                  <a:extLst>
                    <a:ext uri="{9D8B030D-6E8A-4147-A177-3AD203B41FA5}">
                      <a16:colId xmlns:a16="http://schemas.microsoft.com/office/drawing/2014/main" val="3742756072"/>
                    </a:ext>
                  </a:extLst>
                </a:gridCol>
                <a:gridCol w="403981">
                  <a:extLst>
                    <a:ext uri="{9D8B030D-6E8A-4147-A177-3AD203B41FA5}">
                      <a16:colId xmlns:a16="http://schemas.microsoft.com/office/drawing/2014/main" val="129536973"/>
                    </a:ext>
                  </a:extLst>
                </a:gridCol>
                <a:gridCol w="403981">
                  <a:extLst>
                    <a:ext uri="{9D8B030D-6E8A-4147-A177-3AD203B41FA5}">
                      <a16:colId xmlns:a16="http://schemas.microsoft.com/office/drawing/2014/main" val="2554090220"/>
                    </a:ext>
                  </a:extLst>
                </a:gridCol>
              </a:tblGrid>
              <a:tr h="3335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061501"/>
                  </a:ext>
                </a:extLst>
              </a:tr>
            </a:tbl>
          </a:graphicData>
        </a:graphic>
      </p:graphicFrame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E45D8E4-F97D-46CD-94F0-A306F67CCD3C}"/>
              </a:ext>
            </a:extLst>
          </p:cNvPr>
          <p:cNvCxnSpPr>
            <a:cxnSpLocks/>
          </p:cNvCxnSpPr>
          <p:nvPr/>
        </p:nvCxnSpPr>
        <p:spPr>
          <a:xfrm flipH="1">
            <a:off x="6389129" y="3217080"/>
            <a:ext cx="2862978" cy="91775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935A410-3F48-4841-A9C2-5D4FB0E4CEF5}"/>
              </a:ext>
            </a:extLst>
          </p:cNvPr>
          <p:cNvSpPr txBox="1"/>
          <p:nvPr/>
        </p:nvSpPr>
        <p:spPr>
          <a:xfrm>
            <a:off x="9254364" y="4897988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>
                <a:latin typeface="Arial" panose="020B0604020202020204" pitchFamily="34" charset="0"/>
                <a:cs typeface="Arial" panose="020B0604020202020204" pitchFamily="34" charset="0"/>
              </a:rPr>
              <a:t>Final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DE11864-01CB-4D14-8D35-F8D9C8C0A3DA}"/>
                  </a:ext>
                </a:extLst>
              </p:cNvPr>
              <p:cNvSpPr txBox="1"/>
              <p:nvPr/>
            </p:nvSpPr>
            <p:spPr>
              <a:xfrm>
                <a:off x="9276153" y="2838406"/>
                <a:ext cx="444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DE11864-01CB-4D14-8D35-F8D9C8C0A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153" y="2838406"/>
                <a:ext cx="444737" cy="338554"/>
              </a:xfrm>
              <a:prstGeom prst="rect">
                <a:avLst/>
              </a:prstGeom>
              <a:blipFill>
                <a:blip r:embed="rId7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0B4FB8-4E50-4ABA-A9F1-0D084E08631F}"/>
                  </a:ext>
                </a:extLst>
              </p:cNvPr>
              <p:cNvSpPr txBox="1"/>
              <p:nvPr/>
            </p:nvSpPr>
            <p:spPr>
              <a:xfrm>
                <a:off x="9688204" y="2838406"/>
                <a:ext cx="4399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0B4FB8-4E50-4ABA-A9F1-0D084E086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204" y="2838406"/>
                <a:ext cx="439992" cy="338554"/>
              </a:xfrm>
              <a:prstGeom prst="rect">
                <a:avLst/>
              </a:prstGeom>
              <a:blipFill>
                <a:blip r:embed="rId8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7E62364-B983-47D8-BBBC-1657167F38DE}"/>
                  </a:ext>
                </a:extLst>
              </p:cNvPr>
              <p:cNvSpPr txBox="1"/>
              <p:nvPr/>
            </p:nvSpPr>
            <p:spPr>
              <a:xfrm>
                <a:off x="10063881" y="2838406"/>
                <a:ext cx="444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7E62364-B983-47D8-BBBC-1657167F3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3881" y="2838406"/>
                <a:ext cx="444737" cy="338554"/>
              </a:xfrm>
              <a:prstGeom prst="rect">
                <a:avLst/>
              </a:prstGeom>
              <a:blipFill>
                <a:blip r:embed="rId9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96A08A7F-824D-45CD-B0AA-7E0E62721B32}"/>
              </a:ext>
            </a:extLst>
          </p:cNvPr>
          <p:cNvSpPr txBox="1"/>
          <p:nvPr/>
        </p:nvSpPr>
        <p:spPr>
          <a:xfrm>
            <a:off x="5031197" y="4900669"/>
            <a:ext cx="1130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>
                <a:latin typeface="Arial" panose="020B0604020202020204" pitchFamily="34" charset="0"/>
                <a:cs typeface="Arial" panose="020B0604020202020204" pitchFamily="34" charset="0"/>
              </a:rPr>
              <a:t>Neural net</a:t>
            </a:r>
          </a:p>
        </p:txBody>
      </p:sp>
    </p:spTree>
    <p:extLst>
      <p:ext uri="{BB962C8B-B14F-4D97-AF65-F5344CB8AC3E}">
        <p14:creationId xmlns:p14="http://schemas.microsoft.com/office/powerpoint/2010/main" val="227961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김범수</dc:creator>
  <cp:lastModifiedBy>김범수</cp:lastModifiedBy>
  <cp:revision>7</cp:revision>
  <dcterms:created xsi:type="dcterms:W3CDTF">2020-03-20T17:02:41Z</dcterms:created>
  <dcterms:modified xsi:type="dcterms:W3CDTF">2020-03-26T04:02:23Z</dcterms:modified>
</cp:coreProperties>
</file>