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62BA-8DEB-43D7-AE71-C555959FD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9C53C-0C7D-43D5-9C42-2FB48F7A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3A49F-F4DF-44E5-9FEE-F636B7C6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B13AF-67C9-4E58-84DA-6667740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48FB5-0413-45BC-A6CF-D40719D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6ED0-E1CE-48A0-876E-642A134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A1E24-5892-4A09-8AA1-0C2F216F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B4FC-20D1-4FD1-8DF8-4F42B0F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44318-8731-4D55-ADB2-92A5F82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44541-EB75-4A70-BAC9-47934317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D2F37-DB73-436F-8CE5-27AE5D97C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02C71-3AE9-474B-84BC-1338C490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42AA9-CE48-4F3C-94DB-FE42674B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E7D48-699A-424F-B334-FE3E80E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2A616-E6D9-40E9-AFC7-E29F5BA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373C-F99C-4245-84E0-308697C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5F72D-BF69-4CC3-9573-220DB2F7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7C52D-8E4B-489F-A621-B92A4339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57716-74FF-4BA4-8EA9-E87A386F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557F9-564A-493E-8F35-10A7D60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39B4E-BCF6-4E86-B2E0-E8DA32B6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1D822-D63C-4993-9F1B-39BF57CF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C5B62-E38E-4E2F-8A40-6E93CD26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15E64-45BD-4C2C-9AA7-018F010C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547A6-DDA5-403E-8A43-F2743E09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0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02C56-C69B-492C-8D66-F7A9E17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940DA-5E1F-4737-8A87-B9A42F24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E01BC-D874-4C53-938E-1DC75A1D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59FCD-20D4-4DF8-93BB-6413CD7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696A-BE24-4BBE-B9C4-ADAC8CE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4A4F-C35F-4BEF-95B7-11FD3B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5D7F-4D64-410C-8B37-311A982A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4ABA-E97B-4661-A936-1C89BAD4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DDBFF-990E-47C1-9572-680AD957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E7DD4-77F4-4396-BC6F-7E541763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85D8F-A4CC-4D41-9B55-380FB3016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0E2035-A450-4CF4-AA10-2416F0D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DFBBE-B5F6-4CCF-A601-CED27EF2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A2652-0768-4582-98FE-F65E3F05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167D7-44D2-41BF-9E48-05DD071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BD685-A41E-46E8-81E5-A972D036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AD431-7790-4FBB-BAB0-6B47F674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634B9-8CFE-4805-A81A-9256C99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FE42F-2BAA-4A8C-A5A8-3EEE1D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BC9693-5215-4D1A-8FBC-FE61E5CB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B86AE-EEDC-4B34-BBF0-B2E1AA8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C45E-6918-4073-8F90-589E42E7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A3E8A-6052-4965-A362-DD768F95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CE174-D031-4C52-A0B9-126DC76B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78C9F-41C4-4127-A0A1-20076E1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C5FBB-A489-4D06-975B-957A8A12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2FC7C-CD0B-476D-8DCA-95AA103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FF363-A2E0-4002-AC91-9EB7D669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AA221-4BB7-46BD-8E2B-A7467F2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2F1EF-CC4B-406A-B141-55A2BD3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37227-184D-46CC-85AA-B69F47EF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046AA-B94C-48F1-ACF3-61BDDE76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3D07E-2592-410C-8D39-0B07026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7F158-B84E-4163-9987-7F4D943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4C80D-4F5C-4749-9302-5F6EB65C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0CB26-EFBC-464E-90AB-9552AD78A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C309-87D1-4415-AA92-B8115F2FE0B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363EA-CE9A-4661-B426-E3143C4C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E174F-187C-4809-81FF-E94506DE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t Tony (The Simpsons) - Wikipedia">
            <a:extLst>
              <a:ext uri="{FF2B5EF4-FFF2-40B4-BE49-F238E27FC236}">
                <a16:creationId xmlns:a16="http://schemas.microsoft.com/office/drawing/2014/main" id="{BA6F9B7D-8C2D-49F4-BC8F-F8096899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9" y="2021915"/>
            <a:ext cx="49146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undskeeper Willie - Wikipedia">
            <a:extLst>
              <a:ext uri="{FF2B5EF4-FFF2-40B4-BE49-F238E27FC236}">
                <a16:creationId xmlns:a16="http://schemas.microsoft.com/office/drawing/2014/main" id="{E93217D6-0165-45E4-878A-A2EFC81C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6732" y="2959254"/>
            <a:ext cx="5532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ief Wiggum - Wikipedia">
            <a:extLst>
              <a:ext uri="{FF2B5EF4-FFF2-40B4-BE49-F238E27FC236}">
                <a16:creationId xmlns:a16="http://schemas.microsoft.com/office/drawing/2014/main" id="{043465D5-6C22-43C4-A682-6FB746E0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1667" y="3896593"/>
            <a:ext cx="44335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lson Muntz - Wikipedia">
            <a:extLst>
              <a:ext uri="{FF2B5EF4-FFF2-40B4-BE49-F238E27FC236}">
                <a16:creationId xmlns:a16="http://schemas.microsoft.com/office/drawing/2014/main" id="{F34EA488-0EE1-4525-9E63-02E207B2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49" y="4833932"/>
            <a:ext cx="44238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rusty the Clown - Wikipedia">
            <a:extLst>
              <a:ext uri="{FF2B5EF4-FFF2-40B4-BE49-F238E27FC236}">
                <a16:creationId xmlns:a16="http://schemas.microsoft.com/office/drawing/2014/main" id="{FCC435CA-5DA7-4C57-A76E-77905815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05" y="5771270"/>
            <a:ext cx="54847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A52B302-288C-480A-AD33-B0CD955F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74686"/>
              </p:ext>
            </p:extLst>
          </p:nvPr>
        </p:nvGraphicFramePr>
        <p:xfrm>
          <a:off x="2510975" y="1926118"/>
          <a:ext cx="6789780" cy="4583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630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1131630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1131630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  <a:gridCol w="1131630">
                  <a:extLst>
                    <a:ext uri="{9D8B030D-6E8A-4147-A177-3AD203B41FA5}">
                      <a16:colId xmlns:a16="http://schemas.microsoft.com/office/drawing/2014/main" val="1039656224"/>
                    </a:ext>
                  </a:extLst>
                </a:gridCol>
                <a:gridCol w="1131630">
                  <a:extLst>
                    <a:ext uri="{9D8B030D-6E8A-4147-A177-3AD203B41FA5}">
                      <a16:colId xmlns:a16="http://schemas.microsoft.com/office/drawing/2014/main" val="3497073412"/>
                    </a:ext>
                  </a:extLst>
                </a:gridCol>
                <a:gridCol w="1131630">
                  <a:extLst>
                    <a:ext uri="{9D8B030D-6E8A-4147-A177-3AD203B41FA5}">
                      <a16:colId xmlns:a16="http://schemas.microsoft.com/office/drawing/2014/main" val="2955907119"/>
                    </a:ext>
                  </a:extLst>
                </a:gridCol>
              </a:tblGrid>
              <a:tr h="91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10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8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10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9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4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91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8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9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10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8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91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10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5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4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9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  <a:tr h="91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9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10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3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541827"/>
                  </a:ext>
                </a:extLst>
              </a:tr>
              <a:tr h="91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6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-1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8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elvetica" pitchFamily="2" charset="0"/>
                        </a:rPr>
                        <a:t>10</a:t>
                      </a:r>
                      <a:endParaRPr lang="ko-KR" alt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0683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4EDED5-6F1D-4D48-BF2A-C98210B5D7CE}"/>
              </a:ext>
            </a:extLst>
          </p:cNvPr>
          <p:cNvSpPr txBox="1"/>
          <p:nvPr/>
        </p:nvSpPr>
        <p:spPr>
          <a:xfrm>
            <a:off x="247117" y="378872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elvetica" pitchFamily="2" charset="0"/>
              </a:rPr>
              <a:t>Users</a:t>
            </a:r>
            <a:endParaRPr lang="ko-KR" altLang="en-US" sz="2000" b="1" dirty="0">
              <a:latin typeface="Helvetica" pitchFamily="2" charset="0"/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CC7D7A3D-5783-4B13-8619-B51B078BFFC9}"/>
              </a:ext>
            </a:extLst>
          </p:cNvPr>
          <p:cNvSpPr/>
          <p:nvPr/>
        </p:nvSpPr>
        <p:spPr>
          <a:xfrm>
            <a:off x="1244421" y="1628505"/>
            <a:ext cx="218624" cy="48192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Daeboo Poster">
            <a:extLst>
              <a:ext uri="{FF2B5EF4-FFF2-40B4-BE49-F238E27FC236}">
                <a16:creationId xmlns:a16="http://schemas.microsoft.com/office/drawing/2014/main" id="{5E9ECC13-E5E3-4832-8A43-DD0ADFC8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74" y="976738"/>
            <a:ext cx="562299" cy="82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8E6448A6-05C9-4ECC-9B0C-C0BDA5A9606C}"/>
              </a:ext>
            </a:extLst>
          </p:cNvPr>
          <p:cNvSpPr/>
          <p:nvPr/>
        </p:nvSpPr>
        <p:spPr>
          <a:xfrm rot="5400000">
            <a:off x="5761722" y="-2624426"/>
            <a:ext cx="218624" cy="67201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651C3-763D-4D46-8A4A-26FF787D3DA2}"/>
              </a:ext>
            </a:extLst>
          </p:cNvPr>
          <p:cNvSpPr txBox="1"/>
          <p:nvPr/>
        </p:nvSpPr>
        <p:spPr>
          <a:xfrm>
            <a:off x="5444474" y="15224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elvetica" pitchFamily="2" charset="0"/>
              </a:rPr>
              <a:t>Items</a:t>
            </a:r>
            <a:endParaRPr lang="ko-KR" altLang="en-US" sz="2000" b="1" dirty="0">
              <a:latin typeface="Helvetica" pitchFamily="2" charset="0"/>
            </a:endParaRPr>
          </a:p>
        </p:txBody>
      </p:sp>
      <p:pic>
        <p:nvPicPr>
          <p:cNvPr id="1042" name="Picture 18" descr="Inception Poster">
            <a:extLst>
              <a:ext uri="{FF2B5EF4-FFF2-40B4-BE49-F238E27FC236}">
                <a16:creationId xmlns:a16="http://schemas.microsoft.com/office/drawing/2014/main" id="{130C8982-9D5D-4423-84F7-C8695F15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75" y="977980"/>
            <a:ext cx="562299" cy="82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éon: The Professional Poster">
            <a:extLst>
              <a:ext uri="{FF2B5EF4-FFF2-40B4-BE49-F238E27FC236}">
                <a16:creationId xmlns:a16="http://schemas.microsoft.com/office/drawing/2014/main" id="{E137DC58-6777-406B-BB0E-603C5C6E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25" y="976738"/>
            <a:ext cx="562299" cy="82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e Departed Poster">
            <a:extLst>
              <a:ext uri="{FF2B5EF4-FFF2-40B4-BE49-F238E27FC236}">
                <a16:creationId xmlns:a16="http://schemas.microsoft.com/office/drawing/2014/main" id="{06439012-101D-44CE-9612-9F1CA65B9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075" y="977980"/>
            <a:ext cx="562299" cy="82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ulp Fiction Poster">
            <a:extLst>
              <a:ext uri="{FF2B5EF4-FFF2-40B4-BE49-F238E27FC236}">
                <a16:creationId xmlns:a16="http://schemas.microsoft.com/office/drawing/2014/main" id="{742AD47C-2C89-4CF2-9156-D4EC82182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25" y="977980"/>
            <a:ext cx="562299" cy="82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orrest Gump Poster">
            <a:extLst>
              <a:ext uri="{FF2B5EF4-FFF2-40B4-BE49-F238E27FC236}">
                <a16:creationId xmlns:a16="http://schemas.microsoft.com/office/drawing/2014/main" id="{E3175FAF-23D8-4BAC-BE1C-7ABB8869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75" y="977980"/>
            <a:ext cx="562299" cy="82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AA2A6AB-78BB-453B-84A7-3D6F6449D9B7}"/>
              </a:ext>
            </a:extLst>
          </p:cNvPr>
          <p:cNvSpPr/>
          <p:nvPr/>
        </p:nvSpPr>
        <p:spPr>
          <a:xfrm>
            <a:off x="9472869" y="3887898"/>
            <a:ext cx="811953" cy="48742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92C18-1B32-46DE-B421-E92E3F07BED1}"/>
              </a:ext>
            </a:extLst>
          </p:cNvPr>
          <p:cNvSpPr txBox="1"/>
          <p:nvPr/>
        </p:nvSpPr>
        <p:spPr>
          <a:xfrm>
            <a:off x="10348685" y="3600930"/>
            <a:ext cx="1494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elvetica" pitchFamily="2" charset="0"/>
              </a:rPr>
              <a:t>User-item</a:t>
            </a:r>
          </a:p>
          <a:p>
            <a:r>
              <a:rPr lang="en-US" altLang="ko-KR" sz="2000" b="1" dirty="0">
                <a:latin typeface="Helvetica" pitchFamily="2" charset="0"/>
              </a:rPr>
              <a:t>Interaction</a:t>
            </a:r>
          </a:p>
          <a:p>
            <a:r>
              <a:rPr lang="en-US" altLang="ko-KR" sz="2000" b="1" dirty="0">
                <a:latin typeface="Helvetica" pitchFamily="2" charset="0"/>
              </a:rPr>
              <a:t>matrix</a:t>
            </a:r>
            <a:endParaRPr lang="ko-KR" altLang="en-US" sz="2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Helvetica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12</cp:revision>
  <dcterms:created xsi:type="dcterms:W3CDTF">2020-08-09T00:46:34Z</dcterms:created>
  <dcterms:modified xsi:type="dcterms:W3CDTF">2020-08-09T01:15:01Z</dcterms:modified>
</cp:coreProperties>
</file>