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3878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96E8-49F2-2C4D-98C0-71E132F67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9F854-CF1B-3C4C-B586-0583F7388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74803-A385-AE44-B696-7BF01B6B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2FD5-791E-124C-9A9E-49C70707CB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11A6E-6436-EF41-A6CC-1DC95444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35194-D465-C340-A1D0-6283F3C6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E71-E0E0-F746-B7B8-5B418E72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127B-30F6-3E49-A2A7-39AE00FE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A361B-CC58-EB40-91FC-3C922E5FA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117B-DF6F-354E-BDC6-A921F368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2FD5-791E-124C-9A9E-49C70707CB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6C350-3AFE-C849-A530-855171FC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8FBB-32D4-6946-8D25-898CB66B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E71-E0E0-F746-B7B8-5B418E72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0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4008A-9119-AB4D-BA05-42A9E1BC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ADDAE-CDFD-E145-9042-43CD2D38C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2E2D3-4FBA-D245-BFF6-A80112E3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2FD5-791E-124C-9A9E-49C70707CB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B1EE-8BAB-644E-A7B0-F09F0200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3081-2370-644F-B09D-270F6535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E71-E0E0-F746-B7B8-5B418E72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6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7B4F-D3E6-8D42-B8E4-4A4FB214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711D1-4692-D343-B0DF-9F88B362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D01B4-5218-DD4E-89BD-339956D9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2FD5-791E-124C-9A9E-49C70707CB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DD88-527C-C241-BF0E-5E1D17A7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1B9DC-044A-F34A-88F3-0D60F064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E71-E0E0-F746-B7B8-5B418E72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4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0496-10B9-884A-85CE-2563336C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01A35-704A-BC40-B8B7-6273D3E43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8F591-056D-B349-AF9C-D1398224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2FD5-791E-124C-9A9E-49C70707CB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364FB-A9CF-1741-906E-A4F5EE68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25859-C0A3-4C45-A1E3-1DFCF238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E71-E0E0-F746-B7B8-5B418E72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8C8B-0BD5-1B48-B421-5325C446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24D2-E0F3-724D-B4F5-0D32A438F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08A4C-6CFE-D448-8119-932C8485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3653C-9DE1-CB4E-B4F6-EDA36FA0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2FD5-791E-124C-9A9E-49C70707CB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B3B2A-5400-1F48-B344-A7BC8CC4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8D607-2874-AD43-B85D-BC9590DF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E71-E0E0-F746-B7B8-5B418E72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7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D089-CDA2-F845-AB12-F4F024B0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E0F39-207D-274F-9F05-10F4BAD70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AD09C-40D1-2143-BE14-5FBEEC082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85E3E-4287-9946-8F59-182A3E25A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7DE31-1C22-1B40-A634-99A1EF238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EAFC1-5440-F248-A5AE-182922C0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2FD5-791E-124C-9A9E-49C70707CB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10400-F016-4C48-B551-FA430E2B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A04CE-883E-C145-9575-5854C012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E71-E0E0-F746-B7B8-5B418E72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0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A7B6-77FA-8141-9987-49C1F7E3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12898-0DF6-7848-A5BE-86D02F59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2FD5-791E-124C-9A9E-49C70707CB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C2FBE-E08F-F944-9228-62F6CC3F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53005-64EA-D94A-B1DB-221DF12F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E71-E0E0-F746-B7B8-5B418E72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3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55ACE-BEC8-574C-9340-7F15F0D7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2FD5-791E-124C-9A9E-49C70707CB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66CD9-6539-AF4C-A9B3-2469D81E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C9440-64CE-FD45-B990-D75CEDE0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E71-E0E0-F746-B7B8-5B418E72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0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CADB-36CF-DD4E-9F90-CB3A8DFB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25E0-3AB0-4C45-AB94-3CB44880A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841AE-DA87-1D44-9EBE-A2CD9EADC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4C719-2D34-7248-B983-9CA1EBCB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2FD5-791E-124C-9A9E-49C70707CB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146D-3C65-BF46-BA3B-AE87B909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11E2-4BD0-0844-A5FF-C48E8008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E71-E0E0-F746-B7B8-5B418E72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2251-65F4-684D-9AF4-57D179E4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89CC2-24EE-0C4E-BAB1-B55072D1F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20A93-F657-E545-9E86-760AFCA9F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B556B-891A-BD4A-A46E-CA2CB696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2FD5-791E-124C-9A9E-49C70707CB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2E8A-0C09-1141-B1CB-616C4CA1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7B4E-742C-1C49-8442-C2140C53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3E71-E0E0-F746-B7B8-5B418E72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B5267-27C9-BC44-8A7B-DF8A3D1B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6D888-41CB-2D40-AF9A-AD0FDF990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C9D7-7283-E54B-A888-826573A1C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92FD5-791E-124C-9A9E-49C70707CB1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B899-303C-7F40-9849-B15051E42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6FCB-71CC-C447-8A4E-C42E9F367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B3E71-E0E0-F746-B7B8-5B418E72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tionary.org/wiki/premi%C3%A8r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830F014-6D64-9640-983A-2F6CEC14B65A}"/>
              </a:ext>
            </a:extLst>
          </p:cNvPr>
          <p:cNvGrpSpPr/>
          <p:nvPr/>
        </p:nvGrpSpPr>
        <p:grpSpPr>
          <a:xfrm>
            <a:off x="412815" y="2571975"/>
            <a:ext cx="2985963" cy="307777"/>
            <a:chOff x="971609" y="2412488"/>
            <a:chExt cx="2985963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596019-5449-5945-8762-1DC56A947309}"/>
                </a:ext>
              </a:extLst>
            </p:cNvPr>
            <p:cNvSpPr txBox="1"/>
            <p:nvPr/>
          </p:nvSpPr>
          <p:spPr>
            <a:xfrm>
              <a:off x="971609" y="2412488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Pour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E9DB94-5A95-F640-B317-1687C82DD757}"/>
                </a:ext>
              </a:extLst>
            </p:cNvPr>
            <p:cNvSpPr txBox="1"/>
            <p:nvPr/>
          </p:nvSpPr>
          <p:spPr>
            <a:xfrm>
              <a:off x="1769120" y="2412488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74C18F-D8F3-C940-A8AF-26B112BEE0DF}"/>
                </a:ext>
              </a:extLst>
            </p:cNvPr>
            <p:cNvSpPr txBox="1"/>
            <p:nvPr/>
          </p:nvSpPr>
          <p:spPr>
            <a:xfrm>
              <a:off x="2348623" y="2412488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première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EE94C02-1C2C-D04F-ADFE-18ECCC2150FE}"/>
                </a:ext>
              </a:extLst>
            </p:cNvPr>
            <p:cNvSpPr txBox="1"/>
            <p:nvPr/>
          </p:nvSpPr>
          <p:spPr>
            <a:xfrm>
              <a:off x="3493984" y="2412488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fois</a:t>
              </a:r>
              <a:endParaRPr lang="en-US" sz="14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2DAA480-D9E4-324C-A6D2-A6FE8602007B}"/>
              </a:ext>
            </a:extLst>
          </p:cNvPr>
          <p:cNvGrpSpPr/>
          <p:nvPr/>
        </p:nvGrpSpPr>
        <p:grpSpPr>
          <a:xfrm>
            <a:off x="412815" y="1854336"/>
            <a:ext cx="1700416" cy="307777"/>
            <a:chOff x="971609" y="1830930"/>
            <a:chExt cx="1700416" cy="30777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C59D47-5357-7748-82A5-614B3A7F33DF}"/>
                </a:ext>
              </a:extLst>
            </p:cNvPr>
            <p:cNvSpPr txBox="1"/>
            <p:nvPr/>
          </p:nvSpPr>
          <p:spPr>
            <a:xfrm>
              <a:off x="971609" y="1830930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12F3E40-DFA8-C048-8CDC-5364B5376744}"/>
                </a:ext>
              </a:extLst>
            </p:cNvPr>
            <p:cNvSpPr txBox="1"/>
            <p:nvPr/>
          </p:nvSpPr>
          <p:spPr>
            <a:xfrm>
              <a:off x="1709447" y="183093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CFFE36-2A24-F540-AAB8-C1AF323B086D}"/>
                </a:ext>
              </a:extLst>
            </p:cNvPr>
            <p:cNvSpPr txBox="1"/>
            <p:nvPr/>
          </p:nvSpPr>
          <p:spPr>
            <a:xfrm>
              <a:off x="2298205" y="1830930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va</a:t>
              </a:r>
              <a:endParaRPr lang="en-US" sz="14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A72B6BF6-9FF4-854C-B18A-29F94F54C6B7}"/>
              </a:ext>
            </a:extLst>
          </p:cNvPr>
          <p:cNvSpPr/>
          <p:nvPr/>
        </p:nvSpPr>
        <p:spPr>
          <a:xfrm>
            <a:off x="5688749" y="2195859"/>
            <a:ext cx="1482091" cy="14820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13F39-B537-F84E-8267-FB022BA5A521}"/>
              </a:ext>
            </a:extLst>
          </p:cNvPr>
          <p:cNvSpPr/>
          <p:nvPr/>
        </p:nvSpPr>
        <p:spPr>
          <a:xfrm>
            <a:off x="327996" y="850463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French sentences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A5B4D7-5128-014A-AAA7-F05E8AB1F1ED}"/>
              </a:ext>
            </a:extLst>
          </p:cNvPr>
          <p:cNvGrpSpPr/>
          <p:nvPr/>
        </p:nvGrpSpPr>
        <p:grpSpPr>
          <a:xfrm>
            <a:off x="412815" y="4007253"/>
            <a:ext cx="3825222" cy="307777"/>
            <a:chOff x="971609" y="3764944"/>
            <a:chExt cx="3825222" cy="30777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95DA72-31ED-E649-ABCC-EA9427CCC9C8}"/>
                </a:ext>
              </a:extLst>
            </p:cNvPr>
            <p:cNvSpPr txBox="1"/>
            <p:nvPr/>
          </p:nvSpPr>
          <p:spPr>
            <a:xfrm>
              <a:off x="971609" y="3764944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Apres</a:t>
              </a:r>
              <a:endParaRPr lang="en-US" sz="14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99A844-48DF-EF4E-BEC5-9DAAEE2AECA7}"/>
                </a:ext>
              </a:extLst>
            </p:cNvPr>
            <p:cNvSpPr txBox="1"/>
            <p:nvPr/>
          </p:nvSpPr>
          <p:spPr>
            <a:xfrm>
              <a:off x="1765764" y="3764944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1CDAB2-8832-E64D-9F19-E1F8E89F5E7C}"/>
                </a:ext>
              </a:extLst>
            </p:cNvPr>
            <p:cNvSpPr txBox="1"/>
            <p:nvPr/>
          </p:nvSpPr>
          <p:spPr>
            <a:xfrm>
              <a:off x="2231304" y="3764944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pluie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0EAFDA8-65B7-5844-842D-CBC072D225AE}"/>
                </a:ext>
              </a:extLst>
            </p:cNvPr>
            <p:cNvSpPr txBox="1"/>
            <p:nvPr/>
          </p:nvSpPr>
          <p:spPr>
            <a:xfrm>
              <a:off x="2935691" y="3764944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076883A-C7D9-274F-927A-60AC3C1CF031}"/>
                </a:ext>
              </a:extLst>
            </p:cNvPr>
            <p:cNvSpPr txBox="1"/>
            <p:nvPr/>
          </p:nvSpPr>
          <p:spPr>
            <a:xfrm>
              <a:off x="3401231" y="376494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beau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1751AA-4BB2-8540-883B-687E98D6F5A9}"/>
                </a:ext>
              </a:extLst>
            </p:cNvPr>
            <p:cNvSpPr txBox="1"/>
            <p:nvPr/>
          </p:nvSpPr>
          <p:spPr>
            <a:xfrm>
              <a:off x="4124852" y="376494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temps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82C4F5-E052-0B41-A0B1-68D590A88EEF}"/>
              </a:ext>
            </a:extLst>
          </p:cNvPr>
          <p:cNvGrpSpPr/>
          <p:nvPr/>
        </p:nvGrpSpPr>
        <p:grpSpPr>
          <a:xfrm>
            <a:off x="412815" y="3289614"/>
            <a:ext cx="3445816" cy="307777"/>
            <a:chOff x="971609" y="3301824"/>
            <a:chExt cx="3445816" cy="3077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31AC18-7B3B-8240-8474-A2CE4A62DDB5}"/>
                </a:ext>
              </a:extLst>
            </p:cNvPr>
            <p:cNvSpPr txBox="1"/>
            <p:nvPr/>
          </p:nvSpPr>
          <p:spPr>
            <a:xfrm>
              <a:off x="971609" y="3301824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67D4A3-2D0B-2F44-AC39-F8BA8C19CF92}"/>
                </a:ext>
              </a:extLst>
            </p:cNvPr>
            <p:cNvSpPr txBox="1"/>
            <p:nvPr/>
          </p:nvSpPr>
          <p:spPr>
            <a:xfrm>
              <a:off x="1720372" y="3301824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4CB82E-B2CF-4046-A02A-EABEB943E795}"/>
                </a:ext>
              </a:extLst>
            </p:cNvPr>
            <p:cNvSpPr txBox="1"/>
            <p:nvPr/>
          </p:nvSpPr>
          <p:spPr>
            <a:xfrm>
              <a:off x="2279981" y="33018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563EF56-84AE-BC43-8AED-8BCB7A98D199}"/>
                </a:ext>
              </a:extLst>
            </p:cNvPr>
            <p:cNvSpPr txBox="1"/>
            <p:nvPr/>
          </p:nvSpPr>
          <p:spPr>
            <a:xfrm>
              <a:off x="2898900" y="3301824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regrette</a:t>
              </a:r>
              <a:endParaRPr lang="en-US" sz="14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66E09ED-578F-4D42-BCE7-7E5305CC4AB6}"/>
                </a:ext>
              </a:extLst>
            </p:cNvPr>
            <p:cNvSpPr txBox="1"/>
            <p:nvPr/>
          </p:nvSpPr>
          <p:spPr>
            <a:xfrm>
              <a:off x="3934601" y="3301824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rien</a:t>
              </a:r>
              <a:endParaRPr lang="en-US" sz="14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56FCF3-2D5F-044F-B732-D577F4EB0EFD}"/>
              </a:ext>
            </a:extLst>
          </p:cNvPr>
          <p:cNvGrpSpPr/>
          <p:nvPr/>
        </p:nvGrpSpPr>
        <p:grpSpPr>
          <a:xfrm>
            <a:off x="9193456" y="2548569"/>
            <a:ext cx="2715616" cy="340096"/>
            <a:chOff x="1301268" y="2412488"/>
            <a:chExt cx="2715616" cy="34009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76A5EF6-3E70-7A49-8BD4-26BB5F52A0E9}"/>
                </a:ext>
              </a:extLst>
            </p:cNvPr>
            <p:cNvSpPr txBox="1"/>
            <p:nvPr/>
          </p:nvSpPr>
          <p:spPr>
            <a:xfrm>
              <a:off x="1301268" y="2444807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For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D3B444-7F54-A946-B762-55F079E4D52E}"/>
                </a:ext>
              </a:extLst>
            </p:cNvPr>
            <p:cNvSpPr txBox="1"/>
            <p:nvPr/>
          </p:nvSpPr>
          <p:spPr>
            <a:xfrm>
              <a:off x="2031639" y="2430295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the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410FD5-9E6C-104B-83BE-431194383699}"/>
                </a:ext>
              </a:extLst>
            </p:cNvPr>
            <p:cNvSpPr txBox="1"/>
            <p:nvPr/>
          </p:nvSpPr>
          <p:spPr>
            <a:xfrm>
              <a:off x="2742774" y="2412488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first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7327C5B-074F-4646-9E44-D18CD2CBEA6A}"/>
                </a:ext>
              </a:extLst>
            </p:cNvPr>
            <p:cNvSpPr txBox="1"/>
            <p:nvPr/>
          </p:nvSpPr>
          <p:spPr>
            <a:xfrm>
              <a:off x="3493984" y="2412488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time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FB98C6E-7568-5A4F-A2B2-D7B211411EC4}"/>
              </a:ext>
            </a:extLst>
          </p:cNvPr>
          <p:cNvGrpSpPr/>
          <p:nvPr/>
        </p:nvGrpSpPr>
        <p:grpSpPr>
          <a:xfrm>
            <a:off x="10787796" y="1830930"/>
            <a:ext cx="1121276" cy="307777"/>
            <a:chOff x="971609" y="1830930"/>
            <a:chExt cx="1121276" cy="30777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9B49F45-19C8-7B44-B167-E39C411D694F}"/>
                </a:ext>
              </a:extLst>
            </p:cNvPr>
            <p:cNvSpPr txBox="1"/>
            <p:nvPr/>
          </p:nvSpPr>
          <p:spPr>
            <a:xfrm>
              <a:off x="971609" y="1830930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Let’s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0830F6B-BFEA-FE46-BA01-D0184523D922}"/>
                </a:ext>
              </a:extLst>
            </p:cNvPr>
            <p:cNvSpPr txBox="1"/>
            <p:nvPr/>
          </p:nvSpPr>
          <p:spPr>
            <a:xfrm>
              <a:off x="1709447" y="183093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go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47F60EF-C230-D94C-86AE-1C0A31E7A5D2}"/>
              </a:ext>
            </a:extLst>
          </p:cNvPr>
          <p:cNvGrpSpPr/>
          <p:nvPr/>
        </p:nvGrpSpPr>
        <p:grpSpPr>
          <a:xfrm>
            <a:off x="8658391" y="3983847"/>
            <a:ext cx="3250681" cy="307777"/>
            <a:chOff x="971609" y="3764944"/>
            <a:chExt cx="3250681" cy="3077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FC00C58-0A3E-654D-B5E7-E7FCEA14F02F}"/>
                </a:ext>
              </a:extLst>
            </p:cNvPr>
            <p:cNvSpPr txBox="1"/>
            <p:nvPr/>
          </p:nvSpPr>
          <p:spPr>
            <a:xfrm>
              <a:off x="971609" y="3764944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After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AB27295-A0BF-3F46-B249-A9DBD7167A88}"/>
                </a:ext>
              </a:extLst>
            </p:cNvPr>
            <p:cNvSpPr txBox="1"/>
            <p:nvPr/>
          </p:nvSpPr>
          <p:spPr>
            <a:xfrm>
              <a:off x="1643936" y="3764944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the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CFFED12-3C13-584F-97F4-A3C3C67616EE}"/>
                </a:ext>
              </a:extLst>
            </p:cNvPr>
            <p:cNvSpPr txBox="1"/>
            <p:nvPr/>
          </p:nvSpPr>
          <p:spPr>
            <a:xfrm>
              <a:off x="2186420" y="3764944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rain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EBE01D-648C-0F41-A3F2-2D76166C808F}"/>
                </a:ext>
              </a:extLst>
            </p:cNvPr>
            <p:cNvSpPr txBox="1"/>
            <p:nvPr/>
          </p:nvSpPr>
          <p:spPr>
            <a:xfrm>
              <a:off x="2778596" y="3764944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nice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1C8AC50-F96B-0E4C-93F4-07B0DF237DF6}"/>
                </a:ext>
              </a:extLst>
            </p:cNvPr>
            <p:cNvSpPr txBox="1"/>
            <p:nvPr/>
          </p:nvSpPr>
          <p:spPr>
            <a:xfrm>
              <a:off x="3401231" y="3764944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weather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4ADA947-034E-6146-A315-CEA33344FB3D}"/>
              </a:ext>
            </a:extLst>
          </p:cNvPr>
          <p:cNvGrpSpPr/>
          <p:nvPr/>
        </p:nvGrpSpPr>
        <p:grpSpPr>
          <a:xfrm>
            <a:off x="8435572" y="3266207"/>
            <a:ext cx="3473500" cy="307778"/>
            <a:chOff x="1385671" y="3301823"/>
            <a:chExt cx="3473500" cy="30777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9452CAD-BF50-5946-BE7A-D6D998EDB593}"/>
                </a:ext>
              </a:extLst>
            </p:cNvPr>
            <p:cNvSpPr txBox="1"/>
            <p:nvPr/>
          </p:nvSpPr>
          <p:spPr>
            <a:xfrm>
              <a:off x="1385671" y="3301824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No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90BDF8-5EAE-FD4A-B86C-8DD06D4C15C9}"/>
                </a:ext>
              </a:extLst>
            </p:cNvPr>
            <p:cNvSpPr txBox="1"/>
            <p:nvPr/>
          </p:nvSpPr>
          <p:spPr>
            <a:xfrm>
              <a:off x="1898847" y="3301823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6004B90-086E-BB4B-ADAD-27365BA1633C}"/>
                </a:ext>
              </a:extLst>
            </p:cNvPr>
            <p:cNvSpPr txBox="1"/>
            <p:nvPr/>
          </p:nvSpPr>
          <p:spPr>
            <a:xfrm>
              <a:off x="2232487" y="33018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do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AC83F68-3F74-B042-B2F6-5174063D9AF8}"/>
                </a:ext>
              </a:extLst>
            </p:cNvPr>
            <p:cNvSpPr txBox="1"/>
            <p:nvPr/>
          </p:nvSpPr>
          <p:spPr>
            <a:xfrm>
              <a:off x="2715205" y="3301824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not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BD018AF-E947-2F45-8A6F-3303EAC797EB}"/>
                </a:ext>
              </a:extLst>
            </p:cNvPr>
            <p:cNvSpPr txBox="1"/>
            <p:nvPr/>
          </p:nvSpPr>
          <p:spPr>
            <a:xfrm>
              <a:off x="3247617" y="3301824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regret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8591861-6CF6-E942-A5D4-8CD99103A155}"/>
                </a:ext>
              </a:extLst>
            </p:cNvPr>
            <p:cNvSpPr txBox="1"/>
            <p:nvPr/>
          </p:nvSpPr>
          <p:spPr>
            <a:xfrm>
              <a:off x="3998038" y="3301824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anything</a:t>
              </a:r>
            </a:p>
          </p:txBody>
        </p:sp>
      </p:grpSp>
      <p:sp>
        <p:nvSpPr>
          <p:cNvPr id="82" name="Right Arrow 81">
            <a:extLst>
              <a:ext uri="{FF2B5EF4-FFF2-40B4-BE49-F238E27FC236}">
                <a16:creationId xmlns:a16="http://schemas.microsoft.com/office/drawing/2014/main" id="{8749B0EF-21A9-0644-B87C-2C32EE7C7392}"/>
              </a:ext>
            </a:extLst>
          </p:cNvPr>
          <p:cNvSpPr/>
          <p:nvPr/>
        </p:nvSpPr>
        <p:spPr>
          <a:xfrm>
            <a:off x="7285396" y="2748133"/>
            <a:ext cx="800100" cy="37754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7F5F505E-1BF5-C54C-AFE8-884E721C509A}"/>
              </a:ext>
            </a:extLst>
          </p:cNvPr>
          <p:cNvSpPr/>
          <p:nvPr/>
        </p:nvSpPr>
        <p:spPr>
          <a:xfrm>
            <a:off x="4749647" y="2748133"/>
            <a:ext cx="800100" cy="37754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88E3AB5-8AF0-BD4F-9E4D-305933C6719B}"/>
              </a:ext>
            </a:extLst>
          </p:cNvPr>
          <p:cNvSpPr/>
          <p:nvPr/>
        </p:nvSpPr>
        <p:spPr>
          <a:xfrm>
            <a:off x="9920171" y="850463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English sentences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571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40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Buomsoo - (buomsookim)</dc:creator>
  <cp:lastModifiedBy>Kim, Buomsoo - (buomsookim)</cp:lastModifiedBy>
  <cp:revision>18</cp:revision>
  <dcterms:created xsi:type="dcterms:W3CDTF">2020-01-01T05:30:02Z</dcterms:created>
  <dcterms:modified xsi:type="dcterms:W3CDTF">2020-01-09T11:19:05Z</dcterms:modified>
</cp:coreProperties>
</file>