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3D76-85FB-46D3-BECA-F05C9AFAB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1E3459-459C-40A9-9A03-2258135F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4E46D-885B-4CE7-8828-1C2CC950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75E19-62F4-4B06-9634-EA19EF82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B34D5-4D58-4E77-B142-408A4282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9D63A-3EED-4CE3-952D-BD30E039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23E02-0AEC-47A7-AB87-06FAD5CA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16C45-11FD-4C6A-8ED5-1A29635F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7F4E-10EF-4CF0-9761-D233BD8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06C61-C3C4-4E67-9011-22B954F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5AAE09-4EE5-4961-B547-862953913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CDA7B-74E4-446C-B31A-3105A4AE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6D8D6-C968-4ED8-A9B9-60A69F7A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8273-90D9-4319-B506-8BA44979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FD2BB-2083-42F5-8047-444ACDF4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D09B9-4666-4076-B4EC-5454EC67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2D6C7-86BC-4835-9EF9-0A9AAE63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0D279-A4E9-4A14-B6F1-60CC23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0DB9-EB08-47AD-9C7D-8539EC63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0CF53-FF26-4C57-936F-6675C6F0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5BB08-6ACB-436D-B145-CD77130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621D1-8EC1-45BC-8A31-5B3EB3AE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6FD2E-8330-4FA0-A8AA-E0EF13B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54480-E668-4414-8AD4-6152B6B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E5334-6813-47F5-B08A-92BA8F9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1B40-4D4B-467E-8139-E4907BE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3055-A7B3-4257-902B-9CE862E85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07B0F-221A-49CE-B441-559CA9F3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7958D-AA9A-4F97-A998-EBE80D73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B20C1-935B-4CBB-A004-1A82BEA9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1F1ED-F8FA-424A-A046-50D2FE5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25438-07EE-4FBF-BC75-2E8C97FD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0129F-503E-4671-933B-627C569F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8BA37-C9DD-4110-BE9E-378CFC5C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AF2C3B-9074-4E81-BA45-1A4D43E3B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20A62-E9C8-4A52-8F3B-C3170756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DFCF7-AEC3-4F42-9965-78BAA649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7943C-DAE1-461A-99C8-7D1DDB27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E8784-D9C2-4E4F-AD1B-5D822579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F4DED-783B-4522-A40B-16E5B6E3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4EA4AA-2D73-4BEA-9CEF-A4EA34F2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F4F82-4CBF-4736-891D-3E179681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D1325-E9A3-45D9-BFE8-65B53BF6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4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D1D77-2538-490F-94BA-5CC93010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47EFA-842C-403E-82FA-CD59668A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D66B1-2E78-4B45-9C00-3974675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DF689-0FD6-47E4-8380-C6853905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9413B-C738-42FD-9487-D439EEDE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2BC37-2651-46AB-B4A8-D2AA94EF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4F616-BDB6-4B21-8DF1-C9A83CD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5C704-C588-4160-8D0D-B410B6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17BF0-5CC1-457A-B5A4-CBB9B0C9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6BE76-9465-411D-8E46-97FCB2D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12C64-B6A1-4871-A029-44DCF02CE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BA16C-DF53-42FF-9285-491B37EB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99A8F-3484-4578-81D7-F9C03D27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5A965-60B6-4D06-8EEB-F362215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E8169-1C20-46F6-99C9-A99DE9DF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05CB4-FE87-4243-BC7A-7D2C2986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AC90B-80B6-4B1B-BB15-705251F3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0C7F0-106F-4828-B4D3-2B62DC74D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E40D-7757-47F6-AAC2-405A3959DBA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6BFD2-6965-424C-9382-13B2B501A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118DE-6309-4CB3-9AE1-1227C67EA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6B0D-109D-4080-B5D4-E7C196E3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6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C873CB6-0299-4408-A0FA-0D2D44B9F1BA}"/>
              </a:ext>
            </a:extLst>
          </p:cNvPr>
          <p:cNvGrpSpPr/>
          <p:nvPr/>
        </p:nvGrpSpPr>
        <p:grpSpPr>
          <a:xfrm>
            <a:off x="840988" y="713678"/>
            <a:ext cx="10258192" cy="5151863"/>
            <a:chOff x="840988" y="713678"/>
            <a:chExt cx="10258192" cy="5151863"/>
          </a:xfrm>
        </p:grpSpPr>
        <p:pic>
          <p:nvPicPr>
            <p:cNvPr id="1028" name="Picture 4" descr="Led Zeppelin – Stairway to Heaven Lyrics | Genius Lyrics | Led ...">
              <a:extLst>
                <a:ext uri="{FF2B5EF4-FFF2-40B4-BE49-F238E27FC236}">
                  <a16:creationId xmlns:a16="http://schemas.microsoft.com/office/drawing/2014/main" id="{2AFC7B5E-6428-4C68-A38A-081D2296E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88" y="713678"/>
              <a:ext cx="4492904" cy="515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eep Purple - Smoke On The Water &amp; Other Hits - Amazon.com Music">
              <a:extLst>
                <a:ext uri="{FF2B5EF4-FFF2-40B4-BE49-F238E27FC236}">
                  <a16:creationId xmlns:a16="http://schemas.microsoft.com/office/drawing/2014/main" id="{41567C92-6D60-44BE-94E8-17E61610E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17" y="713678"/>
              <a:ext cx="5151863" cy="515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68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2</cp:revision>
  <dcterms:created xsi:type="dcterms:W3CDTF">2020-07-14T23:23:13Z</dcterms:created>
  <dcterms:modified xsi:type="dcterms:W3CDTF">2020-07-14T23:47:00Z</dcterms:modified>
</cp:coreProperties>
</file>