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BB14-C90B-4CB5-B815-5461BACC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B00A7-B442-4E1B-8FB8-2EE1C3EA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695EA-7914-4E61-BEAF-B248324D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29CB6-DDEB-47D1-BB30-01AFFCBE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53937-1DFC-4076-8644-4C3C1754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07F6C-5D38-4A1E-944D-C5E64332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BA51C-A79E-4FE1-877F-5938D8B15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0DA6F-EA75-4855-8493-5FDC37D7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15B6-2855-45F0-87A5-AB222A89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43D4-FDBF-4113-89D1-88D1DED1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83CC29-EBBC-4789-B704-4750EF6B3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AA28E-4573-43C2-B6BE-967D0408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0FC94-9D13-428B-A7AF-7F3683AA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3FB1B-2084-4C49-B095-F682B4CB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7118A-55E1-4969-A4F4-106DA7BA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9960B-687A-4804-8B84-ED8BA8A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951AA-8085-4F72-AC53-022B21E6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7D1A-3BE8-4373-A6B4-AF83FFC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3F0ED-3BAE-41DF-82D8-6B15DFA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2BFEA-3626-4848-BBBA-6738AFD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6D3DC-8723-426C-93F6-28821793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D95DC-1639-4092-B35F-13D8B108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B6CFB-6C2D-4435-8D7C-9AD18E9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33107-A1B1-4000-AB34-E54C0284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F0BB0-1B8C-4233-AB67-63E9161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00E0C-0936-418A-A840-6181FFCF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2BE65-4F5F-4E02-B8A3-C94E3A4A5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B3FC4-FA7C-4429-8C06-E06553FE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F5F02-C424-413E-89B0-3C6EF7B8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A0105-2D3A-4E19-A506-8F4BC7A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2D56-E2E8-458A-8695-2854FEFD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8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C861-FEF9-4C16-A8E7-C54B685D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881-3781-469D-83A9-846121AA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86B7B4-FB42-4FFE-B8AE-69FBE7AE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5E6A3-50B8-48BE-9560-73E62F02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4B0A1F-821A-46F8-BAE5-46121570C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CD1815-0867-447A-BD92-5D16B4B0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92306-E574-4073-9E81-A364B6E7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23B771-C9B3-4F2A-AEBE-846F3BA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46F11-1D33-421C-8506-6C9622DE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70EDF-7E7E-4371-B4A7-817A9C53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B6441-AEBF-4ADE-A5DC-250730BD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6D814-C928-421D-ABFF-7533F432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2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FEA0D-01F2-490A-8ACC-2036D1D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59A8B5-91E4-4F12-A9EF-3D443D44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91227-C63D-4AEA-9520-7ECDF30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B3C5-D298-489F-BFFF-8CE9B217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71D4A-D54F-4901-AB00-E32185BC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E350E-6320-4541-82FA-728F6752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F13D7-7542-4AAC-8A91-3B26CAD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FAB96-43F2-46EF-A4C4-3CD0E3C4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4A0A5-291E-4CE5-903B-C7BCF42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474E-D55B-4EB3-9F12-9B974A84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B88FC-2A02-49ED-B9A0-9FA9BDDCF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350ED-3E20-4306-B76E-BB94745D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2F2EA-FF8A-4A70-B81F-89033A69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022A8-2AF4-4ACB-B878-2BEFAE70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CC93A-2C5A-4F71-8E7D-C1B7173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700F4-433E-4E2F-9F33-D25B6A8B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4157F-DAC2-4641-8835-87ADEEFF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B6370-2F15-47FB-9258-3802341E6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41C8-04F1-4241-BBD6-F0FF761992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8328-73BE-4D61-9FA0-2882AA2C5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C8C45-7046-41DC-A4EE-91E8585CF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CDCA-FB86-4B27-A4CC-AB66139B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3E2BF1-2638-4040-B753-9DDEED962094}"/>
              </a:ext>
            </a:extLst>
          </p:cNvPr>
          <p:cNvGrpSpPr/>
          <p:nvPr/>
        </p:nvGrpSpPr>
        <p:grpSpPr>
          <a:xfrm>
            <a:off x="3006207" y="714375"/>
            <a:ext cx="6314798" cy="5200650"/>
            <a:chOff x="3006207" y="714375"/>
            <a:chExt cx="6314798" cy="5200650"/>
          </a:xfrm>
        </p:grpSpPr>
        <p:pic>
          <p:nvPicPr>
            <p:cNvPr id="1026" name="Picture 2" descr="Iron Man (2008 film) - Wikipedia">
              <a:extLst>
                <a:ext uri="{FF2B5EF4-FFF2-40B4-BE49-F238E27FC236}">
                  <a16:creationId xmlns:a16="http://schemas.microsoft.com/office/drawing/2014/main" id="{E95C4604-18AB-4E0E-9B06-2E2847C91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638" y="714375"/>
              <a:ext cx="1202020" cy="178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e Avengers (2012 film) - Wikipedia">
              <a:extLst>
                <a:ext uri="{FF2B5EF4-FFF2-40B4-BE49-F238E27FC236}">
                  <a16:creationId xmlns:a16="http://schemas.microsoft.com/office/drawing/2014/main" id="{FD34DAA4-318E-4993-BA82-49EA5DBB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638" y="4133850"/>
              <a:ext cx="1202020" cy="178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n with smartphone - Free technology icons">
              <a:extLst>
                <a:ext uri="{FF2B5EF4-FFF2-40B4-BE49-F238E27FC236}">
                  <a16:creationId xmlns:a16="http://schemas.microsoft.com/office/drawing/2014/main" id="{81F301D6-B1C9-43FD-B119-D7EC78073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07" y="2601940"/>
              <a:ext cx="1001989" cy="100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1A40304-2FA5-4E08-98B1-6C9D044DA1F5}"/>
                </a:ext>
              </a:extLst>
            </p:cNvPr>
            <p:cNvCxnSpPr>
              <a:cxnSpLocks/>
              <a:stCxn id="1030" idx="3"/>
              <a:endCxn id="1026" idx="1"/>
            </p:cNvCxnSpPr>
            <p:nvPr/>
          </p:nvCxnSpPr>
          <p:spPr>
            <a:xfrm flipV="1">
              <a:off x="4008196" y="1604963"/>
              <a:ext cx="3759442" cy="1497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B29E618-B223-499F-85DC-B2B06FD244F5}"/>
                </a:ext>
              </a:extLst>
            </p:cNvPr>
            <p:cNvCxnSpPr>
              <a:cxnSpLocks/>
              <a:stCxn id="1028" idx="1"/>
              <a:endCxn id="1030" idx="3"/>
            </p:cNvCxnSpPr>
            <p:nvPr/>
          </p:nvCxnSpPr>
          <p:spPr>
            <a:xfrm flipH="1" flipV="1">
              <a:off x="4008196" y="3102935"/>
              <a:ext cx="3759442" cy="19215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7BC89-2F22-4608-AB54-E1B2696023E8}"/>
                </a:ext>
              </a:extLst>
            </p:cNvPr>
            <p:cNvSpPr txBox="1"/>
            <p:nvPr/>
          </p:nvSpPr>
          <p:spPr>
            <a:xfrm>
              <a:off x="5364479" y="18604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Like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20A1A9F-3059-4110-BE09-3FD0EBA12F7E}"/>
                </a:ext>
              </a:extLst>
            </p:cNvPr>
            <p:cNvCxnSpPr>
              <a:stCxn id="1028" idx="0"/>
              <a:endCxn id="1026" idx="2"/>
            </p:cNvCxnSpPr>
            <p:nvPr/>
          </p:nvCxnSpPr>
          <p:spPr>
            <a:xfrm flipV="1">
              <a:off x="8368648" y="2495550"/>
              <a:ext cx="0" cy="163830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D2A301-A85F-4B2E-B37C-CAD1260421AF}"/>
                </a:ext>
              </a:extLst>
            </p:cNvPr>
            <p:cNvSpPr txBox="1"/>
            <p:nvPr/>
          </p:nvSpPr>
          <p:spPr>
            <a:xfrm>
              <a:off x="8366898" y="313003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Similar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38F0E6-9353-4B7F-B0E9-FA73D63F76C7}"/>
                </a:ext>
              </a:extLst>
            </p:cNvPr>
            <p:cNvSpPr txBox="1"/>
            <p:nvPr/>
          </p:nvSpPr>
          <p:spPr>
            <a:xfrm>
              <a:off x="4912154" y="43186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</a:t>
              </a:r>
              <a:endParaRPr lang="ko-KR" altLang="en-US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0C258EA8-6F50-4F21-9A58-656A2B2D8A19}"/>
              </a:ext>
            </a:extLst>
          </p:cNvPr>
          <p:cNvGrpSpPr/>
          <p:nvPr/>
        </p:nvGrpSpPr>
        <p:grpSpPr>
          <a:xfrm>
            <a:off x="815317" y="960700"/>
            <a:ext cx="7009961" cy="5102294"/>
            <a:chOff x="815317" y="960700"/>
            <a:chExt cx="7009961" cy="5102294"/>
          </a:xfrm>
        </p:grpSpPr>
        <p:pic>
          <p:nvPicPr>
            <p:cNvPr id="1028" name="Picture 4" descr="The Avengers (2012 film) - Wikipedia">
              <a:extLst>
                <a:ext uri="{FF2B5EF4-FFF2-40B4-BE49-F238E27FC236}">
                  <a16:creationId xmlns:a16="http://schemas.microsoft.com/office/drawing/2014/main" id="{FD34DAA4-318E-4993-BA82-49EA5DBB02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13" y="3636108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n with smartphone - Free technology icons">
              <a:extLst>
                <a:ext uri="{FF2B5EF4-FFF2-40B4-BE49-F238E27FC236}">
                  <a16:creationId xmlns:a16="http://schemas.microsoft.com/office/drawing/2014/main" id="{81F301D6-B1C9-43FD-B119-D7EC78073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398" y="4263294"/>
              <a:ext cx="882439" cy="88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B29E618-B223-499F-85DC-B2B06FD244F5}"/>
                </a:ext>
              </a:extLst>
            </p:cNvPr>
            <p:cNvCxnSpPr>
              <a:cxnSpLocks/>
              <a:stCxn id="2062" idx="1"/>
              <a:endCxn id="1030" idx="3"/>
            </p:cNvCxnSpPr>
            <p:nvPr/>
          </p:nvCxnSpPr>
          <p:spPr>
            <a:xfrm flipH="1" flipV="1">
              <a:off x="3543837" y="4704514"/>
              <a:ext cx="3555976" cy="81848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7BC89-2F22-4608-AB54-E1B2696023E8}"/>
                </a:ext>
              </a:extLst>
            </p:cNvPr>
            <p:cNvSpPr txBox="1"/>
            <p:nvPr/>
          </p:nvSpPr>
          <p:spPr>
            <a:xfrm>
              <a:off x="2380624" y="1766083"/>
              <a:ext cx="35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D2A301-A85F-4B2E-B37C-CAD1260421AF}"/>
                </a:ext>
              </a:extLst>
            </p:cNvPr>
            <p:cNvSpPr txBox="1"/>
            <p:nvPr/>
          </p:nvSpPr>
          <p:spPr>
            <a:xfrm>
              <a:off x="815317" y="310318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Similar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38F0E6-9353-4B7F-B0E9-FA73D63F76C7}"/>
                </a:ext>
              </a:extLst>
            </p:cNvPr>
            <p:cNvSpPr txBox="1"/>
            <p:nvPr/>
          </p:nvSpPr>
          <p:spPr>
            <a:xfrm>
              <a:off x="4653496" y="539992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</a:t>
              </a:r>
              <a:endParaRPr lang="ko-KR" altLang="en-US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Woman Icons - Download Free Vector Icons | Noun Project">
              <a:extLst>
                <a:ext uri="{FF2B5EF4-FFF2-40B4-BE49-F238E27FC236}">
                  <a16:creationId xmlns:a16="http://schemas.microsoft.com/office/drawing/2014/main" id="{3056250D-992D-4C23-B852-A0D19F7D4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68" y="1348773"/>
              <a:ext cx="1001989" cy="100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Man icon business person Royalty Free Vector Image">
              <a:extLst>
                <a:ext uri="{FF2B5EF4-FFF2-40B4-BE49-F238E27FC236}">
                  <a16:creationId xmlns:a16="http://schemas.microsoft.com/office/drawing/2014/main" id="{52AFC99C-F897-4CC2-A370-44B667D91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7"/>
            <a:stretch/>
          </p:blipFill>
          <p:spPr bwMode="auto">
            <a:xfrm>
              <a:off x="2639424" y="2837547"/>
              <a:ext cx="634679" cy="90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79D82-BD26-42B2-BCA8-0B82324082F4}"/>
                </a:ext>
              </a:extLst>
            </p:cNvPr>
            <p:cNvSpPr txBox="1"/>
            <p:nvPr/>
          </p:nvSpPr>
          <p:spPr>
            <a:xfrm>
              <a:off x="2380624" y="30662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987528-9F08-480F-BD23-44A306F5DF2C}"/>
                </a:ext>
              </a:extLst>
            </p:cNvPr>
            <p:cNvSpPr txBox="1"/>
            <p:nvPr/>
          </p:nvSpPr>
          <p:spPr>
            <a:xfrm>
              <a:off x="2380624" y="452408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62" name="Picture 14" descr="Joker (2019) - IMDb">
              <a:extLst>
                <a:ext uri="{FF2B5EF4-FFF2-40B4-BE49-F238E27FC236}">
                  <a16:creationId xmlns:a16="http://schemas.microsoft.com/office/drawing/2014/main" id="{E52B9C67-1277-4F1F-B20A-E3376EC1CED7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06"/>
            <a:stretch/>
          </p:blipFill>
          <p:spPr bwMode="auto">
            <a:xfrm>
              <a:off x="7099813" y="4982994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mazon.com: Batman Begins (9780345479464): O'Neil, Dennis: Books">
              <a:extLst>
                <a:ext uri="{FF2B5EF4-FFF2-40B4-BE49-F238E27FC236}">
                  <a16:creationId xmlns:a16="http://schemas.microsoft.com/office/drawing/2014/main" id="{D5BD5869-891C-41F8-B6B6-6E72B24F7F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8" b="16497"/>
            <a:stretch/>
          </p:blipFill>
          <p:spPr bwMode="auto">
            <a:xfrm>
              <a:off x="7099813" y="960700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mazon.com: Midnight in Paris: Kathy Bates, Adrien Brody, Carla ...">
              <a:extLst>
                <a:ext uri="{FF2B5EF4-FFF2-40B4-BE49-F238E27FC236}">
                  <a16:creationId xmlns:a16="http://schemas.microsoft.com/office/drawing/2014/main" id="{7D3C6FF3-92AC-40E7-BCEA-EBC0D882FF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78" y="2319180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00C1DD7-9191-4CCF-B636-C2837CB5EA15}"/>
                </a:ext>
              </a:extLst>
            </p:cNvPr>
            <p:cNvCxnSpPr>
              <a:cxnSpLocks/>
              <a:stCxn id="1030" idx="3"/>
              <a:endCxn id="2064" idx="1"/>
            </p:cNvCxnSpPr>
            <p:nvPr/>
          </p:nvCxnSpPr>
          <p:spPr>
            <a:xfrm flipV="1">
              <a:off x="3543837" y="1500700"/>
              <a:ext cx="3555976" cy="32038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37D3691-87BB-445D-86AF-E070D09DC604}"/>
                </a:ext>
              </a:extLst>
            </p:cNvPr>
            <p:cNvCxnSpPr>
              <a:cxnSpLocks/>
              <a:stCxn id="2056" idx="3"/>
              <a:endCxn id="2064" idx="1"/>
            </p:cNvCxnSpPr>
            <p:nvPr/>
          </p:nvCxnSpPr>
          <p:spPr>
            <a:xfrm flipV="1">
              <a:off x="3457757" y="1500700"/>
              <a:ext cx="3642056" cy="349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39042B9-4B00-45BE-A82B-29C0FBEBFCFA}"/>
                </a:ext>
              </a:extLst>
            </p:cNvPr>
            <p:cNvCxnSpPr>
              <a:cxnSpLocks/>
              <a:stCxn id="1030" idx="3"/>
              <a:endCxn id="2066" idx="1"/>
            </p:cNvCxnSpPr>
            <p:nvPr/>
          </p:nvCxnSpPr>
          <p:spPr>
            <a:xfrm flipV="1">
              <a:off x="3543837" y="2859180"/>
              <a:ext cx="3561441" cy="184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1615BFA-70C7-4421-A7C6-1BB7C737F6C5}"/>
                </a:ext>
              </a:extLst>
            </p:cNvPr>
            <p:cNvCxnSpPr>
              <a:cxnSpLocks/>
              <a:stCxn id="2056" idx="3"/>
              <a:endCxn id="2066" idx="1"/>
            </p:cNvCxnSpPr>
            <p:nvPr/>
          </p:nvCxnSpPr>
          <p:spPr>
            <a:xfrm>
              <a:off x="3457757" y="1849768"/>
              <a:ext cx="3647521" cy="1009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2FAA52B-C114-415E-A9A1-2B5636BBD522}"/>
                </a:ext>
              </a:extLst>
            </p:cNvPr>
            <p:cNvCxnSpPr>
              <a:cxnSpLocks/>
              <a:stCxn id="2058" idx="3"/>
              <a:endCxn id="1028" idx="1"/>
            </p:cNvCxnSpPr>
            <p:nvPr/>
          </p:nvCxnSpPr>
          <p:spPr>
            <a:xfrm>
              <a:off x="3274103" y="3287854"/>
              <a:ext cx="3825710" cy="8882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EC9E34A-560D-47BD-9FBE-ADBAC2E282F8}"/>
                </a:ext>
              </a:extLst>
            </p:cNvPr>
            <p:cNvCxnSpPr>
              <a:cxnSpLocks/>
              <a:stCxn id="2056" idx="3"/>
              <a:endCxn id="2062" idx="1"/>
            </p:cNvCxnSpPr>
            <p:nvPr/>
          </p:nvCxnSpPr>
          <p:spPr>
            <a:xfrm>
              <a:off x="3457757" y="1849768"/>
              <a:ext cx="3642056" cy="36732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52049E2F-3F32-46C8-956B-533343F54241}"/>
                </a:ext>
              </a:extLst>
            </p:cNvPr>
            <p:cNvSpPr/>
            <p:nvPr/>
          </p:nvSpPr>
          <p:spPr>
            <a:xfrm rot="10138320">
              <a:off x="1434394" y="2116137"/>
              <a:ext cx="1043657" cy="2625725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D5E14218-72AA-4E60-A8B0-D9C8ED3578DE}"/>
                </a:ext>
              </a:extLst>
            </p:cNvPr>
            <p:cNvSpPr/>
            <p:nvPr/>
          </p:nvSpPr>
          <p:spPr>
            <a:xfrm rot="11461680" flipV="1">
              <a:off x="1458065" y="1887625"/>
              <a:ext cx="1043657" cy="2625725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18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0C258EA8-6F50-4F21-9A58-656A2B2D8A19}"/>
              </a:ext>
            </a:extLst>
          </p:cNvPr>
          <p:cNvGrpSpPr/>
          <p:nvPr/>
        </p:nvGrpSpPr>
        <p:grpSpPr>
          <a:xfrm>
            <a:off x="2380624" y="960700"/>
            <a:ext cx="5444654" cy="5352581"/>
            <a:chOff x="2380624" y="960700"/>
            <a:chExt cx="5444654" cy="5352581"/>
          </a:xfrm>
        </p:grpSpPr>
        <p:pic>
          <p:nvPicPr>
            <p:cNvPr id="1028" name="Picture 4" descr="The Avengers (2012 film) - Wikipedia">
              <a:extLst>
                <a:ext uri="{FF2B5EF4-FFF2-40B4-BE49-F238E27FC236}">
                  <a16:creationId xmlns:a16="http://schemas.microsoft.com/office/drawing/2014/main" id="{FD34DAA4-318E-4993-BA82-49EA5DBB02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13" y="3636108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n with smartphone - Free technology icons">
              <a:extLst>
                <a:ext uri="{FF2B5EF4-FFF2-40B4-BE49-F238E27FC236}">
                  <a16:creationId xmlns:a16="http://schemas.microsoft.com/office/drawing/2014/main" id="{81F301D6-B1C9-43FD-B119-D7EC78073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398" y="4263294"/>
              <a:ext cx="882439" cy="88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7BC89-2F22-4608-AB54-E1B2696023E8}"/>
                </a:ext>
              </a:extLst>
            </p:cNvPr>
            <p:cNvSpPr txBox="1"/>
            <p:nvPr/>
          </p:nvSpPr>
          <p:spPr>
            <a:xfrm>
              <a:off x="2380624" y="1766083"/>
              <a:ext cx="35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Woman Icons - Download Free Vector Icons | Noun Project">
              <a:extLst>
                <a:ext uri="{FF2B5EF4-FFF2-40B4-BE49-F238E27FC236}">
                  <a16:creationId xmlns:a16="http://schemas.microsoft.com/office/drawing/2014/main" id="{3056250D-992D-4C23-B852-A0D19F7D4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68" y="1348773"/>
              <a:ext cx="1001989" cy="100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Man icon business person Royalty Free Vector Image">
              <a:extLst>
                <a:ext uri="{FF2B5EF4-FFF2-40B4-BE49-F238E27FC236}">
                  <a16:creationId xmlns:a16="http://schemas.microsoft.com/office/drawing/2014/main" id="{52AFC99C-F897-4CC2-A370-44B667D91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7"/>
            <a:stretch/>
          </p:blipFill>
          <p:spPr bwMode="auto">
            <a:xfrm>
              <a:off x="2639424" y="2837547"/>
              <a:ext cx="634679" cy="90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79D82-BD26-42B2-BCA8-0B82324082F4}"/>
                </a:ext>
              </a:extLst>
            </p:cNvPr>
            <p:cNvSpPr txBox="1"/>
            <p:nvPr/>
          </p:nvSpPr>
          <p:spPr>
            <a:xfrm>
              <a:off x="2380624" y="30662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987528-9F08-480F-BD23-44A306F5DF2C}"/>
                </a:ext>
              </a:extLst>
            </p:cNvPr>
            <p:cNvSpPr txBox="1"/>
            <p:nvPr/>
          </p:nvSpPr>
          <p:spPr>
            <a:xfrm>
              <a:off x="2380624" y="452408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62" name="Picture 14" descr="Joker (2019) - IMDb">
              <a:extLst>
                <a:ext uri="{FF2B5EF4-FFF2-40B4-BE49-F238E27FC236}">
                  <a16:creationId xmlns:a16="http://schemas.microsoft.com/office/drawing/2014/main" id="{E52B9C67-1277-4F1F-B20A-E3376EC1CED7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06"/>
            <a:stretch/>
          </p:blipFill>
          <p:spPr bwMode="auto">
            <a:xfrm>
              <a:off x="7099813" y="4982994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mazon.com: Batman Begins (9780345479464): O'Neil, Dennis: Books">
              <a:extLst>
                <a:ext uri="{FF2B5EF4-FFF2-40B4-BE49-F238E27FC236}">
                  <a16:creationId xmlns:a16="http://schemas.microsoft.com/office/drawing/2014/main" id="{D5BD5869-891C-41F8-B6B6-6E72B24F7F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8" b="16497"/>
            <a:stretch/>
          </p:blipFill>
          <p:spPr bwMode="auto">
            <a:xfrm>
              <a:off x="7099813" y="960700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mazon.com: Midnight in Paris: Kathy Bates, Adrien Brody, Carla ...">
              <a:extLst>
                <a:ext uri="{FF2B5EF4-FFF2-40B4-BE49-F238E27FC236}">
                  <a16:creationId xmlns:a16="http://schemas.microsoft.com/office/drawing/2014/main" id="{7D3C6FF3-92AC-40E7-BCEA-EBC0D882FF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78" y="2319180"/>
              <a:ext cx="7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00C1DD7-9191-4CCF-B636-C2837CB5EA15}"/>
                </a:ext>
              </a:extLst>
            </p:cNvPr>
            <p:cNvCxnSpPr>
              <a:cxnSpLocks/>
              <a:stCxn id="1030" idx="3"/>
              <a:endCxn id="2064" idx="1"/>
            </p:cNvCxnSpPr>
            <p:nvPr/>
          </p:nvCxnSpPr>
          <p:spPr>
            <a:xfrm flipV="1">
              <a:off x="3543837" y="1500700"/>
              <a:ext cx="3555976" cy="32038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37D3691-87BB-445D-86AF-E070D09DC604}"/>
                </a:ext>
              </a:extLst>
            </p:cNvPr>
            <p:cNvCxnSpPr>
              <a:cxnSpLocks/>
              <a:stCxn id="2056" idx="3"/>
              <a:endCxn id="2064" idx="1"/>
            </p:cNvCxnSpPr>
            <p:nvPr/>
          </p:nvCxnSpPr>
          <p:spPr>
            <a:xfrm flipV="1">
              <a:off x="3457757" y="1500700"/>
              <a:ext cx="3642056" cy="349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39042B9-4B00-45BE-A82B-29C0FBEBFCFA}"/>
                </a:ext>
              </a:extLst>
            </p:cNvPr>
            <p:cNvCxnSpPr>
              <a:cxnSpLocks/>
              <a:stCxn id="1030" idx="3"/>
              <a:endCxn id="2066" idx="1"/>
            </p:cNvCxnSpPr>
            <p:nvPr/>
          </p:nvCxnSpPr>
          <p:spPr>
            <a:xfrm flipV="1">
              <a:off x="3543837" y="2859180"/>
              <a:ext cx="3561441" cy="184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1615BFA-70C7-4421-A7C6-1BB7C737F6C5}"/>
                </a:ext>
              </a:extLst>
            </p:cNvPr>
            <p:cNvCxnSpPr>
              <a:cxnSpLocks/>
              <a:stCxn id="2056" idx="3"/>
              <a:endCxn id="2066" idx="1"/>
            </p:cNvCxnSpPr>
            <p:nvPr/>
          </p:nvCxnSpPr>
          <p:spPr>
            <a:xfrm>
              <a:off x="3457757" y="1849768"/>
              <a:ext cx="3647521" cy="1009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2FAA52B-C114-415E-A9A1-2B5636BBD522}"/>
                </a:ext>
              </a:extLst>
            </p:cNvPr>
            <p:cNvCxnSpPr>
              <a:cxnSpLocks/>
              <a:stCxn id="2058" idx="3"/>
              <a:endCxn id="1028" idx="1"/>
            </p:cNvCxnSpPr>
            <p:nvPr/>
          </p:nvCxnSpPr>
          <p:spPr>
            <a:xfrm>
              <a:off x="3274103" y="3287854"/>
              <a:ext cx="3825710" cy="8882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EC9E34A-560D-47BD-9FBE-ADBAC2E282F8}"/>
                </a:ext>
              </a:extLst>
            </p:cNvPr>
            <p:cNvCxnSpPr>
              <a:cxnSpLocks/>
              <a:stCxn id="2056" idx="3"/>
              <a:endCxn id="2062" idx="1"/>
            </p:cNvCxnSpPr>
            <p:nvPr/>
          </p:nvCxnSpPr>
          <p:spPr>
            <a:xfrm>
              <a:off x="3457757" y="1849768"/>
              <a:ext cx="3642056" cy="36732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6" descr="Man with smartphone - Free technology icons">
              <a:extLst>
                <a:ext uri="{FF2B5EF4-FFF2-40B4-BE49-F238E27FC236}">
                  <a16:creationId xmlns:a16="http://schemas.microsoft.com/office/drawing/2014/main" id="{3AC8248A-169B-4ED3-AAC1-FEA30EE3E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398" y="5430842"/>
              <a:ext cx="882439" cy="88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4739B6-3DB0-43B3-87AB-0441C5AF09CA}"/>
                </a:ext>
              </a:extLst>
            </p:cNvPr>
            <p:cNvSpPr txBox="1"/>
            <p:nvPr/>
          </p:nvSpPr>
          <p:spPr>
            <a:xfrm>
              <a:off x="2380624" y="569163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17651E-AE95-46C4-BB64-EA1168CC846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543837" y="5287618"/>
            <a:ext cx="1197128" cy="5844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8D4CE7-65C1-4C07-A95E-C3DB7AC52044}"/>
              </a:ext>
            </a:extLst>
          </p:cNvPr>
          <p:cNvSpPr txBox="1"/>
          <p:nvPr/>
        </p:nvSpPr>
        <p:spPr>
          <a:xfrm>
            <a:off x="4003298" y="57233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3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10</cp:revision>
  <dcterms:created xsi:type="dcterms:W3CDTF">2020-05-31T22:39:02Z</dcterms:created>
  <dcterms:modified xsi:type="dcterms:W3CDTF">2020-05-31T23:44:10Z</dcterms:modified>
</cp:coreProperties>
</file>