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9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32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44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17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8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8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65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77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60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48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97E2-E698-4332-B6CE-8EEE4B00D599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6BFA-EBFE-4FC2-BDE9-C600037719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9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1" y="319288"/>
            <a:ext cx="11138089" cy="63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8" y="224651"/>
            <a:ext cx="11472006" cy="6546852"/>
          </a:xfrm>
        </p:spPr>
      </p:pic>
      <p:sp>
        <p:nvSpPr>
          <p:cNvPr id="5" name="Rettangolo 4"/>
          <p:cNvSpPr/>
          <p:nvPr/>
        </p:nvSpPr>
        <p:spPr>
          <a:xfrm>
            <a:off x="1136822" y="3237470"/>
            <a:ext cx="3311611" cy="154459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26012" y="1743751"/>
            <a:ext cx="3200399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Tramite questi pulsanti è possibile accedere alle funzionalità da admin: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Aggiungere nuovi articoli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Modificare alcune caratteristiche di articolo già esistenti, o eliminarli dal database;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Visualizzare gli incassi (che vengono forniti da un software di terze parti).</a:t>
            </a:r>
          </a:p>
        </p:txBody>
      </p:sp>
    </p:spTree>
    <p:extLst>
      <p:ext uri="{BB962C8B-B14F-4D97-AF65-F5344CB8AC3E}">
        <p14:creationId xmlns:p14="http://schemas.microsoft.com/office/powerpoint/2010/main" val="7870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224651"/>
            <a:ext cx="11666014" cy="6546852"/>
          </a:xfrm>
        </p:spPr>
      </p:pic>
      <p:sp>
        <p:nvSpPr>
          <p:cNvPr id="5" name="Rettangolo 4"/>
          <p:cNvSpPr/>
          <p:nvPr/>
        </p:nvSpPr>
        <p:spPr>
          <a:xfrm>
            <a:off x="642553" y="6005384"/>
            <a:ext cx="889686" cy="33775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32239" y="4588810"/>
            <a:ext cx="3200399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Tramite questo link si può effettuare il </a:t>
            </a:r>
            <a:r>
              <a:rPr lang="it-IT" b="1" dirty="0" err="1"/>
              <a:t>logout</a:t>
            </a:r>
            <a:r>
              <a:rPr lang="it-IT" b="1" dirty="0"/>
              <a:t> e tornare alla schermata riservata ai dipendenti. Per effettuare ricerche bisogna effettuare il </a:t>
            </a:r>
            <a:r>
              <a:rPr lang="it-IT" b="1" dirty="0" err="1"/>
              <a:t>logout</a:t>
            </a:r>
            <a:r>
              <a:rPr lang="it-I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41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8" y="136525"/>
            <a:ext cx="11516102" cy="6610542"/>
          </a:xfrm>
        </p:spPr>
      </p:pic>
      <p:sp>
        <p:nvSpPr>
          <p:cNvPr id="5" name="Rettangolo 4"/>
          <p:cNvSpPr/>
          <p:nvPr/>
        </p:nvSpPr>
        <p:spPr>
          <a:xfrm>
            <a:off x="4880920" y="1027906"/>
            <a:ext cx="5696463" cy="503926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071918" y="3961258"/>
            <a:ext cx="271436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In questa schermata, raggiungibile premendo il pulsante «Aggiungi», è possibile inserire un nuovo articolo inserendo tutte le relative informazioni, le quali non possono essere omesse.</a:t>
            </a:r>
          </a:p>
        </p:txBody>
      </p:sp>
      <p:sp>
        <p:nvSpPr>
          <p:cNvPr id="9" name="Rettangolo 8"/>
          <p:cNvSpPr/>
          <p:nvPr/>
        </p:nvSpPr>
        <p:spPr>
          <a:xfrm>
            <a:off x="10577383" y="1992137"/>
            <a:ext cx="1050325" cy="109705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863015" y="1824093"/>
            <a:ext cx="2714368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Inserite tutte le informazioni, premendo questo pulsante viene aggiunto l’oggetto al database.</a:t>
            </a:r>
          </a:p>
        </p:txBody>
      </p:sp>
    </p:spTree>
    <p:extLst>
      <p:ext uri="{BB962C8B-B14F-4D97-AF65-F5344CB8AC3E}">
        <p14:creationId xmlns:p14="http://schemas.microsoft.com/office/powerpoint/2010/main" val="130012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2" y="197485"/>
            <a:ext cx="11945908" cy="6870444"/>
          </a:xfrm>
        </p:spPr>
      </p:pic>
      <p:sp>
        <p:nvSpPr>
          <p:cNvPr id="5" name="Rettangolo 4"/>
          <p:cNvSpPr/>
          <p:nvPr/>
        </p:nvSpPr>
        <p:spPr>
          <a:xfrm>
            <a:off x="10327174" y="1200901"/>
            <a:ext cx="1618734" cy="503926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848599" y="1412208"/>
            <a:ext cx="271436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Tramite questi pulsanti il prodotto verrà eliminato.</a:t>
            </a:r>
          </a:p>
        </p:txBody>
      </p:sp>
    </p:spTree>
    <p:extLst>
      <p:ext uri="{BB962C8B-B14F-4D97-AF65-F5344CB8AC3E}">
        <p14:creationId xmlns:p14="http://schemas.microsoft.com/office/powerpoint/2010/main" val="81324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2" y="197485"/>
            <a:ext cx="11945908" cy="6870444"/>
          </a:xfrm>
        </p:spPr>
      </p:pic>
      <p:sp>
        <p:nvSpPr>
          <p:cNvPr id="5" name="Rettangolo 4"/>
          <p:cNvSpPr/>
          <p:nvPr/>
        </p:nvSpPr>
        <p:spPr>
          <a:xfrm>
            <a:off x="8807293" y="1156215"/>
            <a:ext cx="1618734" cy="503926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328718" y="1367522"/>
            <a:ext cx="271436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Tramite questi pulsanti il prodotto verrà selezionato e ci si sposterà nella schermata di modifica.</a:t>
            </a:r>
          </a:p>
        </p:txBody>
      </p:sp>
    </p:spTree>
    <p:extLst>
      <p:ext uri="{BB962C8B-B14F-4D97-AF65-F5344CB8AC3E}">
        <p14:creationId xmlns:p14="http://schemas.microsoft.com/office/powerpoint/2010/main" val="224369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4" y="151565"/>
            <a:ext cx="11657495" cy="6706435"/>
          </a:xfrm>
        </p:spPr>
      </p:pic>
      <p:sp>
        <p:nvSpPr>
          <p:cNvPr id="5" name="Rettangolo 4"/>
          <p:cNvSpPr/>
          <p:nvPr/>
        </p:nvSpPr>
        <p:spPr>
          <a:xfrm>
            <a:off x="4720281" y="1062681"/>
            <a:ext cx="6882714" cy="383059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302989" y="1788079"/>
            <a:ext cx="2714368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In questa schermata, raggiungibile premendo il pulsante «Modifica» di un determinato articolo, è possibile modificare alcuni campi dell’oggetto stesso.</a:t>
            </a:r>
          </a:p>
        </p:txBody>
      </p:sp>
      <p:sp>
        <p:nvSpPr>
          <p:cNvPr id="7" name="Rettangolo 6"/>
          <p:cNvSpPr/>
          <p:nvPr/>
        </p:nvSpPr>
        <p:spPr>
          <a:xfrm>
            <a:off x="10095881" y="4990667"/>
            <a:ext cx="1128584" cy="1017373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381513" y="5107046"/>
            <a:ext cx="271436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Modificati i campi, questo pulsante serve per confermare le modifiche.</a:t>
            </a:r>
          </a:p>
        </p:txBody>
      </p:sp>
    </p:spTree>
    <p:extLst>
      <p:ext uri="{BB962C8B-B14F-4D97-AF65-F5344CB8AC3E}">
        <p14:creationId xmlns:p14="http://schemas.microsoft.com/office/powerpoint/2010/main" val="67048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" y="152400"/>
            <a:ext cx="11851113" cy="6835994"/>
          </a:xfrm>
        </p:spPr>
      </p:pic>
      <p:sp>
        <p:nvSpPr>
          <p:cNvPr id="5" name="Rettangolo 4"/>
          <p:cNvSpPr/>
          <p:nvPr/>
        </p:nvSpPr>
        <p:spPr>
          <a:xfrm>
            <a:off x="4890186" y="803191"/>
            <a:ext cx="6882714" cy="1717588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329998" y="2497180"/>
            <a:ext cx="2714368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In questa schermata, a cui si accede tramite «Gestione incassi», vengono visualizzati gli incassi del giorno.</a:t>
            </a:r>
          </a:p>
        </p:txBody>
      </p:sp>
    </p:spTree>
    <p:extLst>
      <p:ext uri="{BB962C8B-B14F-4D97-AF65-F5344CB8AC3E}">
        <p14:creationId xmlns:p14="http://schemas.microsoft.com/office/powerpoint/2010/main" val="83578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1" y="319288"/>
            <a:ext cx="11138089" cy="6381350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741405" y="1025611"/>
            <a:ext cx="10713309" cy="5263978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953294" y="2238160"/>
            <a:ext cx="3113903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Questa è schermata di home riservata ai dipendenti del negozio, tramite la quali è possibile fare ciò per cui il programma è stato creato.</a:t>
            </a:r>
          </a:p>
        </p:txBody>
      </p:sp>
    </p:spTree>
    <p:extLst>
      <p:ext uri="{BB962C8B-B14F-4D97-AF65-F5344CB8AC3E}">
        <p14:creationId xmlns:p14="http://schemas.microsoft.com/office/powerpoint/2010/main" val="415486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1" y="319288"/>
            <a:ext cx="11138089" cy="638135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149178" y="3249827"/>
            <a:ext cx="3113903" cy="2792627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04912" y="1680424"/>
            <a:ext cx="3113903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Tramite questi pulsanti è possibile accedere alle varie categorie di ricerca, e visualizzare accanto tutti i risultati della ricerca stessa.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682387" y="1520411"/>
            <a:ext cx="6772327" cy="4769178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979243" y="2649662"/>
            <a:ext cx="311390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Qui sono visualizzati tutti i risultati delle ricerche o semplicemente delle categorie selezionate.</a:t>
            </a:r>
          </a:p>
        </p:txBody>
      </p:sp>
    </p:spTree>
    <p:extLst>
      <p:ext uri="{BB962C8B-B14F-4D97-AF65-F5344CB8AC3E}">
        <p14:creationId xmlns:p14="http://schemas.microsoft.com/office/powerpoint/2010/main" val="27943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1" y="319288"/>
            <a:ext cx="11138089" cy="6381350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5572897" y="919850"/>
            <a:ext cx="4374292" cy="7236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42552" y="5980670"/>
            <a:ext cx="1421026" cy="32127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063578" y="5019071"/>
            <a:ext cx="311390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Tramite questo link è possibile accedere all’area da cui l’admin effettua operazioni ad egli riservate.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500066" y="1643450"/>
            <a:ext cx="3113903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Tramite questo pulsante è possibile passare alla schermata di ricerca, tramite cui si può effettuare la ricerca secondo diversi criteri.</a:t>
            </a:r>
          </a:p>
        </p:txBody>
      </p:sp>
    </p:spTree>
    <p:extLst>
      <p:ext uri="{BB962C8B-B14F-4D97-AF65-F5344CB8AC3E}">
        <p14:creationId xmlns:p14="http://schemas.microsoft.com/office/powerpoint/2010/main" val="17134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0" y="243205"/>
            <a:ext cx="11241490" cy="6547727"/>
          </a:xfrm>
        </p:spPr>
      </p:pic>
      <p:sp>
        <p:nvSpPr>
          <p:cNvPr id="5" name="Rettangolo 4"/>
          <p:cNvSpPr/>
          <p:nvPr/>
        </p:nvSpPr>
        <p:spPr>
          <a:xfrm>
            <a:off x="3632885" y="1690688"/>
            <a:ext cx="4868564" cy="2238761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360581" y="569444"/>
            <a:ext cx="3113903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In questi campi bisogna inserire le rispettive informazioni: è possibile fare la ricerca: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Per ID Articolo (senza necessità di ulteriori informazioni);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Per nome, tipologia e marca: c’è bisogno di tutte queste informazioni per una ricerca più efficiente</a:t>
            </a:r>
          </a:p>
        </p:txBody>
      </p:sp>
      <p:sp>
        <p:nvSpPr>
          <p:cNvPr id="7" name="Rettangolo 6"/>
          <p:cNvSpPr/>
          <p:nvPr/>
        </p:nvSpPr>
        <p:spPr>
          <a:xfrm>
            <a:off x="6067167" y="3929449"/>
            <a:ext cx="2710249" cy="560173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450511" y="4209535"/>
            <a:ext cx="311390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Una volta inserite le informazioni, il pulsante cerca farà mostrare i risultati.</a:t>
            </a:r>
          </a:p>
        </p:txBody>
      </p:sp>
    </p:spTree>
    <p:extLst>
      <p:ext uri="{BB962C8B-B14F-4D97-AF65-F5344CB8AC3E}">
        <p14:creationId xmlns:p14="http://schemas.microsoft.com/office/powerpoint/2010/main" val="6525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1" y="262630"/>
            <a:ext cx="11385219" cy="6595370"/>
          </a:xfrm>
        </p:spPr>
      </p:pic>
    </p:spTree>
    <p:extLst>
      <p:ext uri="{BB962C8B-B14F-4D97-AF65-F5344CB8AC3E}">
        <p14:creationId xmlns:p14="http://schemas.microsoft.com/office/powerpoint/2010/main" val="342176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216113"/>
            <a:ext cx="11231880" cy="6460166"/>
          </a:xfrm>
        </p:spPr>
      </p:pic>
      <p:sp>
        <p:nvSpPr>
          <p:cNvPr id="5" name="Rettangolo 4"/>
          <p:cNvSpPr/>
          <p:nvPr/>
        </p:nvSpPr>
        <p:spPr>
          <a:xfrm>
            <a:off x="4621426" y="2619632"/>
            <a:ext cx="3015049" cy="988541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545035" y="639417"/>
            <a:ext cx="3113903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In questi campi bisogna inserire le rispettive informazioni per accedere come admin.</a:t>
            </a:r>
          </a:p>
          <a:p>
            <a:r>
              <a:rPr lang="it-IT" b="1" dirty="0"/>
              <a:t>ATTENZIONE: SENZA DEI DATI CORRETTI NON SARA’ POSSIBILE EFFETTUARE L’ACCESSO E SI TORNERA’ ALLA HOME!</a:t>
            </a:r>
          </a:p>
        </p:txBody>
      </p:sp>
      <p:sp>
        <p:nvSpPr>
          <p:cNvPr id="8" name="Rettangolo 7"/>
          <p:cNvSpPr/>
          <p:nvPr/>
        </p:nvSpPr>
        <p:spPr>
          <a:xfrm>
            <a:off x="6087762" y="3608172"/>
            <a:ext cx="1647568" cy="545511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44714" y="4024373"/>
            <a:ext cx="311390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Tramite questo pulsante verrà effettuato l’accesso se i dati inseriti sono corretti.</a:t>
            </a:r>
          </a:p>
        </p:txBody>
      </p:sp>
    </p:spTree>
    <p:extLst>
      <p:ext uri="{BB962C8B-B14F-4D97-AF65-F5344CB8AC3E}">
        <p14:creationId xmlns:p14="http://schemas.microsoft.com/office/powerpoint/2010/main" val="128520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8" y="224651"/>
            <a:ext cx="11472006" cy="6546852"/>
          </a:xfrm>
        </p:spPr>
      </p:pic>
    </p:spTree>
    <p:extLst>
      <p:ext uri="{BB962C8B-B14F-4D97-AF65-F5344CB8AC3E}">
        <p14:creationId xmlns:p14="http://schemas.microsoft.com/office/powerpoint/2010/main" val="190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8" y="224651"/>
            <a:ext cx="11472006" cy="6546852"/>
          </a:xfrm>
        </p:spPr>
      </p:pic>
      <p:sp>
        <p:nvSpPr>
          <p:cNvPr id="5" name="Rettangolo 4"/>
          <p:cNvSpPr/>
          <p:nvPr/>
        </p:nvSpPr>
        <p:spPr>
          <a:xfrm>
            <a:off x="642552" y="1027906"/>
            <a:ext cx="10908958" cy="559531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548809" y="675692"/>
            <a:ext cx="311390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Questa è la schermata riservata a coloro che hanno effettuato l’accesso come admin. </a:t>
            </a:r>
          </a:p>
        </p:txBody>
      </p:sp>
    </p:spTree>
    <p:extLst>
      <p:ext uri="{BB962C8B-B14F-4D97-AF65-F5344CB8AC3E}">
        <p14:creationId xmlns:p14="http://schemas.microsoft.com/office/powerpoint/2010/main" val="3844213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405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Perrino</dc:creator>
  <cp:lastModifiedBy>Francesco Perrino</cp:lastModifiedBy>
  <cp:revision>7</cp:revision>
  <dcterms:created xsi:type="dcterms:W3CDTF">2016-12-01T12:33:45Z</dcterms:created>
  <dcterms:modified xsi:type="dcterms:W3CDTF">2016-12-14T09:37:00Z</dcterms:modified>
</cp:coreProperties>
</file>