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1"/>
  </p:notesMasterIdLst>
  <p:sldIdLst>
    <p:sldId id="256" r:id="rId2"/>
    <p:sldId id="321" r:id="rId3"/>
    <p:sldId id="346" r:id="rId4"/>
    <p:sldId id="345" r:id="rId5"/>
    <p:sldId id="349" r:id="rId6"/>
    <p:sldId id="340" r:id="rId7"/>
    <p:sldId id="343" r:id="rId8"/>
    <p:sldId id="348" r:id="rId9"/>
    <p:sldId id="347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C2F0E-9611-4410-9435-8E0781257A7A}" v="3" dt="2020-11-18T07:35:02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" y="3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3EDDC723-D24F-4B54-9B02-49756D00125B}"/>
    <pc:docChg chg="custSel modSld">
      <pc:chgData name="Sándor Pecsora" userId="810b1d013327c237" providerId="LiveId" clId="{3EDDC723-D24F-4B54-9B02-49756D00125B}" dt="2020-11-14T11:14:29.234" v="193" actId="20577"/>
      <pc:docMkLst>
        <pc:docMk/>
      </pc:docMkLst>
      <pc:sldChg chg="modSp mod">
        <pc:chgData name="Sándor Pecsora" userId="810b1d013327c237" providerId="LiveId" clId="{3EDDC723-D24F-4B54-9B02-49756D00125B}" dt="2020-11-14T11:05:56.042" v="63" actId="20577"/>
        <pc:sldMkLst>
          <pc:docMk/>
          <pc:sldMk cId="1180060703" sldId="256"/>
        </pc:sldMkLst>
        <pc:spChg chg="mod">
          <ac:chgData name="Sándor Pecsora" userId="810b1d013327c237" providerId="LiveId" clId="{3EDDC723-D24F-4B54-9B02-49756D00125B}" dt="2020-11-14T11:05:56.042" v="63" actId="20577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05:21.714" v="0"/>
          <ac:spMkLst>
            <pc:docMk/>
            <pc:sldMk cId="1180060703" sldId="25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3EDDC723-D24F-4B54-9B02-49756D00125B}" dt="2020-11-14T11:12:04.565" v="154" actId="20577"/>
        <pc:sldMkLst>
          <pc:docMk/>
          <pc:sldMk cId="3501878932" sldId="321"/>
        </pc:sldMkLst>
        <pc:spChg chg="mod">
          <ac:chgData name="Sándor Pecsora" userId="810b1d013327c237" providerId="LiveId" clId="{3EDDC723-D24F-4B54-9B02-49756D00125B}" dt="2020-11-14T11:12:04.565" v="154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11:57.055" v="145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 mod">
        <pc:chgData name="Sándor Pecsora" userId="810b1d013327c237" providerId="LiveId" clId="{3EDDC723-D24F-4B54-9B02-49756D00125B}" dt="2020-11-14T11:14:29.234" v="193" actId="20577"/>
        <pc:sldMkLst>
          <pc:docMk/>
          <pc:sldMk cId="3919114993" sldId="340"/>
        </pc:sldMkLst>
        <pc:spChg chg="mod">
          <ac:chgData name="Sándor Pecsora" userId="810b1d013327c237" providerId="LiveId" clId="{3EDDC723-D24F-4B54-9B02-49756D00125B}" dt="2020-11-14T11:12:17.869" v="157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14:29.234" v="193" actId="20577"/>
          <ac:spMkLst>
            <pc:docMk/>
            <pc:sldMk cId="3919114993" sldId="340"/>
            <ac:spMk id="3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20.244" v="158"/>
        <pc:sldMkLst>
          <pc:docMk/>
          <pc:sldMk cId="3367599746" sldId="343"/>
        </pc:sldMkLst>
        <pc:spChg chg="mod">
          <ac:chgData name="Sándor Pecsora" userId="810b1d013327c237" providerId="LiveId" clId="{3EDDC723-D24F-4B54-9B02-49756D00125B}" dt="2020-11-14T11:12:20.244" v="158"/>
          <ac:spMkLst>
            <pc:docMk/>
            <pc:sldMk cId="3367599746" sldId="343"/>
            <ac:spMk id="2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13.916" v="156"/>
        <pc:sldMkLst>
          <pc:docMk/>
          <pc:sldMk cId="3874375682" sldId="345"/>
        </pc:sldMkLst>
        <pc:spChg chg="mod">
          <ac:chgData name="Sándor Pecsora" userId="810b1d013327c237" providerId="LiveId" clId="{3EDDC723-D24F-4B54-9B02-49756D00125B}" dt="2020-11-14T11:12:13.916" v="156"/>
          <ac:spMkLst>
            <pc:docMk/>
            <pc:sldMk cId="3874375682" sldId="345"/>
            <ac:spMk id="2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11.923" v="155"/>
        <pc:sldMkLst>
          <pc:docMk/>
          <pc:sldMk cId="3913864332" sldId="346"/>
        </pc:sldMkLst>
        <pc:spChg chg="mod">
          <ac:chgData name="Sándor Pecsora" userId="810b1d013327c237" providerId="LiveId" clId="{3EDDC723-D24F-4B54-9B02-49756D00125B}" dt="2020-11-14T11:12:11.923" v="155"/>
          <ac:spMkLst>
            <pc:docMk/>
            <pc:sldMk cId="3913864332" sldId="346"/>
            <ac:spMk id="2" creationId="{00000000-0000-0000-0000-000000000000}"/>
          </ac:spMkLst>
        </pc:spChg>
      </pc:sldChg>
    </pc:docChg>
  </pc:docChgLst>
  <pc:docChgLst>
    <pc:chgData userId="810b1d013327c237" providerId="LiveId" clId="{120C2F0E-9611-4410-9435-8E0781257A7A}"/>
    <pc:docChg chg="addSld modSld sldOrd">
      <pc:chgData name="" userId="810b1d013327c237" providerId="LiveId" clId="{120C2F0E-9611-4410-9435-8E0781257A7A}" dt="2020-11-16T08:40:46.143" v="8" actId="6549"/>
      <pc:docMkLst>
        <pc:docMk/>
      </pc:docMkLst>
      <pc:sldChg chg="modSp mod ord">
        <pc:chgData name="" userId="810b1d013327c237" providerId="LiveId" clId="{120C2F0E-9611-4410-9435-8E0781257A7A}" dt="2020-11-16T08:06:47.603" v="7" actId="6549"/>
        <pc:sldMkLst>
          <pc:docMk/>
          <pc:sldMk cId="3874375682" sldId="345"/>
        </pc:sldMkLst>
        <pc:spChg chg="mod">
          <ac:chgData name="" userId="810b1d013327c237" providerId="LiveId" clId="{120C2F0E-9611-4410-9435-8E0781257A7A}" dt="2020-11-16T08:06:47.603" v="7" actId="6549"/>
          <ac:spMkLst>
            <pc:docMk/>
            <pc:sldMk cId="3874375682" sldId="345"/>
            <ac:spMk id="2" creationId="{00000000-0000-0000-0000-000000000000}"/>
          </ac:spMkLst>
        </pc:spChg>
      </pc:sldChg>
      <pc:sldChg chg="modSp mod">
        <pc:chgData name="" userId="810b1d013327c237" providerId="LiveId" clId="{120C2F0E-9611-4410-9435-8E0781257A7A}" dt="2020-11-16T08:40:46.143" v="8" actId="6549"/>
        <pc:sldMkLst>
          <pc:docMk/>
          <pc:sldMk cId="3913864332" sldId="346"/>
        </pc:sldMkLst>
        <pc:spChg chg="mod">
          <ac:chgData name="" userId="810b1d013327c237" providerId="LiveId" clId="{120C2F0E-9611-4410-9435-8E0781257A7A}" dt="2020-11-16T08:40:46.143" v="8" actId="6549"/>
          <ac:spMkLst>
            <pc:docMk/>
            <pc:sldMk cId="3913864332" sldId="346"/>
            <ac:spMk id="3" creationId="{00000000-0000-0000-0000-000000000000}"/>
          </ac:spMkLst>
        </pc:spChg>
      </pc:sldChg>
      <pc:sldChg chg="modSp add mod">
        <pc:chgData name="" userId="810b1d013327c237" providerId="LiveId" clId="{120C2F0E-9611-4410-9435-8E0781257A7A}" dt="2020-11-16T08:06:40.471" v="6" actId="20577"/>
        <pc:sldMkLst>
          <pc:docMk/>
          <pc:sldMk cId="2304037045" sldId="349"/>
        </pc:sldMkLst>
        <pc:spChg chg="mod">
          <ac:chgData name="" userId="810b1d013327c237" providerId="LiveId" clId="{120C2F0E-9611-4410-9435-8E0781257A7A}" dt="2020-11-16T08:06:40.471" v="6" actId="20577"/>
          <ac:spMkLst>
            <pc:docMk/>
            <pc:sldMk cId="2304037045" sldId="349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120C2F0E-9611-4410-9435-8E0781257A7A}"/>
    <pc:docChg chg="undo custSel addSld delSld modSld sldOrd">
      <pc:chgData name="Sándor Pecsora" userId="810b1d013327c237" providerId="LiveId" clId="{120C2F0E-9611-4410-9435-8E0781257A7A}" dt="2020-11-18T08:14:14.200" v="24"/>
      <pc:docMkLst>
        <pc:docMk/>
      </pc:docMkLst>
      <pc:sldChg chg="modSp mod">
        <pc:chgData name="Sándor Pecsora" userId="810b1d013327c237" providerId="LiveId" clId="{120C2F0E-9611-4410-9435-8E0781257A7A}" dt="2020-11-18T08:06:38.225" v="22" actId="20577"/>
        <pc:sldMkLst>
          <pc:docMk/>
          <pc:sldMk cId="3367599746" sldId="343"/>
        </pc:sldMkLst>
        <pc:spChg chg="mod">
          <ac:chgData name="Sándor Pecsora" userId="810b1d013327c237" providerId="LiveId" clId="{120C2F0E-9611-4410-9435-8E0781257A7A}" dt="2020-11-18T08:06:38.225" v="22" actId="20577"/>
          <ac:spMkLst>
            <pc:docMk/>
            <pc:sldMk cId="3367599746" sldId="34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120C2F0E-9611-4410-9435-8E0781257A7A}" dt="2020-11-18T07:33:14.717" v="2" actId="20577"/>
        <pc:sldMkLst>
          <pc:docMk/>
          <pc:sldMk cId="3874375682" sldId="345"/>
        </pc:sldMkLst>
        <pc:spChg chg="mod">
          <ac:chgData name="Sándor Pecsora" userId="810b1d013327c237" providerId="LiveId" clId="{120C2F0E-9611-4410-9435-8E0781257A7A}" dt="2020-11-18T07:33:14.717" v="2" actId="20577"/>
          <ac:spMkLst>
            <pc:docMk/>
            <pc:sldMk cId="3874375682" sldId="345"/>
            <ac:spMk id="2" creationId="{00000000-0000-0000-0000-000000000000}"/>
          </ac:spMkLst>
        </pc:spChg>
      </pc:sldChg>
      <pc:sldChg chg="modSp mod">
        <pc:chgData name="Sándor Pecsora" userId="810b1d013327c237" providerId="LiveId" clId="{120C2F0E-9611-4410-9435-8E0781257A7A}" dt="2020-11-18T08:00:37.527" v="9" actId="20577"/>
        <pc:sldMkLst>
          <pc:docMk/>
          <pc:sldMk cId="3913864332" sldId="346"/>
        </pc:sldMkLst>
        <pc:spChg chg="mod">
          <ac:chgData name="Sándor Pecsora" userId="810b1d013327c237" providerId="LiveId" clId="{120C2F0E-9611-4410-9435-8E0781257A7A}" dt="2020-11-18T08:00:37.527" v="9" actId="20577"/>
          <ac:spMkLst>
            <pc:docMk/>
            <pc:sldMk cId="3913864332" sldId="346"/>
            <ac:spMk id="3" creationId="{00000000-0000-0000-0000-000000000000}"/>
          </ac:spMkLst>
        </pc:spChg>
      </pc:sldChg>
      <pc:sldChg chg="ord">
        <pc:chgData name="Sándor Pecsora" userId="810b1d013327c237" providerId="LiveId" clId="{120C2F0E-9611-4410-9435-8E0781257A7A}" dt="2020-11-18T08:14:14.200" v="24"/>
        <pc:sldMkLst>
          <pc:docMk/>
          <pc:sldMk cId="2089455493" sldId="348"/>
        </pc:sldMkLst>
      </pc:sldChg>
      <pc:sldChg chg="modSp mod">
        <pc:chgData name="Sándor Pecsora" userId="810b1d013327c237" providerId="LiveId" clId="{120C2F0E-9611-4410-9435-8E0781257A7A}" dt="2020-11-18T08:01:57.970" v="18" actId="255"/>
        <pc:sldMkLst>
          <pc:docMk/>
          <pc:sldMk cId="2304037045" sldId="349"/>
        </pc:sldMkLst>
        <pc:spChg chg="mod">
          <ac:chgData name="Sándor Pecsora" userId="810b1d013327c237" providerId="LiveId" clId="{120C2F0E-9611-4410-9435-8E0781257A7A}" dt="2020-11-18T08:01:57.970" v="18" actId="255"/>
          <ac:spMkLst>
            <pc:docMk/>
            <pc:sldMk cId="2304037045" sldId="349"/>
            <ac:spMk id="3" creationId="{00000000-0000-0000-0000-000000000000}"/>
          </ac:spMkLst>
        </pc:spChg>
      </pc:sldChg>
      <pc:sldChg chg="modSp add del mod">
        <pc:chgData name="Sándor Pecsora" userId="810b1d013327c237" providerId="LiveId" clId="{120C2F0E-9611-4410-9435-8E0781257A7A}" dt="2020-11-18T07:35:02.811" v="6"/>
        <pc:sldMkLst>
          <pc:docMk/>
          <pc:sldMk cId="1550669703" sldId="350"/>
        </pc:sldMkLst>
        <pc:spChg chg="mod">
          <ac:chgData name="Sándor Pecsora" userId="810b1d013327c237" providerId="LiveId" clId="{120C2F0E-9611-4410-9435-8E0781257A7A}" dt="2020-11-18T07:34:51.390" v="5"/>
          <ac:spMkLst>
            <pc:docMk/>
            <pc:sldMk cId="1550669703" sldId="35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2445" y="758952"/>
            <a:ext cx="8164830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2000" y="4455621"/>
            <a:ext cx="7797800" cy="1143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MBX12"/>
              </a:rPr>
              <a:t>A </a:t>
            </a:r>
            <a:r>
              <a:rPr lang="en-US" sz="1800" dirty="0" err="1">
                <a:latin typeface="CMBX12"/>
              </a:rPr>
              <a:t>statisztika</a:t>
            </a:r>
            <a:r>
              <a:rPr lang="en-US" sz="1800" dirty="0">
                <a:latin typeface="CMBX12"/>
              </a:rPr>
              <a:t> </a:t>
            </a:r>
            <a:r>
              <a:rPr lang="en-US" sz="1800" dirty="0" err="1">
                <a:latin typeface="CMBX12"/>
              </a:rPr>
              <a:t>alapfogalmai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2298429"/>
          </a:xfrm>
        </p:spPr>
        <p:txBody>
          <a:bodyPr>
            <a:noAutofit/>
          </a:bodyPr>
          <a:lstStyle/>
          <a:p>
            <a:r>
              <a:rPr lang="hu-HU" dirty="0"/>
              <a:t>Az Ezt idd teát 200 grammos dobozokban árulják. A Fogyasztóvédelmi Felügyelőség lemérte öt véletlenszerűen kiválasztott teásdoboz tömegét, melyekre az alábbi grammban </a:t>
            </a:r>
            <a:r>
              <a:rPr lang="nn-NO" dirty="0"/>
              <a:t>kifejezett </a:t>
            </a:r>
            <a:r>
              <a:rPr lang="hu-HU" dirty="0"/>
              <a:t>é</a:t>
            </a:r>
            <a:r>
              <a:rPr lang="nn-NO" dirty="0"/>
              <a:t>rt</a:t>
            </a:r>
            <a:r>
              <a:rPr lang="hu-HU" dirty="0"/>
              <a:t>é</a:t>
            </a:r>
            <a:r>
              <a:rPr lang="nn-NO" dirty="0"/>
              <a:t>kek ad</a:t>
            </a:r>
            <a:r>
              <a:rPr lang="hu-HU" dirty="0"/>
              <a:t>ó</a:t>
            </a:r>
            <a:r>
              <a:rPr lang="nn-NO" dirty="0"/>
              <a:t>dtak:</a:t>
            </a:r>
            <a:endParaRPr lang="hu-HU" dirty="0"/>
          </a:p>
          <a:p>
            <a:pPr algn="ctr"/>
            <a:r>
              <a:rPr lang="hu-HU" sz="1800" b="0" i="0" u="none" strike="noStrike" baseline="0" dirty="0">
                <a:latin typeface="CMR12"/>
              </a:rPr>
              <a:t>196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202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198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197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190</a:t>
            </a:r>
            <a:r>
              <a:rPr lang="en-GB" sz="1800" b="0" i="0" u="none" strike="noStrike" baseline="0" dirty="0">
                <a:latin typeface="CMR12"/>
              </a:rPr>
              <a:t>.</a:t>
            </a:r>
            <a:endParaRPr lang="hu-HU" sz="1800" b="0" i="0" u="none" strike="noStrike" baseline="0" dirty="0">
              <a:latin typeface="CMMI12"/>
            </a:endParaRPr>
          </a:p>
          <a:p>
            <a:r>
              <a:rPr lang="hu-HU" dirty="0"/>
              <a:t>Határozza meg a mintaátlagot, a szórás torzítatlan becslését, valamint rajzolja fel a minta empirikus eloszlásfüggvényét!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8321040" cy="4987100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=[196, 202, 198, 197, 190];</a:t>
            </a:r>
          </a:p>
          <a:p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</a:t>
            </a:r>
            <a:r>
              <a:rPr lang="hu-HU" dirty="0" err="1"/>
              <a:t>std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8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=[196, 202, 198, 197, 190];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=sort(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=2*max(data)-mean(data);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 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plot(min_x:0.1:min(data), zeros(length(min_x:0.1:min(data))),</a:t>
            </a:r>
            <a:r>
              <a:rPr lang="nb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)-1)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plot((data(i):0.1:data(i+1)), i/length(data)*ones(length(data(i):0.1:data(i+1))),</a:t>
            </a:r>
            <a:r>
              <a:rPr lang="nn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):0.1:max_x,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:-0.1:max(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))),</a:t>
            </a:r>
            <a:r>
              <a:rPr lang="hu-HU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 (Mentse el a kódot </a:t>
            </a:r>
            <a:r>
              <a:rPr lang="hu-HU" dirty="0">
                <a:solidFill>
                  <a:schemeClr val="tx1"/>
                </a:solidFill>
              </a:rPr>
              <a:t>ecdf2.m néven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elfv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ecdf21(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5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=sort(</a:t>
            </a:r>
            <a:r>
              <a:rPr lang="hu-HU" sz="15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unique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data1(2,i)=sum(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(1,:))-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(1,:));  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=2*max(data(1,:))-mean(data(1,:));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5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5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b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plot(min_x:0.1:min(data(1,:)),zeros(length(min_x:0.1:min(data(1,:)))),</a:t>
            </a:r>
            <a:r>
              <a:rPr lang="nb-NO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'b*'</a:t>
            </a:r>
            <a:r>
              <a:rPr lang="nb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(data,2)-1)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plot((data(1,i):0.1:data(1,(i+1))),sum(data(2,1:i)/</a:t>
            </a:r>
            <a:br>
              <a:rPr lang="hu-HU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sum(data(2,:)))*ones(length(data(1,i):0.1:data(1,(i+1)))),</a:t>
            </a:r>
            <a:r>
              <a:rPr lang="nn-NO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'b*'</a:t>
            </a:r>
            <a:r>
              <a:rPr lang="nn-NO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plot(max(data(1,:)):0.1:max_x, ones(length(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:-0.1:max(data(1,:)))),</a:t>
            </a:r>
            <a:r>
              <a:rPr lang="en-US" sz="15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'b*'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500" b="0" i="0" u="none" strike="noStrike" baseline="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3040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r>
              <a:rPr lang="hu-HU" dirty="0"/>
              <a:t>Egy, a (0, 1) intervallumon egyenletes eloszlású véletlenszám generátor az alábbi 8 számot generálta.</a:t>
            </a:r>
          </a:p>
          <a:p>
            <a:pPr algn="ctr"/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18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57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82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55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63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12</a:t>
            </a:r>
            <a:r>
              <a:rPr lang="en-GB" sz="1800" b="0" i="0" u="none" strike="noStrike" baseline="0" dirty="0">
                <a:latin typeface="CMMI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b="0" i="0" u="none" strike="noStrike" baseline="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91</a:t>
            </a:r>
            <a:r>
              <a:rPr lang="en-GB" sz="1800" b="0" i="0" u="none" strike="noStrike" baseline="0" dirty="0">
                <a:latin typeface="CMR12"/>
              </a:rPr>
              <a:t>,</a:t>
            </a:r>
            <a:r>
              <a:rPr lang="hu-HU" sz="1800" b="0" i="0" u="none" strike="noStrike" baseline="0" dirty="0">
                <a:latin typeface="CMMI12"/>
              </a:rPr>
              <a:t> </a:t>
            </a:r>
            <a:r>
              <a:rPr lang="hu-HU" sz="1800" b="0" i="0" u="none" strike="noStrike" baseline="0" dirty="0">
                <a:latin typeface="CMR12"/>
              </a:rPr>
              <a:t>0</a:t>
            </a:r>
            <a:r>
              <a:rPr lang="en-GB" sz="1800" dirty="0">
                <a:latin typeface="CMMI12"/>
              </a:rPr>
              <a:t>.</a:t>
            </a:r>
            <a:r>
              <a:rPr lang="hu-HU" sz="1800" b="0" i="0" u="none" strike="noStrike" baseline="0" dirty="0">
                <a:latin typeface="CMR12"/>
              </a:rPr>
              <a:t>31</a:t>
            </a:r>
            <a:r>
              <a:rPr lang="en-GB" sz="1800" dirty="0">
                <a:latin typeface="CMMI12"/>
              </a:rPr>
              <a:t>.</a:t>
            </a:r>
            <a:endParaRPr lang="hu-HU" sz="1800" b="0" i="0" u="none" strike="noStrike" baseline="0" dirty="0">
              <a:latin typeface="CMMI12"/>
            </a:endParaRPr>
          </a:p>
          <a:p>
            <a:r>
              <a:rPr lang="hu-HU" dirty="0"/>
              <a:t>Határozza meg a mintaátlagot, a szórás torzítatlan becslését, valamint rajzolja fel a minta empirikus eloszlásfüggvényét és a tényleges eloszlásfüggvényt!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16.2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226593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 = [0.18, 0.57, 0.82, 0.55, 0.63, 0.12, 0.91, 0.31];</a:t>
            </a:r>
          </a:p>
          <a:p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</a:t>
            </a:r>
            <a:r>
              <a:rPr lang="hu-HU" dirty="0" err="1"/>
              <a:t>std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ecdf21(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 x = -0.1:0.01:1.1; </a:t>
            </a:r>
          </a:p>
          <a:p>
            <a:r>
              <a:rPr lang="hu-HU" dirty="0" err="1"/>
              <a:t>plot</a:t>
            </a:r>
            <a:r>
              <a:rPr lang="hu-HU" dirty="0"/>
              <a:t>(</a:t>
            </a:r>
            <a:r>
              <a:rPr lang="hu-HU" dirty="0" err="1"/>
              <a:t>x,unifcdf</a:t>
            </a:r>
            <a:r>
              <a:rPr lang="hu-HU" dirty="0"/>
              <a:t>(x),'r')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7F730-16E7-48B4-A74A-EEF58C2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10848"/>
            <a:ext cx="7543801" cy="564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carsmall</a:t>
            </a:r>
            <a:endParaRPr lang="hu-HU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boxplot</a:t>
            </a:r>
            <a:r>
              <a:rPr lang="hu-HU" dirty="0"/>
              <a:t>(MPG)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Vehicles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title('Miles per Gallon for All Vehicles')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boxplot</a:t>
            </a:r>
            <a:r>
              <a:rPr lang="hu-HU" dirty="0"/>
              <a:t>(</a:t>
            </a:r>
            <a:r>
              <a:rPr lang="hu-HU" dirty="0" err="1"/>
              <a:t>MPG,Origin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title('Miles per Gallon by Vehicle Origin')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('Country of </a:t>
            </a:r>
            <a:r>
              <a:rPr lang="hu-HU" dirty="0" err="1"/>
              <a:t>Origin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tbl</a:t>
            </a:r>
            <a:r>
              <a:rPr lang="hu-HU" dirty="0"/>
              <a:t> = </a:t>
            </a:r>
            <a:r>
              <a:rPr lang="hu-HU" dirty="0" err="1"/>
              <a:t>tabulate</a:t>
            </a:r>
            <a:r>
              <a:rPr lang="hu-HU" dirty="0"/>
              <a:t>(</a:t>
            </a:r>
            <a:r>
              <a:rPr lang="hu-HU" dirty="0" err="1"/>
              <a:t>Origin</a:t>
            </a:r>
            <a:r>
              <a:rPr lang="hu-HU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t = cell2table(</a:t>
            </a:r>
            <a:r>
              <a:rPr lang="hu-HU" dirty="0" err="1"/>
              <a:t>tbl</a:t>
            </a:r>
            <a:r>
              <a:rPr lang="hu-HU" dirty="0"/>
              <a:t>,'</a:t>
            </a:r>
            <a:r>
              <a:rPr lang="hu-HU" dirty="0" err="1"/>
              <a:t>VariableNames</a:t>
            </a:r>
            <a:r>
              <a:rPr lang="hu-HU" dirty="0"/>
              <a:t>',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   {'</a:t>
            </a:r>
            <a:r>
              <a:rPr lang="hu-HU" dirty="0" err="1"/>
              <a:t>Value</a:t>
            </a:r>
            <a:r>
              <a:rPr lang="hu-HU" dirty="0"/>
              <a:t>','</a:t>
            </a:r>
            <a:r>
              <a:rPr lang="hu-HU" dirty="0" err="1"/>
              <a:t>Count</a:t>
            </a:r>
            <a:r>
              <a:rPr lang="hu-HU" dirty="0"/>
              <a:t>','Percent'});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t.Value</a:t>
            </a:r>
            <a:r>
              <a:rPr lang="en-US" dirty="0"/>
              <a:t> = categorical(</a:t>
            </a:r>
            <a:r>
              <a:rPr lang="en-US" dirty="0" err="1"/>
              <a:t>t.Value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bar(</a:t>
            </a:r>
            <a:r>
              <a:rPr lang="en-US" dirty="0" err="1"/>
              <a:t>t.Value,t.Count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xlabel</a:t>
            </a:r>
            <a:r>
              <a:rPr lang="hu-HU" dirty="0"/>
              <a:t>('Country of </a:t>
            </a:r>
            <a:r>
              <a:rPr lang="hu-HU" dirty="0" err="1"/>
              <a:t>Origin</a:t>
            </a:r>
            <a:r>
              <a:rPr lang="hu-HU" dirty="0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ylabel</a:t>
            </a:r>
            <a:r>
              <a:rPr lang="hu-HU" dirty="0"/>
              <a:t>('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Cars</a:t>
            </a:r>
            <a:r>
              <a:rPr lang="hu-HU" dirty="0"/>
              <a:t>')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F202E839-C742-4783-912E-931DF51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24244"/>
          </a:xfrm>
        </p:spPr>
        <p:txBody>
          <a:bodyPr/>
          <a:lstStyle/>
          <a:p>
            <a:r>
              <a:rPr lang="hu-HU" dirty="0" err="1"/>
              <a:t>Cars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45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E78AC-AFCE-4405-9BE0-A08A735A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Covid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254ED1-2390-4703-AB22-3DA05DC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195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covid</a:t>
            </a:r>
            <a:r>
              <a:rPr lang="hu-HU" dirty="0"/>
              <a:t> = </a:t>
            </a:r>
            <a:r>
              <a:rPr lang="hu-HU" dirty="0" err="1"/>
              <a:t>readtable</a:t>
            </a:r>
            <a:r>
              <a:rPr lang="hu-HU" dirty="0"/>
              <a:t>('covid.csv');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head</a:t>
            </a:r>
            <a:r>
              <a:rPr lang="hu-HU" dirty="0"/>
              <a:t>(</a:t>
            </a:r>
            <a:r>
              <a:rPr lang="hu-HU" dirty="0" err="1"/>
              <a:t>covid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covid.countriesAndTerritories</a:t>
            </a:r>
            <a:r>
              <a:rPr lang="en-US" dirty="0"/>
              <a:t> = categorical(</a:t>
            </a:r>
            <a:r>
              <a:rPr lang="en-US" dirty="0" err="1"/>
              <a:t>covid.countriesAndTerritories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tabulate</a:t>
            </a:r>
            <a:r>
              <a:rPr lang="hu-HU" dirty="0"/>
              <a:t>(</a:t>
            </a:r>
            <a:r>
              <a:rPr lang="hu-HU" dirty="0" err="1"/>
              <a:t>covid.countriesAndTerritories</a:t>
            </a:r>
            <a:r>
              <a:rPr lang="hu-HU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hun</a:t>
            </a:r>
            <a:r>
              <a:rPr lang="en-US" dirty="0"/>
              <a:t> = </a:t>
            </a:r>
            <a:r>
              <a:rPr lang="en-US" dirty="0" err="1"/>
              <a:t>covid.cases</a:t>
            </a:r>
            <a:r>
              <a:rPr lang="en-US" dirty="0"/>
              <a:t>(</a:t>
            </a:r>
            <a:r>
              <a:rPr lang="en-US" dirty="0" err="1"/>
              <a:t>covid.countriesAndTerritories</a:t>
            </a:r>
            <a:r>
              <a:rPr lang="en-US" dirty="0"/>
              <a:t>=="Hungary");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plot</a:t>
            </a:r>
            <a:r>
              <a:rPr lang="hu-HU" dirty="0"/>
              <a:t>(flip(hun))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title('Number of COVID-19 cases in Hungary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aust</a:t>
            </a:r>
            <a:r>
              <a:rPr lang="en-US" dirty="0"/>
              <a:t> = </a:t>
            </a:r>
            <a:r>
              <a:rPr lang="en-US" dirty="0" err="1"/>
              <a:t>covid.cases</a:t>
            </a:r>
            <a:r>
              <a:rPr lang="en-US" dirty="0"/>
              <a:t>(</a:t>
            </a:r>
            <a:r>
              <a:rPr lang="en-US" dirty="0" err="1"/>
              <a:t>covid.countriesAndTerritories</a:t>
            </a:r>
            <a:r>
              <a:rPr lang="en-US" dirty="0"/>
              <a:t>=="Austria");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hold </a:t>
            </a:r>
            <a:r>
              <a:rPr lang="hu-HU" dirty="0" err="1"/>
              <a:t>on</a:t>
            </a: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plot</a:t>
            </a:r>
            <a:r>
              <a:rPr lang="hu-HU" dirty="0"/>
              <a:t>(flip(</a:t>
            </a:r>
            <a:r>
              <a:rPr lang="hu-HU" dirty="0" err="1"/>
              <a:t>aust</a:t>
            </a:r>
            <a:r>
              <a:rPr lang="hu-HU" dirty="0"/>
              <a:t>),'r')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title('Number of COVID-19 cases in Hungary and Austria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nb-NO" dirty="0"/>
              <a:t>n = min(length(aust),length(hun));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corr(hun(1:n),aust(1:n))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5388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12227</TotalTime>
  <Words>903</Words>
  <Application>Microsoft Office PowerPoint</Application>
  <PresentationFormat>Diavetítés a képernyőre (4:3 oldalarány)</PresentationFormat>
  <Paragraphs>94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CMBX12</vt:lpstr>
      <vt:lpstr>CMMI12</vt:lpstr>
      <vt:lpstr>CMR12</vt:lpstr>
      <vt:lpstr>Courier New</vt:lpstr>
      <vt:lpstr>Retrospektív</vt:lpstr>
      <vt:lpstr>Alkalmazott statisztika, Valószínűségszámítás és statisztika</vt:lpstr>
      <vt:lpstr>Gyakorlat 16.1 (M1) </vt:lpstr>
      <vt:lpstr>Gyakorlat 16.1 (M1) </vt:lpstr>
      <vt:lpstr>Gyakorlat 16.1 (M1)  </vt:lpstr>
      <vt:lpstr>Gyakorlat 16.1 (M1) (Mentse el a kódot ecdf2.m néven)  </vt:lpstr>
      <vt:lpstr>Gyakorlat 16.2 (M2) </vt:lpstr>
      <vt:lpstr>Gyakorlat 16.2 (M2) </vt:lpstr>
      <vt:lpstr>Cars</vt:lpstr>
      <vt:lpstr>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155</cp:revision>
  <dcterms:created xsi:type="dcterms:W3CDTF">2020-09-02T07:49:18Z</dcterms:created>
  <dcterms:modified xsi:type="dcterms:W3CDTF">2020-11-18T08:14:47Z</dcterms:modified>
</cp:coreProperties>
</file>