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2"/>
  </p:notesMasterIdLst>
  <p:sldIdLst>
    <p:sldId id="256" r:id="rId2"/>
    <p:sldId id="321" r:id="rId3"/>
    <p:sldId id="322" r:id="rId4"/>
    <p:sldId id="323" r:id="rId5"/>
    <p:sldId id="324" r:id="rId6"/>
    <p:sldId id="327" r:id="rId7"/>
    <p:sldId id="328" r:id="rId8"/>
    <p:sldId id="326" r:id="rId9"/>
    <p:sldId id="325" r:id="rId10"/>
    <p:sldId id="32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3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9CECE545-C29A-4A4C-BE24-D729CB47869F}"/>
    <pc:docChg chg="modSld">
      <pc:chgData name="Sándor Pecsora" userId="810b1d013327c237" providerId="LiveId" clId="{9CECE545-C29A-4A4C-BE24-D729CB47869F}" dt="2021-03-04T11:36:46.736" v="7" actId="20577"/>
      <pc:docMkLst>
        <pc:docMk/>
      </pc:docMkLst>
      <pc:sldChg chg="modSp">
        <pc:chgData name="Sándor Pecsora" userId="810b1d013327c237" providerId="LiveId" clId="{9CECE545-C29A-4A4C-BE24-D729CB47869F}" dt="2021-03-04T11:36:46.736" v="7" actId="20577"/>
        <pc:sldMkLst>
          <pc:docMk/>
          <pc:sldMk cId="1492341135" sldId="325"/>
        </pc:sldMkLst>
        <pc:spChg chg="mod">
          <ac:chgData name="Sándor Pecsora" userId="810b1d013327c237" providerId="LiveId" clId="{9CECE545-C29A-4A4C-BE24-D729CB47869F}" dt="2021-03-04T11:36:46.736" v="7" actId="20577"/>
          <ac:spMkLst>
            <pc:docMk/>
            <pc:sldMk cId="1492341135" sldId="325"/>
            <ac:spMk id="6" creationId="{A7A4DA5D-6088-4F3E-95A4-3EF02CECCD11}"/>
          </ac:spMkLst>
        </pc:spChg>
      </pc:sldChg>
    </pc:docChg>
  </pc:docChgLst>
  <pc:docChgLst>
    <pc:chgData name="Sándor Pecsora" userId="810b1d013327c237" providerId="LiveId" clId="{5E97B994-A632-4AB4-82FE-3BBD331C7356}"/>
    <pc:docChg chg="custSel addSld modSld">
      <pc:chgData name="Sándor Pecsora" userId="810b1d013327c237" providerId="LiveId" clId="{5E97B994-A632-4AB4-82FE-3BBD331C7356}" dt="2020-11-29T09:20:48.706" v="32" actId="20577"/>
      <pc:docMkLst>
        <pc:docMk/>
      </pc:docMkLst>
      <pc:sldChg chg="modSp mod">
        <pc:chgData name="Sándor Pecsora" userId="810b1d013327c237" providerId="LiveId" clId="{5E97B994-A632-4AB4-82FE-3BBD331C7356}" dt="2020-11-29T09:20:31.498" v="24" actId="20577"/>
        <pc:sldMkLst>
          <pc:docMk/>
          <pc:sldMk cId="578471410" sldId="322"/>
        </pc:sldMkLst>
        <pc:spChg chg="mod">
          <ac:chgData name="Sándor Pecsora" userId="810b1d013327c237" providerId="LiveId" clId="{5E97B994-A632-4AB4-82FE-3BBD331C7356}" dt="2020-11-29T09:20:31.498" v="24" actId="20577"/>
          <ac:spMkLst>
            <pc:docMk/>
            <pc:sldMk cId="578471410" sldId="322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1:22.250" v="3" actId="403"/>
          <ac:spMkLst>
            <pc:docMk/>
            <pc:sldMk cId="578471410" sldId="32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5E97B994-A632-4AB4-82FE-3BBD331C7356}" dt="2020-11-29T09:20:39.031" v="28" actId="20577"/>
        <pc:sldMkLst>
          <pc:docMk/>
          <pc:sldMk cId="209150647" sldId="324"/>
        </pc:sldMkLst>
        <pc:spChg chg="mod">
          <ac:chgData name="Sándor Pecsora" userId="810b1d013327c237" providerId="LiveId" clId="{5E97B994-A632-4AB4-82FE-3BBD331C7356}" dt="2020-11-29T09:20:39.031" v="28" actId="20577"/>
          <ac:spMkLst>
            <pc:docMk/>
            <pc:sldMk cId="209150647" sldId="324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2:44.300" v="12" actId="403"/>
          <ac:spMkLst>
            <pc:docMk/>
            <pc:sldMk cId="209150647" sldId="324"/>
            <ac:spMk id="3" creationId="{00000000-0000-0000-0000-000000000000}"/>
          </ac:spMkLst>
        </pc:spChg>
      </pc:sldChg>
      <pc:sldChg chg="modSp mod">
        <pc:chgData name="Sándor Pecsora" userId="810b1d013327c237" providerId="LiveId" clId="{5E97B994-A632-4AB4-82FE-3BBD331C7356}" dt="2020-11-29T09:20:48.706" v="32" actId="20577"/>
        <pc:sldMkLst>
          <pc:docMk/>
          <pc:sldMk cId="712099086" sldId="326"/>
        </pc:sldMkLst>
        <pc:spChg chg="mod">
          <ac:chgData name="Sándor Pecsora" userId="810b1d013327c237" providerId="LiveId" clId="{5E97B994-A632-4AB4-82FE-3BBD331C7356}" dt="2020-11-29T09:20:48.706" v="32" actId="20577"/>
          <ac:spMkLst>
            <pc:docMk/>
            <pc:sldMk cId="712099086" sldId="326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5:29.269" v="16" actId="403"/>
          <ac:spMkLst>
            <pc:docMk/>
            <pc:sldMk cId="712099086" sldId="326"/>
            <ac:spMk id="3" creationId="{00000000-0000-0000-0000-000000000000}"/>
          </ac:spMkLst>
        </pc:spChg>
      </pc:sldChg>
      <pc:sldChg chg="addSp delSp modSp new mod">
        <pc:chgData name="Sándor Pecsora" userId="810b1d013327c237" providerId="LiveId" clId="{5E97B994-A632-4AB4-82FE-3BBD331C7356}" dt="2020-11-29T09:20:14.851" v="20"/>
        <pc:sldMkLst>
          <pc:docMk/>
          <pc:sldMk cId="2007798425" sldId="329"/>
        </pc:sldMkLst>
        <pc:spChg chg="mod">
          <ac:chgData name="Sándor Pecsora" userId="810b1d013327c237" providerId="LiveId" clId="{5E97B994-A632-4AB4-82FE-3BBD331C7356}" dt="2020-11-29T09:20:14.851" v="20"/>
          <ac:spMkLst>
            <pc:docMk/>
            <pc:sldMk cId="2007798425" sldId="329"/>
            <ac:spMk id="2" creationId="{6314E765-BE12-4FEC-B7BD-C55A3B2C5A66}"/>
          </ac:spMkLst>
        </pc:spChg>
        <pc:spChg chg="del">
          <ac:chgData name="Sándor Pecsora" userId="810b1d013327c237" providerId="LiveId" clId="{5E97B994-A632-4AB4-82FE-3BBD331C7356}" dt="2020-11-29T09:18:18.146" v="18" actId="478"/>
          <ac:spMkLst>
            <pc:docMk/>
            <pc:sldMk cId="2007798425" sldId="329"/>
            <ac:spMk id="3" creationId="{F934D1C2-8354-4BFB-BFCD-7DAEE20CEC65}"/>
          </ac:spMkLst>
        </pc:spChg>
        <pc:spChg chg="add mod">
          <ac:chgData name="Sándor Pecsora" userId="810b1d013327c237" providerId="LiveId" clId="{5E97B994-A632-4AB4-82FE-3BBD331C7356}" dt="2020-11-29T09:18:22.037" v="19"/>
          <ac:spMkLst>
            <pc:docMk/>
            <pc:sldMk cId="2007798425" sldId="329"/>
            <ac:spMk id="4" creationId="{0BCEBB87-F01C-4CB9-AAF7-B6655F5762D7}"/>
          </ac:spMkLst>
        </pc:spChg>
        <pc:spChg chg="add mod">
          <ac:chgData name="Sándor Pecsora" userId="810b1d013327c237" providerId="LiveId" clId="{5E97B994-A632-4AB4-82FE-3BBD331C7356}" dt="2020-11-29T09:18:22.037" v="19"/>
          <ac:spMkLst>
            <pc:docMk/>
            <pc:sldMk cId="2007798425" sldId="329"/>
            <ac:spMk id="5" creationId="{D5C73BF7-F480-4211-B68C-C80C335F3D7D}"/>
          </ac:spMkLst>
        </pc:spChg>
      </pc:sldChg>
    </pc:docChg>
  </pc:docChgLst>
  <pc:docChgLst>
    <pc:chgData name="Sándor Pecsora" userId="810b1d013327c237" providerId="LiveId" clId="{50047C66-EB86-42B8-932C-3DB5976938DB}"/>
    <pc:docChg chg="undo custSel addSld delSld modSld sldOrd">
      <pc:chgData name="Sándor Pecsora" userId="810b1d013327c237" providerId="LiveId" clId="{50047C66-EB86-42B8-932C-3DB5976938DB}" dt="2020-12-07T07:44:16.378" v="1185"/>
      <pc:docMkLst>
        <pc:docMk/>
      </pc:docMkLst>
      <pc:sldChg chg="modSp mod">
        <pc:chgData name="Sándor Pecsora" userId="810b1d013327c237" providerId="LiveId" clId="{50047C66-EB86-42B8-932C-3DB5976938DB}" dt="2020-11-26T11:30:16.240" v="2" actId="20577"/>
        <pc:sldMkLst>
          <pc:docMk/>
          <pc:sldMk cId="1180060703" sldId="256"/>
        </pc:sldMkLst>
        <pc:spChg chg="mod">
          <ac:chgData name="Sándor Pecsora" userId="810b1d013327c237" providerId="LiveId" clId="{50047C66-EB86-42B8-932C-3DB5976938DB}" dt="2020-11-26T11:30:16.240" v="2" actId="20577"/>
          <ac:spMkLst>
            <pc:docMk/>
            <pc:sldMk cId="1180060703" sldId="256"/>
            <ac:spMk id="3" creationId="{00000000-0000-0000-0000-000000000000}"/>
          </ac:spMkLst>
        </pc:spChg>
      </pc:sldChg>
      <pc:sldChg chg="addSp delSp modSp mod delAnim">
        <pc:chgData name="Sándor Pecsora" userId="810b1d013327c237" providerId="LiveId" clId="{50047C66-EB86-42B8-932C-3DB5976938DB}" dt="2020-11-26T13:25:19.459" v="1164"/>
        <pc:sldMkLst>
          <pc:docMk/>
          <pc:sldMk cId="3501878932" sldId="321"/>
        </pc:sldMkLst>
        <pc:spChg chg="mod">
          <ac:chgData name="Sándor Pecsora" userId="810b1d013327c237" providerId="LiveId" clId="{50047C66-EB86-42B8-932C-3DB5976938DB}" dt="2020-11-26T12:50:21.833" v="1123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0:25.613" v="1132" actId="20577"/>
          <ac:spMkLst>
            <pc:docMk/>
            <pc:sldMk cId="3501878932" sldId="321"/>
            <ac:spMk id="3" creationId="{00000000-0000-0000-0000-000000000000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4" creationId="{3A074465-756F-4C52-8EA2-0A34F87E961E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5" creationId="{A45E66EA-5B2E-43AC-88EC-7C6A2A7CFCFC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6" creationId="{EE3F9EAC-0507-47D8-8525-3106555D16C4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8" creationId="{8824133B-A413-4585-A9A8-FA5BE3FBAAA2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9" creationId="{EAE1AECC-78D1-423A-B883-BA64D2D9CA67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10" creationId="{B13B4991-359B-40B7-8DC1-05A5D1D2EF62}"/>
          </ac:spMkLst>
        </pc:spChg>
        <pc:spChg chg="add del mod">
          <ac:chgData name="Sándor Pecsora" userId="810b1d013327c237" providerId="LiveId" clId="{50047C66-EB86-42B8-932C-3DB5976938DB}" dt="2020-11-26T11:42:23.207" v="127" actId="22"/>
          <ac:spMkLst>
            <pc:docMk/>
            <pc:sldMk cId="3501878932" sldId="321"/>
            <ac:spMk id="11" creationId="{3DFE2829-88EC-482F-90E7-D0C0AB3CC7B6}"/>
          </ac:spMkLst>
        </pc:spChg>
        <pc:spChg chg="add mod">
          <ac:chgData name="Sándor Pecsora" userId="810b1d013327c237" providerId="LiveId" clId="{50047C66-EB86-42B8-932C-3DB5976938DB}" dt="2020-11-26T12:13:14.611" v="504"/>
          <ac:spMkLst>
            <pc:docMk/>
            <pc:sldMk cId="3501878932" sldId="321"/>
            <ac:spMk id="13" creationId="{99BC8E99-F782-4BD1-BEC5-FCEB9196AE47}"/>
          </ac:spMkLst>
        </pc:spChg>
        <pc:spChg chg="add mod">
          <ac:chgData name="Sándor Pecsora" userId="810b1d013327c237" providerId="LiveId" clId="{50047C66-EB86-42B8-932C-3DB5976938DB}" dt="2020-11-26T13:25:19.459" v="1164"/>
          <ac:spMkLst>
            <pc:docMk/>
            <pc:sldMk cId="3501878932" sldId="321"/>
            <ac:spMk id="15" creationId="{DA3F1779-52EB-4421-800F-1640D652037A}"/>
          </ac:spMkLst>
        </pc:spChg>
      </pc:sldChg>
      <pc:sldChg chg="modSp add mod">
        <pc:chgData name="Sándor Pecsora" userId="810b1d013327c237" providerId="LiveId" clId="{50047C66-EB86-42B8-932C-3DB5976938DB}" dt="2020-11-26T11:32:55.805" v="25" actId="6549"/>
        <pc:sldMkLst>
          <pc:docMk/>
          <pc:sldMk cId="578471410" sldId="322"/>
        </pc:sldMkLst>
        <pc:spChg chg="mod">
          <ac:chgData name="Sándor Pecsora" userId="810b1d013327c237" providerId="LiveId" clId="{50047C66-EB86-42B8-932C-3DB5976938DB}" dt="2020-11-26T11:32:55.805" v="25" actId="6549"/>
          <ac:spMkLst>
            <pc:docMk/>
            <pc:sldMk cId="578471410" sldId="322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0047C66-EB86-42B8-932C-3DB5976938DB}" dt="2020-11-26T12:51:17.449" v="1149"/>
        <pc:sldMkLst>
          <pc:docMk/>
          <pc:sldMk cId="352218326" sldId="323"/>
        </pc:sldMkLst>
        <pc:spChg chg="mod">
          <ac:chgData name="Sándor Pecsora" userId="810b1d013327c237" providerId="LiveId" clId="{50047C66-EB86-42B8-932C-3DB5976938DB}" dt="2020-11-26T12:50:37.353" v="1145" actId="20577"/>
          <ac:spMkLst>
            <pc:docMk/>
            <pc:sldMk cId="352218326" sldId="323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1:17.449" v="1149"/>
          <ac:spMkLst>
            <pc:docMk/>
            <pc:sldMk cId="352218326" sldId="323"/>
            <ac:spMk id="3" creationId="{00000000-0000-0000-0000-000000000000}"/>
          </ac:spMkLst>
        </pc:spChg>
      </pc:sldChg>
      <pc:sldChg chg="add">
        <pc:chgData name="Sándor Pecsora" userId="810b1d013327c237" providerId="LiveId" clId="{50047C66-EB86-42B8-932C-3DB5976938DB}" dt="2020-11-26T11:32:59.831" v="27"/>
        <pc:sldMkLst>
          <pc:docMk/>
          <pc:sldMk cId="209150647" sldId="324"/>
        </pc:sldMkLst>
      </pc:sldChg>
      <pc:sldChg chg="addSp modSp add mod ord">
        <pc:chgData name="Sándor Pecsora" userId="810b1d013327c237" providerId="LiveId" clId="{50047C66-EB86-42B8-932C-3DB5976938DB}" dt="2020-11-26T12:54:10.958" v="1162" actId="14100"/>
        <pc:sldMkLst>
          <pc:docMk/>
          <pc:sldMk cId="1492341135" sldId="325"/>
        </pc:sldMkLst>
        <pc:spChg chg="mod">
          <ac:chgData name="Sándor Pecsora" userId="810b1d013327c237" providerId="LiveId" clId="{50047C66-EB86-42B8-932C-3DB5976938DB}" dt="2020-11-26T12:33:09.300" v="854" actId="20577"/>
          <ac:spMkLst>
            <pc:docMk/>
            <pc:sldMk cId="1492341135" sldId="325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4:10.958" v="1162" actId="14100"/>
          <ac:spMkLst>
            <pc:docMk/>
            <pc:sldMk cId="1492341135" sldId="325"/>
            <ac:spMk id="3" creationId="{00000000-0000-0000-0000-000000000000}"/>
          </ac:spMkLst>
        </pc:spChg>
        <pc:spChg chg="add mod">
          <ac:chgData name="Sándor Pecsora" userId="810b1d013327c237" providerId="LiveId" clId="{50047C66-EB86-42B8-932C-3DB5976938DB}" dt="2020-11-26T12:39:53.751" v="1043" actId="1076"/>
          <ac:spMkLst>
            <pc:docMk/>
            <pc:sldMk cId="1492341135" sldId="325"/>
            <ac:spMk id="6" creationId="{A7A4DA5D-6088-4F3E-95A4-3EF02CECCD11}"/>
          </ac:spMkLst>
        </pc:spChg>
        <pc:spChg chg="add mod">
          <ac:chgData name="Sándor Pecsora" userId="810b1d013327c237" providerId="LiveId" clId="{50047C66-EB86-42B8-932C-3DB5976938DB}" dt="2020-11-26T12:54:05.892" v="1161" actId="123"/>
          <ac:spMkLst>
            <pc:docMk/>
            <pc:sldMk cId="1492341135" sldId="325"/>
            <ac:spMk id="8" creationId="{E83F6748-05FE-4623-AE5E-7EC4812EB76B}"/>
          </ac:spMkLst>
        </pc:spChg>
        <pc:graphicFrameChg chg="add mod modGraphic">
          <ac:chgData name="Sándor Pecsora" userId="810b1d013327c237" providerId="LiveId" clId="{50047C66-EB86-42B8-932C-3DB5976938DB}" dt="2020-11-26T12:36:01.394" v="956"/>
          <ac:graphicFrameMkLst>
            <pc:docMk/>
            <pc:sldMk cId="1492341135" sldId="325"/>
            <ac:graphicFrameMk id="4" creationId="{A49D895B-29C0-4E06-BCBD-274BAEE2F773}"/>
          </ac:graphicFrameMkLst>
        </pc:graphicFrameChg>
      </pc:sldChg>
      <pc:sldChg chg="add ord">
        <pc:chgData name="Sándor Pecsora" userId="810b1d013327c237" providerId="LiveId" clId="{50047C66-EB86-42B8-932C-3DB5976938DB}" dt="2020-11-26T12:25:10.290" v="675"/>
        <pc:sldMkLst>
          <pc:docMk/>
          <pc:sldMk cId="712099086" sldId="326"/>
        </pc:sldMkLst>
      </pc:sldChg>
      <pc:sldChg chg="modSp add mod ord">
        <pc:chgData name="Sándor Pecsora" userId="810b1d013327c237" providerId="LiveId" clId="{50047C66-EB86-42B8-932C-3DB5976938DB}" dt="2020-12-07T07:44:16.378" v="1185"/>
        <pc:sldMkLst>
          <pc:docMk/>
          <pc:sldMk cId="197188542" sldId="327"/>
        </pc:sldMkLst>
        <pc:spChg chg="mod">
          <ac:chgData name="Sándor Pecsora" userId="810b1d013327c237" providerId="LiveId" clId="{50047C66-EB86-42B8-932C-3DB5976938DB}" dt="2020-11-26T12:20:19.467" v="571" actId="20577"/>
          <ac:spMkLst>
            <pc:docMk/>
            <pc:sldMk cId="197188542" sldId="327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2-07T07:44:16.378" v="1185"/>
          <ac:spMkLst>
            <pc:docMk/>
            <pc:sldMk cId="197188542" sldId="327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0047C66-EB86-42B8-932C-3DB5976938DB}" dt="2020-11-26T12:53:33.676" v="1159" actId="20577"/>
        <pc:sldMkLst>
          <pc:docMk/>
          <pc:sldMk cId="3276842967" sldId="328"/>
        </pc:sldMkLst>
        <pc:spChg chg="mod">
          <ac:chgData name="Sándor Pecsora" userId="810b1d013327c237" providerId="LiveId" clId="{50047C66-EB86-42B8-932C-3DB5976938DB}" dt="2020-11-26T12:53:33.676" v="1159" actId="20577"/>
          <ac:spMkLst>
            <pc:docMk/>
            <pc:sldMk cId="3276842967" sldId="328"/>
            <ac:spMk id="3" creationId="{00000000-0000-0000-0000-000000000000}"/>
          </ac:spMkLst>
        </pc:spChg>
      </pc:sldChg>
      <pc:sldChg chg="modSp">
        <pc:chgData name="Sándor Pecsora" userId="810b1d013327c237" providerId="LiveId" clId="{50047C66-EB86-42B8-932C-3DB5976938DB}" dt="2020-12-02T08:36:43.034" v="1167"/>
        <pc:sldMkLst>
          <pc:docMk/>
          <pc:sldMk cId="2007798425" sldId="329"/>
        </pc:sldMkLst>
        <pc:spChg chg="mod">
          <ac:chgData name="Sándor Pecsora" userId="810b1d013327c237" providerId="LiveId" clId="{50047C66-EB86-42B8-932C-3DB5976938DB}" dt="2020-12-02T08:36:43.034" v="1167"/>
          <ac:spMkLst>
            <pc:docMk/>
            <pc:sldMk cId="2007798425" sldId="329"/>
            <ac:spMk id="4" creationId="{0BCEBB87-F01C-4CB9-AAF7-B6655F5762D7}"/>
          </ac:spMkLst>
        </pc:spChg>
      </pc:sldChg>
      <pc:sldChg chg="del">
        <pc:chgData name="Sándor Pecsora" userId="810b1d013327c237" providerId="LiveId" clId="{50047C66-EB86-42B8-932C-3DB5976938DB}" dt="2020-11-26T11:30:44.332" v="8" actId="47"/>
        <pc:sldMkLst>
          <pc:docMk/>
          <pc:sldMk cId="2266442202" sldId="347"/>
        </pc:sldMkLst>
      </pc:sldChg>
      <pc:sldChg chg="del">
        <pc:chgData name="Sándor Pecsora" userId="810b1d013327c237" providerId="LiveId" clId="{50047C66-EB86-42B8-932C-3DB5976938DB}" dt="2020-11-26T11:30:45.646" v="9" actId="47"/>
        <pc:sldMkLst>
          <pc:docMk/>
          <pc:sldMk cId="4116908243" sldId="348"/>
        </pc:sldMkLst>
      </pc:sldChg>
      <pc:sldChg chg="del">
        <pc:chgData name="Sándor Pecsora" userId="810b1d013327c237" providerId="LiveId" clId="{50047C66-EB86-42B8-932C-3DB5976938DB}" dt="2020-11-26T11:30:46.313" v="10" actId="47"/>
        <pc:sldMkLst>
          <pc:docMk/>
          <pc:sldMk cId="840841235" sldId="349"/>
        </pc:sldMkLst>
      </pc:sldChg>
      <pc:sldChg chg="del">
        <pc:chgData name="Sándor Pecsora" userId="810b1d013327c237" providerId="LiveId" clId="{50047C66-EB86-42B8-932C-3DB5976938DB}" dt="2020-11-26T11:30:46.944" v="11" actId="47"/>
        <pc:sldMkLst>
          <pc:docMk/>
          <pc:sldMk cId="3166092041" sldId="350"/>
        </pc:sldMkLst>
      </pc:sldChg>
      <pc:sldChg chg="del">
        <pc:chgData name="Sándor Pecsora" userId="810b1d013327c237" providerId="LiveId" clId="{50047C66-EB86-42B8-932C-3DB5976938DB}" dt="2020-11-26T11:30:47.312" v="12" actId="47"/>
        <pc:sldMkLst>
          <pc:docMk/>
          <pc:sldMk cId="4096309641" sldId="351"/>
        </pc:sldMkLst>
      </pc:sldChg>
      <pc:sldChg chg="del">
        <pc:chgData name="Sándor Pecsora" userId="810b1d013327c237" providerId="LiveId" clId="{50047C66-EB86-42B8-932C-3DB5976938DB}" dt="2020-11-26T11:30:47.874" v="13" actId="47"/>
        <pc:sldMkLst>
          <pc:docMk/>
          <pc:sldMk cId="3046981750" sldId="352"/>
        </pc:sldMkLst>
      </pc:sldChg>
      <pc:sldChg chg="del">
        <pc:chgData name="Sándor Pecsora" userId="810b1d013327c237" providerId="LiveId" clId="{50047C66-EB86-42B8-932C-3DB5976938DB}" dt="2020-11-26T11:30:48.508" v="14" actId="47"/>
        <pc:sldMkLst>
          <pc:docMk/>
          <pc:sldMk cId="3802801167" sldId="353"/>
        </pc:sldMkLst>
      </pc:sldChg>
      <pc:sldChg chg="del">
        <pc:chgData name="Sándor Pecsora" userId="810b1d013327c237" providerId="LiveId" clId="{50047C66-EB86-42B8-932C-3DB5976938DB}" dt="2020-11-26T11:30:50.040" v="15" actId="47"/>
        <pc:sldMkLst>
          <pc:docMk/>
          <pc:sldMk cId="2387698672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2021. 03. 04.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2000" y="4455621"/>
            <a:ext cx="7797800" cy="1143000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latin typeface="CMBX12"/>
              </a:rPr>
              <a:t>Nem</a:t>
            </a:r>
            <a:r>
              <a:rPr lang="pt-BR" sz="1800" b="0" i="0" u="none" strike="noStrike" baseline="0" dirty="0">
                <a:latin typeface="CMBX12"/>
              </a:rPr>
              <a:t>param</a:t>
            </a:r>
            <a:r>
              <a:rPr lang="hu-HU" sz="1800" b="0" i="0" u="none" strike="noStrike" baseline="0" dirty="0">
                <a:latin typeface="CMBX12"/>
              </a:rPr>
              <a:t>é</a:t>
            </a:r>
            <a:r>
              <a:rPr lang="pt-BR" sz="1800" b="0" i="0" u="none" strike="noStrike" baseline="0" dirty="0">
                <a:latin typeface="CMBX12"/>
              </a:rPr>
              <a:t>teres pr</a:t>
            </a:r>
            <a:r>
              <a:rPr lang="hu-HU" sz="1800" b="0" i="0" u="none" strike="noStrike" baseline="0" dirty="0">
                <a:latin typeface="CMBX12"/>
              </a:rPr>
              <a:t>ó</a:t>
            </a:r>
            <a:r>
              <a:rPr lang="pt-BR" sz="1800" b="0" i="0" u="none" strike="noStrike" baseline="0" dirty="0">
                <a:latin typeface="CMBX12"/>
              </a:rPr>
              <a:t>b</a:t>
            </a:r>
            <a:r>
              <a:rPr lang="hu-HU" sz="1800" b="0" i="0" u="none" strike="noStrike" baseline="0" dirty="0">
                <a:latin typeface="CMBX12"/>
              </a:rPr>
              <a:t>á</a:t>
            </a:r>
            <a:r>
              <a:rPr lang="pt-BR" sz="1800" b="0" i="0" u="none" strike="noStrike" baseline="0" dirty="0">
                <a:latin typeface="CMBX12"/>
              </a:rPr>
              <a:t>k</a:t>
            </a:r>
            <a:endParaRPr lang="en-GB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DA54FF25-E5D5-4E56-A4F1-AD6B5D459B5F}"/>
              </a:ext>
            </a:extLst>
          </p:cNvPr>
          <p:cNvSpPr txBox="1">
            <a:spLocks/>
          </p:cNvSpPr>
          <p:nvPr/>
        </p:nvSpPr>
        <p:spPr>
          <a:xfrm>
            <a:off x="512445" y="758952"/>
            <a:ext cx="835471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4E765-BE12-4FEC-B7BD-C55A3B2C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1.8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BCEBB87-F01C-4CB9-AAF7-B6655F57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3097743"/>
          </a:xfrm>
        </p:spPr>
        <p:txBody>
          <a:bodyPr>
            <a:noAutofit/>
          </a:bodyPr>
          <a:lstStyle/>
          <a:p>
            <a:r>
              <a:rPr lang="hu-HU" dirty="0" err="1"/>
              <a:t>function</a:t>
            </a:r>
            <a:r>
              <a:rPr lang="hu-HU" dirty="0"/>
              <a:t> [h,p,X2] = chi2cont(</a:t>
            </a:r>
            <a:r>
              <a:rPr lang="hu-HU" dirty="0" err="1"/>
              <a:t>x,alpha</a:t>
            </a:r>
            <a:r>
              <a:rPr lang="hu-HU" dirty="0"/>
              <a:t>)</a:t>
            </a:r>
          </a:p>
          <a:p>
            <a:r>
              <a:rPr lang="pt-BR" dirty="0"/>
              <a:t>e = sum(x,2)*sum(x)/sum(x(:));</a:t>
            </a:r>
          </a:p>
          <a:p>
            <a:r>
              <a:rPr lang="hu-HU" dirty="0"/>
              <a:t>X2 = (x-e).^2./e;</a:t>
            </a:r>
          </a:p>
          <a:p>
            <a:r>
              <a:rPr lang="hu-HU" dirty="0"/>
              <a:t>X2 = sum(X2(:));</a:t>
            </a:r>
          </a:p>
          <a:p>
            <a:r>
              <a:rPr lang="en-US" dirty="0"/>
              <a:t>df = prod(size(x)-[1 1]);</a:t>
            </a:r>
          </a:p>
          <a:p>
            <a:r>
              <a:rPr lang="hu-HU" dirty="0"/>
              <a:t>p = 1-chi2cdf(X2,df);</a:t>
            </a:r>
          </a:p>
          <a:p>
            <a:r>
              <a:rPr lang="hu-HU" dirty="0"/>
              <a:t>h = </a:t>
            </a:r>
            <a:r>
              <a:rPr lang="hu-HU" dirty="0" err="1"/>
              <a:t>double</a:t>
            </a:r>
            <a:r>
              <a:rPr lang="hu-HU" dirty="0"/>
              <a:t>(p&lt;=</a:t>
            </a:r>
            <a:r>
              <a:rPr lang="hu-HU" dirty="0" err="1"/>
              <a:t>alpha</a:t>
            </a:r>
            <a:r>
              <a:rPr lang="hu-HU" dirty="0"/>
              <a:t>);</a:t>
            </a:r>
          </a:p>
          <a:p>
            <a:pPr algn="just"/>
            <a:endParaRPr lang="en-US" sz="1600" b="1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5C73BF7-F480-4211-B68C-C80C335F3D7D}"/>
              </a:ext>
            </a:extLst>
          </p:cNvPr>
          <p:cNvSpPr txBox="1">
            <a:spLocks/>
          </p:cNvSpPr>
          <p:nvPr/>
        </p:nvSpPr>
        <p:spPr>
          <a:xfrm>
            <a:off x="777240" y="5400675"/>
            <a:ext cx="7543801" cy="12688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cont = [[42;17],[28;89],[3;21]];</a:t>
            </a:r>
          </a:p>
          <a:p>
            <a:r>
              <a:rPr lang="hu-HU" dirty="0"/>
              <a:t> </a:t>
            </a:r>
            <a:r>
              <a:rPr lang="it-IT" dirty="0"/>
              <a:t>[h,p,x2] = chi2cont(cont,0.05)</a:t>
            </a:r>
          </a:p>
          <a:p>
            <a:endParaRPr lang="hu-HU" dirty="0"/>
          </a:p>
          <a:p>
            <a:endParaRPr lang="hu-HU" dirty="0"/>
          </a:p>
          <a:p>
            <a:pPr algn="just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77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Állap</a:t>
                </a:r>
                <a:r>
                  <a:rPr lang="hu-HU" sz="1800" dirty="0">
                    <a:latin typeface="CMR10"/>
                  </a:rPr>
                  <a:t>í</a:t>
                </a:r>
                <a:r>
                  <a:rPr lang="hu-HU" sz="1800" b="0" i="0" u="none" strike="noStrike" baseline="0" dirty="0">
                    <a:latin typeface="CMR10"/>
                  </a:rPr>
                  <a:t>tsuk meg, hogy egy dobókocka szabályos-e. Jelölje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MI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azt az eseményt, hogy a kockán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-t dobunk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 1, . . . , 6)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. Ekkor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18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=1, . . . , 6.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A kocka 600-szori feldobásakor az alábbi eredmény adódott: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=83,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=91,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=122,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=107,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=74,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n-NO" sz="1800" b="0" i="1" u="none" strike="noStrike" baseline="0" dirty="0" smtClean="0">
                        <a:latin typeface="Cambria Math" panose="02040503050406030204" pitchFamily="18" charset="0"/>
                      </a:rPr>
                      <m:t>=123</m:t>
                    </m:r>
                  </m:oMath>
                </a14:m>
                <a:endParaRPr lang="nn-NO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fi-FI" sz="1800" b="0" i="0" u="none" strike="noStrike" baseline="0" dirty="0">
                    <a:latin typeface="CMR1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sz="1800" b="0" i="0" u="none" strike="noStrike" baseline="0" dirty="0">
                    <a:latin typeface="CMMI7"/>
                  </a:rPr>
                  <a:t> </a:t>
                </a:r>
                <a:r>
                  <a:rPr lang="fi-FI" sz="1800" b="0" i="0" u="none" strike="noStrike" baseline="0" dirty="0">
                    <a:latin typeface="CMR10"/>
                  </a:rPr>
                  <a:t>jelöli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sz="1800" b="0" i="0" u="none" strike="noStrike" baseline="0" dirty="0">
                    <a:latin typeface="CMMI7"/>
                  </a:rPr>
                  <a:t> </a:t>
                </a:r>
                <a:r>
                  <a:rPr lang="fi-FI" sz="1800" b="0" i="0" u="none" strike="noStrike" baseline="0" dirty="0">
                    <a:latin typeface="CMR10"/>
                  </a:rPr>
                  <a:t>gyakoriságát).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  <a:blipFill>
                <a:blip r:embed="rId2"/>
                <a:stretch>
                  <a:fillRect l="-537" t="-3003" r="-1544" b="-15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/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8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91 − 100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122 − 100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107 − 100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74 − 100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 21.08.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/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1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fennállása esetén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statisztika aszimptotikusan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100" b="0" i="0" u="none" strike="noStrike" baseline="0" dirty="0">
                    <a:latin typeface="CMR7"/>
                  </a:rPr>
                  <a:t> </a:t>
                </a:r>
                <a:r>
                  <a:rPr lang="pt-BR" sz="1800" b="0" i="0" u="none" strike="noStrike" baseline="0" dirty="0">
                    <a:latin typeface="CMR10"/>
                  </a:rPr>
                  <a:t>eloszlású.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CMR10"/>
                  </a:rPr>
                  <a:t>-at</a:t>
                </a:r>
                <a:r>
                  <a:rPr lang="hu-HU" sz="1800" b="0" i="0" u="none" strike="noStrike" baseline="0" dirty="0">
                    <a:latin typeface="CMR10"/>
                  </a:rPr>
                  <a:t> akkor vetjük el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szinten, ha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1100" b="0" i="0" u="none" strike="noStrike" baseline="0" dirty="0">
                    <a:latin typeface="CMR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meghaladja 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>
                    <a:latin typeface="CMR10"/>
                  </a:rPr>
                  <a:t> szinthez </a:t>
                </a:r>
                <a:r>
                  <a:rPr lang="hu-HU" sz="1800" b="0" i="0" u="none" strike="noStrike" baseline="0" dirty="0">
                    <a:latin typeface="CMR10"/>
                  </a:rPr>
                  <a:t>tartozó kritikus értéket. A kritikus értéket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eloszlás táblázatából keressük ki.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 0.1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ez 9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236,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 0.01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15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09, míg</a:t>
                </a:r>
                <a:br>
                  <a:rPr lang="hu-HU" sz="1800" b="0" i="0" u="none" strike="noStrike" baseline="0" dirty="0">
                    <a:latin typeface="CMR10"/>
                  </a:rPr>
                </a:b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20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51. Tehát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-at valamennyi használatos szinten elvetjük.</a:t>
                </a:r>
                <a:endParaRPr lang="hu-HU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blipFill>
                <a:blip r:embed="rId4"/>
                <a:stretch>
                  <a:fillRect l="-598" t="-2000" r="-532" b="-7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2983443"/>
          </a:xfrm>
        </p:spPr>
        <p:txBody>
          <a:bodyPr>
            <a:noAutofit/>
          </a:bodyPr>
          <a:lstStyle/>
          <a:p>
            <a:r>
              <a:rPr lang="hu-HU" dirty="0" err="1"/>
              <a:t>die</a:t>
            </a:r>
            <a:r>
              <a:rPr lang="hu-HU" dirty="0"/>
              <a:t> = 1:6;</a:t>
            </a:r>
          </a:p>
          <a:p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= [83,91,122,107,74,123];</a:t>
            </a:r>
          </a:p>
          <a:p>
            <a:r>
              <a:rPr lang="hu-HU" dirty="0"/>
              <a:t> </a:t>
            </a:r>
            <a:r>
              <a:rPr lang="en-US" dirty="0"/>
              <a:t>expected = </a:t>
            </a:r>
            <a:r>
              <a:rPr lang="en-US" dirty="0" err="1"/>
              <a:t>repmat</a:t>
            </a:r>
            <a:r>
              <a:rPr lang="en-US" dirty="0"/>
              <a:t>(100, 1,6) % [100,100,100,100,100,100]</a:t>
            </a:r>
          </a:p>
          <a:p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h,p,stats</a:t>
            </a:r>
            <a:r>
              <a:rPr lang="en-US" dirty="0"/>
              <a:t>] = chi2gof(die,"Expected",expected,"Frequency",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en-US" sz="1600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Vizsgálandó, hogy az </a:t>
                </a:r>
                <a:r>
                  <a:rPr lang="hu-HU" sz="1800" b="0" i="0" u="none" strike="noStrike" baseline="0" dirty="0">
                    <a:latin typeface="CMMI10"/>
                  </a:rPr>
                  <a:t>X </a:t>
                </a:r>
                <a:r>
                  <a:rPr lang="hu-HU" sz="1800" b="0" i="0" u="none" strike="noStrike" baseline="0" dirty="0">
                    <a:latin typeface="CMR10"/>
                  </a:rPr>
                  <a:t>valószínűségi változó eloszlása megegyezik-</a:t>
                </a:r>
                <a:r>
                  <a:rPr lang="pt-BR" sz="1800" b="0" i="0" u="none" strike="noStrike" baseline="0" dirty="0">
                    <a:latin typeface="CMR10"/>
                  </a:rPr>
                  <a:t>e a </a:t>
                </a:r>
                <a:r>
                  <a:rPr lang="pt-BR" sz="18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800" b="0" i="0" u="none" strike="noStrike" baseline="0" dirty="0">
                    <a:latin typeface="CMR10"/>
                  </a:rPr>
                  <a:t> paraméter</a:t>
                </a:r>
                <a:r>
                  <a:rPr lang="hu-HU" sz="1800" b="0" i="0" u="none" strike="noStrike" baseline="0" dirty="0">
                    <a:latin typeface="CMR10"/>
                  </a:rPr>
                  <a:t>ű</a:t>
                </a:r>
                <a:r>
                  <a:rPr lang="pt-BR" sz="1800" b="0" i="0" u="none" strike="noStrike" baseline="0" dirty="0">
                    <a:latin typeface="CMR10"/>
                  </a:rPr>
                  <a:t> Poisson-eloszlással. A Poisson-eloszlás táblázata</a:t>
                </a:r>
                <a:r>
                  <a:rPr lang="hu-HU" sz="1800" b="0" i="0" u="none" strike="noStrike" baseline="0" dirty="0">
                    <a:latin typeface="CMR10"/>
                  </a:rPr>
                  <a:t> alapján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}, 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=0, 1, 2, 3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és</a:t>
                </a:r>
                <a:br>
                  <a:rPr lang="hu-HU" sz="1800" b="0" i="1" u="none" strike="noStrike" baseline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≥4}</m:t>
                    </m:r>
                  </m:oMath>
                </a14:m>
                <a:r>
                  <a:rPr lang="hu-HU" sz="1800" b="0" i="0" u="none" strike="noStrike" baseline="0" dirty="0">
                    <a:latin typeface="CMSY10"/>
                  </a:rPr>
                  <a:t> e</a:t>
                </a:r>
                <a:r>
                  <a:rPr lang="hu-HU" sz="1800" b="0" i="0" u="none" strike="noStrike" baseline="0" dirty="0">
                    <a:latin typeface="CMR10"/>
                  </a:rPr>
                  <a:t>seményekből álló teljes eseményrendszert érdemes alapul venni, mivel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=0.135,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=0.270,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=0.270,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)=0.180,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)=0.145.</m:t>
                    </m:r>
                  </m:oMath>
                </a14:m>
                <a:endParaRPr lang="en-US" sz="1800" b="0" i="0" u="none" strike="noStrike" baseline="0" dirty="0">
                  <a:latin typeface="CMMI1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elemű mintát véve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-re,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MI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események gyakoriságára rendre</a:t>
                </a:r>
                <a:br>
                  <a:rPr lang="hu-HU" sz="1800" b="0" i="0" u="none" strike="noStrike" baseline="0" dirty="0">
                    <a:latin typeface="CMR10"/>
                  </a:rPr>
                </a:br>
                <a:endParaRPr lang="hu-HU" sz="1800" b="0" i="0" u="none" strike="noStrike" baseline="0" dirty="0">
                  <a:latin typeface="CMR1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12, 32, 25, 21, 10</m:t>
                      </m:r>
                    </m:oMath>
                  </m:oMathPara>
                </a14:m>
                <a:endParaRPr lang="hu-HU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adódott. Ekkor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12−13.5</m:t>
                                </m:r>
                              </m:e>
                            </m:d>
                          </m:e>
                          <m:sup>
                            <m: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13.5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32−27</m:t>
                                </m:r>
                              </m:e>
                            </m:d>
                          </m:e>
                          <m:sup>
                            <m: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25−27</m:t>
                                </m:r>
                              </m:e>
                            </m:d>
                          </m:e>
                          <m:sup>
                            <m: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21−18</m:t>
                                </m:r>
                              </m:e>
                            </m:d>
                          </m:e>
                          <m:sup>
                            <m: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10 − 14.5</m:t>
                                </m:r>
                              </m:e>
                            </m:d>
                          </m:e>
                          <m:sup>
                            <m: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14.5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u-HU" sz="1800" b="0" i="1" u="none" strike="noStrike" baseline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=0.166+0.926+0.148+0.5+1.396=3.136.</m:t>
                    </m:r>
                  </m:oMath>
                </a14:m>
                <a:endParaRPr lang="hu-HU" sz="1600" b="1" dirty="0"/>
              </a:p>
              <a:p>
                <a:pPr algn="l"/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táblázatából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7.779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kritikus érték adódik. Így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-at </a:t>
                </a:r>
                <a14:m>
                  <m:oMath xmlns:m="http://schemas.openxmlformats.org/officeDocument/2006/math">
                    <m:r>
                      <a:rPr lang="hu-HU" sz="18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 elfogadjuk.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  <a:blipFill>
                <a:blip r:embed="rId2"/>
                <a:stretch>
                  <a:fillRect l="-1546" t="-1314" r="-15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1.5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002618"/>
          </a:xfrm>
        </p:spPr>
        <p:txBody>
          <a:bodyPr>
            <a:noAutofit/>
          </a:bodyPr>
          <a:lstStyle/>
          <a:p>
            <a:r>
              <a:rPr lang="hu-HU" sz="1800" dirty="0"/>
              <a:t>x = 0:4;</a:t>
            </a:r>
          </a:p>
          <a:p>
            <a:r>
              <a:rPr lang="hu-HU" sz="1800" dirty="0" err="1"/>
              <a:t>freq</a:t>
            </a:r>
            <a:r>
              <a:rPr lang="hu-HU" sz="1800" dirty="0"/>
              <a:t> = [12 32 25 21 10];</a:t>
            </a:r>
          </a:p>
          <a:p>
            <a:r>
              <a:rPr lang="hu-HU" sz="1800" dirty="0" err="1"/>
              <a:t>prob</a:t>
            </a:r>
            <a:r>
              <a:rPr lang="hu-HU" sz="1800" dirty="0"/>
              <a:t> = </a:t>
            </a:r>
            <a:r>
              <a:rPr lang="hu-HU" sz="1800" dirty="0" err="1"/>
              <a:t>poisspdf</a:t>
            </a:r>
            <a:r>
              <a:rPr lang="hu-HU" sz="1800" dirty="0"/>
              <a:t>(0:3,2)</a:t>
            </a:r>
          </a:p>
          <a:p>
            <a:r>
              <a:rPr lang="hu-HU" sz="1800" dirty="0" err="1"/>
              <a:t>prob</a:t>
            </a:r>
            <a:r>
              <a:rPr lang="hu-HU" sz="1800" dirty="0"/>
              <a:t> = [prob,1-sum(</a:t>
            </a:r>
            <a:r>
              <a:rPr lang="hu-HU" sz="1800" dirty="0" err="1"/>
              <a:t>prob</a:t>
            </a:r>
            <a:r>
              <a:rPr lang="hu-HU" sz="1800" dirty="0"/>
              <a:t>)]</a:t>
            </a:r>
          </a:p>
          <a:p>
            <a:r>
              <a:rPr lang="hu-HU" sz="1800" dirty="0" err="1"/>
              <a:t>expected</a:t>
            </a:r>
            <a:r>
              <a:rPr lang="hu-HU" sz="1800" dirty="0"/>
              <a:t> = </a:t>
            </a:r>
            <a:r>
              <a:rPr lang="hu-HU" sz="1800" dirty="0" err="1"/>
              <a:t>prob</a:t>
            </a:r>
            <a:r>
              <a:rPr lang="hu-HU" sz="1800" dirty="0"/>
              <a:t>*sum(</a:t>
            </a:r>
            <a:r>
              <a:rPr lang="hu-HU" sz="1800" dirty="0" err="1"/>
              <a:t>freq</a:t>
            </a:r>
            <a:r>
              <a:rPr lang="hu-HU" sz="1800" dirty="0"/>
              <a:t>)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h,p,stats</a:t>
            </a:r>
            <a:r>
              <a:rPr lang="en-US" sz="1800" dirty="0"/>
              <a:t>] = chi2gof(x,"Expected",expected,"Frequency",freq,"Alpha",0.1)</a:t>
            </a:r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1.7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800" b="0" i="0" u="none" strike="noStrike" baseline="0" dirty="0">
                    <a:latin typeface="CMMI10"/>
                  </a:rPr>
                  <a:t> </a:t>
                </a:r>
                <a:r>
                  <a:rPr lang="pt-BR" sz="1800" b="0" i="0" u="none" strike="noStrike" baseline="0" dirty="0">
                    <a:latin typeface="CMR10"/>
                  </a:rPr>
                  <a:t>eloszlása standard normális.</a:t>
                </a: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Jelölje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a standard normális eloszlásfüggvényt. A táblázat alapján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u="none" strike="noStrike" baseline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=0.5,  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=0.6915,  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=0.8413,  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(1.5)=0.9332,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(2)=0.9772.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A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−2, −1.5, −1, −0.5, 0, 0.5, 1, 1.5, 2</m:t>
                      </m:r>
                    </m:oMath>
                  </m:oMathPara>
                </a14:m>
                <a:endParaRPr lang="hu-HU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osztópontokat választjuk.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R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fennállása esetén az egyes intervallumok valószínűségei: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(−2)=0.0228,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(−1.5)−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(−2)=0.0440,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(−1)−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(−1.5) = 0.0919,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(−0.5) 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(−1) = 0.1498,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(0)−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(−0.5) = 0.1915,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(0.5) 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(0) = 0.1915,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(1)−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(0.5) = 0.1498,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(1.5) 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(1) = 0.0919,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(2)−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(1.5) = 0.0440,  </m:t>
                    </m:r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 1 −</m:t>
                    </m:r>
                    <m:r>
                      <m:rPr>
                        <m:sty m:val="p"/>
                      </m:rPr>
                      <a:rPr lang="hu-HU" sz="18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(2) = 0.0228.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  <a:blipFill>
                <a:blip r:embed="rId2"/>
                <a:stretch>
                  <a:fillRect l="-1533" t="-1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1.7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-re végzett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hu-HU" dirty="0"/>
                  <a:t> megfigyelés alapján az egyes intervallumokba esések gyakoriságaira az alábbiak adódtak: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20,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45,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101,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132,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224,</m:t>
                    </m:r>
                  </m:oMath>
                </a14:m>
                <a:endParaRPr lang="nn-NO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190,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156,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87,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41, </m:t>
                    </m:r>
                    <m:sSub>
                      <m:sSub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n-NO" sz="16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nn-NO" sz="1600" i="1" dirty="0" smtClean="0">
                        <a:latin typeface="Cambria Math" panose="02040503050406030204" pitchFamily="18" charset="0"/>
                      </a:rPr>
                      <m:t> = 4.</m:t>
                    </m:r>
                  </m:oMath>
                </a14:m>
                <a:endParaRPr lang="nn-NO" sz="1600" dirty="0"/>
              </a:p>
              <a:p>
                <a:r>
                  <a:rPr lang="hu-HU" dirty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statisztika: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20−22.8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22.8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45−44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44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101−91.9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91.9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132−149.8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149.8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224−191.5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191.5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190−191.5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191.5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156 − 149.8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149.8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87 − 91.9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91.9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41 − 44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44</m:t>
                        </m:r>
                      </m:den>
                    </m:f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 smtClean="0">
                                    <a:latin typeface="Cambria Math" panose="02040503050406030204" pitchFamily="18" charset="0"/>
                                  </a:rPr>
                                  <m:t>4 − 22.8</m:t>
                                </m:r>
                              </m:e>
                            </m:d>
                          </m:e>
                          <m:sup>
                            <m:r>
                              <a:rPr lang="hu-H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22.8</m:t>
                        </m:r>
                      </m:den>
                    </m:f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=0.344+0.023+0.901+2.115+5.516+0.012+0.257+0.261+0.205+15.502=25.136</m:t>
                    </m:r>
                  </m:oMath>
                </a14:m>
                <a:endParaRPr lang="hu-H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-at minden használatos szinten elvetjük, hisz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dirty="0"/>
                  <a:t> táblázat alapján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hu-HU" dirty="0"/>
                  <a:t> szinthez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16.92</m:t>
                    </m:r>
                  </m:oMath>
                </a14:m>
                <a:r>
                  <a:rPr lang="hu-HU" dirty="0"/>
                  <a:t>,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hu-HU" dirty="0"/>
                  <a:t> szinthez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21.67</m:t>
                    </m:r>
                  </m:oMath>
                </a14:m>
                <a:r>
                  <a:rPr lang="hu-HU" dirty="0"/>
                  <a:t>, sőt még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0.995</m:t>
                    </m:r>
                  </m:oMath>
                </a14:m>
                <a:r>
                  <a:rPr lang="hu-HU" dirty="0"/>
                  <a:t> szinthez is csupán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23.59</m:t>
                    </m:r>
                  </m:oMath>
                </a14:m>
                <a:r>
                  <a:rPr lang="hu-HU" dirty="0"/>
                  <a:t> kritikus érték tartozik. A statisztikánk aktuális értéke még ezen legutóbbit is meghaladja.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  <a:blipFill>
                <a:blip r:embed="rId2"/>
                <a:stretch>
                  <a:fillRect l="-1333" t="-1419" r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8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451" y="1845732"/>
            <a:ext cx="8846818" cy="3564468"/>
          </a:xfrm>
        </p:spPr>
        <p:txBody>
          <a:bodyPr>
            <a:noAutofit/>
          </a:bodyPr>
          <a:lstStyle/>
          <a:p>
            <a:r>
              <a:rPr lang="hu-HU" sz="1800" dirty="0" err="1"/>
              <a:t>freq</a:t>
            </a:r>
            <a:r>
              <a:rPr lang="hu-HU" sz="1800" dirty="0"/>
              <a:t> = [20 45 101 132 224 190 156 87 41 4];</a:t>
            </a:r>
          </a:p>
          <a:p>
            <a:r>
              <a:rPr lang="en-US" sz="1800" dirty="0"/>
              <a:t>edges = [-2 -1.5 -1 -0.5 0 0.5 1.5 2];</a:t>
            </a:r>
          </a:p>
          <a:p>
            <a:r>
              <a:rPr lang="hu-HU" sz="1800" dirty="0" err="1"/>
              <a:t>expected</a:t>
            </a:r>
            <a:r>
              <a:rPr lang="hu-HU" sz="1800" dirty="0"/>
              <a:t> = [</a:t>
            </a:r>
            <a:r>
              <a:rPr lang="hu-HU" sz="1800" dirty="0" err="1"/>
              <a:t>normcdf</a:t>
            </a:r>
            <a:r>
              <a:rPr lang="hu-HU" sz="1800" dirty="0"/>
              <a:t>(-2),</a:t>
            </a:r>
            <a:r>
              <a:rPr lang="hu-HU" sz="1800" dirty="0" err="1"/>
              <a:t>normcdf</a:t>
            </a:r>
            <a:r>
              <a:rPr lang="hu-HU" sz="1800" dirty="0"/>
              <a:t>(-1.5:0.5:2)-</a:t>
            </a:r>
            <a:r>
              <a:rPr lang="hu-HU" sz="1800" dirty="0" err="1"/>
              <a:t>normcdf</a:t>
            </a:r>
            <a:r>
              <a:rPr lang="hu-HU" sz="1800" dirty="0"/>
              <a:t>(-2:0.5:1.5),1-normcdf(2)]*sum(</a:t>
            </a:r>
            <a:r>
              <a:rPr lang="hu-HU" sz="1800" dirty="0" err="1"/>
              <a:t>freq</a:t>
            </a:r>
            <a:r>
              <a:rPr lang="hu-HU" sz="1800" dirty="0"/>
              <a:t>)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h,p,stats</a:t>
            </a:r>
            <a:r>
              <a:rPr lang="en-US" sz="1800" dirty="0"/>
              <a:t>] = chi2gof(-2.25:0.5:2.25,"Expected",expected,"Frequency",freq)</a:t>
            </a:r>
          </a:p>
          <a:p>
            <a:pPr algn="ju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209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1.8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4008" y="1845732"/>
            <a:ext cx="7981704" cy="889079"/>
          </a:xfrm>
        </p:spPr>
        <p:txBody>
          <a:bodyPr>
            <a:noAutofit/>
          </a:bodyPr>
          <a:lstStyle/>
          <a:p>
            <a:pPr algn="l"/>
            <a:r>
              <a:rPr lang="hu-HU" sz="1800" b="0" i="0" u="none" strike="noStrike" baseline="0" dirty="0">
                <a:latin typeface="CMR10"/>
              </a:rPr>
              <a:t>Független-e a hajszín és a szemszín? 200 embert megfigyelve az alábbiak adódtak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526133"/>
                  </p:ext>
                </p:extLst>
              </p:nvPr>
            </p:nvGraphicFramePr>
            <p:xfrm>
              <a:off x="1266738" y="2537903"/>
              <a:ext cx="6353260" cy="1483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270652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Szőke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Barna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Fekete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Kék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Barna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117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526133"/>
                  </p:ext>
                </p:extLst>
              </p:nvPr>
            </p:nvGraphicFramePr>
            <p:xfrm>
              <a:off x="1266738" y="2537903"/>
              <a:ext cx="6353260" cy="1483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270652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270652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Szőke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Barna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Fekete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99522" t="-8197" r="-1435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Kék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108197" r="-30240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20095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442" t="-108197" r="-10192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99522" t="-108197" r="-1435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>
                              <a:solidFill>
                                <a:schemeClr val="tx1"/>
                              </a:solidFill>
                            </a:rPr>
                            <a:t>Barna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208197" r="-30240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20095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442" t="-208197" r="-10192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99522" t="-208197" r="-1435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78" t="-308197" r="-40047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308197" r="-30240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20095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442" t="-308197" r="-10192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99522" t="-308197" r="-1435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/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6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42−21.54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21.54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28−42.71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42.71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3−8.76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8.76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17−37.47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37.47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89−74.30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74.30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21−15.24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15.24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 19.43 +</m:t>
                      </m:r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5.06</m:t>
                      </m:r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 + 3.79 + 11.18 + 2.91 + 2.18 = 4</m:t>
                      </m:r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4.57</m:t>
                      </m:r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u-HU" sz="1600" dirty="0"/>
              </a:p>
            </p:txBody>
          </p:sp>
        </mc:Choice>
        <mc:Fallback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/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A szabadsági fok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(2−1)(3−1)=2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. Mivel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táblázata alapján még az </a:t>
                </a:r>
                <a:r>
                  <a:rPr lang="hu-HU" sz="18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</a:t>
                </a:r>
                <a:r>
                  <a:rPr lang="hu-HU" sz="1800" b="0" i="0" u="none" strike="noStrike" baseline="0" dirty="0" err="1">
                    <a:latin typeface="CMR10"/>
                  </a:rPr>
                  <a:t>hez</a:t>
                </a:r>
                <a:r>
                  <a:rPr lang="hu-HU" sz="1800" b="0" i="0" u="none" strike="noStrike" baseline="0" dirty="0">
                    <a:latin typeface="CMR10"/>
                  </a:rPr>
                  <a:t> tartozó kritikus érték is csupán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13.82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, így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</a:t>
                </a:r>
                <a:r>
                  <a:rPr lang="hu-HU" sz="1800" b="0" i="0" u="none" strike="noStrike" baseline="0" dirty="0" err="1">
                    <a:latin typeface="CMR10"/>
                  </a:rPr>
                  <a:t>at</a:t>
                </a:r>
                <a:r>
                  <a:rPr lang="hu-HU" sz="1800" b="0" i="0" u="none" strike="noStrike" baseline="0" dirty="0">
                    <a:latin typeface="CMR10"/>
                  </a:rPr>
                  <a:t> minden használatos szinten elvetjük.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blipFill>
                <a:blip r:embed="rId4"/>
                <a:stretch>
                  <a:fillRect l="-533" t="-4717" r="-533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341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12567</TotalTime>
  <Words>1091</Words>
  <Application>Microsoft Office PowerPoint</Application>
  <PresentationFormat>Diavetítés a képernyőre (4:3 oldalarány)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Cambria Math</vt:lpstr>
      <vt:lpstr>CMBX12</vt:lpstr>
      <vt:lpstr>CMMI10</vt:lpstr>
      <vt:lpstr>CMMI7</vt:lpstr>
      <vt:lpstr>CMR10</vt:lpstr>
      <vt:lpstr>CMR7</vt:lpstr>
      <vt:lpstr>CMSY10</vt:lpstr>
      <vt:lpstr>Retrospektív</vt:lpstr>
      <vt:lpstr>PowerPoint-bemutató</vt:lpstr>
      <vt:lpstr>Gyakorlat 1.2</vt:lpstr>
      <vt:lpstr>Gyakorlat 1.2</vt:lpstr>
      <vt:lpstr>Gyakorlat 1.5</vt:lpstr>
      <vt:lpstr>Gyakorlat 1.5</vt:lpstr>
      <vt:lpstr>Gyakorlat 1.7</vt:lpstr>
      <vt:lpstr>Gyakorlat 1.7</vt:lpstr>
      <vt:lpstr>Gyakorlat 1.7</vt:lpstr>
      <vt:lpstr>Gyakorlat 1.8</vt:lpstr>
      <vt:lpstr>Gyakorlat 1.8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158</cp:revision>
  <dcterms:created xsi:type="dcterms:W3CDTF">2020-09-02T07:49:18Z</dcterms:created>
  <dcterms:modified xsi:type="dcterms:W3CDTF">2021-03-04T11:36:51Z</dcterms:modified>
</cp:coreProperties>
</file>