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1"/>
  </p:notesMasterIdLst>
  <p:sldIdLst>
    <p:sldId id="256" r:id="rId2"/>
    <p:sldId id="257" r:id="rId3"/>
    <p:sldId id="259" r:id="rId4"/>
    <p:sldId id="306" r:id="rId5"/>
    <p:sldId id="307" r:id="rId6"/>
    <p:sldId id="275" r:id="rId7"/>
    <p:sldId id="258" r:id="rId8"/>
    <p:sldId id="302" r:id="rId9"/>
    <p:sldId id="271" r:id="rId10"/>
    <p:sldId id="305" r:id="rId11"/>
    <p:sldId id="303" r:id="rId12"/>
    <p:sldId id="308" r:id="rId13"/>
    <p:sldId id="304" r:id="rId14"/>
    <p:sldId id="311" r:id="rId15"/>
    <p:sldId id="260" r:id="rId16"/>
    <p:sldId id="310" r:id="rId17"/>
    <p:sldId id="309" r:id="rId18"/>
    <p:sldId id="312" r:id="rId19"/>
    <p:sldId id="261" r:id="rId20"/>
  </p:sldIdLst>
  <p:sldSz cx="9144000" cy="5143500" type="screen16x9"/>
  <p:notesSz cx="6858000" cy="9144000"/>
  <p:embeddedFontLst>
    <p:embeddedFont>
      <p:font typeface="DM Sans" pitchFamily="2" charset="-18"/>
      <p:regular r:id="rId22"/>
      <p:bold r:id="rId23"/>
      <p:italic r:id="rId24"/>
      <p:boldItalic r:id="rId25"/>
    </p:embeddedFont>
    <p:embeddedFont>
      <p:font typeface="Inconsolata" pitchFamily="1" charset="-18"/>
      <p:regular r:id="rId26"/>
    </p:embeddedFont>
    <p:embeddedFont>
      <p:font typeface="Nunito Light" pitchFamily="2" charset="-18"/>
      <p:regular r:id="rId27"/>
      <p: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Spectral" panose="020B0604020202020204" charset="-18"/>
      <p:regular r:id="rId33"/>
      <p:bold r:id="rId34"/>
      <p:italic r:id="rId35"/>
      <p:boldItalic r:id="rId36"/>
    </p:embeddedFont>
    <p:embeddedFont>
      <p:font typeface="Spectral ExtraBold" panose="020B0604020202020204" charset="-18"/>
      <p:bold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CD716E-FA18-41CD-B086-959C954DEC7C}">
  <a:tblStyle styleId="{BBCD716E-FA18-41CD-B086-959C954DEC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895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049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075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71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9e97d9a3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9e97d9a3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346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9e97d9a3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9e97d9a3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520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700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887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421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921432" y="-1081338"/>
            <a:ext cx="10986863" cy="7306175"/>
            <a:chOff x="-921432" y="-1081338"/>
            <a:chExt cx="10986863" cy="7306175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35207">
              <a:off x="-677261" y="3726450"/>
              <a:ext cx="2658596" cy="21813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7170233" flipH="1">
              <a:off x="7132253" y="-477947"/>
              <a:ext cx="2658597" cy="21813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oogle Shape;13;p2"/>
          <p:cNvGrpSpPr/>
          <p:nvPr/>
        </p:nvGrpSpPr>
        <p:grpSpPr>
          <a:xfrm>
            <a:off x="76194" y="76192"/>
            <a:ext cx="8991611" cy="4991117"/>
            <a:chOff x="76194" y="76192"/>
            <a:chExt cx="8991611" cy="4991117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6194" y="76192"/>
              <a:ext cx="8991611" cy="4991117"/>
              <a:chOff x="76194" y="76192"/>
              <a:chExt cx="8991611" cy="4991117"/>
            </a:xfrm>
          </p:grpSpPr>
          <p:grpSp>
            <p:nvGrpSpPr>
              <p:cNvPr id="15" name="Google Shape;15;p2"/>
              <p:cNvGrpSpPr/>
              <p:nvPr/>
            </p:nvGrpSpPr>
            <p:grpSpPr>
              <a:xfrm rot="5400000">
                <a:off x="35869" y="116517"/>
                <a:ext cx="1336002" cy="1255352"/>
                <a:chOff x="4402874" y="1782031"/>
                <a:chExt cx="741482" cy="696721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4716017" y="2110576"/>
                  <a:ext cx="428339" cy="368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39" h="368176" extrusionOk="0">
                      <a:moveTo>
                        <a:pt x="425958" y="351064"/>
                      </a:moveTo>
                      <a:lnTo>
                        <a:pt x="428339" y="364495"/>
                      </a:lnTo>
                      <a:cubicBezTo>
                        <a:pt x="424434" y="365161"/>
                        <a:pt x="352996" y="377449"/>
                        <a:pt x="261175" y="353065"/>
                      </a:cubicBezTo>
                      <a:cubicBezTo>
                        <a:pt x="136684" y="329538"/>
                        <a:pt x="70866" y="247813"/>
                        <a:pt x="0" y="259339"/>
                      </a:cubicBezTo>
                      <a:cubicBezTo>
                        <a:pt x="10192" y="235812"/>
                        <a:pt x="45244" y="213238"/>
                        <a:pt x="74200" y="229430"/>
                      </a:cubicBezTo>
                      <a:cubicBezTo>
                        <a:pt x="64389" y="213523"/>
                        <a:pt x="56578" y="196759"/>
                        <a:pt x="51435" y="179424"/>
                      </a:cubicBezTo>
                      <a:cubicBezTo>
                        <a:pt x="38957" y="136847"/>
                        <a:pt x="42767" y="95794"/>
                        <a:pt x="62294" y="60838"/>
                      </a:cubicBezTo>
                      <a:cubicBezTo>
                        <a:pt x="78105" y="32453"/>
                        <a:pt x="104870" y="12260"/>
                        <a:pt x="137541" y="3973"/>
                      </a:cubicBezTo>
                      <a:cubicBezTo>
                        <a:pt x="172784" y="-4885"/>
                        <a:pt x="210693" y="1211"/>
                        <a:pt x="241459" y="20833"/>
                      </a:cubicBezTo>
                      <a:cubicBezTo>
                        <a:pt x="248031" y="25024"/>
                        <a:pt x="254032" y="29881"/>
                        <a:pt x="259366" y="35215"/>
                      </a:cubicBezTo>
                      <a:cubicBezTo>
                        <a:pt x="293370" y="69220"/>
                        <a:pt x="300609" y="123607"/>
                        <a:pt x="273653" y="165898"/>
                      </a:cubicBezTo>
                      <a:cubicBezTo>
                        <a:pt x="270224" y="171232"/>
                        <a:pt x="266224" y="176090"/>
                        <a:pt x="261842" y="180567"/>
                      </a:cubicBezTo>
                      <a:lnTo>
                        <a:pt x="261842" y="180567"/>
                      </a:lnTo>
                      <a:cubicBezTo>
                        <a:pt x="230600" y="211809"/>
                        <a:pt x="185928" y="228192"/>
                        <a:pt x="144304" y="191330"/>
                      </a:cubicBezTo>
                      <a:cubicBezTo>
                        <a:pt x="102584" y="154468"/>
                        <a:pt x="110585" y="99128"/>
                        <a:pt x="153543" y="81888"/>
                      </a:cubicBezTo>
                      <a:cubicBezTo>
                        <a:pt x="151543" y="100747"/>
                        <a:pt x="138684" y="121607"/>
                        <a:pt x="137922" y="127989"/>
                      </a:cubicBezTo>
                      <a:cubicBezTo>
                        <a:pt x="177736" y="103414"/>
                        <a:pt x="125825" y="172947"/>
                        <a:pt x="189357" y="190854"/>
                      </a:cubicBezTo>
                      <a:cubicBezTo>
                        <a:pt x="198501" y="192473"/>
                        <a:pt x="207931" y="192283"/>
                        <a:pt x="217170" y="190187"/>
                      </a:cubicBezTo>
                      <a:cubicBezTo>
                        <a:pt x="235839" y="185996"/>
                        <a:pt x="251841" y="174852"/>
                        <a:pt x="262128" y="158659"/>
                      </a:cubicBezTo>
                      <a:cubicBezTo>
                        <a:pt x="289179" y="116178"/>
                        <a:pt x="276606" y="59504"/>
                        <a:pt x="234124" y="32453"/>
                      </a:cubicBezTo>
                      <a:cubicBezTo>
                        <a:pt x="206502" y="14832"/>
                        <a:pt x="172498" y="9403"/>
                        <a:pt x="140875" y="17404"/>
                      </a:cubicBezTo>
                      <a:cubicBezTo>
                        <a:pt x="111919" y="24738"/>
                        <a:pt x="88201" y="42550"/>
                        <a:pt x="74200" y="67696"/>
                      </a:cubicBezTo>
                      <a:cubicBezTo>
                        <a:pt x="56483" y="99414"/>
                        <a:pt x="53149" y="136752"/>
                        <a:pt x="64579" y="175804"/>
                      </a:cubicBezTo>
                      <a:cubicBezTo>
                        <a:pt x="79724" y="227811"/>
                        <a:pt x="119634" y="275341"/>
                        <a:pt x="171164" y="303154"/>
                      </a:cubicBezTo>
                      <a:cubicBezTo>
                        <a:pt x="173069" y="304201"/>
                        <a:pt x="174974" y="304963"/>
                        <a:pt x="176879" y="306011"/>
                      </a:cubicBezTo>
                      <a:cubicBezTo>
                        <a:pt x="148971" y="275722"/>
                        <a:pt x="177736" y="223144"/>
                        <a:pt x="232124" y="236764"/>
                      </a:cubicBezTo>
                      <a:cubicBezTo>
                        <a:pt x="218980" y="242765"/>
                        <a:pt x="160211" y="294962"/>
                        <a:pt x="225647" y="327538"/>
                      </a:cubicBezTo>
                      <a:cubicBezTo>
                        <a:pt x="333089" y="366876"/>
                        <a:pt x="424910" y="351445"/>
                        <a:pt x="425958" y="3512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4529003" y="2020568"/>
                  <a:ext cx="264547" cy="288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547" h="288982" extrusionOk="0">
                      <a:moveTo>
                        <a:pt x="189967" y="268194"/>
                      </a:moveTo>
                      <a:cubicBezTo>
                        <a:pt x="192063" y="268575"/>
                        <a:pt x="194063" y="269337"/>
                        <a:pt x="195682" y="270956"/>
                      </a:cubicBezTo>
                      <a:cubicBezTo>
                        <a:pt x="199778" y="275052"/>
                        <a:pt x="199778" y="281814"/>
                        <a:pt x="195682" y="285910"/>
                      </a:cubicBezTo>
                      <a:cubicBezTo>
                        <a:pt x="191586" y="290006"/>
                        <a:pt x="184823" y="290006"/>
                        <a:pt x="180728" y="285910"/>
                      </a:cubicBezTo>
                      <a:cubicBezTo>
                        <a:pt x="177870" y="283053"/>
                        <a:pt x="177108" y="279052"/>
                        <a:pt x="178251" y="275433"/>
                      </a:cubicBezTo>
                      <a:cubicBezTo>
                        <a:pt x="155201" y="239047"/>
                        <a:pt x="147295" y="195804"/>
                        <a:pt x="152343" y="153989"/>
                      </a:cubicBezTo>
                      <a:lnTo>
                        <a:pt x="152057" y="153989"/>
                      </a:lnTo>
                      <a:cubicBezTo>
                        <a:pt x="156820" y="119413"/>
                        <a:pt x="152724" y="73503"/>
                        <a:pt x="131865" y="46356"/>
                      </a:cubicBezTo>
                      <a:cubicBezTo>
                        <a:pt x="106719" y="9495"/>
                        <a:pt x="52902" y="5780"/>
                        <a:pt x="27280" y="37403"/>
                      </a:cubicBezTo>
                      <a:cubicBezTo>
                        <a:pt x="18612" y="66264"/>
                        <a:pt x="75000" y="82266"/>
                        <a:pt x="48235" y="104649"/>
                      </a:cubicBezTo>
                      <a:cubicBezTo>
                        <a:pt x="61475" y="112650"/>
                        <a:pt x="94431" y="110745"/>
                        <a:pt x="103575" y="88076"/>
                      </a:cubicBezTo>
                      <a:cubicBezTo>
                        <a:pt x="104052" y="97315"/>
                        <a:pt x="101099" y="106840"/>
                        <a:pt x="95384" y="114746"/>
                      </a:cubicBezTo>
                      <a:cubicBezTo>
                        <a:pt x="56807" y="161990"/>
                        <a:pt x="-13677" y="111888"/>
                        <a:pt x="2325" y="57882"/>
                      </a:cubicBezTo>
                      <a:cubicBezTo>
                        <a:pt x="10706" y="17210"/>
                        <a:pt x="56427" y="-9555"/>
                        <a:pt x="96050" y="3208"/>
                      </a:cubicBezTo>
                      <a:cubicBezTo>
                        <a:pt x="138818" y="15781"/>
                        <a:pt x="161868" y="55310"/>
                        <a:pt x="167678" y="97220"/>
                      </a:cubicBezTo>
                      <a:cubicBezTo>
                        <a:pt x="185014" y="57120"/>
                        <a:pt x="215399" y="23211"/>
                        <a:pt x="256166" y="4542"/>
                      </a:cubicBezTo>
                      <a:cubicBezTo>
                        <a:pt x="259119" y="3018"/>
                        <a:pt x="261976" y="1684"/>
                        <a:pt x="264548" y="636"/>
                      </a:cubicBezTo>
                      <a:cubicBezTo>
                        <a:pt x="253308" y="24163"/>
                        <a:pt x="254927" y="44451"/>
                        <a:pt x="230829" y="55691"/>
                      </a:cubicBezTo>
                      <a:cubicBezTo>
                        <a:pt x="208731" y="65978"/>
                        <a:pt x="192253" y="73217"/>
                        <a:pt x="181680" y="96077"/>
                      </a:cubicBezTo>
                      <a:cubicBezTo>
                        <a:pt x="158630" y="150941"/>
                        <a:pt x="159106" y="215139"/>
                        <a:pt x="190062" y="2681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4402874" y="1782031"/>
                  <a:ext cx="296011" cy="344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011" h="344423" extrusionOk="0">
                      <a:moveTo>
                        <a:pt x="263327" y="181451"/>
                      </a:moveTo>
                      <a:cubicBezTo>
                        <a:pt x="236467" y="150590"/>
                        <a:pt x="195128" y="176117"/>
                        <a:pt x="190366" y="186690"/>
                      </a:cubicBezTo>
                      <a:cubicBezTo>
                        <a:pt x="179412" y="142970"/>
                        <a:pt x="221703" y="119824"/>
                        <a:pt x="246087" y="142208"/>
                      </a:cubicBezTo>
                      <a:cubicBezTo>
                        <a:pt x="245325" y="140684"/>
                        <a:pt x="244658" y="139160"/>
                        <a:pt x="243801" y="137636"/>
                      </a:cubicBezTo>
                      <a:cubicBezTo>
                        <a:pt x="221512" y="96203"/>
                        <a:pt x="183222" y="64103"/>
                        <a:pt x="141407" y="51911"/>
                      </a:cubicBezTo>
                      <a:cubicBezTo>
                        <a:pt x="110070" y="42767"/>
                        <a:pt x="79971" y="45434"/>
                        <a:pt x="54444" y="59626"/>
                      </a:cubicBezTo>
                      <a:cubicBezTo>
                        <a:pt x="34251" y="70866"/>
                        <a:pt x="19868" y="89916"/>
                        <a:pt x="13962" y="113252"/>
                      </a:cubicBezTo>
                      <a:cubicBezTo>
                        <a:pt x="7581" y="138684"/>
                        <a:pt x="11962" y="166021"/>
                        <a:pt x="26059" y="188214"/>
                      </a:cubicBezTo>
                      <a:cubicBezTo>
                        <a:pt x="47776" y="222409"/>
                        <a:pt x="93306" y="232505"/>
                        <a:pt x="127596" y="210788"/>
                      </a:cubicBezTo>
                      <a:cubicBezTo>
                        <a:pt x="140645" y="202501"/>
                        <a:pt x="149598" y="189643"/>
                        <a:pt x="152932" y="174593"/>
                      </a:cubicBezTo>
                      <a:cubicBezTo>
                        <a:pt x="154552" y="167068"/>
                        <a:pt x="154742" y="159544"/>
                        <a:pt x="153504" y="152210"/>
                      </a:cubicBezTo>
                      <a:cubicBezTo>
                        <a:pt x="139121" y="101155"/>
                        <a:pt x="83209" y="142875"/>
                        <a:pt x="102926" y="110871"/>
                      </a:cubicBezTo>
                      <a:cubicBezTo>
                        <a:pt x="97783" y="111538"/>
                        <a:pt x="81019" y="121825"/>
                        <a:pt x="65874" y="123444"/>
                      </a:cubicBezTo>
                      <a:cubicBezTo>
                        <a:pt x="79780" y="88964"/>
                        <a:pt x="124262" y="82487"/>
                        <a:pt x="153885" y="116014"/>
                      </a:cubicBezTo>
                      <a:cubicBezTo>
                        <a:pt x="183508" y="149543"/>
                        <a:pt x="170363" y="185452"/>
                        <a:pt x="145217" y="210598"/>
                      </a:cubicBezTo>
                      <a:lnTo>
                        <a:pt x="145217" y="210598"/>
                      </a:lnTo>
                      <a:cubicBezTo>
                        <a:pt x="141693" y="214027"/>
                        <a:pt x="137787" y="217265"/>
                        <a:pt x="133406" y="220028"/>
                      </a:cubicBezTo>
                      <a:cubicBezTo>
                        <a:pt x="99402" y="241649"/>
                        <a:pt x="55682" y="235934"/>
                        <a:pt x="28250" y="208502"/>
                      </a:cubicBezTo>
                      <a:cubicBezTo>
                        <a:pt x="23964" y="204216"/>
                        <a:pt x="20058" y="199453"/>
                        <a:pt x="16725" y="194120"/>
                      </a:cubicBezTo>
                      <a:cubicBezTo>
                        <a:pt x="1008" y="169355"/>
                        <a:pt x="-3944" y="138874"/>
                        <a:pt x="3199" y="110585"/>
                      </a:cubicBezTo>
                      <a:cubicBezTo>
                        <a:pt x="9867" y="84296"/>
                        <a:pt x="26059" y="62770"/>
                        <a:pt x="48919" y="50101"/>
                      </a:cubicBezTo>
                      <a:cubicBezTo>
                        <a:pt x="77018" y="34385"/>
                        <a:pt x="109975" y="31432"/>
                        <a:pt x="144265" y="41434"/>
                      </a:cubicBezTo>
                      <a:cubicBezTo>
                        <a:pt x="158266" y="45530"/>
                        <a:pt x="171696" y="51816"/>
                        <a:pt x="184555" y="59722"/>
                      </a:cubicBezTo>
                      <a:cubicBezTo>
                        <a:pt x="171506" y="36386"/>
                        <a:pt x="189699" y="8192"/>
                        <a:pt x="208558" y="0"/>
                      </a:cubicBezTo>
                      <a:cubicBezTo>
                        <a:pt x="199224" y="57055"/>
                        <a:pt x="265042" y="109918"/>
                        <a:pt x="283901" y="210026"/>
                      </a:cubicBezTo>
                      <a:cubicBezTo>
                        <a:pt x="303427" y="283845"/>
                        <a:pt x="293617" y="341281"/>
                        <a:pt x="293045" y="344424"/>
                      </a:cubicBezTo>
                      <a:lnTo>
                        <a:pt x="293045" y="344424"/>
                      </a:lnTo>
                      <a:cubicBezTo>
                        <a:pt x="293236" y="343567"/>
                        <a:pt x="290092" y="212312"/>
                        <a:pt x="263137" y="18145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4717351" y="1907571"/>
                  <a:ext cx="85126" cy="14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26" h="149352" extrusionOk="0">
                      <a:moveTo>
                        <a:pt x="0" y="149352"/>
                      </a:moveTo>
                      <a:cubicBezTo>
                        <a:pt x="6286" y="87535"/>
                        <a:pt x="106585" y="51626"/>
                        <a:pt x="60960" y="44006"/>
                      </a:cubicBezTo>
                      <a:cubicBezTo>
                        <a:pt x="60960" y="44006"/>
                        <a:pt x="87440" y="29051"/>
                        <a:pt x="84963" y="0"/>
                      </a:cubicBezTo>
                      <a:cubicBezTo>
                        <a:pt x="28194" y="35719"/>
                        <a:pt x="7239" y="60674"/>
                        <a:pt x="0" y="1493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" name="Google Shape;20;p2"/>
              <p:cNvGrpSpPr/>
              <p:nvPr/>
            </p:nvGrpSpPr>
            <p:grpSpPr>
              <a:xfrm rot="-5400000" flipH="1">
                <a:off x="7772386" y="3771890"/>
                <a:ext cx="1335658" cy="1255181"/>
                <a:chOff x="7044498" y="1782126"/>
                <a:chExt cx="741291" cy="696626"/>
              </a:xfrm>
            </p:grpSpPr>
            <p:sp>
              <p:nvSpPr>
                <p:cNvPr id="21" name="Google Shape;21;p2"/>
                <p:cNvSpPr/>
                <p:nvPr/>
              </p:nvSpPr>
              <p:spPr>
                <a:xfrm>
                  <a:off x="7044498" y="2110576"/>
                  <a:ext cx="428339" cy="368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39" h="368176" extrusionOk="0">
                      <a:moveTo>
                        <a:pt x="2381" y="351064"/>
                      </a:moveTo>
                      <a:lnTo>
                        <a:pt x="0" y="364495"/>
                      </a:lnTo>
                      <a:cubicBezTo>
                        <a:pt x="3905" y="365161"/>
                        <a:pt x="75343" y="377449"/>
                        <a:pt x="167164" y="353065"/>
                      </a:cubicBezTo>
                      <a:cubicBezTo>
                        <a:pt x="291656" y="329538"/>
                        <a:pt x="357473" y="247813"/>
                        <a:pt x="428339" y="259339"/>
                      </a:cubicBezTo>
                      <a:cubicBezTo>
                        <a:pt x="418148" y="235812"/>
                        <a:pt x="383096" y="213238"/>
                        <a:pt x="354140" y="229430"/>
                      </a:cubicBezTo>
                      <a:cubicBezTo>
                        <a:pt x="363950" y="213523"/>
                        <a:pt x="371761" y="196759"/>
                        <a:pt x="376904" y="179424"/>
                      </a:cubicBezTo>
                      <a:cubicBezTo>
                        <a:pt x="389382" y="136847"/>
                        <a:pt x="385572" y="95794"/>
                        <a:pt x="366046" y="60838"/>
                      </a:cubicBezTo>
                      <a:cubicBezTo>
                        <a:pt x="350234" y="32453"/>
                        <a:pt x="323469" y="12260"/>
                        <a:pt x="290798" y="3973"/>
                      </a:cubicBezTo>
                      <a:cubicBezTo>
                        <a:pt x="255556" y="-4885"/>
                        <a:pt x="217646" y="1211"/>
                        <a:pt x="186881" y="20833"/>
                      </a:cubicBezTo>
                      <a:cubicBezTo>
                        <a:pt x="180308" y="25024"/>
                        <a:pt x="174308" y="29881"/>
                        <a:pt x="168974" y="35215"/>
                      </a:cubicBezTo>
                      <a:cubicBezTo>
                        <a:pt x="134969" y="69220"/>
                        <a:pt x="127730" y="123607"/>
                        <a:pt x="154686" y="165898"/>
                      </a:cubicBezTo>
                      <a:cubicBezTo>
                        <a:pt x="158115" y="171232"/>
                        <a:pt x="162116" y="176090"/>
                        <a:pt x="166497" y="180567"/>
                      </a:cubicBezTo>
                      <a:lnTo>
                        <a:pt x="166497" y="180567"/>
                      </a:lnTo>
                      <a:cubicBezTo>
                        <a:pt x="197739" y="211809"/>
                        <a:pt x="242411" y="228192"/>
                        <a:pt x="284036" y="191330"/>
                      </a:cubicBezTo>
                      <a:cubicBezTo>
                        <a:pt x="325755" y="154468"/>
                        <a:pt x="317754" y="99128"/>
                        <a:pt x="274796" y="81888"/>
                      </a:cubicBezTo>
                      <a:cubicBezTo>
                        <a:pt x="276797" y="100747"/>
                        <a:pt x="289655" y="121607"/>
                        <a:pt x="290417" y="127989"/>
                      </a:cubicBezTo>
                      <a:cubicBezTo>
                        <a:pt x="250603" y="103414"/>
                        <a:pt x="302514" y="172947"/>
                        <a:pt x="238983" y="190854"/>
                      </a:cubicBezTo>
                      <a:cubicBezTo>
                        <a:pt x="229838" y="192473"/>
                        <a:pt x="220409" y="192283"/>
                        <a:pt x="211169" y="190187"/>
                      </a:cubicBezTo>
                      <a:cubicBezTo>
                        <a:pt x="192500" y="185996"/>
                        <a:pt x="176498" y="174852"/>
                        <a:pt x="166211" y="158659"/>
                      </a:cubicBezTo>
                      <a:cubicBezTo>
                        <a:pt x="139160" y="116178"/>
                        <a:pt x="151733" y="59504"/>
                        <a:pt x="194215" y="32453"/>
                      </a:cubicBezTo>
                      <a:cubicBezTo>
                        <a:pt x="221837" y="14832"/>
                        <a:pt x="255842" y="9403"/>
                        <a:pt x="287465" y="17404"/>
                      </a:cubicBezTo>
                      <a:cubicBezTo>
                        <a:pt x="316421" y="24738"/>
                        <a:pt x="340138" y="42550"/>
                        <a:pt x="354140" y="67696"/>
                      </a:cubicBezTo>
                      <a:cubicBezTo>
                        <a:pt x="371856" y="99414"/>
                        <a:pt x="375190" y="136752"/>
                        <a:pt x="363760" y="175804"/>
                      </a:cubicBezTo>
                      <a:cubicBezTo>
                        <a:pt x="348615" y="227811"/>
                        <a:pt x="308705" y="275341"/>
                        <a:pt x="257175" y="303154"/>
                      </a:cubicBezTo>
                      <a:cubicBezTo>
                        <a:pt x="255270" y="304201"/>
                        <a:pt x="253365" y="304963"/>
                        <a:pt x="251460" y="306011"/>
                      </a:cubicBezTo>
                      <a:cubicBezTo>
                        <a:pt x="279368" y="275722"/>
                        <a:pt x="250603" y="223144"/>
                        <a:pt x="196215" y="236764"/>
                      </a:cubicBezTo>
                      <a:cubicBezTo>
                        <a:pt x="209360" y="242765"/>
                        <a:pt x="268129" y="294962"/>
                        <a:pt x="202692" y="327538"/>
                      </a:cubicBezTo>
                      <a:cubicBezTo>
                        <a:pt x="95250" y="366876"/>
                        <a:pt x="3429" y="351445"/>
                        <a:pt x="2381" y="3512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7395304" y="2020568"/>
                  <a:ext cx="264547" cy="288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547" h="288982" extrusionOk="0">
                      <a:moveTo>
                        <a:pt x="74581" y="268194"/>
                      </a:moveTo>
                      <a:cubicBezTo>
                        <a:pt x="72485" y="268575"/>
                        <a:pt x="70485" y="269337"/>
                        <a:pt x="68866" y="270956"/>
                      </a:cubicBezTo>
                      <a:cubicBezTo>
                        <a:pt x="64770" y="275052"/>
                        <a:pt x="64770" y="281814"/>
                        <a:pt x="68866" y="285910"/>
                      </a:cubicBezTo>
                      <a:cubicBezTo>
                        <a:pt x="72962" y="290006"/>
                        <a:pt x="79724" y="290006"/>
                        <a:pt x="83820" y="285910"/>
                      </a:cubicBezTo>
                      <a:cubicBezTo>
                        <a:pt x="86678" y="283053"/>
                        <a:pt x="87439" y="279052"/>
                        <a:pt x="86296" y="275433"/>
                      </a:cubicBezTo>
                      <a:cubicBezTo>
                        <a:pt x="109347" y="239047"/>
                        <a:pt x="117253" y="195804"/>
                        <a:pt x="112204" y="153989"/>
                      </a:cubicBezTo>
                      <a:lnTo>
                        <a:pt x="112490" y="153989"/>
                      </a:lnTo>
                      <a:cubicBezTo>
                        <a:pt x="107728" y="119413"/>
                        <a:pt x="111823" y="73503"/>
                        <a:pt x="132683" y="46356"/>
                      </a:cubicBezTo>
                      <a:cubicBezTo>
                        <a:pt x="157829" y="9495"/>
                        <a:pt x="211646" y="5780"/>
                        <a:pt x="237268" y="37403"/>
                      </a:cubicBezTo>
                      <a:cubicBezTo>
                        <a:pt x="245936" y="66264"/>
                        <a:pt x="189547" y="82266"/>
                        <a:pt x="216313" y="104649"/>
                      </a:cubicBezTo>
                      <a:cubicBezTo>
                        <a:pt x="203073" y="112650"/>
                        <a:pt x="170116" y="110745"/>
                        <a:pt x="160972" y="88076"/>
                      </a:cubicBezTo>
                      <a:cubicBezTo>
                        <a:pt x="160496" y="97315"/>
                        <a:pt x="163449" y="106840"/>
                        <a:pt x="169164" y="114746"/>
                      </a:cubicBezTo>
                      <a:cubicBezTo>
                        <a:pt x="207740" y="161990"/>
                        <a:pt x="278225" y="111888"/>
                        <a:pt x="262223" y="57882"/>
                      </a:cubicBezTo>
                      <a:cubicBezTo>
                        <a:pt x="253841" y="17210"/>
                        <a:pt x="208121" y="-9555"/>
                        <a:pt x="168497" y="3208"/>
                      </a:cubicBezTo>
                      <a:cubicBezTo>
                        <a:pt x="125730" y="15781"/>
                        <a:pt x="102679" y="55310"/>
                        <a:pt x="96869" y="97220"/>
                      </a:cubicBezTo>
                      <a:cubicBezTo>
                        <a:pt x="79534" y="57120"/>
                        <a:pt x="49149" y="23211"/>
                        <a:pt x="8382" y="4542"/>
                      </a:cubicBezTo>
                      <a:cubicBezTo>
                        <a:pt x="5429" y="3018"/>
                        <a:pt x="2572" y="1684"/>
                        <a:pt x="0" y="636"/>
                      </a:cubicBezTo>
                      <a:cubicBezTo>
                        <a:pt x="11239" y="24163"/>
                        <a:pt x="9620" y="44451"/>
                        <a:pt x="33719" y="55691"/>
                      </a:cubicBezTo>
                      <a:cubicBezTo>
                        <a:pt x="55816" y="65978"/>
                        <a:pt x="72295" y="73217"/>
                        <a:pt x="82867" y="96077"/>
                      </a:cubicBezTo>
                      <a:cubicBezTo>
                        <a:pt x="105918" y="150941"/>
                        <a:pt x="105442" y="215139"/>
                        <a:pt x="74486" y="2681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7489778" y="1782126"/>
                  <a:ext cx="296011" cy="344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011" h="344424" extrusionOk="0">
                      <a:moveTo>
                        <a:pt x="2967" y="344424"/>
                      </a:moveTo>
                      <a:lnTo>
                        <a:pt x="2967" y="344424"/>
                      </a:lnTo>
                      <a:cubicBezTo>
                        <a:pt x="2395" y="341281"/>
                        <a:pt x="-7416" y="283845"/>
                        <a:pt x="12111" y="210026"/>
                      </a:cubicBezTo>
                      <a:cubicBezTo>
                        <a:pt x="31065" y="109919"/>
                        <a:pt x="96788" y="57055"/>
                        <a:pt x="87454" y="0"/>
                      </a:cubicBezTo>
                      <a:cubicBezTo>
                        <a:pt x="106313" y="8192"/>
                        <a:pt x="124506" y="36385"/>
                        <a:pt x="111457" y="59722"/>
                      </a:cubicBezTo>
                      <a:cubicBezTo>
                        <a:pt x="124220" y="51816"/>
                        <a:pt x="137746" y="45529"/>
                        <a:pt x="151747" y="41434"/>
                      </a:cubicBezTo>
                      <a:cubicBezTo>
                        <a:pt x="186037" y="31433"/>
                        <a:pt x="218994" y="34481"/>
                        <a:pt x="247092" y="50102"/>
                      </a:cubicBezTo>
                      <a:cubicBezTo>
                        <a:pt x="269953" y="62865"/>
                        <a:pt x="286240" y="84392"/>
                        <a:pt x="292813" y="110585"/>
                      </a:cubicBezTo>
                      <a:cubicBezTo>
                        <a:pt x="299956" y="138970"/>
                        <a:pt x="295003" y="169354"/>
                        <a:pt x="279287" y="194120"/>
                      </a:cubicBezTo>
                      <a:cubicBezTo>
                        <a:pt x="275858" y="199454"/>
                        <a:pt x="272048" y="204216"/>
                        <a:pt x="267762" y="208502"/>
                      </a:cubicBezTo>
                      <a:cubicBezTo>
                        <a:pt x="240425" y="235839"/>
                        <a:pt x="196610" y="241649"/>
                        <a:pt x="162606" y="220027"/>
                      </a:cubicBezTo>
                      <a:cubicBezTo>
                        <a:pt x="158320" y="217265"/>
                        <a:pt x="154414" y="214027"/>
                        <a:pt x="150795" y="210502"/>
                      </a:cubicBezTo>
                      <a:lnTo>
                        <a:pt x="150795" y="210502"/>
                      </a:lnTo>
                      <a:cubicBezTo>
                        <a:pt x="125649" y="185452"/>
                        <a:pt x="112504" y="149543"/>
                        <a:pt x="142127" y="116015"/>
                      </a:cubicBezTo>
                      <a:cubicBezTo>
                        <a:pt x="171750" y="82487"/>
                        <a:pt x="216327" y="88964"/>
                        <a:pt x="230138" y="123444"/>
                      </a:cubicBezTo>
                      <a:cubicBezTo>
                        <a:pt x="214993" y="121825"/>
                        <a:pt x="198229" y="111538"/>
                        <a:pt x="193086" y="110871"/>
                      </a:cubicBezTo>
                      <a:cubicBezTo>
                        <a:pt x="212898" y="142875"/>
                        <a:pt x="156891" y="101156"/>
                        <a:pt x="142508" y="152210"/>
                      </a:cubicBezTo>
                      <a:cubicBezTo>
                        <a:pt x="141270" y="159544"/>
                        <a:pt x="141365" y="167164"/>
                        <a:pt x="143080" y="174593"/>
                      </a:cubicBezTo>
                      <a:cubicBezTo>
                        <a:pt x="146413" y="189643"/>
                        <a:pt x="155462" y="202502"/>
                        <a:pt x="168416" y="210788"/>
                      </a:cubicBezTo>
                      <a:cubicBezTo>
                        <a:pt x="202611" y="232600"/>
                        <a:pt x="248140" y="222504"/>
                        <a:pt x="269953" y="188214"/>
                      </a:cubicBezTo>
                      <a:cubicBezTo>
                        <a:pt x="284049" y="166021"/>
                        <a:pt x="288526" y="138684"/>
                        <a:pt x="282049" y="113252"/>
                      </a:cubicBezTo>
                      <a:cubicBezTo>
                        <a:pt x="276144" y="89916"/>
                        <a:pt x="261761" y="70866"/>
                        <a:pt x="241568" y="59627"/>
                      </a:cubicBezTo>
                      <a:cubicBezTo>
                        <a:pt x="216041" y="45434"/>
                        <a:pt x="186037" y="42767"/>
                        <a:pt x="154605" y="51911"/>
                      </a:cubicBezTo>
                      <a:cubicBezTo>
                        <a:pt x="112790" y="64103"/>
                        <a:pt x="74499" y="96202"/>
                        <a:pt x="52211" y="137636"/>
                      </a:cubicBezTo>
                      <a:cubicBezTo>
                        <a:pt x="51354" y="139160"/>
                        <a:pt x="50687" y="140684"/>
                        <a:pt x="49925" y="142208"/>
                      </a:cubicBezTo>
                      <a:cubicBezTo>
                        <a:pt x="74309" y="119729"/>
                        <a:pt x="116600" y="142970"/>
                        <a:pt x="105646" y="186690"/>
                      </a:cubicBezTo>
                      <a:cubicBezTo>
                        <a:pt x="100789" y="176117"/>
                        <a:pt x="59545" y="150590"/>
                        <a:pt x="32685" y="181451"/>
                      </a:cubicBezTo>
                      <a:cubicBezTo>
                        <a:pt x="5824" y="212312"/>
                        <a:pt x="2681" y="343567"/>
                        <a:pt x="2776" y="34442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7386378" y="1907666"/>
                  <a:ext cx="85126" cy="14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26" h="149352" extrusionOk="0">
                      <a:moveTo>
                        <a:pt x="163" y="0"/>
                      </a:moveTo>
                      <a:cubicBezTo>
                        <a:pt x="-2313" y="29051"/>
                        <a:pt x="24167" y="44006"/>
                        <a:pt x="24167" y="44006"/>
                      </a:cubicBezTo>
                      <a:cubicBezTo>
                        <a:pt x="-21458" y="51625"/>
                        <a:pt x="78935" y="87535"/>
                        <a:pt x="85127" y="149352"/>
                      </a:cubicBezTo>
                      <a:cubicBezTo>
                        <a:pt x="77887" y="60770"/>
                        <a:pt x="56933" y="35719"/>
                        <a:pt x="1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5" name="Google Shape;25;p2"/>
            <p:cNvGrpSpPr/>
            <p:nvPr/>
          </p:nvGrpSpPr>
          <p:grpSpPr>
            <a:xfrm>
              <a:off x="3527536" y="239462"/>
              <a:ext cx="2088928" cy="4664583"/>
              <a:chOff x="3527536" y="239462"/>
              <a:chExt cx="2088928" cy="4664583"/>
            </a:xfrm>
          </p:grpSpPr>
          <p:sp>
            <p:nvSpPr>
              <p:cNvPr id="26" name="Google Shape;26;p2"/>
              <p:cNvSpPr/>
              <p:nvPr/>
            </p:nvSpPr>
            <p:spPr>
              <a:xfrm rot="-5400000">
                <a:off x="4503283" y="3790864"/>
                <a:ext cx="137433" cy="2088928"/>
              </a:xfrm>
              <a:custGeom>
                <a:avLst/>
                <a:gdLst/>
                <a:ahLst/>
                <a:cxnLst/>
                <a:rect l="l" t="t" r="r" b="b"/>
                <a:pathLst>
                  <a:path w="76246" h="1158906" extrusionOk="0">
                    <a:moveTo>
                      <a:pt x="72889" y="855155"/>
                    </a:moveTo>
                    <a:cubicBezTo>
                      <a:pt x="80890" y="844105"/>
                      <a:pt x="73175" y="837819"/>
                      <a:pt x="64507" y="831628"/>
                    </a:cubicBezTo>
                    <a:cubicBezTo>
                      <a:pt x="53458" y="823722"/>
                      <a:pt x="45743" y="813721"/>
                      <a:pt x="41647" y="807530"/>
                    </a:cubicBezTo>
                    <a:lnTo>
                      <a:pt x="41647" y="351377"/>
                    </a:lnTo>
                    <a:cubicBezTo>
                      <a:pt x="45743" y="345186"/>
                      <a:pt x="53458" y="335185"/>
                      <a:pt x="64507" y="327279"/>
                    </a:cubicBezTo>
                    <a:cubicBezTo>
                      <a:pt x="73175" y="321088"/>
                      <a:pt x="80890" y="314801"/>
                      <a:pt x="72889" y="303752"/>
                    </a:cubicBezTo>
                    <a:cubicBezTo>
                      <a:pt x="55744" y="307276"/>
                      <a:pt x="46315" y="318897"/>
                      <a:pt x="41647" y="335756"/>
                    </a:cubicBezTo>
                    <a:lnTo>
                      <a:pt x="41647" y="152876"/>
                    </a:lnTo>
                    <a:lnTo>
                      <a:pt x="46981" y="152876"/>
                    </a:lnTo>
                    <a:cubicBezTo>
                      <a:pt x="50887" y="152876"/>
                      <a:pt x="54125" y="149733"/>
                      <a:pt x="54125" y="145733"/>
                    </a:cubicBezTo>
                    <a:cubicBezTo>
                      <a:pt x="54125" y="141732"/>
                      <a:pt x="50982" y="138589"/>
                      <a:pt x="46981" y="138589"/>
                    </a:cubicBezTo>
                    <a:lnTo>
                      <a:pt x="41647" y="138589"/>
                    </a:lnTo>
                    <a:lnTo>
                      <a:pt x="41647" y="39148"/>
                    </a:lnTo>
                    <a:cubicBezTo>
                      <a:pt x="45838" y="35624"/>
                      <a:pt x="50029" y="39243"/>
                      <a:pt x="47934" y="48482"/>
                    </a:cubicBezTo>
                    <a:cubicBezTo>
                      <a:pt x="45172" y="60484"/>
                      <a:pt x="44695" y="78105"/>
                      <a:pt x="44695" y="78105"/>
                    </a:cubicBezTo>
                    <a:cubicBezTo>
                      <a:pt x="52792" y="43434"/>
                      <a:pt x="73366" y="26099"/>
                      <a:pt x="73366" y="26099"/>
                    </a:cubicBezTo>
                    <a:cubicBezTo>
                      <a:pt x="64603" y="22860"/>
                      <a:pt x="51744" y="21336"/>
                      <a:pt x="48220" y="26099"/>
                    </a:cubicBezTo>
                    <a:cubicBezTo>
                      <a:pt x="49744" y="20574"/>
                      <a:pt x="41457" y="1238"/>
                      <a:pt x="38123" y="0"/>
                    </a:cubicBezTo>
                    <a:cubicBezTo>
                      <a:pt x="34789" y="1238"/>
                      <a:pt x="26503" y="20574"/>
                      <a:pt x="28027" y="26099"/>
                    </a:cubicBezTo>
                    <a:cubicBezTo>
                      <a:pt x="24502" y="21336"/>
                      <a:pt x="11644" y="22860"/>
                      <a:pt x="2881" y="26099"/>
                    </a:cubicBezTo>
                    <a:cubicBezTo>
                      <a:pt x="2881" y="26099"/>
                      <a:pt x="23455" y="43434"/>
                      <a:pt x="31551" y="78105"/>
                    </a:cubicBezTo>
                    <a:cubicBezTo>
                      <a:pt x="31551" y="78105"/>
                      <a:pt x="31075" y="60484"/>
                      <a:pt x="28312" y="48482"/>
                    </a:cubicBezTo>
                    <a:cubicBezTo>
                      <a:pt x="26217" y="39243"/>
                      <a:pt x="30313" y="35624"/>
                      <a:pt x="34599" y="39148"/>
                    </a:cubicBezTo>
                    <a:lnTo>
                      <a:pt x="34599" y="138589"/>
                    </a:lnTo>
                    <a:lnTo>
                      <a:pt x="29265" y="138589"/>
                    </a:lnTo>
                    <a:cubicBezTo>
                      <a:pt x="25360" y="138589"/>
                      <a:pt x="22121" y="141732"/>
                      <a:pt x="22121" y="145733"/>
                    </a:cubicBezTo>
                    <a:cubicBezTo>
                      <a:pt x="22121" y="149733"/>
                      <a:pt x="25264" y="152876"/>
                      <a:pt x="29265" y="152876"/>
                    </a:cubicBezTo>
                    <a:lnTo>
                      <a:pt x="34599" y="152876"/>
                    </a:lnTo>
                    <a:lnTo>
                      <a:pt x="34599" y="335756"/>
                    </a:lnTo>
                    <a:cubicBezTo>
                      <a:pt x="29932" y="318897"/>
                      <a:pt x="20502" y="307276"/>
                      <a:pt x="3357" y="303752"/>
                    </a:cubicBezTo>
                    <a:cubicBezTo>
                      <a:pt x="-4644" y="314801"/>
                      <a:pt x="3071" y="321088"/>
                      <a:pt x="11739" y="327279"/>
                    </a:cubicBezTo>
                    <a:cubicBezTo>
                      <a:pt x="22788" y="335185"/>
                      <a:pt x="30503" y="345186"/>
                      <a:pt x="34599" y="351377"/>
                    </a:cubicBezTo>
                    <a:lnTo>
                      <a:pt x="34599" y="807530"/>
                    </a:lnTo>
                    <a:cubicBezTo>
                      <a:pt x="30503" y="813721"/>
                      <a:pt x="22788" y="823722"/>
                      <a:pt x="11739" y="831628"/>
                    </a:cubicBezTo>
                    <a:cubicBezTo>
                      <a:pt x="3071" y="837819"/>
                      <a:pt x="-4644" y="844105"/>
                      <a:pt x="3357" y="855155"/>
                    </a:cubicBezTo>
                    <a:cubicBezTo>
                      <a:pt x="20502" y="851630"/>
                      <a:pt x="29932" y="840010"/>
                      <a:pt x="34599" y="823151"/>
                    </a:cubicBezTo>
                    <a:lnTo>
                      <a:pt x="34599" y="1006031"/>
                    </a:lnTo>
                    <a:lnTo>
                      <a:pt x="29265" y="1006031"/>
                    </a:lnTo>
                    <a:cubicBezTo>
                      <a:pt x="25360" y="1006031"/>
                      <a:pt x="22121" y="1009174"/>
                      <a:pt x="22121" y="1013174"/>
                    </a:cubicBezTo>
                    <a:cubicBezTo>
                      <a:pt x="22121" y="1017175"/>
                      <a:pt x="25264" y="1020318"/>
                      <a:pt x="29265" y="1020318"/>
                    </a:cubicBezTo>
                    <a:lnTo>
                      <a:pt x="34599" y="1020318"/>
                    </a:lnTo>
                    <a:lnTo>
                      <a:pt x="34599" y="1119759"/>
                    </a:lnTo>
                    <a:cubicBezTo>
                      <a:pt x="30408" y="1123378"/>
                      <a:pt x="26217" y="1119759"/>
                      <a:pt x="28312" y="1110425"/>
                    </a:cubicBezTo>
                    <a:cubicBezTo>
                      <a:pt x="31075" y="1098423"/>
                      <a:pt x="31551" y="1080802"/>
                      <a:pt x="31551" y="1080802"/>
                    </a:cubicBezTo>
                    <a:cubicBezTo>
                      <a:pt x="23455" y="1115473"/>
                      <a:pt x="2881" y="1132808"/>
                      <a:pt x="2881" y="1132808"/>
                    </a:cubicBezTo>
                    <a:cubicBezTo>
                      <a:pt x="11644" y="1136047"/>
                      <a:pt x="24502" y="1137571"/>
                      <a:pt x="28027" y="1132808"/>
                    </a:cubicBezTo>
                    <a:cubicBezTo>
                      <a:pt x="26503" y="1138333"/>
                      <a:pt x="34789" y="1157668"/>
                      <a:pt x="38123" y="1158907"/>
                    </a:cubicBezTo>
                    <a:cubicBezTo>
                      <a:pt x="41457" y="1157668"/>
                      <a:pt x="49744" y="1138333"/>
                      <a:pt x="48220" y="1132808"/>
                    </a:cubicBezTo>
                    <a:cubicBezTo>
                      <a:pt x="51744" y="1137571"/>
                      <a:pt x="64603" y="1136047"/>
                      <a:pt x="73366" y="1132808"/>
                    </a:cubicBezTo>
                    <a:cubicBezTo>
                      <a:pt x="73366" y="1132808"/>
                      <a:pt x="52792" y="1115473"/>
                      <a:pt x="44695" y="1080802"/>
                    </a:cubicBezTo>
                    <a:cubicBezTo>
                      <a:pt x="44695" y="1080802"/>
                      <a:pt x="45172" y="1098423"/>
                      <a:pt x="47934" y="1110425"/>
                    </a:cubicBezTo>
                    <a:cubicBezTo>
                      <a:pt x="50029" y="1119664"/>
                      <a:pt x="45934" y="1123283"/>
                      <a:pt x="41647" y="1119759"/>
                    </a:cubicBezTo>
                    <a:lnTo>
                      <a:pt x="41647" y="1020318"/>
                    </a:lnTo>
                    <a:lnTo>
                      <a:pt x="46981" y="1020318"/>
                    </a:lnTo>
                    <a:cubicBezTo>
                      <a:pt x="50887" y="1020318"/>
                      <a:pt x="54125" y="1017175"/>
                      <a:pt x="54125" y="1013174"/>
                    </a:cubicBezTo>
                    <a:cubicBezTo>
                      <a:pt x="54125" y="1009174"/>
                      <a:pt x="50982" y="1006031"/>
                      <a:pt x="46981" y="1006031"/>
                    </a:cubicBezTo>
                    <a:lnTo>
                      <a:pt x="41647" y="1006031"/>
                    </a:lnTo>
                    <a:lnTo>
                      <a:pt x="41647" y="823151"/>
                    </a:lnTo>
                    <a:cubicBezTo>
                      <a:pt x="46315" y="840010"/>
                      <a:pt x="55744" y="851535"/>
                      <a:pt x="72889" y="8551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-5400000">
                <a:off x="4503284" y="-736286"/>
                <a:ext cx="137432" cy="2088928"/>
              </a:xfrm>
              <a:custGeom>
                <a:avLst/>
                <a:gdLst/>
                <a:ahLst/>
                <a:cxnLst/>
                <a:rect l="l" t="t" r="r" b="b"/>
                <a:pathLst>
                  <a:path w="76245" h="1158906" extrusionOk="0">
                    <a:moveTo>
                      <a:pt x="3357" y="855155"/>
                    </a:moveTo>
                    <a:cubicBezTo>
                      <a:pt x="-4644" y="844105"/>
                      <a:pt x="3071" y="837819"/>
                      <a:pt x="11739" y="831628"/>
                    </a:cubicBezTo>
                    <a:cubicBezTo>
                      <a:pt x="22788" y="823722"/>
                      <a:pt x="30503" y="813721"/>
                      <a:pt x="34599" y="807530"/>
                    </a:cubicBezTo>
                    <a:lnTo>
                      <a:pt x="34599" y="351377"/>
                    </a:lnTo>
                    <a:cubicBezTo>
                      <a:pt x="30503" y="345186"/>
                      <a:pt x="22788" y="335185"/>
                      <a:pt x="11739" y="327279"/>
                    </a:cubicBezTo>
                    <a:cubicBezTo>
                      <a:pt x="3071" y="321088"/>
                      <a:pt x="-4644" y="314801"/>
                      <a:pt x="3357" y="303752"/>
                    </a:cubicBezTo>
                    <a:cubicBezTo>
                      <a:pt x="20502" y="307276"/>
                      <a:pt x="29931" y="318897"/>
                      <a:pt x="34599" y="335756"/>
                    </a:cubicBezTo>
                    <a:lnTo>
                      <a:pt x="34599" y="152876"/>
                    </a:lnTo>
                    <a:lnTo>
                      <a:pt x="29265" y="152876"/>
                    </a:lnTo>
                    <a:cubicBezTo>
                      <a:pt x="25360" y="152876"/>
                      <a:pt x="22121" y="149733"/>
                      <a:pt x="22121" y="145733"/>
                    </a:cubicBezTo>
                    <a:cubicBezTo>
                      <a:pt x="22121" y="141732"/>
                      <a:pt x="25264" y="138589"/>
                      <a:pt x="29265" y="138589"/>
                    </a:cubicBezTo>
                    <a:lnTo>
                      <a:pt x="34599" y="138589"/>
                    </a:lnTo>
                    <a:lnTo>
                      <a:pt x="34599" y="39148"/>
                    </a:lnTo>
                    <a:cubicBezTo>
                      <a:pt x="30408" y="35624"/>
                      <a:pt x="26217" y="39243"/>
                      <a:pt x="28312" y="48482"/>
                    </a:cubicBezTo>
                    <a:cubicBezTo>
                      <a:pt x="31075" y="60484"/>
                      <a:pt x="31551" y="78105"/>
                      <a:pt x="31551" y="78105"/>
                    </a:cubicBezTo>
                    <a:cubicBezTo>
                      <a:pt x="23454" y="43434"/>
                      <a:pt x="2880" y="26099"/>
                      <a:pt x="2880" y="26099"/>
                    </a:cubicBezTo>
                    <a:cubicBezTo>
                      <a:pt x="11643" y="22860"/>
                      <a:pt x="24502" y="21336"/>
                      <a:pt x="28026" y="26099"/>
                    </a:cubicBezTo>
                    <a:cubicBezTo>
                      <a:pt x="26502" y="20574"/>
                      <a:pt x="34789" y="1238"/>
                      <a:pt x="38123" y="0"/>
                    </a:cubicBezTo>
                    <a:cubicBezTo>
                      <a:pt x="41457" y="1238"/>
                      <a:pt x="49743" y="20574"/>
                      <a:pt x="48219" y="26099"/>
                    </a:cubicBezTo>
                    <a:cubicBezTo>
                      <a:pt x="51744" y="21336"/>
                      <a:pt x="64602" y="22860"/>
                      <a:pt x="73366" y="26099"/>
                    </a:cubicBezTo>
                    <a:cubicBezTo>
                      <a:pt x="73366" y="26099"/>
                      <a:pt x="52792" y="43434"/>
                      <a:pt x="44695" y="78105"/>
                    </a:cubicBezTo>
                    <a:cubicBezTo>
                      <a:pt x="44695" y="78105"/>
                      <a:pt x="45171" y="60484"/>
                      <a:pt x="47934" y="48482"/>
                    </a:cubicBezTo>
                    <a:cubicBezTo>
                      <a:pt x="50029" y="39243"/>
                      <a:pt x="45934" y="35624"/>
                      <a:pt x="41647" y="39148"/>
                    </a:cubicBezTo>
                    <a:lnTo>
                      <a:pt x="41647" y="138589"/>
                    </a:lnTo>
                    <a:lnTo>
                      <a:pt x="46981" y="138589"/>
                    </a:lnTo>
                    <a:cubicBezTo>
                      <a:pt x="50886" y="138589"/>
                      <a:pt x="54125" y="141732"/>
                      <a:pt x="54125" y="145733"/>
                    </a:cubicBezTo>
                    <a:cubicBezTo>
                      <a:pt x="54125" y="149733"/>
                      <a:pt x="50982" y="152876"/>
                      <a:pt x="46981" y="152876"/>
                    </a:cubicBezTo>
                    <a:lnTo>
                      <a:pt x="41647" y="152876"/>
                    </a:lnTo>
                    <a:lnTo>
                      <a:pt x="41647" y="335756"/>
                    </a:lnTo>
                    <a:cubicBezTo>
                      <a:pt x="46314" y="318897"/>
                      <a:pt x="55744" y="307276"/>
                      <a:pt x="72889" y="303752"/>
                    </a:cubicBezTo>
                    <a:cubicBezTo>
                      <a:pt x="80890" y="314801"/>
                      <a:pt x="73175" y="321088"/>
                      <a:pt x="64507" y="327279"/>
                    </a:cubicBezTo>
                    <a:cubicBezTo>
                      <a:pt x="53458" y="335185"/>
                      <a:pt x="45743" y="345186"/>
                      <a:pt x="41647" y="351377"/>
                    </a:cubicBezTo>
                    <a:lnTo>
                      <a:pt x="41647" y="807530"/>
                    </a:lnTo>
                    <a:cubicBezTo>
                      <a:pt x="45743" y="813721"/>
                      <a:pt x="53458" y="823722"/>
                      <a:pt x="64507" y="831628"/>
                    </a:cubicBezTo>
                    <a:cubicBezTo>
                      <a:pt x="73175" y="837819"/>
                      <a:pt x="80890" y="844105"/>
                      <a:pt x="72889" y="855155"/>
                    </a:cubicBezTo>
                    <a:cubicBezTo>
                      <a:pt x="55744" y="851630"/>
                      <a:pt x="46314" y="840010"/>
                      <a:pt x="41647" y="823151"/>
                    </a:cubicBezTo>
                    <a:lnTo>
                      <a:pt x="41647" y="1006031"/>
                    </a:lnTo>
                    <a:lnTo>
                      <a:pt x="46981" y="1006031"/>
                    </a:lnTo>
                    <a:cubicBezTo>
                      <a:pt x="50886" y="1006031"/>
                      <a:pt x="54125" y="1009174"/>
                      <a:pt x="54125" y="1013174"/>
                    </a:cubicBezTo>
                    <a:cubicBezTo>
                      <a:pt x="54125" y="1017175"/>
                      <a:pt x="50982" y="1020318"/>
                      <a:pt x="46981" y="1020318"/>
                    </a:cubicBezTo>
                    <a:lnTo>
                      <a:pt x="41647" y="1020318"/>
                    </a:lnTo>
                    <a:lnTo>
                      <a:pt x="41647" y="1119759"/>
                    </a:lnTo>
                    <a:cubicBezTo>
                      <a:pt x="45838" y="1123378"/>
                      <a:pt x="50029" y="1119759"/>
                      <a:pt x="47934" y="1110425"/>
                    </a:cubicBezTo>
                    <a:cubicBezTo>
                      <a:pt x="45171" y="1098423"/>
                      <a:pt x="44695" y="1080802"/>
                      <a:pt x="44695" y="1080802"/>
                    </a:cubicBezTo>
                    <a:cubicBezTo>
                      <a:pt x="52792" y="1115473"/>
                      <a:pt x="73366" y="1132808"/>
                      <a:pt x="73366" y="1132808"/>
                    </a:cubicBezTo>
                    <a:cubicBezTo>
                      <a:pt x="64602" y="1136047"/>
                      <a:pt x="51744" y="1137571"/>
                      <a:pt x="48219" y="1132808"/>
                    </a:cubicBezTo>
                    <a:cubicBezTo>
                      <a:pt x="49743" y="1138333"/>
                      <a:pt x="41457" y="1157668"/>
                      <a:pt x="38123" y="1158907"/>
                    </a:cubicBezTo>
                    <a:cubicBezTo>
                      <a:pt x="34789" y="1157668"/>
                      <a:pt x="26502" y="1138333"/>
                      <a:pt x="28026" y="1132808"/>
                    </a:cubicBezTo>
                    <a:cubicBezTo>
                      <a:pt x="24502" y="1137571"/>
                      <a:pt x="11643" y="1136047"/>
                      <a:pt x="2880" y="1132808"/>
                    </a:cubicBezTo>
                    <a:cubicBezTo>
                      <a:pt x="2880" y="1132808"/>
                      <a:pt x="23454" y="1115473"/>
                      <a:pt x="31551" y="1080802"/>
                    </a:cubicBezTo>
                    <a:cubicBezTo>
                      <a:pt x="31551" y="1080802"/>
                      <a:pt x="31075" y="1098423"/>
                      <a:pt x="28312" y="1110425"/>
                    </a:cubicBezTo>
                    <a:cubicBezTo>
                      <a:pt x="26217" y="1119664"/>
                      <a:pt x="30312" y="1123283"/>
                      <a:pt x="34599" y="1119759"/>
                    </a:cubicBezTo>
                    <a:lnTo>
                      <a:pt x="34599" y="1020318"/>
                    </a:lnTo>
                    <a:lnTo>
                      <a:pt x="29265" y="1020318"/>
                    </a:lnTo>
                    <a:cubicBezTo>
                      <a:pt x="25360" y="1020318"/>
                      <a:pt x="22121" y="1017175"/>
                      <a:pt x="22121" y="1013174"/>
                    </a:cubicBezTo>
                    <a:cubicBezTo>
                      <a:pt x="22121" y="1009174"/>
                      <a:pt x="25264" y="1006031"/>
                      <a:pt x="29265" y="1006031"/>
                    </a:cubicBezTo>
                    <a:lnTo>
                      <a:pt x="34599" y="1006031"/>
                    </a:lnTo>
                    <a:lnTo>
                      <a:pt x="34599" y="823151"/>
                    </a:lnTo>
                    <a:cubicBezTo>
                      <a:pt x="29931" y="840010"/>
                      <a:pt x="20502" y="851535"/>
                      <a:pt x="3357" y="8551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713250" y="1376355"/>
            <a:ext cx="7717500" cy="180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2307600" y="3183349"/>
            <a:ext cx="4528800" cy="4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2" name="Google Shape;272;p23"/>
          <p:cNvGrpSpPr/>
          <p:nvPr/>
        </p:nvGrpSpPr>
        <p:grpSpPr>
          <a:xfrm>
            <a:off x="274184" y="1527286"/>
            <a:ext cx="8595633" cy="2088928"/>
            <a:chOff x="274184" y="1527286"/>
            <a:chExt cx="8595633" cy="2088928"/>
          </a:xfrm>
        </p:grpSpPr>
        <p:sp>
          <p:nvSpPr>
            <p:cNvPr id="273" name="Google Shape;273;p23"/>
            <p:cNvSpPr/>
            <p:nvPr/>
          </p:nvSpPr>
          <p:spPr>
            <a:xfrm flipH="1">
              <a:off x="8732383" y="1527286"/>
              <a:ext cx="137433" cy="2088928"/>
            </a:xfrm>
            <a:custGeom>
              <a:avLst/>
              <a:gdLst/>
              <a:ahLst/>
              <a:cxnLst/>
              <a:rect l="l" t="t" r="r" b="b"/>
              <a:pathLst>
                <a:path w="76246" h="1158906" extrusionOk="0">
                  <a:moveTo>
                    <a:pt x="72889" y="855155"/>
                  </a:moveTo>
                  <a:cubicBezTo>
                    <a:pt x="80890" y="844105"/>
                    <a:pt x="73175" y="837819"/>
                    <a:pt x="64507" y="831628"/>
                  </a:cubicBezTo>
                  <a:cubicBezTo>
                    <a:pt x="53458" y="823722"/>
                    <a:pt x="45743" y="813721"/>
                    <a:pt x="41647" y="807530"/>
                  </a:cubicBezTo>
                  <a:lnTo>
                    <a:pt x="41647" y="351377"/>
                  </a:lnTo>
                  <a:cubicBezTo>
                    <a:pt x="45743" y="345186"/>
                    <a:pt x="53458" y="335185"/>
                    <a:pt x="64507" y="327279"/>
                  </a:cubicBezTo>
                  <a:cubicBezTo>
                    <a:pt x="73175" y="321088"/>
                    <a:pt x="80890" y="314801"/>
                    <a:pt x="72889" y="303752"/>
                  </a:cubicBezTo>
                  <a:cubicBezTo>
                    <a:pt x="55744" y="307276"/>
                    <a:pt x="46315" y="318897"/>
                    <a:pt x="41647" y="335756"/>
                  </a:cubicBezTo>
                  <a:lnTo>
                    <a:pt x="41647" y="152876"/>
                  </a:lnTo>
                  <a:lnTo>
                    <a:pt x="46981" y="152876"/>
                  </a:lnTo>
                  <a:cubicBezTo>
                    <a:pt x="50887" y="152876"/>
                    <a:pt x="54125" y="149733"/>
                    <a:pt x="54125" y="145733"/>
                  </a:cubicBezTo>
                  <a:cubicBezTo>
                    <a:pt x="54125" y="141732"/>
                    <a:pt x="50982" y="138589"/>
                    <a:pt x="46981" y="138589"/>
                  </a:cubicBezTo>
                  <a:lnTo>
                    <a:pt x="41647" y="138589"/>
                  </a:lnTo>
                  <a:lnTo>
                    <a:pt x="41647" y="39148"/>
                  </a:lnTo>
                  <a:cubicBezTo>
                    <a:pt x="45838" y="35624"/>
                    <a:pt x="50029" y="39243"/>
                    <a:pt x="47934" y="48482"/>
                  </a:cubicBezTo>
                  <a:cubicBezTo>
                    <a:pt x="45172" y="60484"/>
                    <a:pt x="44695" y="78105"/>
                    <a:pt x="44695" y="78105"/>
                  </a:cubicBezTo>
                  <a:cubicBezTo>
                    <a:pt x="52792" y="43434"/>
                    <a:pt x="73366" y="26099"/>
                    <a:pt x="73366" y="26099"/>
                  </a:cubicBezTo>
                  <a:cubicBezTo>
                    <a:pt x="64603" y="22860"/>
                    <a:pt x="51744" y="21336"/>
                    <a:pt x="48220" y="26099"/>
                  </a:cubicBezTo>
                  <a:cubicBezTo>
                    <a:pt x="49744" y="20574"/>
                    <a:pt x="41457" y="1238"/>
                    <a:pt x="38123" y="0"/>
                  </a:cubicBezTo>
                  <a:cubicBezTo>
                    <a:pt x="34789" y="1238"/>
                    <a:pt x="26503" y="20574"/>
                    <a:pt x="28027" y="26099"/>
                  </a:cubicBezTo>
                  <a:cubicBezTo>
                    <a:pt x="24502" y="21336"/>
                    <a:pt x="11644" y="22860"/>
                    <a:pt x="2881" y="26099"/>
                  </a:cubicBezTo>
                  <a:cubicBezTo>
                    <a:pt x="2881" y="26099"/>
                    <a:pt x="23455" y="43434"/>
                    <a:pt x="31551" y="78105"/>
                  </a:cubicBezTo>
                  <a:cubicBezTo>
                    <a:pt x="31551" y="78105"/>
                    <a:pt x="31075" y="60484"/>
                    <a:pt x="28312" y="48482"/>
                  </a:cubicBezTo>
                  <a:cubicBezTo>
                    <a:pt x="26217" y="39243"/>
                    <a:pt x="30313" y="35624"/>
                    <a:pt x="34599" y="39148"/>
                  </a:cubicBezTo>
                  <a:lnTo>
                    <a:pt x="34599" y="138589"/>
                  </a:lnTo>
                  <a:lnTo>
                    <a:pt x="29265" y="138589"/>
                  </a:lnTo>
                  <a:cubicBezTo>
                    <a:pt x="25360" y="138589"/>
                    <a:pt x="22121" y="141732"/>
                    <a:pt x="22121" y="145733"/>
                  </a:cubicBezTo>
                  <a:cubicBezTo>
                    <a:pt x="22121" y="149733"/>
                    <a:pt x="25264" y="152876"/>
                    <a:pt x="29265" y="152876"/>
                  </a:cubicBezTo>
                  <a:lnTo>
                    <a:pt x="34599" y="152876"/>
                  </a:lnTo>
                  <a:lnTo>
                    <a:pt x="34599" y="335756"/>
                  </a:lnTo>
                  <a:cubicBezTo>
                    <a:pt x="29932" y="318897"/>
                    <a:pt x="20502" y="307276"/>
                    <a:pt x="3357" y="303752"/>
                  </a:cubicBezTo>
                  <a:cubicBezTo>
                    <a:pt x="-4644" y="314801"/>
                    <a:pt x="3071" y="321088"/>
                    <a:pt x="11739" y="327279"/>
                  </a:cubicBezTo>
                  <a:cubicBezTo>
                    <a:pt x="22788" y="335185"/>
                    <a:pt x="30503" y="345186"/>
                    <a:pt x="34599" y="351377"/>
                  </a:cubicBezTo>
                  <a:lnTo>
                    <a:pt x="34599" y="807530"/>
                  </a:lnTo>
                  <a:cubicBezTo>
                    <a:pt x="30503" y="813721"/>
                    <a:pt x="22788" y="823722"/>
                    <a:pt x="11739" y="831628"/>
                  </a:cubicBezTo>
                  <a:cubicBezTo>
                    <a:pt x="3071" y="837819"/>
                    <a:pt x="-4644" y="844105"/>
                    <a:pt x="3357" y="855155"/>
                  </a:cubicBezTo>
                  <a:cubicBezTo>
                    <a:pt x="20502" y="851630"/>
                    <a:pt x="29932" y="840010"/>
                    <a:pt x="34599" y="823151"/>
                  </a:cubicBezTo>
                  <a:lnTo>
                    <a:pt x="34599" y="1006031"/>
                  </a:lnTo>
                  <a:lnTo>
                    <a:pt x="29265" y="1006031"/>
                  </a:lnTo>
                  <a:cubicBezTo>
                    <a:pt x="25360" y="1006031"/>
                    <a:pt x="22121" y="1009174"/>
                    <a:pt x="22121" y="1013174"/>
                  </a:cubicBezTo>
                  <a:cubicBezTo>
                    <a:pt x="22121" y="1017175"/>
                    <a:pt x="25264" y="1020318"/>
                    <a:pt x="29265" y="1020318"/>
                  </a:cubicBezTo>
                  <a:lnTo>
                    <a:pt x="34599" y="1020318"/>
                  </a:lnTo>
                  <a:lnTo>
                    <a:pt x="34599" y="1119759"/>
                  </a:lnTo>
                  <a:cubicBezTo>
                    <a:pt x="30408" y="1123378"/>
                    <a:pt x="26217" y="1119759"/>
                    <a:pt x="28312" y="1110425"/>
                  </a:cubicBezTo>
                  <a:cubicBezTo>
                    <a:pt x="31075" y="1098423"/>
                    <a:pt x="31551" y="1080802"/>
                    <a:pt x="31551" y="1080802"/>
                  </a:cubicBezTo>
                  <a:cubicBezTo>
                    <a:pt x="23455" y="1115473"/>
                    <a:pt x="2881" y="1132808"/>
                    <a:pt x="2881" y="1132808"/>
                  </a:cubicBezTo>
                  <a:cubicBezTo>
                    <a:pt x="11644" y="1136047"/>
                    <a:pt x="24502" y="1137571"/>
                    <a:pt x="28027" y="1132808"/>
                  </a:cubicBezTo>
                  <a:cubicBezTo>
                    <a:pt x="26503" y="1138333"/>
                    <a:pt x="34789" y="1157668"/>
                    <a:pt x="38123" y="1158907"/>
                  </a:cubicBezTo>
                  <a:cubicBezTo>
                    <a:pt x="41457" y="1157668"/>
                    <a:pt x="49744" y="1138333"/>
                    <a:pt x="48220" y="1132808"/>
                  </a:cubicBezTo>
                  <a:cubicBezTo>
                    <a:pt x="51744" y="1137571"/>
                    <a:pt x="64603" y="1136047"/>
                    <a:pt x="73366" y="1132808"/>
                  </a:cubicBezTo>
                  <a:cubicBezTo>
                    <a:pt x="73366" y="1132808"/>
                    <a:pt x="52792" y="1115473"/>
                    <a:pt x="44695" y="1080802"/>
                  </a:cubicBezTo>
                  <a:cubicBezTo>
                    <a:pt x="44695" y="1080802"/>
                    <a:pt x="45172" y="1098423"/>
                    <a:pt x="47934" y="1110425"/>
                  </a:cubicBezTo>
                  <a:cubicBezTo>
                    <a:pt x="50029" y="1119664"/>
                    <a:pt x="45934" y="1123283"/>
                    <a:pt x="41647" y="1119759"/>
                  </a:cubicBezTo>
                  <a:lnTo>
                    <a:pt x="41647" y="1020318"/>
                  </a:lnTo>
                  <a:lnTo>
                    <a:pt x="46981" y="1020318"/>
                  </a:lnTo>
                  <a:cubicBezTo>
                    <a:pt x="50887" y="1020318"/>
                    <a:pt x="54125" y="1017175"/>
                    <a:pt x="54125" y="1013174"/>
                  </a:cubicBezTo>
                  <a:cubicBezTo>
                    <a:pt x="54125" y="1009174"/>
                    <a:pt x="50982" y="1006031"/>
                    <a:pt x="46981" y="1006031"/>
                  </a:cubicBezTo>
                  <a:lnTo>
                    <a:pt x="41647" y="1006031"/>
                  </a:lnTo>
                  <a:lnTo>
                    <a:pt x="41647" y="823151"/>
                  </a:lnTo>
                  <a:cubicBezTo>
                    <a:pt x="46315" y="840010"/>
                    <a:pt x="55744" y="851535"/>
                    <a:pt x="72889" y="855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 flipH="1">
              <a:off x="274184" y="1527286"/>
              <a:ext cx="137432" cy="2088928"/>
            </a:xfrm>
            <a:custGeom>
              <a:avLst/>
              <a:gdLst/>
              <a:ahLst/>
              <a:cxnLst/>
              <a:rect l="l" t="t" r="r" b="b"/>
              <a:pathLst>
                <a:path w="76245" h="1158906" extrusionOk="0">
                  <a:moveTo>
                    <a:pt x="3357" y="855155"/>
                  </a:moveTo>
                  <a:cubicBezTo>
                    <a:pt x="-4644" y="844105"/>
                    <a:pt x="3071" y="837819"/>
                    <a:pt x="11739" y="831628"/>
                  </a:cubicBezTo>
                  <a:cubicBezTo>
                    <a:pt x="22788" y="823722"/>
                    <a:pt x="30503" y="813721"/>
                    <a:pt x="34599" y="807530"/>
                  </a:cubicBezTo>
                  <a:lnTo>
                    <a:pt x="34599" y="351377"/>
                  </a:lnTo>
                  <a:cubicBezTo>
                    <a:pt x="30503" y="345186"/>
                    <a:pt x="22788" y="335185"/>
                    <a:pt x="11739" y="327279"/>
                  </a:cubicBezTo>
                  <a:cubicBezTo>
                    <a:pt x="3071" y="321088"/>
                    <a:pt x="-4644" y="314801"/>
                    <a:pt x="3357" y="303752"/>
                  </a:cubicBezTo>
                  <a:cubicBezTo>
                    <a:pt x="20502" y="307276"/>
                    <a:pt x="29931" y="318897"/>
                    <a:pt x="34599" y="335756"/>
                  </a:cubicBezTo>
                  <a:lnTo>
                    <a:pt x="34599" y="152876"/>
                  </a:lnTo>
                  <a:lnTo>
                    <a:pt x="29265" y="152876"/>
                  </a:lnTo>
                  <a:cubicBezTo>
                    <a:pt x="25360" y="152876"/>
                    <a:pt x="22121" y="149733"/>
                    <a:pt x="22121" y="145733"/>
                  </a:cubicBezTo>
                  <a:cubicBezTo>
                    <a:pt x="22121" y="141732"/>
                    <a:pt x="25264" y="138589"/>
                    <a:pt x="29265" y="138589"/>
                  </a:cubicBezTo>
                  <a:lnTo>
                    <a:pt x="34599" y="138589"/>
                  </a:lnTo>
                  <a:lnTo>
                    <a:pt x="34599" y="39148"/>
                  </a:lnTo>
                  <a:cubicBezTo>
                    <a:pt x="30408" y="35624"/>
                    <a:pt x="26217" y="39243"/>
                    <a:pt x="28312" y="48482"/>
                  </a:cubicBezTo>
                  <a:cubicBezTo>
                    <a:pt x="31075" y="60484"/>
                    <a:pt x="31551" y="78105"/>
                    <a:pt x="31551" y="78105"/>
                  </a:cubicBezTo>
                  <a:cubicBezTo>
                    <a:pt x="23454" y="43434"/>
                    <a:pt x="2880" y="26099"/>
                    <a:pt x="2880" y="26099"/>
                  </a:cubicBezTo>
                  <a:cubicBezTo>
                    <a:pt x="11643" y="22860"/>
                    <a:pt x="24502" y="21336"/>
                    <a:pt x="28026" y="26099"/>
                  </a:cubicBezTo>
                  <a:cubicBezTo>
                    <a:pt x="26502" y="20574"/>
                    <a:pt x="34789" y="1238"/>
                    <a:pt x="38123" y="0"/>
                  </a:cubicBezTo>
                  <a:cubicBezTo>
                    <a:pt x="41457" y="1238"/>
                    <a:pt x="49743" y="20574"/>
                    <a:pt x="48219" y="26099"/>
                  </a:cubicBezTo>
                  <a:cubicBezTo>
                    <a:pt x="51744" y="21336"/>
                    <a:pt x="64602" y="22860"/>
                    <a:pt x="73366" y="26099"/>
                  </a:cubicBezTo>
                  <a:cubicBezTo>
                    <a:pt x="73366" y="26099"/>
                    <a:pt x="52792" y="43434"/>
                    <a:pt x="44695" y="78105"/>
                  </a:cubicBezTo>
                  <a:cubicBezTo>
                    <a:pt x="44695" y="78105"/>
                    <a:pt x="45171" y="60484"/>
                    <a:pt x="47934" y="48482"/>
                  </a:cubicBezTo>
                  <a:cubicBezTo>
                    <a:pt x="50029" y="39243"/>
                    <a:pt x="45934" y="35624"/>
                    <a:pt x="41647" y="39148"/>
                  </a:cubicBezTo>
                  <a:lnTo>
                    <a:pt x="41647" y="138589"/>
                  </a:lnTo>
                  <a:lnTo>
                    <a:pt x="46981" y="138589"/>
                  </a:lnTo>
                  <a:cubicBezTo>
                    <a:pt x="50886" y="138589"/>
                    <a:pt x="54125" y="141732"/>
                    <a:pt x="54125" y="145733"/>
                  </a:cubicBezTo>
                  <a:cubicBezTo>
                    <a:pt x="54125" y="149733"/>
                    <a:pt x="50982" y="152876"/>
                    <a:pt x="46981" y="152876"/>
                  </a:cubicBezTo>
                  <a:lnTo>
                    <a:pt x="41647" y="152876"/>
                  </a:lnTo>
                  <a:lnTo>
                    <a:pt x="41647" y="335756"/>
                  </a:lnTo>
                  <a:cubicBezTo>
                    <a:pt x="46314" y="318897"/>
                    <a:pt x="55744" y="307276"/>
                    <a:pt x="72889" y="303752"/>
                  </a:cubicBezTo>
                  <a:cubicBezTo>
                    <a:pt x="80890" y="314801"/>
                    <a:pt x="73175" y="321088"/>
                    <a:pt x="64507" y="327279"/>
                  </a:cubicBezTo>
                  <a:cubicBezTo>
                    <a:pt x="53458" y="335185"/>
                    <a:pt x="45743" y="345186"/>
                    <a:pt x="41647" y="351377"/>
                  </a:cubicBezTo>
                  <a:lnTo>
                    <a:pt x="41647" y="807530"/>
                  </a:lnTo>
                  <a:cubicBezTo>
                    <a:pt x="45743" y="813721"/>
                    <a:pt x="53458" y="823722"/>
                    <a:pt x="64507" y="831628"/>
                  </a:cubicBezTo>
                  <a:cubicBezTo>
                    <a:pt x="73175" y="837819"/>
                    <a:pt x="80890" y="844105"/>
                    <a:pt x="72889" y="855155"/>
                  </a:cubicBezTo>
                  <a:cubicBezTo>
                    <a:pt x="55744" y="851630"/>
                    <a:pt x="46314" y="840010"/>
                    <a:pt x="41647" y="823151"/>
                  </a:cubicBezTo>
                  <a:lnTo>
                    <a:pt x="41647" y="1006031"/>
                  </a:lnTo>
                  <a:lnTo>
                    <a:pt x="46981" y="1006031"/>
                  </a:lnTo>
                  <a:cubicBezTo>
                    <a:pt x="50886" y="1006031"/>
                    <a:pt x="54125" y="1009174"/>
                    <a:pt x="54125" y="1013174"/>
                  </a:cubicBezTo>
                  <a:cubicBezTo>
                    <a:pt x="54125" y="1017175"/>
                    <a:pt x="50982" y="1020318"/>
                    <a:pt x="46981" y="1020318"/>
                  </a:cubicBezTo>
                  <a:lnTo>
                    <a:pt x="41647" y="1020318"/>
                  </a:lnTo>
                  <a:lnTo>
                    <a:pt x="41647" y="1119759"/>
                  </a:lnTo>
                  <a:cubicBezTo>
                    <a:pt x="45838" y="1123378"/>
                    <a:pt x="50029" y="1119759"/>
                    <a:pt x="47934" y="1110425"/>
                  </a:cubicBezTo>
                  <a:cubicBezTo>
                    <a:pt x="45171" y="1098423"/>
                    <a:pt x="44695" y="1080802"/>
                    <a:pt x="44695" y="1080802"/>
                  </a:cubicBezTo>
                  <a:cubicBezTo>
                    <a:pt x="52792" y="1115473"/>
                    <a:pt x="73366" y="1132808"/>
                    <a:pt x="73366" y="1132808"/>
                  </a:cubicBezTo>
                  <a:cubicBezTo>
                    <a:pt x="64602" y="1136047"/>
                    <a:pt x="51744" y="1137571"/>
                    <a:pt x="48219" y="1132808"/>
                  </a:cubicBezTo>
                  <a:cubicBezTo>
                    <a:pt x="49743" y="1138333"/>
                    <a:pt x="41457" y="1157668"/>
                    <a:pt x="38123" y="1158907"/>
                  </a:cubicBezTo>
                  <a:cubicBezTo>
                    <a:pt x="34789" y="1157668"/>
                    <a:pt x="26502" y="1138333"/>
                    <a:pt x="28026" y="1132808"/>
                  </a:cubicBezTo>
                  <a:cubicBezTo>
                    <a:pt x="24502" y="1137571"/>
                    <a:pt x="11643" y="1136047"/>
                    <a:pt x="2880" y="1132808"/>
                  </a:cubicBezTo>
                  <a:cubicBezTo>
                    <a:pt x="2880" y="1132808"/>
                    <a:pt x="23454" y="1115473"/>
                    <a:pt x="31551" y="1080802"/>
                  </a:cubicBezTo>
                  <a:cubicBezTo>
                    <a:pt x="31551" y="1080802"/>
                    <a:pt x="31075" y="1098423"/>
                    <a:pt x="28312" y="1110425"/>
                  </a:cubicBezTo>
                  <a:cubicBezTo>
                    <a:pt x="26217" y="1119664"/>
                    <a:pt x="30312" y="1123283"/>
                    <a:pt x="34599" y="1119759"/>
                  </a:cubicBezTo>
                  <a:lnTo>
                    <a:pt x="34599" y="1020318"/>
                  </a:lnTo>
                  <a:lnTo>
                    <a:pt x="29265" y="1020318"/>
                  </a:lnTo>
                  <a:cubicBezTo>
                    <a:pt x="25360" y="1020318"/>
                    <a:pt x="22121" y="1017175"/>
                    <a:pt x="22121" y="1013174"/>
                  </a:cubicBezTo>
                  <a:cubicBezTo>
                    <a:pt x="22121" y="1009174"/>
                    <a:pt x="25264" y="1006031"/>
                    <a:pt x="29265" y="1006031"/>
                  </a:cubicBezTo>
                  <a:lnTo>
                    <a:pt x="34599" y="1006031"/>
                  </a:lnTo>
                  <a:lnTo>
                    <a:pt x="34599" y="823151"/>
                  </a:lnTo>
                  <a:cubicBezTo>
                    <a:pt x="29931" y="840010"/>
                    <a:pt x="20502" y="851535"/>
                    <a:pt x="3357" y="855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5" name="Google Shape;275;p23"/>
          <p:cNvGrpSpPr/>
          <p:nvPr/>
        </p:nvGrpSpPr>
        <p:grpSpPr>
          <a:xfrm>
            <a:off x="-370098" y="-690325"/>
            <a:ext cx="9639047" cy="6093614"/>
            <a:chOff x="-370098" y="-690325"/>
            <a:chExt cx="9639047" cy="6093614"/>
          </a:xfrm>
        </p:grpSpPr>
        <p:pic>
          <p:nvPicPr>
            <p:cNvPr id="276" name="Google Shape;276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7636063" y="3770404"/>
              <a:ext cx="1589425" cy="16763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2700000">
              <a:off x="-119682" y="-407067"/>
              <a:ext cx="1321243" cy="12555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8" name="Google Shape;278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3"/>
          <p:cNvSpPr txBox="1">
            <a:spLocks noGrp="1"/>
          </p:cNvSpPr>
          <p:nvPr>
            <p:ph type="subTitle" idx="1"/>
          </p:nvPr>
        </p:nvSpPr>
        <p:spPr>
          <a:xfrm>
            <a:off x="1532100" y="1426266"/>
            <a:ext cx="6891900" cy="79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3"/>
          <p:cNvSpPr txBox="1">
            <a:spLocks noGrp="1"/>
          </p:cNvSpPr>
          <p:nvPr>
            <p:ph type="subTitle" idx="2"/>
          </p:nvPr>
        </p:nvSpPr>
        <p:spPr>
          <a:xfrm>
            <a:off x="1532100" y="2621995"/>
            <a:ext cx="6891900" cy="79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3"/>
          <p:cNvSpPr txBox="1">
            <a:spLocks noGrp="1"/>
          </p:cNvSpPr>
          <p:nvPr>
            <p:ph type="subTitle" idx="3"/>
          </p:nvPr>
        </p:nvSpPr>
        <p:spPr>
          <a:xfrm>
            <a:off x="1532100" y="3817723"/>
            <a:ext cx="6891900" cy="79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3"/>
          <p:cNvSpPr txBox="1">
            <a:spLocks noGrp="1"/>
          </p:cNvSpPr>
          <p:nvPr>
            <p:ph type="subTitle" idx="4"/>
          </p:nvPr>
        </p:nvSpPr>
        <p:spPr>
          <a:xfrm>
            <a:off x="1532100" y="1131750"/>
            <a:ext cx="6891900" cy="42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 b="1">
                <a:latin typeface="Spectral"/>
                <a:ea typeface="Spectral"/>
                <a:cs typeface="Spectral"/>
                <a:sym typeface="Spectral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83" name="Google Shape;283;p23"/>
          <p:cNvSpPr txBox="1">
            <a:spLocks noGrp="1"/>
          </p:cNvSpPr>
          <p:nvPr>
            <p:ph type="subTitle" idx="5"/>
          </p:nvPr>
        </p:nvSpPr>
        <p:spPr>
          <a:xfrm>
            <a:off x="1532100" y="2328504"/>
            <a:ext cx="6891900" cy="42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 b="1">
                <a:latin typeface="Spectral"/>
                <a:ea typeface="Spectral"/>
                <a:cs typeface="Spectral"/>
                <a:sym typeface="Spectral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84" name="Google Shape;284;p23"/>
          <p:cNvSpPr txBox="1">
            <a:spLocks noGrp="1"/>
          </p:cNvSpPr>
          <p:nvPr>
            <p:ph type="subTitle" idx="6"/>
          </p:nvPr>
        </p:nvSpPr>
        <p:spPr>
          <a:xfrm>
            <a:off x="1532100" y="3525259"/>
            <a:ext cx="6891900" cy="42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 b="1">
                <a:latin typeface="Spectral"/>
                <a:ea typeface="Spectral"/>
                <a:cs typeface="Spectral"/>
                <a:sym typeface="Spectral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" name="Google Shape;360;p28"/>
          <p:cNvGrpSpPr/>
          <p:nvPr/>
        </p:nvGrpSpPr>
        <p:grpSpPr>
          <a:xfrm>
            <a:off x="-921432" y="-1081338"/>
            <a:ext cx="10986863" cy="7306175"/>
            <a:chOff x="-921432" y="-1081338"/>
            <a:chExt cx="10986863" cy="7306175"/>
          </a:xfrm>
        </p:grpSpPr>
        <p:pic>
          <p:nvPicPr>
            <p:cNvPr id="361" name="Google Shape;361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35207">
              <a:off x="-677261" y="3726450"/>
              <a:ext cx="2658596" cy="21813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7170233" flipH="1">
              <a:off x="7132253" y="-477947"/>
              <a:ext cx="2658597" cy="21813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3" name="Google Shape;363;p28"/>
          <p:cNvGrpSpPr/>
          <p:nvPr/>
        </p:nvGrpSpPr>
        <p:grpSpPr>
          <a:xfrm>
            <a:off x="76194" y="76192"/>
            <a:ext cx="8991611" cy="4991117"/>
            <a:chOff x="76194" y="76192"/>
            <a:chExt cx="8991611" cy="4991117"/>
          </a:xfrm>
        </p:grpSpPr>
        <p:grpSp>
          <p:nvGrpSpPr>
            <p:cNvPr id="364" name="Google Shape;364;p28"/>
            <p:cNvGrpSpPr/>
            <p:nvPr/>
          </p:nvGrpSpPr>
          <p:grpSpPr>
            <a:xfrm>
              <a:off x="76194" y="76192"/>
              <a:ext cx="8991611" cy="4991117"/>
              <a:chOff x="76194" y="76192"/>
              <a:chExt cx="8991611" cy="4991117"/>
            </a:xfrm>
          </p:grpSpPr>
          <p:grpSp>
            <p:nvGrpSpPr>
              <p:cNvPr id="365" name="Google Shape;365;p28"/>
              <p:cNvGrpSpPr/>
              <p:nvPr/>
            </p:nvGrpSpPr>
            <p:grpSpPr>
              <a:xfrm rot="5400000">
                <a:off x="35869" y="116517"/>
                <a:ext cx="1336002" cy="1255352"/>
                <a:chOff x="4402874" y="1782031"/>
                <a:chExt cx="741482" cy="696721"/>
              </a:xfrm>
            </p:grpSpPr>
            <p:sp>
              <p:nvSpPr>
                <p:cNvPr id="366" name="Google Shape;366;p28"/>
                <p:cNvSpPr/>
                <p:nvPr/>
              </p:nvSpPr>
              <p:spPr>
                <a:xfrm>
                  <a:off x="4716017" y="2110576"/>
                  <a:ext cx="428339" cy="368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39" h="368176" extrusionOk="0">
                      <a:moveTo>
                        <a:pt x="425958" y="351064"/>
                      </a:moveTo>
                      <a:lnTo>
                        <a:pt x="428339" y="364495"/>
                      </a:lnTo>
                      <a:cubicBezTo>
                        <a:pt x="424434" y="365161"/>
                        <a:pt x="352996" y="377449"/>
                        <a:pt x="261175" y="353065"/>
                      </a:cubicBezTo>
                      <a:cubicBezTo>
                        <a:pt x="136684" y="329538"/>
                        <a:pt x="70866" y="247813"/>
                        <a:pt x="0" y="259339"/>
                      </a:cubicBezTo>
                      <a:cubicBezTo>
                        <a:pt x="10192" y="235812"/>
                        <a:pt x="45244" y="213238"/>
                        <a:pt x="74200" y="229430"/>
                      </a:cubicBezTo>
                      <a:cubicBezTo>
                        <a:pt x="64389" y="213523"/>
                        <a:pt x="56578" y="196759"/>
                        <a:pt x="51435" y="179424"/>
                      </a:cubicBezTo>
                      <a:cubicBezTo>
                        <a:pt x="38957" y="136847"/>
                        <a:pt x="42767" y="95794"/>
                        <a:pt x="62294" y="60838"/>
                      </a:cubicBezTo>
                      <a:cubicBezTo>
                        <a:pt x="78105" y="32453"/>
                        <a:pt x="104870" y="12260"/>
                        <a:pt x="137541" y="3973"/>
                      </a:cubicBezTo>
                      <a:cubicBezTo>
                        <a:pt x="172784" y="-4885"/>
                        <a:pt x="210693" y="1211"/>
                        <a:pt x="241459" y="20833"/>
                      </a:cubicBezTo>
                      <a:cubicBezTo>
                        <a:pt x="248031" y="25024"/>
                        <a:pt x="254032" y="29881"/>
                        <a:pt x="259366" y="35215"/>
                      </a:cubicBezTo>
                      <a:cubicBezTo>
                        <a:pt x="293370" y="69220"/>
                        <a:pt x="300609" y="123607"/>
                        <a:pt x="273653" y="165898"/>
                      </a:cubicBezTo>
                      <a:cubicBezTo>
                        <a:pt x="270224" y="171232"/>
                        <a:pt x="266224" y="176090"/>
                        <a:pt x="261842" y="180567"/>
                      </a:cubicBezTo>
                      <a:lnTo>
                        <a:pt x="261842" y="180567"/>
                      </a:lnTo>
                      <a:cubicBezTo>
                        <a:pt x="230600" y="211809"/>
                        <a:pt x="185928" y="228192"/>
                        <a:pt x="144304" y="191330"/>
                      </a:cubicBezTo>
                      <a:cubicBezTo>
                        <a:pt x="102584" y="154468"/>
                        <a:pt x="110585" y="99128"/>
                        <a:pt x="153543" y="81888"/>
                      </a:cubicBezTo>
                      <a:cubicBezTo>
                        <a:pt x="151543" y="100747"/>
                        <a:pt x="138684" y="121607"/>
                        <a:pt x="137922" y="127989"/>
                      </a:cubicBezTo>
                      <a:cubicBezTo>
                        <a:pt x="177736" y="103414"/>
                        <a:pt x="125825" y="172947"/>
                        <a:pt x="189357" y="190854"/>
                      </a:cubicBezTo>
                      <a:cubicBezTo>
                        <a:pt x="198501" y="192473"/>
                        <a:pt x="207931" y="192283"/>
                        <a:pt x="217170" y="190187"/>
                      </a:cubicBezTo>
                      <a:cubicBezTo>
                        <a:pt x="235839" y="185996"/>
                        <a:pt x="251841" y="174852"/>
                        <a:pt x="262128" y="158659"/>
                      </a:cubicBezTo>
                      <a:cubicBezTo>
                        <a:pt x="289179" y="116178"/>
                        <a:pt x="276606" y="59504"/>
                        <a:pt x="234124" y="32453"/>
                      </a:cubicBezTo>
                      <a:cubicBezTo>
                        <a:pt x="206502" y="14832"/>
                        <a:pt x="172498" y="9403"/>
                        <a:pt x="140875" y="17404"/>
                      </a:cubicBezTo>
                      <a:cubicBezTo>
                        <a:pt x="111919" y="24738"/>
                        <a:pt x="88201" y="42550"/>
                        <a:pt x="74200" y="67696"/>
                      </a:cubicBezTo>
                      <a:cubicBezTo>
                        <a:pt x="56483" y="99414"/>
                        <a:pt x="53149" y="136752"/>
                        <a:pt x="64579" y="175804"/>
                      </a:cubicBezTo>
                      <a:cubicBezTo>
                        <a:pt x="79724" y="227811"/>
                        <a:pt x="119634" y="275341"/>
                        <a:pt x="171164" y="303154"/>
                      </a:cubicBezTo>
                      <a:cubicBezTo>
                        <a:pt x="173069" y="304201"/>
                        <a:pt x="174974" y="304963"/>
                        <a:pt x="176879" y="306011"/>
                      </a:cubicBezTo>
                      <a:cubicBezTo>
                        <a:pt x="148971" y="275722"/>
                        <a:pt x="177736" y="223144"/>
                        <a:pt x="232124" y="236764"/>
                      </a:cubicBezTo>
                      <a:cubicBezTo>
                        <a:pt x="218980" y="242765"/>
                        <a:pt x="160211" y="294962"/>
                        <a:pt x="225647" y="327538"/>
                      </a:cubicBezTo>
                      <a:cubicBezTo>
                        <a:pt x="333089" y="366876"/>
                        <a:pt x="424910" y="351445"/>
                        <a:pt x="425958" y="3512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" name="Google Shape;367;p28"/>
                <p:cNvSpPr/>
                <p:nvPr/>
              </p:nvSpPr>
              <p:spPr>
                <a:xfrm>
                  <a:off x="4529003" y="2020568"/>
                  <a:ext cx="264547" cy="288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547" h="288982" extrusionOk="0">
                      <a:moveTo>
                        <a:pt x="189967" y="268194"/>
                      </a:moveTo>
                      <a:cubicBezTo>
                        <a:pt x="192063" y="268575"/>
                        <a:pt x="194063" y="269337"/>
                        <a:pt x="195682" y="270956"/>
                      </a:cubicBezTo>
                      <a:cubicBezTo>
                        <a:pt x="199778" y="275052"/>
                        <a:pt x="199778" y="281814"/>
                        <a:pt x="195682" y="285910"/>
                      </a:cubicBezTo>
                      <a:cubicBezTo>
                        <a:pt x="191586" y="290006"/>
                        <a:pt x="184823" y="290006"/>
                        <a:pt x="180728" y="285910"/>
                      </a:cubicBezTo>
                      <a:cubicBezTo>
                        <a:pt x="177870" y="283053"/>
                        <a:pt x="177108" y="279052"/>
                        <a:pt x="178251" y="275433"/>
                      </a:cubicBezTo>
                      <a:cubicBezTo>
                        <a:pt x="155201" y="239047"/>
                        <a:pt x="147295" y="195804"/>
                        <a:pt x="152343" y="153989"/>
                      </a:cubicBezTo>
                      <a:lnTo>
                        <a:pt x="152057" y="153989"/>
                      </a:lnTo>
                      <a:cubicBezTo>
                        <a:pt x="156820" y="119413"/>
                        <a:pt x="152724" y="73503"/>
                        <a:pt x="131865" y="46356"/>
                      </a:cubicBezTo>
                      <a:cubicBezTo>
                        <a:pt x="106719" y="9495"/>
                        <a:pt x="52902" y="5780"/>
                        <a:pt x="27280" y="37403"/>
                      </a:cubicBezTo>
                      <a:cubicBezTo>
                        <a:pt x="18612" y="66264"/>
                        <a:pt x="75000" y="82266"/>
                        <a:pt x="48235" y="104649"/>
                      </a:cubicBezTo>
                      <a:cubicBezTo>
                        <a:pt x="61475" y="112650"/>
                        <a:pt x="94431" y="110745"/>
                        <a:pt x="103575" y="88076"/>
                      </a:cubicBezTo>
                      <a:cubicBezTo>
                        <a:pt x="104052" y="97315"/>
                        <a:pt x="101099" y="106840"/>
                        <a:pt x="95384" y="114746"/>
                      </a:cubicBezTo>
                      <a:cubicBezTo>
                        <a:pt x="56807" y="161990"/>
                        <a:pt x="-13677" y="111888"/>
                        <a:pt x="2325" y="57882"/>
                      </a:cubicBezTo>
                      <a:cubicBezTo>
                        <a:pt x="10706" y="17210"/>
                        <a:pt x="56427" y="-9555"/>
                        <a:pt x="96050" y="3208"/>
                      </a:cubicBezTo>
                      <a:cubicBezTo>
                        <a:pt x="138818" y="15781"/>
                        <a:pt x="161868" y="55310"/>
                        <a:pt x="167678" y="97220"/>
                      </a:cubicBezTo>
                      <a:cubicBezTo>
                        <a:pt x="185014" y="57120"/>
                        <a:pt x="215399" y="23211"/>
                        <a:pt x="256166" y="4542"/>
                      </a:cubicBezTo>
                      <a:cubicBezTo>
                        <a:pt x="259119" y="3018"/>
                        <a:pt x="261976" y="1684"/>
                        <a:pt x="264548" y="636"/>
                      </a:cubicBezTo>
                      <a:cubicBezTo>
                        <a:pt x="253308" y="24163"/>
                        <a:pt x="254927" y="44451"/>
                        <a:pt x="230829" y="55691"/>
                      </a:cubicBezTo>
                      <a:cubicBezTo>
                        <a:pt x="208731" y="65978"/>
                        <a:pt x="192253" y="73217"/>
                        <a:pt x="181680" y="96077"/>
                      </a:cubicBezTo>
                      <a:cubicBezTo>
                        <a:pt x="158630" y="150941"/>
                        <a:pt x="159106" y="215139"/>
                        <a:pt x="190062" y="2681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28"/>
                <p:cNvSpPr/>
                <p:nvPr/>
              </p:nvSpPr>
              <p:spPr>
                <a:xfrm>
                  <a:off x="4402874" y="1782031"/>
                  <a:ext cx="296011" cy="344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011" h="344423" extrusionOk="0">
                      <a:moveTo>
                        <a:pt x="263327" y="181451"/>
                      </a:moveTo>
                      <a:cubicBezTo>
                        <a:pt x="236467" y="150590"/>
                        <a:pt x="195128" y="176117"/>
                        <a:pt x="190366" y="186690"/>
                      </a:cubicBezTo>
                      <a:cubicBezTo>
                        <a:pt x="179412" y="142970"/>
                        <a:pt x="221703" y="119824"/>
                        <a:pt x="246087" y="142208"/>
                      </a:cubicBezTo>
                      <a:cubicBezTo>
                        <a:pt x="245325" y="140684"/>
                        <a:pt x="244658" y="139160"/>
                        <a:pt x="243801" y="137636"/>
                      </a:cubicBezTo>
                      <a:cubicBezTo>
                        <a:pt x="221512" y="96203"/>
                        <a:pt x="183222" y="64103"/>
                        <a:pt x="141407" y="51911"/>
                      </a:cubicBezTo>
                      <a:cubicBezTo>
                        <a:pt x="110070" y="42767"/>
                        <a:pt x="79971" y="45434"/>
                        <a:pt x="54444" y="59626"/>
                      </a:cubicBezTo>
                      <a:cubicBezTo>
                        <a:pt x="34251" y="70866"/>
                        <a:pt x="19868" y="89916"/>
                        <a:pt x="13962" y="113252"/>
                      </a:cubicBezTo>
                      <a:cubicBezTo>
                        <a:pt x="7581" y="138684"/>
                        <a:pt x="11962" y="166021"/>
                        <a:pt x="26059" y="188214"/>
                      </a:cubicBezTo>
                      <a:cubicBezTo>
                        <a:pt x="47776" y="222409"/>
                        <a:pt x="93306" y="232505"/>
                        <a:pt x="127596" y="210788"/>
                      </a:cubicBezTo>
                      <a:cubicBezTo>
                        <a:pt x="140645" y="202501"/>
                        <a:pt x="149598" y="189643"/>
                        <a:pt x="152932" y="174593"/>
                      </a:cubicBezTo>
                      <a:cubicBezTo>
                        <a:pt x="154552" y="167068"/>
                        <a:pt x="154742" y="159544"/>
                        <a:pt x="153504" y="152210"/>
                      </a:cubicBezTo>
                      <a:cubicBezTo>
                        <a:pt x="139121" y="101155"/>
                        <a:pt x="83209" y="142875"/>
                        <a:pt x="102926" y="110871"/>
                      </a:cubicBezTo>
                      <a:cubicBezTo>
                        <a:pt x="97783" y="111538"/>
                        <a:pt x="81019" y="121825"/>
                        <a:pt x="65874" y="123444"/>
                      </a:cubicBezTo>
                      <a:cubicBezTo>
                        <a:pt x="79780" y="88964"/>
                        <a:pt x="124262" y="82487"/>
                        <a:pt x="153885" y="116014"/>
                      </a:cubicBezTo>
                      <a:cubicBezTo>
                        <a:pt x="183508" y="149543"/>
                        <a:pt x="170363" y="185452"/>
                        <a:pt x="145217" y="210598"/>
                      </a:cubicBezTo>
                      <a:lnTo>
                        <a:pt x="145217" y="210598"/>
                      </a:lnTo>
                      <a:cubicBezTo>
                        <a:pt x="141693" y="214027"/>
                        <a:pt x="137787" y="217265"/>
                        <a:pt x="133406" y="220028"/>
                      </a:cubicBezTo>
                      <a:cubicBezTo>
                        <a:pt x="99402" y="241649"/>
                        <a:pt x="55682" y="235934"/>
                        <a:pt x="28250" y="208502"/>
                      </a:cubicBezTo>
                      <a:cubicBezTo>
                        <a:pt x="23964" y="204216"/>
                        <a:pt x="20058" y="199453"/>
                        <a:pt x="16725" y="194120"/>
                      </a:cubicBezTo>
                      <a:cubicBezTo>
                        <a:pt x="1008" y="169355"/>
                        <a:pt x="-3944" y="138874"/>
                        <a:pt x="3199" y="110585"/>
                      </a:cubicBezTo>
                      <a:cubicBezTo>
                        <a:pt x="9867" y="84296"/>
                        <a:pt x="26059" y="62770"/>
                        <a:pt x="48919" y="50101"/>
                      </a:cubicBezTo>
                      <a:cubicBezTo>
                        <a:pt x="77018" y="34385"/>
                        <a:pt x="109975" y="31432"/>
                        <a:pt x="144265" y="41434"/>
                      </a:cubicBezTo>
                      <a:cubicBezTo>
                        <a:pt x="158266" y="45530"/>
                        <a:pt x="171696" y="51816"/>
                        <a:pt x="184555" y="59722"/>
                      </a:cubicBezTo>
                      <a:cubicBezTo>
                        <a:pt x="171506" y="36386"/>
                        <a:pt x="189699" y="8192"/>
                        <a:pt x="208558" y="0"/>
                      </a:cubicBezTo>
                      <a:cubicBezTo>
                        <a:pt x="199224" y="57055"/>
                        <a:pt x="265042" y="109918"/>
                        <a:pt x="283901" y="210026"/>
                      </a:cubicBezTo>
                      <a:cubicBezTo>
                        <a:pt x="303427" y="283845"/>
                        <a:pt x="293617" y="341281"/>
                        <a:pt x="293045" y="344424"/>
                      </a:cubicBezTo>
                      <a:lnTo>
                        <a:pt x="293045" y="344424"/>
                      </a:lnTo>
                      <a:cubicBezTo>
                        <a:pt x="293236" y="343567"/>
                        <a:pt x="290092" y="212312"/>
                        <a:pt x="263137" y="18145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" name="Google Shape;369;p28"/>
                <p:cNvSpPr/>
                <p:nvPr/>
              </p:nvSpPr>
              <p:spPr>
                <a:xfrm>
                  <a:off x="4717351" y="1907571"/>
                  <a:ext cx="85126" cy="14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26" h="149352" extrusionOk="0">
                      <a:moveTo>
                        <a:pt x="0" y="149352"/>
                      </a:moveTo>
                      <a:cubicBezTo>
                        <a:pt x="6286" y="87535"/>
                        <a:pt x="106585" y="51626"/>
                        <a:pt x="60960" y="44006"/>
                      </a:cubicBezTo>
                      <a:cubicBezTo>
                        <a:pt x="60960" y="44006"/>
                        <a:pt x="87440" y="29051"/>
                        <a:pt x="84963" y="0"/>
                      </a:cubicBezTo>
                      <a:cubicBezTo>
                        <a:pt x="28194" y="35719"/>
                        <a:pt x="7239" y="60674"/>
                        <a:pt x="0" y="1493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0" name="Google Shape;370;p28"/>
              <p:cNvGrpSpPr/>
              <p:nvPr/>
            </p:nvGrpSpPr>
            <p:grpSpPr>
              <a:xfrm rot="-5400000" flipH="1">
                <a:off x="7772386" y="3771890"/>
                <a:ext cx="1335658" cy="1255181"/>
                <a:chOff x="7044498" y="1782126"/>
                <a:chExt cx="741291" cy="696626"/>
              </a:xfrm>
            </p:grpSpPr>
            <p:sp>
              <p:nvSpPr>
                <p:cNvPr id="371" name="Google Shape;371;p28"/>
                <p:cNvSpPr/>
                <p:nvPr/>
              </p:nvSpPr>
              <p:spPr>
                <a:xfrm>
                  <a:off x="7044498" y="2110576"/>
                  <a:ext cx="428339" cy="368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39" h="368176" extrusionOk="0">
                      <a:moveTo>
                        <a:pt x="2381" y="351064"/>
                      </a:moveTo>
                      <a:lnTo>
                        <a:pt x="0" y="364495"/>
                      </a:lnTo>
                      <a:cubicBezTo>
                        <a:pt x="3905" y="365161"/>
                        <a:pt x="75343" y="377449"/>
                        <a:pt x="167164" y="353065"/>
                      </a:cubicBezTo>
                      <a:cubicBezTo>
                        <a:pt x="291656" y="329538"/>
                        <a:pt x="357473" y="247813"/>
                        <a:pt x="428339" y="259339"/>
                      </a:cubicBezTo>
                      <a:cubicBezTo>
                        <a:pt x="418148" y="235812"/>
                        <a:pt x="383096" y="213238"/>
                        <a:pt x="354140" y="229430"/>
                      </a:cubicBezTo>
                      <a:cubicBezTo>
                        <a:pt x="363950" y="213523"/>
                        <a:pt x="371761" y="196759"/>
                        <a:pt x="376904" y="179424"/>
                      </a:cubicBezTo>
                      <a:cubicBezTo>
                        <a:pt x="389382" y="136847"/>
                        <a:pt x="385572" y="95794"/>
                        <a:pt x="366046" y="60838"/>
                      </a:cubicBezTo>
                      <a:cubicBezTo>
                        <a:pt x="350234" y="32453"/>
                        <a:pt x="323469" y="12260"/>
                        <a:pt x="290798" y="3973"/>
                      </a:cubicBezTo>
                      <a:cubicBezTo>
                        <a:pt x="255556" y="-4885"/>
                        <a:pt x="217646" y="1211"/>
                        <a:pt x="186881" y="20833"/>
                      </a:cubicBezTo>
                      <a:cubicBezTo>
                        <a:pt x="180308" y="25024"/>
                        <a:pt x="174308" y="29881"/>
                        <a:pt x="168974" y="35215"/>
                      </a:cubicBezTo>
                      <a:cubicBezTo>
                        <a:pt x="134969" y="69220"/>
                        <a:pt x="127730" y="123607"/>
                        <a:pt x="154686" y="165898"/>
                      </a:cubicBezTo>
                      <a:cubicBezTo>
                        <a:pt x="158115" y="171232"/>
                        <a:pt x="162116" y="176090"/>
                        <a:pt x="166497" y="180567"/>
                      </a:cubicBezTo>
                      <a:lnTo>
                        <a:pt x="166497" y="180567"/>
                      </a:lnTo>
                      <a:cubicBezTo>
                        <a:pt x="197739" y="211809"/>
                        <a:pt x="242411" y="228192"/>
                        <a:pt x="284036" y="191330"/>
                      </a:cubicBezTo>
                      <a:cubicBezTo>
                        <a:pt x="325755" y="154468"/>
                        <a:pt x="317754" y="99128"/>
                        <a:pt x="274796" y="81888"/>
                      </a:cubicBezTo>
                      <a:cubicBezTo>
                        <a:pt x="276797" y="100747"/>
                        <a:pt x="289655" y="121607"/>
                        <a:pt x="290417" y="127989"/>
                      </a:cubicBezTo>
                      <a:cubicBezTo>
                        <a:pt x="250603" y="103414"/>
                        <a:pt x="302514" y="172947"/>
                        <a:pt x="238983" y="190854"/>
                      </a:cubicBezTo>
                      <a:cubicBezTo>
                        <a:pt x="229838" y="192473"/>
                        <a:pt x="220409" y="192283"/>
                        <a:pt x="211169" y="190187"/>
                      </a:cubicBezTo>
                      <a:cubicBezTo>
                        <a:pt x="192500" y="185996"/>
                        <a:pt x="176498" y="174852"/>
                        <a:pt x="166211" y="158659"/>
                      </a:cubicBezTo>
                      <a:cubicBezTo>
                        <a:pt x="139160" y="116178"/>
                        <a:pt x="151733" y="59504"/>
                        <a:pt x="194215" y="32453"/>
                      </a:cubicBezTo>
                      <a:cubicBezTo>
                        <a:pt x="221837" y="14832"/>
                        <a:pt x="255842" y="9403"/>
                        <a:pt x="287465" y="17404"/>
                      </a:cubicBezTo>
                      <a:cubicBezTo>
                        <a:pt x="316421" y="24738"/>
                        <a:pt x="340138" y="42550"/>
                        <a:pt x="354140" y="67696"/>
                      </a:cubicBezTo>
                      <a:cubicBezTo>
                        <a:pt x="371856" y="99414"/>
                        <a:pt x="375190" y="136752"/>
                        <a:pt x="363760" y="175804"/>
                      </a:cubicBezTo>
                      <a:cubicBezTo>
                        <a:pt x="348615" y="227811"/>
                        <a:pt x="308705" y="275341"/>
                        <a:pt x="257175" y="303154"/>
                      </a:cubicBezTo>
                      <a:cubicBezTo>
                        <a:pt x="255270" y="304201"/>
                        <a:pt x="253365" y="304963"/>
                        <a:pt x="251460" y="306011"/>
                      </a:cubicBezTo>
                      <a:cubicBezTo>
                        <a:pt x="279368" y="275722"/>
                        <a:pt x="250603" y="223144"/>
                        <a:pt x="196215" y="236764"/>
                      </a:cubicBezTo>
                      <a:cubicBezTo>
                        <a:pt x="209360" y="242765"/>
                        <a:pt x="268129" y="294962"/>
                        <a:pt x="202692" y="327538"/>
                      </a:cubicBezTo>
                      <a:cubicBezTo>
                        <a:pt x="95250" y="366876"/>
                        <a:pt x="3429" y="351445"/>
                        <a:pt x="2381" y="3512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" name="Google Shape;372;p28"/>
                <p:cNvSpPr/>
                <p:nvPr/>
              </p:nvSpPr>
              <p:spPr>
                <a:xfrm>
                  <a:off x="7395304" y="2020568"/>
                  <a:ext cx="264547" cy="288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547" h="288982" extrusionOk="0">
                      <a:moveTo>
                        <a:pt x="74581" y="268194"/>
                      </a:moveTo>
                      <a:cubicBezTo>
                        <a:pt x="72485" y="268575"/>
                        <a:pt x="70485" y="269337"/>
                        <a:pt x="68866" y="270956"/>
                      </a:cubicBezTo>
                      <a:cubicBezTo>
                        <a:pt x="64770" y="275052"/>
                        <a:pt x="64770" y="281814"/>
                        <a:pt x="68866" y="285910"/>
                      </a:cubicBezTo>
                      <a:cubicBezTo>
                        <a:pt x="72962" y="290006"/>
                        <a:pt x="79724" y="290006"/>
                        <a:pt x="83820" y="285910"/>
                      </a:cubicBezTo>
                      <a:cubicBezTo>
                        <a:pt x="86678" y="283053"/>
                        <a:pt x="87439" y="279052"/>
                        <a:pt x="86296" y="275433"/>
                      </a:cubicBezTo>
                      <a:cubicBezTo>
                        <a:pt x="109347" y="239047"/>
                        <a:pt x="117253" y="195804"/>
                        <a:pt x="112204" y="153989"/>
                      </a:cubicBezTo>
                      <a:lnTo>
                        <a:pt x="112490" y="153989"/>
                      </a:lnTo>
                      <a:cubicBezTo>
                        <a:pt x="107728" y="119413"/>
                        <a:pt x="111823" y="73503"/>
                        <a:pt x="132683" y="46356"/>
                      </a:cubicBezTo>
                      <a:cubicBezTo>
                        <a:pt x="157829" y="9495"/>
                        <a:pt x="211646" y="5780"/>
                        <a:pt x="237268" y="37403"/>
                      </a:cubicBezTo>
                      <a:cubicBezTo>
                        <a:pt x="245936" y="66264"/>
                        <a:pt x="189547" y="82266"/>
                        <a:pt x="216313" y="104649"/>
                      </a:cubicBezTo>
                      <a:cubicBezTo>
                        <a:pt x="203073" y="112650"/>
                        <a:pt x="170116" y="110745"/>
                        <a:pt x="160972" y="88076"/>
                      </a:cubicBezTo>
                      <a:cubicBezTo>
                        <a:pt x="160496" y="97315"/>
                        <a:pt x="163449" y="106840"/>
                        <a:pt x="169164" y="114746"/>
                      </a:cubicBezTo>
                      <a:cubicBezTo>
                        <a:pt x="207740" y="161990"/>
                        <a:pt x="278225" y="111888"/>
                        <a:pt x="262223" y="57882"/>
                      </a:cubicBezTo>
                      <a:cubicBezTo>
                        <a:pt x="253841" y="17210"/>
                        <a:pt x="208121" y="-9555"/>
                        <a:pt x="168497" y="3208"/>
                      </a:cubicBezTo>
                      <a:cubicBezTo>
                        <a:pt x="125730" y="15781"/>
                        <a:pt x="102679" y="55310"/>
                        <a:pt x="96869" y="97220"/>
                      </a:cubicBezTo>
                      <a:cubicBezTo>
                        <a:pt x="79534" y="57120"/>
                        <a:pt x="49149" y="23211"/>
                        <a:pt x="8382" y="4542"/>
                      </a:cubicBezTo>
                      <a:cubicBezTo>
                        <a:pt x="5429" y="3018"/>
                        <a:pt x="2572" y="1684"/>
                        <a:pt x="0" y="636"/>
                      </a:cubicBezTo>
                      <a:cubicBezTo>
                        <a:pt x="11239" y="24163"/>
                        <a:pt x="9620" y="44451"/>
                        <a:pt x="33719" y="55691"/>
                      </a:cubicBezTo>
                      <a:cubicBezTo>
                        <a:pt x="55816" y="65978"/>
                        <a:pt x="72295" y="73217"/>
                        <a:pt x="82867" y="96077"/>
                      </a:cubicBezTo>
                      <a:cubicBezTo>
                        <a:pt x="105918" y="150941"/>
                        <a:pt x="105442" y="215139"/>
                        <a:pt x="74486" y="2681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" name="Google Shape;373;p28"/>
                <p:cNvSpPr/>
                <p:nvPr/>
              </p:nvSpPr>
              <p:spPr>
                <a:xfrm>
                  <a:off x="7489778" y="1782126"/>
                  <a:ext cx="296011" cy="344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011" h="344424" extrusionOk="0">
                      <a:moveTo>
                        <a:pt x="2967" y="344424"/>
                      </a:moveTo>
                      <a:lnTo>
                        <a:pt x="2967" y="344424"/>
                      </a:lnTo>
                      <a:cubicBezTo>
                        <a:pt x="2395" y="341281"/>
                        <a:pt x="-7416" y="283845"/>
                        <a:pt x="12111" y="210026"/>
                      </a:cubicBezTo>
                      <a:cubicBezTo>
                        <a:pt x="31065" y="109919"/>
                        <a:pt x="96788" y="57055"/>
                        <a:pt x="87454" y="0"/>
                      </a:cubicBezTo>
                      <a:cubicBezTo>
                        <a:pt x="106313" y="8192"/>
                        <a:pt x="124506" y="36385"/>
                        <a:pt x="111457" y="59722"/>
                      </a:cubicBezTo>
                      <a:cubicBezTo>
                        <a:pt x="124220" y="51816"/>
                        <a:pt x="137746" y="45529"/>
                        <a:pt x="151747" y="41434"/>
                      </a:cubicBezTo>
                      <a:cubicBezTo>
                        <a:pt x="186037" y="31433"/>
                        <a:pt x="218994" y="34481"/>
                        <a:pt x="247092" y="50102"/>
                      </a:cubicBezTo>
                      <a:cubicBezTo>
                        <a:pt x="269953" y="62865"/>
                        <a:pt x="286240" y="84392"/>
                        <a:pt x="292813" y="110585"/>
                      </a:cubicBezTo>
                      <a:cubicBezTo>
                        <a:pt x="299956" y="138970"/>
                        <a:pt x="295003" y="169354"/>
                        <a:pt x="279287" y="194120"/>
                      </a:cubicBezTo>
                      <a:cubicBezTo>
                        <a:pt x="275858" y="199454"/>
                        <a:pt x="272048" y="204216"/>
                        <a:pt x="267762" y="208502"/>
                      </a:cubicBezTo>
                      <a:cubicBezTo>
                        <a:pt x="240425" y="235839"/>
                        <a:pt x="196610" y="241649"/>
                        <a:pt x="162606" y="220027"/>
                      </a:cubicBezTo>
                      <a:cubicBezTo>
                        <a:pt x="158320" y="217265"/>
                        <a:pt x="154414" y="214027"/>
                        <a:pt x="150795" y="210502"/>
                      </a:cubicBezTo>
                      <a:lnTo>
                        <a:pt x="150795" y="210502"/>
                      </a:lnTo>
                      <a:cubicBezTo>
                        <a:pt x="125649" y="185452"/>
                        <a:pt x="112504" y="149543"/>
                        <a:pt x="142127" y="116015"/>
                      </a:cubicBezTo>
                      <a:cubicBezTo>
                        <a:pt x="171750" y="82487"/>
                        <a:pt x="216327" y="88964"/>
                        <a:pt x="230138" y="123444"/>
                      </a:cubicBezTo>
                      <a:cubicBezTo>
                        <a:pt x="214993" y="121825"/>
                        <a:pt x="198229" y="111538"/>
                        <a:pt x="193086" y="110871"/>
                      </a:cubicBezTo>
                      <a:cubicBezTo>
                        <a:pt x="212898" y="142875"/>
                        <a:pt x="156891" y="101156"/>
                        <a:pt x="142508" y="152210"/>
                      </a:cubicBezTo>
                      <a:cubicBezTo>
                        <a:pt x="141270" y="159544"/>
                        <a:pt x="141365" y="167164"/>
                        <a:pt x="143080" y="174593"/>
                      </a:cubicBezTo>
                      <a:cubicBezTo>
                        <a:pt x="146413" y="189643"/>
                        <a:pt x="155462" y="202502"/>
                        <a:pt x="168416" y="210788"/>
                      </a:cubicBezTo>
                      <a:cubicBezTo>
                        <a:pt x="202611" y="232600"/>
                        <a:pt x="248140" y="222504"/>
                        <a:pt x="269953" y="188214"/>
                      </a:cubicBezTo>
                      <a:cubicBezTo>
                        <a:pt x="284049" y="166021"/>
                        <a:pt x="288526" y="138684"/>
                        <a:pt x="282049" y="113252"/>
                      </a:cubicBezTo>
                      <a:cubicBezTo>
                        <a:pt x="276144" y="89916"/>
                        <a:pt x="261761" y="70866"/>
                        <a:pt x="241568" y="59627"/>
                      </a:cubicBezTo>
                      <a:cubicBezTo>
                        <a:pt x="216041" y="45434"/>
                        <a:pt x="186037" y="42767"/>
                        <a:pt x="154605" y="51911"/>
                      </a:cubicBezTo>
                      <a:cubicBezTo>
                        <a:pt x="112790" y="64103"/>
                        <a:pt x="74499" y="96202"/>
                        <a:pt x="52211" y="137636"/>
                      </a:cubicBezTo>
                      <a:cubicBezTo>
                        <a:pt x="51354" y="139160"/>
                        <a:pt x="50687" y="140684"/>
                        <a:pt x="49925" y="142208"/>
                      </a:cubicBezTo>
                      <a:cubicBezTo>
                        <a:pt x="74309" y="119729"/>
                        <a:pt x="116600" y="142970"/>
                        <a:pt x="105646" y="186690"/>
                      </a:cubicBezTo>
                      <a:cubicBezTo>
                        <a:pt x="100789" y="176117"/>
                        <a:pt x="59545" y="150590"/>
                        <a:pt x="32685" y="181451"/>
                      </a:cubicBezTo>
                      <a:cubicBezTo>
                        <a:pt x="5824" y="212312"/>
                        <a:pt x="2681" y="343567"/>
                        <a:pt x="2776" y="34442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" name="Google Shape;374;p28"/>
                <p:cNvSpPr/>
                <p:nvPr/>
              </p:nvSpPr>
              <p:spPr>
                <a:xfrm>
                  <a:off x="7386378" y="1907666"/>
                  <a:ext cx="85126" cy="14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26" h="149352" extrusionOk="0">
                      <a:moveTo>
                        <a:pt x="163" y="0"/>
                      </a:moveTo>
                      <a:cubicBezTo>
                        <a:pt x="-2313" y="29051"/>
                        <a:pt x="24167" y="44006"/>
                        <a:pt x="24167" y="44006"/>
                      </a:cubicBezTo>
                      <a:cubicBezTo>
                        <a:pt x="-21458" y="51625"/>
                        <a:pt x="78935" y="87535"/>
                        <a:pt x="85127" y="149352"/>
                      </a:cubicBezTo>
                      <a:cubicBezTo>
                        <a:pt x="77887" y="60770"/>
                        <a:pt x="56933" y="35719"/>
                        <a:pt x="1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75" name="Google Shape;375;p28"/>
            <p:cNvGrpSpPr/>
            <p:nvPr/>
          </p:nvGrpSpPr>
          <p:grpSpPr>
            <a:xfrm>
              <a:off x="3527536" y="239462"/>
              <a:ext cx="2088928" cy="4664583"/>
              <a:chOff x="3527536" y="239462"/>
              <a:chExt cx="2088928" cy="4664583"/>
            </a:xfrm>
          </p:grpSpPr>
          <p:sp>
            <p:nvSpPr>
              <p:cNvPr id="376" name="Google Shape;376;p28"/>
              <p:cNvSpPr/>
              <p:nvPr/>
            </p:nvSpPr>
            <p:spPr>
              <a:xfrm rot="-5400000">
                <a:off x="4503283" y="3790864"/>
                <a:ext cx="137433" cy="2088928"/>
              </a:xfrm>
              <a:custGeom>
                <a:avLst/>
                <a:gdLst/>
                <a:ahLst/>
                <a:cxnLst/>
                <a:rect l="l" t="t" r="r" b="b"/>
                <a:pathLst>
                  <a:path w="76246" h="1158906" extrusionOk="0">
                    <a:moveTo>
                      <a:pt x="72889" y="855155"/>
                    </a:moveTo>
                    <a:cubicBezTo>
                      <a:pt x="80890" y="844105"/>
                      <a:pt x="73175" y="837819"/>
                      <a:pt x="64507" y="831628"/>
                    </a:cubicBezTo>
                    <a:cubicBezTo>
                      <a:pt x="53458" y="823722"/>
                      <a:pt x="45743" y="813721"/>
                      <a:pt x="41647" y="807530"/>
                    </a:cubicBezTo>
                    <a:lnTo>
                      <a:pt x="41647" y="351377"/>
                    </a:lnTo>
                    <a:cubicBezTo>
                      <a:pt x="45743" y="345186"/>
                      <a:pt x="53458" y="335185"/>
                      <a:pt x="64507" y="327279"/>
                    </a:cubicBezTo>
                    <a:cubicBezTo>
                      <a:pt x="73175" y="321088"/>
                      <a:pt x="80890" y="314801"/>
                      <a:pt x="72889" y="303752"/>
                    </a:cubicBezTo>
                    <a:cubicBezTo>
                      <a:pt x="55744" y="307276"/>
                      <a:pt x="46315" y="318897"/>
                      <a:pt x="41647" y="335756"/>
                    </a:cubicBezTo>
                    <a:lnTo>
                      <a:pt x="41647" y="152876"/>
                    </a:lnTo>
                    <a:lnTo>
                      <a:pt x="46981" y="152876"/>
                    </a:lnTo>
                    <a:cubicBezTo>
                      <a:pt x="50887" y="152876"/>
                      <a:pt x="54125" y="149733"/>
                      <a:pt x="54125" y="145733"/>
                    </a:cubicBezTo>
                    <a:cubicBezTo>
                      <a:pt x="54125" y="141732"/>
                      <a:pt x="50982" y="138589"/>
                      <a:pt x="46981" y="138589"/>
                    </a:cubicBezTo>
                    <a:lnTo>
                      <a:pt x="41647" y="138589"/>
                    </a:lnTo>
                    <a:lnTo>
                      <a:pt x="41647" y="39148"/>
                    </a:lnTo>
                    <a:cubicBezTo>
                      <a:pt x="45838" y="35624"/>
                      <a:pt x="50029" y="39243"/>
                      <a:pt x="47934" y="48482"/>
                    </a:cubicBezTo>
                    <a:cubicBezTo>
                      <a:pt x="45172" y="60484"/>
                      <a:pt x="44695" y="78105"/>
                      <a:pt x="44695" y="78105"/>
                    </a:cubicBezTo>
                    <a:cubicBezTo>
                      <a:pt x="52792" y="43434"/>
                      <a:pt x="73366" y="26099"/>
                      <a:pt x="73366" y="26099"/>
                    </a:cubicBezTo>
                    <a:cubicBezTo>
                      <a:pt x="64603" y="22860"/>
                      <a:pt x="51744" y="21336"/>
                      <a:pt x="48220" y="26099"/>
                    </a:cubicBezTo>
                    <a:cubicBezTo>
                      <a:pt x="49744" y="20574"/>
                      <a:pt x="41457" y="1238"/>
                      <a:pt x="38123" y="0"/>
                    </a:cubicBezTo>
                    <a:cubicBezTo>
                      <a:pt x="34789" y="1238"/>
                      <a:pt x="26503" y="20574"/>
                      <a:pt x="28027" y="26099"/>
                    </a:cubicBezTo>
                    <a:cubicBezTo>
                      <a:pt x="24502" y="21336"/>
                      <a:pt x="11644" y="22860"/>
                      <a:pt x="2881" y="26099"/>
                    </a:cubicBezTo>
                    <a:cubicBezTo>
                      <a:pt x="2881" y="26099"/>
                      <a:pt x="23455" y="43434"/>
                      <a:pt x="31551" y="78105"/>
                    </a:cubicBezTo>
                    <a:cubicBezTo>
                      <a:pt x="31551" y="78105"/>
                      <a:pt x="31075" y="60484"/>
                      <a:pt x="28312" y="48482"/>
                    </a:cubicBezTo>
                    <a:cubicBezTo>
                      <a:pt x="26217" y="39243"/>
                      <a:pt x="30313" y="35624"/>
                      <a:pt x="34599" y="39148"/>
                    </a:cubicBezTo>
                    <a:lnTo>
                      <a:pt x="34599" y="138589"/>
                    </a:lnTo>
                    <a:lnTo>
                      <a:pt x="29265" y="138589"/>
                    </a:lnTo>
                    <a:cubicBezTo>
                      <a:pt x="25360" y="138589"/>
                      <a:pt x="22121" y="141732"/>
                      <a:pt x="22121" y="145733"/>
                    </a:cubicBezTo>
                    <a:cubicBezTo>
                      <a:pt x="22121" y="149733"/>
                      <a:pt x="25264" y="152876"/>
                      <a:pt x="29265" y="152876"/>
                    </a:cubicBezTo>
                    <a:lnTo>
                      <a:pt x="34599" y="152876"/>
                    </a:lnTo>
                    <a:lnTo>
                      <a:pt x="34599" y="335756"/>
                    </a:lnTo>
                    <a:cubicBezTo>
                      <a:pt x="29932" y="318897"/>
                      <a:pt x="20502" y="307276"/>
                      <a:pt x="3357" y="303752"/>
                    </a:cubicBezTo>
                    <a:cubicBezTo>
                      <a:pt x="-4644" y="314801"/>
                      <a:pt x="3071" y="321088"/>
                      <a:pt x="11739" y="327279"/>
                    </a:cubicBezTo>
                    <a:cubicBezTo>
                      <a:pt x="22788" y="335185"/>
                      <a:pt x="30503" y="345186"/>
                      <a:pt x="34599" y="351377"/>
                    </a:cubicBezTo>
                    <a:lnTo>
                      <a:pt x="34599" y="807530"/>
                    </a:lnTo>
                    <a:cubicBezTo>
                      <a:pt x="30503" y="813721"/>
                      <a:pt x="22788" y="823722"/>
                      <a:pt x="11739" y="831628"/>
                    </a:cubicBezTo>
                    <a:cubicBezTo>
                      <a:pt x="3071" y="837819"/>
                      <a:pt x="-4644" y="844105"/>
                      <a:pt x="3357" y="855155"/>
                    </a:cubicBezTo>
                    <a:cubicBezTo>
                      <a:pt x="20502" y="851630"/>
                      <a:pt x="29932" y="840010"/>
                      <a:pt x="34599" y="823151"/>
                    </a:cubicBezTo>
                    <a:lnTo>
                      <a:pt x="34599" y="1006031"/>
                    </a:lnTo>
                    <a:lnTo>
                      <a:pt x="29265" y="1006031"/>
                    </a:lnTo>
                    <a:cubicBezTo>
                      <a:pt x="25360" y="1006031"/>
                      <a:pt x="22121" y="1009174"/>
                      <a:pt x="22121" y="1013174"/>
                    </a:cubicBezTo>
                    <a:cubicBezTo>
                      <a:pt x="22121" y="1017175"/>
                      <a:pt x="25264" y="1020318"/>
                      <a:pt x="29265" y="1020318"/>
                    </a:cubicBezTo>
                    <a:lnTo>
                      <a:pt x="34599" y="1020318"/>
                    </a:lnTo>
                    <a:lnTo>
                      <a:pt x="34599" y="1119759"/>
                    </a:lnTo>
                    <a:cubicBezTo>
                      <a:pt x="30408" y="1123378"/>
                      <a:pt x="26217" y="1119759"/>
                      <a:pt x="28312" y="1110425"/>
                    </a:cubicBezTo>
                    <a:cubicBezTo>
                      <a:pt x="31075" y="1098423"/>
                      <a:pt x="31551" y="1080802"/>
                      <a:pt x="31551" y="1080802"/>
                    </a:cubicBezTo>
                    <a:cubicBezTo>
                      <a:pt x="23455" y="1115473"/>
                      <a:pt x="2881" y="1132808"/>
                      <a:pt x="2881" y="1132808"/>
                    </a:cubicBezTo>
                    <a:cubicBezTo>
                      <a:pt x="11644" y="1136047"/>
                      <a:pt x="24502" y="1137571"/>
                      <a:pt x="28027" y="1132808"/>
                    </a:cubicBezTo>
                    <a:cubicBezTo>
                      <a:pt x="26503" y="1138333"/>
                      <a:pt x="34789" y="1157668"/>
                      <a:pt x="38123" y="1158907"/>
                    </a:cubicBezTo>
                    <a:cubicBezTo>
                      <a:pt x="41457" y="1157668"/>
                      <a:pt x="49744" y="1138333"/>
                      <a:pt x="48220" y="1132808"/>
                    </a:cubicBezTo>
                    <a:cubicBezTo>
                      <a:pt x="51744" y="1137571"/>
                      <a:pt x="64603" y="1136047"/>
                      <a:pt x="73366" y="1132808"/>
                    </a:cubicBezTo>
                    <a:cubicBezTo>
                      <a:pt x="73366" y="1132808"/>
                      <a:pt x="52792" y="1115473"/>
                      <a:pt x="44695" y="1080802"/>
                    </a:cubicBezTo>
                    <a:cubicBezTo>
                      <a:pt x="44695" y="1080802"/>
                      <a:pt x="45172" y="1098423"/>
                      <a:pt x="47934" y="1110425"/>
                    </a:cubicBezTo>
                    <a:cubicBezTo>
                      <a:pt x="50029" y="1119664"/>
                      <a:pt x="45934" y="1123283"/>
                      <a:pt x="41647" y="1119759"/>
                    </a:cubicBezTo>
                    <a:lnTo>
                      <a:pt x="41647" y="1020318"/>
                    </a:lnTo>
                    <a:lnTo>
                      <a:pt x="46981" y="1020318"/>
                    </a:lnTo>
                    <a:cubicBezTo>
                      <a:pt x="50887" y="1020318"/>
                      <a:pt x="54125" y="1017175"/>
                      <a:pt x="54125" y="1013174"/>
                    </a:cubicBezTo>
                    <a:cubicBezTo>
                      <a:pt x="54125" y="1009174"/>
                      <a:pt x="50982" y="1006031"/>
                      <a:pt x="46981" y="1006031"/>
                    </a:cubicBezTo>
                    <a:lnTo>
                      <a:pt x="41647" y="1006031"/>
                    </a:lnTo>
                    <a:lnTo>
                      <a:pt x="41647" y="823151"/>
                    </a:lnTo>
                    <a:cubicBezTo>
                      <a:pt x="46315" y="840010"/>
                      <a:pt x="55744" y="851535"/>
                      <a:pt x="72889" y="8551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8"/>
              <p:cNvSpPr/>
              <p:nvPr/>
            </p:nvSpPr>
            <p:spPr>
              <a:xfrm rot="-5400000">
                <a:off x="4503284" y="-736286"/>
                <a:ext cx="137432" cy="2088928"/>
              </a:xfrm>
              <a:custGeom>
                <a:avLst/>
                <a:gdLst/>
                <a:ahLst/>
                <a:cxnLst/>
                <a:rect l="l" t="t" r="r" b="b"/>
                <a:pathLst>
                  <a:path w="76245" h="1158906" extrusionOk="0">
                    <a:moveTo>
                      <a:pt x="3357" y="855155"/>
                    </a:moveTo>
                    <a:cubicBezTo>
                      <a:pt x="-4644" y="844105"/>
                      <a:pt x="3071" y="837819"/>
                      <a:pt x="11739" y="831628"/>
                    </a:cubicBezTo>
                    <a:cubicBezTo>
                      <a:pt x="22788" y="823722"/>
                      <a:pt x="30503" y="813721"/>
                      <a:pt x="34599" y="807530"/>
                    </a:cubicBezTo>
                    <a:lnTo>
                      <a:pt x="34599" y="351377"/>
                    </a:lnTo>
                    <a:cubicBezTo>
                      <a:pt x="30503" y="345186"/>
                      <a:pt x="22788" y="335185"/>
                      <a:pt x="11739" y="327279"/>
                    </a:cubicBezTo>
                    <a:cubicBezTo>
                      <a:pt x="3071" y="321088"/>
                      <a:pt x="-4644" y="314801"/>
                      <a:pt x="3357" y="303752"/>
                    </a:cubicBezTo>
                    <a:cubicBezTo>
                      <a:pt x="20502" y="307276"/>
                      <a:pt x="29931" y="318897"/>
                      <a:pt x="34599" y="335756"/>
                    </a:cubicBezTo>
                    <a:lnTo>
                      <a:pt x="34599" y="152876"/>
                    </a:lnTo>
                    <a:lnTo>
                      <a:pt x="29265" y="152876"/>
                    </a:lnTo>
                    <a:cubicBezTo>
                      <a:pt x="25360" y="152876"/>
                      <a:pt x="22121" y="149733"/>
                      <a:pt x="22121" y="145733"/>
                    </a:cubicBezTo>
                    <a:cubicBezTo>
                      <a:pt x="22121" y="141732"/>
                      <a:pt x="25264" y="138589"/>
                      <a:pt x="29265" y="138589"/>
                    </a:cubicBezTo>
                    <a:lnTo>
                      <a:pt x="34599" y="138589"/>
                    </a:lnTo>
                    <a:lnTo>
                      <a:pt x="34599" y="39148"/>
                    </a:lnTo>
                    <a:cubicBezTo>
                      <a:pt x="30408" y="35624"/>
                      <a:pt x="26217" y="39243"/>
                      <a:pt x="28312" y="48482"/>
                    </a:cubicBezTo>
                    <a:cubicBezTo>
                      <a:pt x="31075" y="60484"/>
                      <a:pt x="31551" y="78105"/>
                      <a:pt x="31551" y="78105"/>
                    </a:cubicBezTo>
                    <a:cubicBezTo>
                      <a:pt x="23454" y="43434"/>
                      <a:pt x="2880" y="26099"/>
                      <a:pt x="2880" y="26099"/>
                    </a:cubicBezTo>
                    <a:cubicBezTo>
                      <a:pt x="11643" y="22860"/>
                      <a:pt x="24502" y="21336"/>
                      <a:pt x="28026" y="26099"/>
                    </a:cubicBezTo>
                    <a:cubicBezTo>
                      <a:pt x="26502" y="20574"/>
                      <a:pt x="34789" y="1238"/>
                      <a:pt x="38123" y="0"/>
                    </a:cubicBezTo>
                    <a:cubicBezTo>
                      <a:pt x="41457" y="1238"/>
                      <a:pt x="49743" y="20574"/>
                      <a:pt x="48219" y="26099"/>
                    </a:cubicBezTo>
                    <a:cubicBezTo>
                      <a:pt x="51744" y="21336"/>
                      <a:pt x="64602" y="22860"/>
                      <a:pt x="73366" y="26099"/>
                    </a:cubicBezTo>
                    <a:cubicBezTo>
                      <a:pt x="73366" y="26099"/>
                      <a:pt x="52792" y="43434"/>
                      <a:pt x="44695" y="78105"/>
                    </a:cubicBezTo>
                    <a:cubicBezTo>
                      <a:pt x="44695" y="78105"/>
                      <a:pt x="45171" y="60484"/>
                      <a:pt x="47934" y="48482"/>
                    </a:cubicBezTo>
                    <a:cubicBezTo>
                      <a:pt x="50029" y="39243"/>
                      <a:pt x="45934" y="35624"/>
                      <a:pt x="41647" y="39148"/>
                    </a:cubicBezTo>
                    <a:lnTo>
                      <a:pt x="41647" y="138589"/>
                    </a:lnTo>
                    <a:lnTo>
                      <a:pt x="46981" y="138589"/>
                    </a:lnTo>
                    <a:cubicBezTo>
                      <a:pt x="50886" y="138589"/>
                      <a:pt x="54125" y="141732"/>
                      <a:pt x="54125" y="145733"/>
                    </a:cubicBezTo>
                    <a:cubicBezTo>
                      <a:pt x="54125" y="149733"/>
                      <a:pt x="50982" y="152876"/>
                      <a:pt x="46981" y="152876"/>
                    </a:cubicBezTo>
                    <a:lnTo>
                      <a:pt x="41647" y="152876"/>
                    </a:lnTo>
                    <a:lnTo>
                      <a:pt x="41647" y="335756"/>
                    </a:lnTo>
                    <a:cubicBezTo>
                      <a:pt x="46314" y="318897"/>
                      <a:pt x="55744" y="307276"/>
                      <a:pt x="72889" y="303752"/>
                    </a:cubicBezTo>
                    <a:cubicBezTo>
                      <a:pt x="80890" y="314801"/>
                      <a:pt x="73175" y="321088"/>
                      <a:pt x="64507" y="327279"/>
                    </a:cubicBezTo>
                    <a:cubicBezTo>
                      <a:pt x="53458" y="335185"/>
                      <a:pt x="45743" y="345186"/>
                      <a:pt x="41647" y="351377"/>
                    </a:cubicBezTo>
                    <a:lnTo>
                      <a:pt x="41647" y="807530"/>
                    </a:lnTo>
                    <a:cubicBezTo>
                      <a:pt x="45743" y="813721"/>
                      <a:pt x="53458" y="823722"/>
                      <a:pt x="64507" y="831628"/>
                    </a:cubicBezTo>
                    <a:cubicBezTo>
                      <a:pt x="73175" y="837819"/>
                      <a:pt x="80890" y="844105"/>
                      <a:pt x="72889" y="855155"/>
                    </a:cubicBezTo>
                    <a:cubicBezTo>
                      <a:pt x="55744" y="851630"/>
                      <a:pt x="46314" y="840010"/>
                      <a:pt x="41647" y="823151"/>
                    </a:cubicBezTo>
                    <a:lnTo>
                      <a:pt x="41647" y="1006031"/>
                    </a:lnTo>
                    <a:lnTo>
                      <a:pt x="46981" y="1006031"/>
                    </a:lnTo>
                    <a:cubicBezTo>
                      <a:pt x="50886" y="1006031"/>
                      <a:pt x="54125" y="1009174"/>
                      <a:pt x="54125" y="1013174"/>
                    </a:cubicBezTo>
                    <a:cubicBezTo>
                      <a:pt x="54125" y="1017175"/>
                      <a:pt x="50982" y="1020318"/>
                      <a:pt x="46981" y="1020318"/>
                    </a:cubicBezTo>
                    <a:lnTo>
                      <a:pt x="41647" y="1020318"/>
                    </a:lnTo>
                    <a:lnTo>
                      <a:pt x="41647" y="1119759"/>
                    </a:lnTo>
                    <a:cubicBezTo>
                      <a:pt x="45838" y="1123378"/>
                      <a:pt x="50029" y="1119759"/>
                      <a:pt x="47934" y="1110425"/>
                    </a:cubicBezTo>
                    <a:cubicBezTo>
                      <a:pt x="45171" y="1098423"/>
                      <a:pt x="44695" y="1080802"/>
                      <a:pt x="44695" y="1080802"/>
                    </a:cubicBezTo>
                    <a:cubicBezTo>
                      <a:pt x="52792" y="1115473"/>
                      <a:pt x="73366" y="1132808"/>
                      <a:pt x="73366" y="1132808"/>
                    </a:cubicBezTo>
                    <a:cubicBezTo>
                      <a:pt x="64602" y="1136047"/>
                      <a:pt x="51744" y="1137571"/>
                      <a:pt x="48219" y="1132808"/>
                    </a:cubicBezTo>
                    <a:cubicBezTo>
                      <a:pt x="49743" y="1138333"/>
                      <a:pt x="41457" y="1157668"/>
                      <a:pt x="38123" y="1158907"/>
                    </a:cubicBezTo>
                    <a:cubicBezTo>
                      <a:pt x="34789" y="1157668"/>
                      <a:pt x="26502" y="1138333"/>
                      <a:pt x="28026" y="1132808"/>
                    </a:cubicBezTo>
                    <a:cubicBezTo>
                      <a:pt x="24502" y="1137571"/>
                      <a:pt x="11643" y="1136047"/>
                      <a:pt x="2880" y="1132808"/>
                    </a:cubicBezTo>
                    <a:cubicBezTo>
                      <a:pt x="2880" y="1132808"/>
                      <a:pt x="23454" y="1115473"/>
                      <a:pt x="31551" y="1080802"/>
                    </a:cubicBezTo>
                    <a:cubicBezTo>
                      <a:pt x="31551" y="1080802"/>
                      <a:pt x="31075" y="1098423"/>
                      <a:pt x="28312" y="1110425"/>
                    </a:cubicBezTo>
                    <a:cubicBezTo>
                      <a:pt x="26217" y="1119664"/>
                      <a:pt x="30312" y="1123283"/>
                      <a:pt x="34599" y="1119759"/>
                    </a:cubicBezTo>
                    <a:lnTo>
                      <a:pt x="34599" y="1020318"/>
                    </a:lnTo>
                    <a:lnTo>
                      <a:pt x="29265" y="1020318"/>
                    </a:lnTo>
                    <a:cubicBezTo>
                      <a:pt x="25360" y="1020318"/>
                      <a:pt x="22121" y="1017175"/>
                      <a:pt x="22121" y="1013174"/>
                    </a:cubicBezTo>
                    <a:cubicBezTo>
                      <a:pt x="22121" y="1009174"/>
                      <a:pt x="25264" y="1006031"/>
                      <a:pt x="29265" y="1006031"/>
                    </a:cubicBezTo>
                    <a:lnTo>
                      <a:pt x="34599" y="1006031"/>
                    </a:lnTo>
                    <a:lnTo>
                      <a:pt x="34599" y="823151"/>
                    </a:lnTo>
                    <a:cubicBezTo>
                      <a:pt x="29931" y="840010"/>
                      <a:pt x="20502" y="851535"/>
                      <a:pt x="3357" y="8551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485800" y="0"/>
            <a:ext cx="1658200" cy="1748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1" name="Google Shape;381;p29"/>
          <p:cNvGrpSpPr/>
          <p:nvPr/>
        </p:nvGrpSpPr>
        <p:grpSpPr>
          <a:xfrm>
            <a:off x="3527536" y="239462"/>
            <a:ext cx="5540257" cy="4827847"/>
            <a:chOff x="3527536" y="239462"/>
            <a:chExt cx="5540257" cy="4827847"/>
          </a:xfrm>
        </p:grpSpPr>
        <p:grpSp>
          <p:nvGrpSpPr>
            <p:cNvPr id="382" name="Google Shape;382;p29"/>
            <p:cNvGrpSpPr/>
            <p:nvPr/>
          </p:nvGrpSpPr>
          <p:grpSpPr>
            <a:xfrm>
              <a:off x="3527536" y="239462"/>
              <a:ext cx="2088928" cy="4664583"/>
              <a:chOff x="3527536" y="239462"/>
              <a:chExt cx="2088928" cy="4664583"/>
            </a:xfrm>
          </p:grpSpPr>
          <p:sp>
            <p:nvSpPr>
              <p:cNvPr id="383" name="Google Shape;383;p29"/>
              <p:cNvSpPr/>
              <p:nvPr/>
            </p:nvSpPr>
            <p:spPr>
              <a:xfrm rot="5400000" flipH="1">
                <a:off x="4503283" y="3790864"/>
                <a:ext cx="137433" cy="2088928"/>
              </a:xfrm>
              <a:custGeom>
                <a:avLst/>
                <a:gdLst/>
                <a:ahLst/>
                <a:cxnLst/>
                <a:rect l="l" t="t" r="r" b="b"/>
                <a:pathLst>
                  <a:path w="76246" h="1158906" extrusionOk="0">
                    <a:moveTo>
                      <a:pt x="72889" y="855155"/>
                    </a:moveTo>
                    <a:cubicBezTo>
                      <a:pt x="80890" y="844105"/>
                      <a:pt x="73175" y="837819"/>
                      <a:pt x="64507" y="831628"/>
                    </a:cubicBezTo>
                    <a:cubicBezTo>
                      <a:pt x="53458" y="823722"/>
                      <a:pt x="45743" y="813721"/>
                      <a:pt x="41647" y="807530"/>
                    </a:cubicBezTo>
                    <a:lnTo>
                      <a:pt x="41647" y="351377"/>
                    </a:lnTo>
                    <a:cubicBezTo>
                      <a:pt x="45743" y="345186"/>
                      <a:pt x="53458" y="335185"/>
                      <a:pt x="64507" y="327279"/>
                    </a:cubicBezTo>
                    <a:cubicBezTo>
                      <a:pt x="73175" y="321088"/>
                      <a:pt x="80890" y="314801"/>
                      <a:pt x="72889" y="303752"/>
                    </a:cubicBezTo>
                    <a:cubicBezTo>
                      <a:pt x="55744" y="307276"/>
                      <a:pt x="46315" y="318897"/>
                      <a:pt x="41647" y="335756"/>
                    </a:cubicBezTo>
                    <a:lnTo>
                      <a:pt x="41647" y="152876"/>
                    </a:lnTo>
                    <a:lnTo>
                      <a:pt x="46981" y="152876"/>
                    </a:lnTo>
                    <a:cubicBezTo>
                      <a:pt x="50887" y="152876"/>
                      <a:pt x="54125" y="149733"/>
                      <a:pt x="54125" y="145733"/>
                    </a:cubicBezTo>
                    <a:cubicBezTo>
                      <a:pt x="54125" y="141732"/>
                      <a:pt x="50982" y="138589"/>
                      <a:pt x="46981" y="138589"/>
                    </a:cubicBezTo>
                    <a:lnTo>
                      <a:pt x="41647" y="138589"/>
                    </a:lnTo>
                    <a:lnTo>
                      <a:pt x="41647" y="39148"/>
                    </a:lnTo>
                    <a:cubicBezTo>
                      <a:pt x="45838" y="35624"/>
                      <a:pt x="50029" y="39243"/>
                      <a:pt x="47934" y="48482"/>
                    </a:cubicBezTo>
                    <a:cubicBezTo>
                      <a:pt x="45172" y="60484"/>
                      <a:pt x="44695" y="78105"/>
                      <a:pt x="44695" y="78105"/>
                    </a:cubicBezTo>
                    <a:cubicBezTo>
                      <a:pt x="52792" y="43434"/>
                      <a:pt x="73366" y="26099"/>
                      <a:pt x="73366" y="26099"/>
                    </a:cubicBezTo>
                    <a:cubicBezTo>
                      <a:pt x="64603" y="22860"/>
                      <a:pt x="51744" y="21336"/>
                      <a:pt x="48220" y="26099"/>
                    </a:cubicBezTo>
                    <a:cubicBezTo>
                      <a:pt x="49744" y="20574"/>
                      <a:pt x="41457" y="1238"/>
                      <a:pt x="38123" y="0"/>
                    </a:cubicBezTo>
                    <a:cubicBezTo>
                      <a:pt x="34789" y="1238"/>
                      <a:pt x="26503" y="20574"/>
                      <a:pt x="28027" y="26099"/>
                    </a:cubicBezTo>
                    <a:cubicBezTo>
                      <a:pt x="24502" y="21336"/>
                      <a:pt x="11644" y="22860"/>
                      <a:pt x="2881" y="26099"/>
                    </a:cubicBezTo>
                    <a:cubicBezTo>
                      <a:pt x="2881" y="26099"/>
                      <a:pt x="23455" y="43434"/>
                      <a:pt x="31551" y="78105"/>
                    </a:cubicBezTo>
                    <a:cubicBezTo>
                      <a:pt x="31551" y="78105"/>
                      <a:pt x="31075" y="60484"/>
                      <a:pt x="28312" y="48482"/>
                    </a:cubicBezTo>
                    <a:cubicBezTo>
                      <a:pt x="26217" y="39243"/>
                      <a:pt x="30313" y="35624"/>
                      <a:pt x="34599" y="39148"/>
                    </a:cubicBezTo>
                    <a:lnTo>
                      <a:pt x="34599" y="138589"/>
                    </a:lnTo>
                    <a:lnTo>
                      <a:pt x="29265" y="138589"/>
                    </a:lnTo>
                    <a:cubicBezTo>
                      <a:pt x="25360" y="138589"/>
                      <a:pt x="22121" y="141732"/>
                      <a:pt x="22121" y="145733"/>
                    </a:cubicBezTo>
                    <a:cubicBezTo>
                      <a:pt x="22121" y="149733"/>
                      <a:pt x="25264" y="152876"/>
                      <a:pt x="29265" y="152876"/>
                    </a:cubicBezTo>
                    <a:lnTo>
                      <a:pt x="34599" y="152876"/>
                    </a:lnTo>
                    <a:lnTo>
                      <a:pt x="34599" y="335756"/>
                    </a:lnTo>
                    <a:cubicBezTo>
                      <a:pt x="29932" y="318897"/>
                      <a:pt x="20502" y="307276"/>
                      <a:pt x="3357" y="303752"/>
                    </a:cubicBezTo>
                    <a:cubicBezTo>
                      <a:pt x="-4644" y="314801"/>
                      <a:pt x="3071" y="321088"/>
                      <a:pt x="11739" y="327279"/>
                    </a:cubicBezTo>
                    <a:cubicBezTo>
                      <a:pt x="22788" y="335185"/>
                      <a:pt x="30503" y="345186"/>
                      <a:pt x="34599" y="351377"/>
                    </a:cubicBezTo>
                    <a:lnTo>
                      <a:pt x="34599" y="807530"/>
                    </a:lnTo>
                    <a:cubicBezTo>
                      <a:pt x="30503" y="813721"/>
                      <a:pt x="22788" y="823722"/>
                      <a:pt x="11739" y="831628"/>
                    </a:cubicBezTo>
                    <a:cubicBezTo>
                      <a:pt x="3071" y="837819"/>
                      <a:pt x="-4644" y="844105"/>
                      <a:pt x="3357" y="855155"/>
                    </a:cubicBezTo>
                    <a:cubicBezTo>
                      <a:pt x="20502" y="851630"/>
                      <a:pt x="29932" y="840010"/>
                      <a:pt x="34599" y="823151"/>
                    </a:cubicBezTo>
                    <a:lnTo>
                      <a:pt x="34599" y="1006031"/>
                    </a:lnTo>
                    <a:lnTo>
                      <a:pt x="29265" y="1006031"/>
                    </a:lnTo>
                    <a:cubicBezTo>
                      <a:pt x="25360" y="1006031"/>
                      <a:pt x="22121" y="1009174"/>
                      <a:pt x="22121" y="1013174"/>
                    </a:cubicBezTo>
                    <a:cubicBezTo>
                      <a:pt x="22121" y="1017175"/>
                      <a:pt x="25264" y="1020318"/>
                      <a:pt x="29265" y="1020318"/>
                    </a:cubicBezTo>
                    <a:lnTo>
                      <a:pt x="34599" y="1020318"/>
                    </a:lnTo>
                    <a:lnTo>
                      <a:pt x="34599" y="1119759"/>
                    </a:lnTo>
                    <a:cubicBezTo>
                      <a:pt x="30408" y="1123378"/>
                      <a:pt x="26217" y="1119759"/>
                      <a:pt x="28312" y="1110425"/>
                    </a:cubicBezTo>
                    <a:cubicBezTo>
                      <a:pt x="31075" y="1098423"/>
                      <a:pt x="31551" y="1080802"/>
                      <a:pt x="31551" y="1080802"/>
                    </a:cubicBezTo>
                    <a:cubicBezTo>
                      <a:pt x="23455" y="1115473"/>
                      <a:pt x="2881" y="1132808"/>
                      <a:pt x="2881" y="1132808"/>
                    </a:cubicBezTo>
                    <a:cubicBezTo>
                      <a:pt x="11644" y="1136047"/>
                      <a:pt x="24502" y="1137571"/>
                      <a:pt x="28027" y="1132808"/>
                    </a:cubicBezTo>
                    <a:cubicBezTo>
                      <a:pt x="26503" y="1138333"/>
                      <a:pt x="34789" y="1157668"/>
                      <a:pt x="38123" y="1158907"/>
                    </a:cubicBezTo>
                    <a:cubicBezTo>
                      <a:pt x="41457" y="1157668"/>
                      <a:pt x="49744" y="1138333"/>
                      <a:pt x="48220" y="1132808"/>
                    </a:cubicBezTo>
                    <a:cubicBezTo>
                      <a:pt x="51744" y="1137571"/>
                      <a:pt x="64603" y="1136047"/>
                      <a:pt x="73366" y="1132808"/>
                    </a:cubicBezTo>
                    <a:cubicBezTo>
                      <a:pt x="73366" y="1132808"/>
                      <a:pt x="52792" y="1115473"/>
                      <a:pt x="44695" y="1080802"/>
                    </a:cubicBezTo>
                    <a:cubicBezTo>
                      <a:pt x="44695" y="1080802"/>
                      <a:pt x="45172" y="1098423"/>
                      <a:pt x="47934" y="1110425"/>
                    </a:cubicBezTo>
                    <a:cubicBezTo>
                      <a:pt x="50029" y="1119664"/>
                      <a:pt x="45934" y="1123283"/>
                      <a:pt x="41647" y="1119759"/>
                    </a:cubicBezTo>
                    <a:lnTo>
                      <a:pt x="41647" y="1020318"/>
                    </a:lnTo>
                    <a:lnTo>
                      <a:pt x="46981" y="1020318"/>
                    </a:lnTo>
                    <a:cubicBezTo>
                      <a:pt x="50887" y="1020318"/>
                      <a:pt x="54125" y="1017175"/>
                      <a:pt x="54125" y="1013174"/>
                    </a:cubicBezTo>
                    <a:cubicBezTo>
                      <a:pt x="54125" y="1009174"/>
                      <a:pt x="50982" y="1006031"/>
                      <a:pt x="46981" y="1006031"/>
                    </a:cubicBezTo>
                    <a:lnTo>
                      <a:pt x="41647" y="1006031"/>
                    </a:lnTo>
                    <a:lnTo>
                      <a:pt x="41647" y="823151"/>
                    </a:lnTo>
                    <a:cubicBezTo>
                      <a:pt x="46315" y="840010"/>
                      <a:pt x="55744" y="851535"/>
                      <a:pt x="72889" y="8551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29"/>
              <p:cNvSpPr/>
              <p:nvPr/>
            </p:nvSpPr>
            <p:spPr>
              <a:xfrm rot="5400000" flipH="1">
                <a:off x="4503284" y="-736286"/>
                <a:ext cx="137432" cy="2088928"/>
              </a:xfrm>
              <a:custGeom>
                <a:avLst/>
                <a:gdLst/>
                <a:ahLst/>
                <a:cxnLst/>
                <a:rect l="l" t="t" r="r" b="b"/>
                <a:pathLst>
                  <a:path w="76245" h="1158906" extrusionOk="0">
                    <a:moveTo>
                      <a:pt x="3357" y="855155"/>
                    </a:moveTo>
                    <a:cubicBezTo>
                      <a:pt x="-4644" y="844105"/>
                      <a:pt x="3071" y="837819"/>
                      <a:pt x="11739" y="831628"/>
                    </a:cubicBezTo>
                    <a:cubicBezTo>
                      <a:pt x="22788" y="823722"/>
                      <a:pt x="30503" y="813721"/>
                      <a:pt x="34599" y="807530"/>
                    </a:cubicBezTo>
                    <a:lnTo>
                      <a:pt x="34599" y="351377"/>
                    </a:lnTo>
                    <a:cubicBezTo>
                      <a:pt x="30503" y="345186"/>
                      <a:pt x="22788" y="335185"/>
                      <a:pt x="11739" y="327279"/>
                    </a:cubicBezTo>
                    <a:cubicBezTo>
                      <a:pt x="3071" y="321088"/>
                      <a:pt x="-4644" y="314801"/>
                      <a:pt x="3357" y="303752"/>
                    </a:cubicBezTo>
                    <a:cubicBezTo>
                      <a:pt x="20502" y="307276"/>
                      <a:pt x="29931" y="318897"/>
                      <a:pt x="34599" y="335756"/>
                    </a:cubicBezTo>
                    <a:lnTo>
                      <a:pt x="34599" y="152876"/>
                    </a:lnTo>
                    <a:lnTo>
                      <a:pt x="29265" y="152876"/>
                    </a:lnTo>
                    <a:cubicBezTo>
                      <a:pt x="25360" y="152876"/>
                      <a:pt x="22121" y="149733"/>
                      <a:pt x="22121" y="145733"/>
                    </a:cubicBezTo>
                    <a:cubicBezTo>
                      <a:pt x="22121" y="141732"/>
                      <a:pt x="25264" y="138589"/>
                      <a:pt x="29265" y="138589"/>
                    </a:cubicBezTo>
                    <a:lnTo>
                      <a:pt x="34599" y="138589"/>
                    </a:lnTo>
                    <a:lnTo>
                      <a:pt x="34599" y="39148"/>
                    </a:lnTo>
                    <a:cubicBezTo>
                      <a:pt x="30408" y="35624"/>
                      <a:pt x="26217" y="39243"/>
                      <a:pt x="28312" y="48482"/>
                    </a:cubicBezTo>
                    <a:cubicBezTo>
                      <a:pt x="31075" y="60484"/>
                      <a:pt x="31551" y="78105"/>
                      <a:pt x="31551" y="78105"/>
                    </a:cubicBezTo>
                    <a:cubicBezTo>
                      <a:pt x="23454" y="43434"/>
                      <a:pt x="2880" y="26099"/>
                      <a:pt x="2880" y="26099"/>
                    </a:cubicBezTo>
                    <a:cubicBezTo>
                      <a:pt x="11643" y="22860"/>
                      <a:pt x="24502" y="21336"/>
                      <a:pt x="28026" y="26099"/>
                    </a:cubicBezTo>
                    <a:cubicBezTo>
                      <a:pt x="26502" y="20574"/>
                      <a:pt x="34789" y="1238"/>
                      <a:pt x="38123" y="0"/>
                    </a:cubicBezTo>
                    <a:cubicBezTo>
                      <a:pt x="41457" y="1238"/>
                      <a:pt x="49743" y="20574"/>
                      <a:pt x="48219" y="26099"/>
                    </a:cubicBezTo>
                    <a:cubicBezTo>
                      <a:pt x="51744" y="21336"/>
                      <a:pt x="64602" y="22860"/>
                      <a:pt x="73366" y="26099"/>
                    </a:cubicBezTo>
                    <a:cubicBezTo>
                      <a:pt x="73366" y="26099"/>
                      <a:pt x="52792" y="43434"/>
                      <a:pt x="44695" y="78105"/>
                    </a:cubicBezTo>
                    <a:cubicBezTo>
                      <a:pt x="44695" y="78105"/>
                      <a:pt x="45171" y="60484"/>
                      <a:pt x="47934" y="48482"/>
                    </a:cubicBezTo>
                    <a:cubicBezTo>
                      <a:pt x="50029" y="39243"/>
                      <a:pt x="45934" y="35624"/>
                      <a:pt x="41647" y="39148"/>
                    </a:cubicBezTo>
                    <a:lnTo>
                      <a:pt x="41647" y="138589"/>
                    </a:lnTo>
                    <a:lnTo>
                      <a:pt x="46981" y="138589"/>
                    </a:lnTo>
                    <a:cubicBezTo>
                      <a:pt x="50886" y="138589"/>
                      <a:pt x="54125" y="141732"/>
                      <a:pt x="54125" y="145733"/>
                    </a:cubicBezTo>
                    <a:cubicBezTo>
                      <a:pt x="54125" y="149733"/>
                      <a:pt x="50982" y="152876"/>
                      <a:pt x="46981" y="152876"/>
                    </a:cubicBezTo>
                    <a:lnTo>
                      <a:pt x="41647" y="152876"/>
                    </a:lnTo>
                    <a:lnTo>
                      <a:pt x="41647" y="335756"/>
                    </a:lnTo>
                    <a:cubicBezTo>
                      <a:pt x="46314" y="318897"/>
                      <a:pt x="55744" y="307276"/>
                      <a:pt x="72889" y="303752"/>
                    </a:cubicBezTo>
                    <a:cubicBezTo>
                      <a:pt x="80890" y="314801"/>
                      <a:pt x="73175" y="321088"/>
                      <a:pt x="64507" y="327279"/>
                    </a:cubicBezTo>
                    <a:cubicBezTo>
                      <a:pt x="53458" y="335185"/>
                      <a:pt x="45743" y="345186"/>
                      <a:pt x="41647" y="351377"/>
                    </a:cubicBezTo>
                    <a:lnTo>
                      <a:pt x="41647" y="807530"/>
                    </a:lnTo>
                    <a:cubicBezTo>
                      <a:pt x="45743" y="813721"/>
                      <a:pt x="53458" y="823722"/>
                      <a:pt x="64507" y="831628"/>
                    </a:cubicBezTo>
                    <a:cubicBezTo>
                      <a:pt x="73175" y="837819"/>
                      <a:pt x="80890" y="844105"/>
                      <a:pt x="72889" y="855155"/>
                    </a:cubicBezTo>
                    <a:cubicBezTo>
                      <a:pt x="55744" y="851630"/>
                      <a:pt x="46314" y="840010"/>
                      <a:pt x="41647" y="823151"/>
                    </a:cubicBezTo>
                    <a:lnTo>
                      <a:pt x="41647" y="1006031"/>
                    </a:lnTo>
                    <a:lnTo>
                      <a:pt x="46981" y="1006031"/>
                    </a:lnTo>
                    <a:cubicBezTo>
                      <a:pt x="50886" y="1006031"/>
                      <a:pt x="54125" y="1009174"/>
                      <a:pt x="54125" y="1013174"/>
                    </a:cubicBezTo>
                    <a:cubicBezTo>
                      <a:pt x="54125" y="1017175"/>
                      <a:pt x="50982" y="1020318"/>
                      <a:pt x="46981" y="1020318"/>
                    </a:cubicBezTo>
                    <a:lnTo>
                      <a:pt x="41647" y="1020318"/>
                    </a:lnTo>
                    <a:lnTo>
                      <a:pt x="41647" y="1119759"/>
                    </a:lnTo>
                    <a:cubicBezTo>
                      <a:pt x="45838" y="1123378"/>
                      <a:pt x="50029" y="1119759"/>
                      <a:pt x="47934" y="1110425"/>
                    </a:cubicBezTo>
                    <a:cubicBezTo>
                      <a:pt x="45171" y="1098423"/>
                      <a:pt x="44695" y="1080802"/>
                      <a:pt x="44695" y="1080802"/>
                    </a:cubicBezTo>
                    <a:cubicBezTo>
                      <a:pt x="52792" y="1115473"/>
                      <a:pt x="73366" y="1132808"/>
                      <a:pt x="73366" y="1132808"/>
                    </a:cubicBezTo>
                    <a:cubicBezTo>
                      <a:pt x="64602" y="1136047"/>
                      <a:pt x="51744" y="1137571"/>
                      <a:pt x="48219" y="1132808"/>
                    </a:cubicBezTo>
                    <a:cubicBezTo>
                      <a:pt x="49743" y="1138333"/>
                      <a:pt x="41457" y="1157668"/>
                      <a:pt x="38123" y="1158907"/>
                    </a:cubicBezTo>
                    <a:cubicBezTo>
                      <a:pt x="34789" y="1157668"/>
                      <a:pt x="26502" y="1138333"/>
                      <a:pt x="28026" y="1132808"/>
                    </a:cubicBezTo>
                    <a:cubicBezTo>
                      <a:pt x="24502" y="1137571"/>
                      <a:pt x="11643" y="1136047"/>
                      <a:pt x="2880" y="1132808"/>
                    </a:cubicBezTo>
                    <a:cubicBezTo>
                      <a:pt x="2880" y="1132808"/>
                      <a:pt x="23454" y="1115473"/>
                      <a:pt x="31551" y="1080802"/>
                    </a:cubicBezTo>
                    <a:cubicBezTo>
                      <a:pt x="31551" y="1080802"/>
                      <a:pt x="31075" y="1098423"/>
                      <a:pt x="28312" y="1110425"/>
                    </a:cubicBezTo>
                    <a:cubicBezTo>
                      <a:pt x="26217" y="1119664"/>
                      <a:pt x="30312" y="1123283"/>
                      <a:pt x="34599" y="1119759"/>
                    </a:cubicBezTo>
                    <a:lnTo>
                      <a:pt x="34599" y="1020318"/>
                    </a:lnTo>
                    <a:lnTo>
                      <a:pt x="29265" y="1020318"/>
                    </a:lnTo>
                    <a:cubicBezTo>
                      <a:pt x="25360" y="1020318"/>
                      <a:pt x="22121" y="1017175"/>
                      <a:pt x="22121" y="1013174"/>
                    </a:cubicBezTo>
                    <a:cubicBezTo>
                      <a:pt x="22121" y="1009174"/>
                      <a:pt x="25264" y="1006031"/>
                      <a:pt x="29265" y="1006031"/>
                    </a:cubicBezTo>
                    <a:lnTo>
                      <a:pt x="34599" y="1006031"/>
                    </a:lnTo>
                    <a:lnTo>
                      <a:pt x="34599" y="823151"/>
                    </a:lnTo>
                    <a:cubicBezTo>
                      <a:pt x="29931" y="840010"/>
                      <a:pt x="20502" y="851535"/>
                      <a:pt x="3357" y="8551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5" name="Google Shape;385;p29"/>
            <p:cNvGrpSpPr/>
            <p:nvPr/>
          </p:nvGrpSpPr>
          <p:grpSpPr>
            <a:xfrm rot="-5400000" flipH="1">
              <a:off x="7772374" y="3771890"/>
              <a:ext cx="1335658" cy="1255181"/>
              <a:chOff x="7044498" y="1782126"/>
              <a:chExt cx="741291" cy="696626"/>
            </a:xfrm>
          </p:grpSpPr>
          <p:sp>
            <p:nvSpPr>
              <p:cNvPr id="386" name="Google Shape;386;p29"/>
              <p:cNvSpPr/>
              <p:nvPr/>
            </p:nvSpPr>
            <p:spPr>
              <a:xfrm>
                <a:off x="7044498" y="2110576"/>
                <a:ext cx="428339" cy="368176"/>
              </a:xfrm>
              <a:custGeom>
                <a:avLst/>
                <a:gdLst/>
                <a:ahLst/>
                <a:cxnLst/>
                <a:rect l="l" t="t" r="r" b="b"/>
                <a:pathLst>
                  <a:path w="428339" h="368176" extrusionOk="0">
                    <a:moveTo>
                      <a:pt x="2381" y="351064"/>
                    </a:moveTo>
                    <a:lnTo>
                      <a:pt x="0" y="364495"/>
                    </a:lnTo>
                    <a:cubicBezTo>
                      <a:pt x="3905" y="365161"/>
                      <a:pt x="75343" y="377449"/>
                      <a:pt x="167164" y="353065"/>
                    </a:cubicBezTo>
                    <a:cubicBezTo>
                      <a:pt x="291656" y="329538"/>
                      <a:pt x="357473" y="247813"/>
                      <a:pt x="428339" y="259339"/>
                    </a:cubicBezTo>
                    <a:cubicBezTo>
                      <a:pt x="418148" y="235812"/>
                      <a:pt x="383096" y="213238"/>
                      <a:pt x="354140" y="229430"/>
                    </a:cubicBezTo>
                    <a:cubicBezTo>
                      <a:pt x="363950" y="213523"/>
                      <a:pt x="371761" y="196759"/>
                      <a:pt x="376904" y="179424"/>
                    </a:cubicBezTo>
                    <a:cubicBezTo>
                      <a:pt x="389382" y="136847"/>
                      <a:pt x="385572" y="95794"/>
                      <a:pt x="366046" y="60838"/>
                    </a:cubicBezTo>
                    <a:cubicBezTo>
                      <a:pt x="350234" y="32453"/>
                      <a:pt x="323469" y="12260"/>
                      <a:pt x="290798" y="3973"/>
                    </a:cubicBezTo>
                    <a:cubicBezTo>
                      <a:pt x="255556" y="-4885"/>
                      <a:pt x="217646" y="1211"/>
                      <a:pt x="186881" y="20833"/>
                    </a:cubicBezTo>
                    <a:cubicBezTo>
                      <a:pt x="180308" y="25024"/>
                      <a:pt x="174308" y="29881"/>
                      <a:pt x="168974" y="35215"/>
                    </a:cubicBezTo>
                    <a:cubicBezTo>
                      <a:pt x="134969" y="69220"/>
                      <a:pt x="127730" y="123607"/>
                      <a:pt x="154686" y="165898"/>
                    </a:cubicBezTo>
                    <a:cubicBezTo>
                      <a:pt x="158115" y="171232"/>
                      <a:pt x="162116" y="176090"/>
                      <a:pt x="166497" y="180567"/>
                    </a:cubicBezTo>
                    <a:lnTo>
                      <a:pt x="166497" y="180567"/>
                    </a:lnTo>
                    <a:cubicBezTo>
                      <a:pt x="197739" y="211809"/>
                      <a:pt x="242411" y="228192"/>
                      <a:pt x="284036" y="191330"/>
                    </a:cubicBezTo>
                    <a:cubicBezTo>
                      <a:pt x="325755" y="154468"/>
                      <a:pt x="317754" y="99128"/>
                      <a:pt x="274796" y="81888"/>
                    </a:cubicBezTo>
                    <a:cubicBezTo>
                      <a:pt x="276797" y="100747"/>
                      <a:pt x="289655" y="121607"/>
                      <a:pt x="290417" y="127989"/>
                    </a:cubicBezTo>
                    <a:cubicBezTo>
                      <a:pt x="250603" y="103414"/>
                      <a:pt x="302514" y="172947"/>
                      <a:pt x="238983" y="190854"/>
                    </a:cubicBezTo>
                    <a:cubicBezTo>
                      <a:pt x="229838" y="192473"/>
                      <a:pt x="220409" y="192283"/>
                      <a:pt x="211169" y="190187"/>
                    </a:cubicBezTo>
                    <a:cubicBezTo>
                      <a:pt x="192500" y="185996"/>
                      <a:pt x="176498" y="174852"/>
                      <a:pt x="166211" y="158659"/>
                    </a:cubicBezTo>
                    <a:cubicBezTo>
                      <a:pt x="139160" y="116178"/>
                      <a:pt x="151733" y="59504"/>
                      <a:pt x="194215" y="32453"/>
                    </a:cubicBezTo>
                    <a:cubicBezTo>
                      <a:pt x="221837" y="14832"/>
                      <a:pt x="255842" y="9403"/>
                      <a:pt x="287465" y="17404"/>
                    </a:cubicBezTo>
                    <a:cubicBezTo>
                      <a:pt x="316421" y="24738"/>
                      <a:pt x="340138" y="42550"/>
                      <a:pt x="354140" y="67696"/>
                    </a:cubicBezTo>
                    <a:cubicBezTo>
                      <a:pt x="371856" y="99414"/>
                      <a:pt x="375190" y="136752"/>
                      <a:pt x="363760" y="175804"/>
                    </a:cubicBezTo>
                    <a:cubicBezTo>
                      <a:pt x="348615" y="227811"/>
                      <a:pt x="308705" y="275341"/>
                      <a:pt x="257175" y="303154"/>
                    </a:cubicBezTo>
                    <a:cubicBezTo>
                      <a:pt x="255270" y="304201"/>
                      <a:pt x="253365" y="304963"/>
                      <a:pt x="251460" y="306011"/>
                    </a:cubicBezTo>
                    <a:cubicBezTo>
                      <a:pt x="279368" y="275722"/>
                      <a:pt x="250603" y="223144"/>
                      <a:pt x="196215" y="236764"/>
                    </a:cubicBezTo>
                    <a:cubicBezTo>
                      <a:pt x="209360" y="242765"/>
                      <a:pt x="268129" y="294962"/>
                      <a:pt x="202692" y="327538"/>
                    </a:cubicBezTo>
                    <a:cubicBezTo>
                      <a:pt x="95250" y="366876"/>
                      <a:pt x="3429" y="351445"/>
                      <a:pt x="2381" y="351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29"/>
              <p:cNvSpPr/>
              <p:nvPr/>
            </p:nvSpPr>
            <p:spPr>
              <a:xfrm>
                <a:off x="7395304" y="2020568"/>
                <a:ext cx="264547" cy="288982"/>
              </a:xfrm>
              <a:custGeom>
                <a:avLst/>
                <a:gdLst/>
                <a:ahLst/>
                <a:cxnLst/>
                <a:rect l="l" t="t" r="r" b="b"/>
                <a:pathLst>
                  <a:path w="264547" h="288982" extrusionOk="0">
                    <a:moveTo>
                      <a:pt x="74581" y="268194"/>
                    </a:moveTo>
                    <a:cubicBezTo>
                      <a:pt x="72485" y="268575"/>
                      <a:pt x="70485" y="269337"/>
                      <a:pt x="68866" y="270956"/>
                    </a:cubicBezTo>
                    <a:cubicBezTo>
                      <a:pt x="64770" y="275052"/>
                      <a:pt x="64770" y="281814"/>
                      <a:pt x="68866" y="285910"/>
                    </a:cubicBezTo>
                    <a:cubicBezTo>
                      <a:pt x="72962" y="290006"/>
                      <a:pt x="79724" y="290006"/>
                      <a:pt x="83820" y="285910"/>
                    </a:cubicBezTo>
                    <a:cubicBezTo>
                      <a:pt x="86678" y="283053"/>
                      <a:pt x="87439" y="279052"/>
                      <a:pt x="86296" y="275433"/>
                    </a:cubicBezTo>
                    <a:cubicBezTo>
                      <a:pt x="109347" y="239047"/>
                      <a:pt x="117253" y="195804"/>
                      <a:pt x="112204" y="153989"/>
                    </a:cubicBezTo>
                    <a:lnTo>
                      <a:pt x="112490" y="153989"/>
                    </a:lnTo>
                    <a:cubicBezTo>
                      <a:pt x="107728" y="119413"/>
                      <a:pt x="111823" y="73503"/>
                      <a:pt x="132683" y="46356"/>
                    </a:cubicBezTo>
                    <a:cubicBezTo>
                      <a:pt x="157829" y="9495"/>
                      <a:pt x="211646" y="5780"/>
                      <a:pt x="237268" y="37403"/>
                    </a:cubicBezTo>
                    <a:cubicBezTo>
                      <a:pt x="245936" y="66264"/>
                      <a:pt x="189547" y="82266"/>
                      <a:pt x="216313" y="104649"/>
                    </a:cubicBezTo>
                    <a:cubicBezTo>
                      <a:pt x="203073" y="112650"/>
                      <a:pt x="170116" y="110745"/>
                      <a:pt x="160972" y="88076"/>
                    </a:cubicBezTo>
                    <a:cubicBezTo>
                      <a:pt x="160496" y="97315"/>
                      <a:pt x="163449" y="106840"/>
                      <a:pt x="169164" y="114746"/>
                    </a:cubicBezTo>
                    <a:cubicBezTo>
                      <a:pt x="207740" y="161990"/>
                      <a:pt x="278225" y="111888"/>
                      <a:pt x="262223" y="57882"/>
                    </a:cubicBezTo>
                    <a:cubicBezTo>
                      <a:pt x="253841" y="17210"/>
                      <a:pt x="208121" y="-9555"/>
                      <a:pt x="168497" y="3208"/>
                    </a:cubicBezTo>
                    <a:cubicBezTo>
                      <a:pt x="125730" y="15781"/>
                      <a:pt x="102679" y="55310"/>
                      <a:pt x="96869" y="97220"/>
                    </a:cubicBezTo>
                    <a:cubicBezTo>
                      <a:pt x="79534" y="57120"/>
                      <a:pt x="49149" y="23211"/>
                      <a:pt x="8382" y="4542"/>
                    </a:cubicBezTo>
                    <a:cubicBezTo>
                      <a:pt x="5429" y="3018"/>
                      <a:pt x="2572" y="1684"/>
                      <a:pt x="0" y="636"/>
                    </a:cubicBezTo>
                    <a:cubicBezTo>
                      <a:pt x="11239" y="24163"/>
                      <a:pt x="9620" y="44451"/>
                      <a:pt x="33719" y="55691"/>
                    </a:cubicBezTo>
                    <a:cubicBezTo>
                      <a:pt x="55816" y="65978"/>
                      <a:pt x="72295" y="73217"/>
                      <a:pt x="82867" y="96077"/>
                    </a:cubicBezTo>
                    <a:cubicBezTo>
                      <a:pt x="105918" y="150941"/>
                      <a:pt x="105442" y="215139"/>
                      <a:pt x="74486" y="26819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29"/>
              <p:cNvSpPr/>
              <p:nvPr/>
            </p:nvSpPr>
            <p:spPr>
              <a:xfrm>
                <a:off x="7489778" y="1782126"/>
                <a:ext cx="296011" cy="344424"/>
              </a:xfrm>
              <a:custGeom>
                <a:avLst/>
                <a:gdLst/>
                <a:ahLst/>
                <a:cxnLst/>
                <a:rect l="l" t="t" r="r" b="b"/>
                <a:pathLst>
                  <a:path w="296011" h="344424" extrusionOk="0">
                    <a:moveTo>
                      <a:pt x="2967" y="344424"/>
                    </a:moveTo>
                    <a:lnTo>
                      <a:pt x="2967" y="344424"/>
                    </a:lnTo>
                    <a:cubicBezTo>
                      <a:pt x="2395" y="341281"/>
                      <a:pt x="-7416" y="283845"/>
                      <a:pt x="12111" y="210026"/>
                    </a:cubicBezTo>
                    <a:cubicBezTo>
                      <a:pt x="31065" y="109919"/>
                      <a:pt x="96788" y="57055"/>
                      <a:pt x="87454" y="0"/>
                    </a:cubicBezTo>
                    <a:cubicBezTo>
                      <a:pt x="106313" y="8192"/>
                      <a:pt x="124506" y="36385"/>
                      <a:pt x="111457" y="59722"/>
                    </a:cubicBezTo>
                    <a:cubicBezTo>
                      <a:pt x="124220" y="51816"/>
                      <a:pt x="137746" y="45529"/>
                      <a:pt x="151747" y="41434"/>
                    </a:cubicBezTo>
                    <a:cubicBezTo>
                      <a:pt x="186037" y="31433"/>
                      <a:pt x="218994" y="34481"/>
                      <a:pt x="247092" y="50102"/>
                    </a:cubicBezTo>
                    <a:cubicBezTo>
                      <a:pt x="269953" y="62865"/>
                      <a:pt x="286240" y="84392"/>
                      <a:pt x="292813" y="110585"/>
                    </a:cubicBezTo>
                    <a:cubicBezTo>
                      <a:pt x="299956" y="138970"/>
                      <a:pt x="295003" y="169354"/>
                      <a:pt x="279287" y="194120"/>
                    </a:cubicBezTo>
                    <a:cubicBezTo>
                      <a:pt x="275858" y="199454"/>
                      <a:pt x="272048" y="204216"/>
                      <a:pt x="267762" y="208502"/>
                    </a:cubicBezTo>
                    <a:cubicBezTo>
                      <a:pt x="240425" y="235839"/>
                      <a:pt x="196610" y="241649"/>
                      <a:pt x="162606" y="220027"/>
                    </a:cubicBezTo>
                    <a:cubicBezTo>
                      <a:pt x="158320" y="217265"/>
                      <a:pt x="154414" y="214027"/>
                      <a:pt x="150795" y="210502"/>
                    </a:cubicBezTo>
                    <a:lnTo>
                      <a:pt x="150795" y="210502"/>
                    </a:lnTo>
                    <a:cubicBezTo>
                      <a:pt x="125649" y="185452"/>
                      <a:pt x="112504" y="149543"/>
                      <a:pt x="142127" y="116015"/>
                    </a:cubicBezTo>
                    <a:cubicBezTo>
                      <a:pt x="171750" y="82487"/>
                      <a:pt x="216327" y="88964"/>
                      <a:pt x="230138" y="123444"/>
                    </a:cubicBezTo>
                    <a:cubicBezTo>
                      <a:pt x="214993" y="121825"/>
                      <a:pt x="198229" y="111538"/>
                      <a:pt x="193086" y="110871"/>
                    </a:cubicBezTo>
                    <a:cubicBezTo>
                      <a:pt x="212898" y="142875"/>
                      <a:pt x="156891" y="101156"/>
                      <a:pt x="142508" y="152210"/>
                    </a:cubicBezTo>
                    <a:cubicBezTo>
                      <a:pt x="141270" y="159544"/>
                      <a:pt x="141365" y="167164"/>
                      <a:pt x="143080" y="174593"/>
                    </a:cubicBezTo>
                    <a:cubicBezTo>
                      <a:pt x="146413" y="189643"/>
                      <a:pt x="155462" y="202502"/>
                      <a:pt x="168416" y="210788"/>
                    </a:cubicBezTo>
                    <a:cubicBezTo>
                      <a:pt x="202611" y="232600"/>
                      <a:pt x="248140" y="222504"/>
                      <a:pt x="269953" y="188214"/>
                    </a:cubicBezTo>
                    <a:cubicBezTo>
                      <a:pt x="284049" y="166021"/>
                      <a:pt x="288526" y="138684"/>
                      <a:pt x="282049" y="113252"/>
                    </a:cubicBezTo>
                    <a:cubicBezTo>
                      <a:pt x="276144" y="89916"/>
                      <a:pt x="261761" y="70866"/>
                      <a:pt x="241568" y="59627"/>
                    </a:cubicBezTo>
                    <a:cubicBezTo>
                      <a:pt x="216041" y="45434"/>
                      <a:pt x="186037" y="42767"/>
                      <a:pt x="154605" y="51911"/>
                    </a:cubicBezTo>
                    <a:cubicBezTo>
                      <a:pt x="112790" y="64103"/>
                      <a:pt x="74499" y="96202"/>
                      <a:pt x="52211" y="137636"/>
                    </a:cubicBezTo>
                    <a:cubicBezTo>
                      <a:pt x="51354" y="139160"/>
                      <a:pt x="50687" y="140684"/>
                      <a:pt x="49925" y="142208"/>
                    </a:cubicBezTo>
                    <a:cubicBezTo>
                      <a:pt x="74309" y="119729"/>
                      <a:pt x="116600" y="142970"/>
                      <a:pt x="105646" y="186690"/>
                    </a:cubicBezTo>
                    <a:cubicBezTo>
                      <a:pt x="100789" y="176117"/>
                      <a:pt x="59545" y="150590"/>
                      <a:pt x="32685" y="181451"/>
                    </a:cubicBezTo>
                    <a:cubicBezTo>
                      <a:pt x="5824" y="212312"/>
                      <a:pt x="2681" y="343567"/>
                      <a:pt x="2776" y="3444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29"/>
              <p:cNvSpPr/>
              <p:nvPr/>
            </p:nvSpPr>
            <p:spPr>
              <a:xfrm>
                <a:off x="7386378" y="1907666"/>
                <a:ext cx="85126" cy="149352"/>
              </a:xfrm>
              <a:custGeom>
                <a:avLst/>
                <a:gdLst/>
                <a:ahLst/>
                <a:cxnLst/>
                <a:rect l="l" t="t" r="r" b="b"/>
                <a:pathLst>
                  <a:path w="85126" h="149352" extrusionOk="0">
                    <a:moveTo>
                      <a:pt x="163" y="0"/>
                    </a:moveTo>
                    <a:cubicBezTo>
                      <a:pt x="-2313" y="29051"/>
                      <a:pt x="24167" y="44006"/>
                      <a:pt x="24167" y="44006"/>
                    </a:cubicBezTo>
                    <a:cubicBezTo>
                      <a:pt x="-21458" y="51625"/>
                      <a:pt x="78935" y="87535"/>
                      <a:pt x="85127" y="149352"/>
                    </a:cubicBezTo>
                    <a:cubicBezTo>
                      <a:pt x="77887" y="60770"/>
                      <a:pt x="56933" y="35719"/>
                      <a:pt x="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90" name="Google Shape;3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35207">
            <a:off x="-851005" y="3744662"/>
            <a:ext cx="2658596" cy="218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485800" y="0"/>
            <a:ext cx="1658200" cy="1748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3"/>
          <p:cNvGrpSpPr/>
          <p:nvPr/>
        </p:nvGrpSpPr>
        <p:grpSpPr>
          <a:xfrm>
            <a:off x="3527536" y="239462"/>
            <a:ext cx="5540257" cy="4827847"/>
            <a:chOff x="3527536" y="239462"/>
            <a:chExt cx="5540257" cy="4827847"/>
          </a:xfrm>
        </p:grpSpPr>
        <p:grpSp>
          <p:nvGrpSpPr>
            <p:cNvPr id="34" name="Google Shape;34;p3"/>
            <p:cNvGrpSpPr/>
            <p:nvPr/>
          </p:nvGrpSpPr>
          <p:grpSpPr>
            <a:xfrm>
              <a:off x="3527536" y="239462"/>
              <a:ext cx="2088928" cy="4664583"/>
              <a:chOff x="3527536" y="239462"/>
              <a:chExt cx="2088928" cy="4664583"/>
            </a:xfrm>
          </p:grpSpPr>
          <p:sp>
            <p:nvSpPr>
              <p:cNvPr id="35" name="Google Shape;35;p3"/>
              <p:cNvSpPr/>
              <p:nvPr/>
            </p:nvSpPr>
            <p:spPr>
              <a:xfrm rot="5400000" flipH="1">
                <a:off x="4503283" y="3790864"/>
                <a:ext cx="137433" cy="2088928"/>
              </a:xfrm>
              <a:custGeom>
                <a:avLst/>
                <a:gdLst/>
                <a:ahLst/>
                <a:cxnLst/>
                <a:rect l="l" t="t" r="r" b="b"/>
                <a:pathLst>
                  <a:path w="76246" h="1158906" extrusionOk="0">
                    <a:moveTo>
                      <a:pt x="72889" y="855155"/>
                    </a:moveTo>
                    <a:cubicBezTo>
                      <a:pt x="80890" y="844105"/>
                      <a:pt x="73175" y="837819"/>
                      <a:pt x="64507" y="831628"/>
                    </a:cubicBezTo>
                    <a:cubicBezTo>
                      <a:pt x="53458" y="823722"/>
                      <a:pt x="45743" y="813721"/>
                      <a:pt x="41647" y="807530"/>
                    </a:cubicBezTo>
                    <a:lnTo>
                      <a:pt x="41647" y="351377"/>
                    </a:lnTo>
                    <a:cubicBezTo>
                      <a:pt x="45743" y="345186"/>
                      <a:pt x="53458" y="335185"/>
                      <a:pt x="64507" y="327279"/>
                    </a:cubicBezTo>
                    <a:cubicBezTo>
                      <a:pt x="73175" y="321088"/>
                      <a:pt x="80890" y="314801"/>
                      <a:pt x="72889" y="303752"/>
                    </a:cubicBezTo>
                    <a:cubicBezTo>
                      <a:pt x="55744" y="307276"/>
                      <a:pt x="46315" y="318897"/>
                      <a:pt x="41647" y="335756"/>
                    </a:cubicBezTo>
                    <a:lnTo>
                      <a:pt x="41647" y="152876"/>
                    </a:lnTo>
                    <a:lnTo>
                      <a:pt x="46981" y="152876"/>
                    </a:lnTo>
                    <a:cubicBezTo>
                      <a:pt x="50887" y="152876"/>
                      <a:pt x="54125" y="149733"/>
                      <a:pt x="54125" y="145733"/>
                    </a:cubicBezTo>
                    <a:cubicBezTo>
                      <a:pt x="54125" y="141732"/>
                      <a:pt x="50982" y="138589"/>
                      <a:pt x="46981" y="138589"/>
                    </a:cubicBezTo>
                    <a:lnTo>
                      <a:pt x="41647" y="138589"/>
                    </a:lnTo>
                    <a:lnTo>
                      <a:pt x="41647" y="39148"/>
                    </a:lnTo>
                    <a:cubicBezTo>
                      <a:pt x="45838" y="35624"/>
                      <a:pt x="50029" y="39243"/>
                      <a:pt x="47934" y="48482"/>
                    </a:cubicBezTo>
                    <a:cubicBezTo>
                      <a:pt x="45172" y="60484"/>
                      <a:pt x="44695" y="78105"/>
                      <a:pt x="44695" y="78105"/>
                    </a:cubicBezTo>
                    <a:cubicBezTo>
                      <a:pt x="52792" y="43434"/>
                      <a:pt x="73366" y="26099"/>
                      <a:pt x="73366" y="26099"/>
                    </a:cubicBezTo>
                    <a:cubicBezTo>
                      <a:pt x="64603" y="22860"/>
                      <a:pt x="51744" y="21336"/>
                      <a:pt x="48220" y="26099"/>
                    </a:cubicBezTo>
                    <a:cubicBezTo>
                      <a:pt x="49744" y="20574"/>
                      <a:pt x="41457" y="1238"/>
                      <a:pt x="38123" y="0"/>
                    </a:cubicBezTo>
                    <a:cubicBezTo>
                      <a:pt x="34789" y="1238"/>
                      <a:pt x="26503" y="20574"/>
                      <a:pt x="28027" y="26099"/>
                    </a:cubicBezTo>
                    <a:cubicBezTo>
                      <a:pt x="24502" y="21336"/>
                      <a:pt x="11644" y="22860"/>
                      <a:pt x="2881" y="26099"/>
                    </a:cubicBezTo>
                    <a:cubicBezTo>
                      <a:pt x="2881" y="26099"/>
                      <a:pt x="23455" y="43434"/>
                      <a:pt x="31551" y="78105"/>
                    </a:cubicBezTo>
                    <a:cubicBezTo>
                      <a:pt x="31551" y="78105"/>
                      <a:pt x="31075" y="60484"/>
                      <a:pt x="28312" y="48482"/>
                    </a:cubicBezTo>
                    <a:cubicBezTo>
                      <a:pt x="26217" y="39243"/>
                      <a:pt x="30313" y="35624"/>
                      <a:pt x="34599" y="39148"/>
                    </a:cubicBezTo>
                    <a:lnTo>
                      <a:pt x="34599" y="138589"/>
                    </a:lnTo>
                    <a:lnTo>
                      <a:pt x="29265" y="138589"/>
                    </a:lnTo>
                    <a:cubicBezTo>
                      <a:pt x="25360" y="138589"/>
                      <a:pt x="22121" y="141732"/>
                      <a:pt x="22121" y="145733"/>
                    </a:cubicBezTo>
                    <a:cubicBezTo>
                      <a:pt x="22121" y="149733"/>
                      <a:pt x="25264" y="152876"/>
                      <a:pt x="29265" y="152876"/>
                    </a:cubicBezTo>
                    <a:lnTo>
                      <a:pt x="34599" y="152876"/>
                    </a:lnTo>
                    <a:lnTo>
                      <a:pt x="34599" y="335756"/>
                    </a:lnTo>
                    <a:cubicBezTo>
                      <a:pt x="29932" y="318897"/>
                      <a:pt x="20502" y="307276"/>
                      <a:pt x="3357" y="303752"/>
                    </a:cubicBezTo>
                    <a:cubicBezTo>
                      <a:pt x="-4644" y="314801"/>
                      <a:pt x="3071" y="321088"/>
                      <a:pt x="11739" y="327279"/>
                    </a:cubicBezTo>
                    <a:cubicBezTo>
                      <a:pt x="22788" y="335185"/>
                      <a:pt x="30503" y="345186"/>
                      <a:pt x="34599" y="351377"/>
                    </a:cubicBezTo>
                    <a:lnTo>
                      <a:pt x="34599" y="807530"/>
                    </a:lnTo>
                    <a:cubicBezTo>
                      <a:pt x="30503" y="813721"/>
                      <a:pt x="22788" y="823722"/>
                      <a:pt x="11739" y="831628"/>
                    </a:cubicBezTo>
                    <a:cubicBezTo>
                      <a:pt x="3071" y="837819"/>
                      <a:pt x="-4644" y="844105"/>
                      <a:pt x="3357" y="855155"/>
                    </a:cubicBezTo>
                    <a:cubicBezTo>
                      <a:pt x="20502" y="851630"/>
                      <a:pt x="29932" y="840010"/>
                      <a:pt x="34599" y="823151"/>
                    </a:cubicBezTo>
                    <a:lnTo>
                      <a:pt x="34599" y="1006031"/>
                    </a:lnTo>
                    <a:lnTo>
                      <a:pt x="29265" y="1006031"/>
                    </a:lnTo>
                    <a:cubicBezTo>
                      <a:pt x="25360" y="1006031"/>
                      <a:pt x="22121" y="1009174"/>
                      <a:pt x="22121" y="1013174"/>
                    </a:cubicBezTo>
                    <a:cubicBezTo>
                      <a:pt x="22121" y="1017175"/>
                      <a:pt x="25264" y="1020318"/>
                      <a:pt x="29265" y="1020318"/>
                    </a:cubicBezTo>
                    <a:lnTo>
                      <a:pt x="34599" y="1020318"/>
                    </a:lnTo>
                    <a:lnTo>
                      <a:pt x="34599" y="1119759"/>
                    </a:lnTo>
                    <a:cubicBezTo>
                      <a:pt x="30408" y="1123378"/>
                      <a:pt x="26217" y="1119759"/>
                      <a:pt x="28312" y="1110425"/>
                    </a:cubicBezTo>
                    <a:cubicBezTo>
                      <a:pt x="31075" y="1098423"/>
                      <a:pt x="31551" y="1080802"/>
                      <a:pt x="31551" y="1080802"/>
                    </a:cubicBezTo>
                    <a:cubicBezTo>
                      <a:pt x="23455" y="1115473"/>
                      <a:pt x="2881" y="1132808"/>
                      <a:pt x="2881" y="1132808"/>
                    </a:cubicBezTo>
                    <a:cubicBezTo>
                      <a:pt x="11644" y="1136047"/>
                      <a:pt x="24502" y="1137571"/>
                      <a:pt x="28027" y="1132808"/>
                    </a:cubicBezTo>
                    <a:cubicBezTo>
                      <a:pt x="26503" y="1138333"/>
                      <a:pt x="34789" y="1157668"/>
                      <a:pt x="38123" y="1158907"/>
                    </a:cubicBezTo>
                    <a:cubicBezTo>
                      <a:pt x="41457" y="1157668"/>
                      <a:pt x="49744" y="1138333"/>
                      <a:pt x="48220" y="1132808"/>
                    </a:cubicBezTo>
                    <a:cubicBezTo>
                      <a:pt x="51744" y="1137571"/>
                      <a:pt x="64603" y="1136047"/>
                      <a:pt x="73366" y="1132808"/>
                    </a:cubicBezTo>
                    <a:cubicBezTo>
                      <a:pt x="73366" y="1132808"/>
                      <a:pt x="52792" y="1115473"/>
                      <a:pt x="44695" y="1080802"/>
                    </a:cubicBezTo>
                    <a:cubicBezTo>
                      <a:pt x="44695" y="1080802"/>
                      <a:pt x="45172" y="1098423"/>
                      <a:pt x="47934" y="1110425"/>
                    </a:cubicBezTo>
                    <a:cubicBezTo>
                      <a:pt x="50029" y="1119664"/>
                      <a:pt x="45934" y="1123283"/>
                      <a:pt x="41647" y="1119759"/>
                    </a:cubicBezTo>
                    <a:lnTo>
                      <a:pt x="41647" y="1020318"/>
                    </a:lnTo>
                    <a:lnTo>
                      <a:pt x="46981" y="1020318"/>
                    </a:lnTo>
                    <a:cubicBezTo>
                      <a:pt x="50887" y="1020318"/>
                      <a:pt x="54125" y="1017175"/>
                      <a:pt x="54125" y="1013174"/>
                    </a:cubicBezTo>
                    <a:cubicBezTo>
                      <a:pt x="54125" y="1009174"/>
                      <a:pt x="50982" y="1006031"/>
                      <a:pt x="46981" y="1006031"/>
                    </a:cubicBezTo>
                    <a:lnTo>
                      <a:pt x="41647" y="1006031"/>
                    </a:lnTo>
                    <a:lnTo>
                      <a:pt x="41647" y="823151"/>
                    </a:lnTo>
                    <a:cubicBezTo>
                      <a:pt x="46315" y="840010"/>
                      <a:pt x="55744" y="851535"/>
                      <a:pt x="72889" y="8551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 rot="5400000" flipH="1">
                <a:off x="4503284" y="-736286"/>
                <a:ext cx="137432" cy="2088928"/>
              </a:xfrm>
              <a:custGeom>
                <a:avLst/>
                <a:gdLst/>
                <a:ahLst/>
                <a:cxnLst/>
                <a:rect l="l" t="t" r="r" b="b"/>
                <a:pathLst>
                  <a:path w="76245" h="1158906" extrusionOk="0">
                    <a:moveTo>
                      <a:pt x="3357" y="855155"/>
                    </a:moveTo>
                    <a:cubicBezTo>
                      <a:pt x="-4644" y="844105"/>
                      <a:pt x="3071" y="837819"/>
                      <a:pt x="11739" y="831628"/>
                    </a:cubicBezTo>
                    <a:cubicBezTo>
                      <a:pt x="22788" y="823722"/>
                      <a:pt x="30503" y="813721"/>
                      <a:pt x="34599" y="807530"/>
                    </a:cubicBezTo>
                    <a:lnTo>
                      <a:pt x="34599" y="351377"/>
                    </a:lnTo>
                    <a:cubicBezTo>
                      <a:pt x="30503" y="345186"/>
                      <a:pt x="22788" y="335185"/>
                      <a:pt x="11739" y="327279"/>
                    </a:cubicBezTo>
                    <a:cubicBezTo>
                      <a:pt x="3071" y="321088"/>
                      <a:pt x="-4644" y="314801"/>
                      <a:pt x="3357" y="303752"/>
                    </a:cubicBezTo>
                    <a:cubicBezTo>
                      <a:pt x="20502" y="307276"/>
                      <a:pt x="29931" y="318897"/>
                      <a:pt x="34599" y="335756"/>
                    </a:cubicBezTo>
                    <a:lnTo>
                      <a:pt x="34599" y="152876"/>
                    </a:lnTo>
                    <a:lnTo>
                      <a:pt x="29265" y="152876"/>
                    </a:lnTo>
                    <a:cubicBezTo>
                      <a:pt x="25360" y="152876"/>
                      <a:pt x="22121" y="149733"/>
                      <a:pt x="22121" y="145733"/>
                    </a:cubicBezTo>
                    <a:cubicBezTo>
                      <a:pt x="22121" y="141732"/>
                      <a:pt x="25264" y="138589"/>
                      <a:pt x="29265" y="138589"/>
                    </a:cubicBezTo>
                    <a:lnTo>
                      <a:pt x="34599" y="138589"/>
                    </a:lnTo>
                    <a:lnTo>
                      <a:pt x="34599" y="39148"/>
                    </a:lnTo>
                    <a:cubicBezTo>
                      <a:pt x="30408" y="35624"/>
                      <a:pt x="26217" y="39243"/>
                      <a:pt x="28312" y="48482"/>
                    </a:cubicBezTo>
                    <a:cubicBezTo>
                      <a:pt x="31075" y="60484"/>
                      <a:pt x="31551" y="78105"/>
                      <a:pt x="31551" y="78105"/>
                    </a:cubicBezTo>
                    <a:cubicBezTo>
                      <a:pt x="23454" y="43434"/>
                      <a:pt x="2880" y="26099"/>
                      <a:pt x="2880" y="26099"/>
                    </a:cubicBezTo>
                    <a:cubicBezTo>
                      <a:pt x="11643" y="22860"/>
                      <a:pt x="24502" y="21336"/>
                      <a:pt x="28026" y="26099"/>
                    </a:cubicBezTo>
                    <a:cubicBezTo>
                      <a:pt x="26502" y="20574"/>
                      <a:pt x="34789" y="1238"/>
                      <a:pt x="38123" y="0"/>
                    </a:cubicBezTo>
                    <a:cubicBezTo>
                      <a:pt x="41457" y="1238"/>
                      <a:pt x="49743" y="20574"/>
                      <a:pt x="48219" y="26099"/>
                    </a:cubicBezTo>
                    <a:cubicBezTo>
                      <a:pt x="51744" y="21336"/>
                      <a:pt x="64602" y="22860"/>
                      <a:pt x="73366" y="26099"/>
                    </a:cubicBezTo>
                    <a:cubicBezTo>
                      <a:pt x="73366" y="26099"/>
                      <a:pt x="52792" y="43434"/>
                      <a:pt x="44695" y="78105"/>
                    </a:cubicBezTo>
                    <a:cubicBezTo>
                      <a:pt x="44695" y="78105"/>
                      <a:pt x="45171" y="60484"/>
                      <a:pt x="47934" y="48482"/>
                    </a:cubicBezTo>
                    <a:cubicBezTo>
                      <a:pt x="50029" y="39243"/>
                      <a:pt x="45934" y="35624"/>
                      <a:pt x="41647" y="39148"/>
                    </a:cubicBezTo>
                    <a:lnTo>
                      <a:pt x="41647" y="138589"/>
                    </a:lnTo>
                    <a:lnTo>
                      <a:pt x="46981" y="138589"/>
                    </a:lnTo>
                    <a:cubicBezTo>
                      <a:pt x="50886" y="138589"/>
                      <a:pt x="54125" y="141732"/>
                      <a:pt x="54125" y="145733"/>
                    </a:cubicBezTo>
                    <a:cubicBezTo>
                      <a:pt x="54125" y="149733"/>
                      <a:pt x="50982" y="152876"/>
                      <a:pt x="46981" y="152876"/>
                    </a:cubicBezTo>
                    <a:lnTo>
                      <a:pt x="41647" y="152876"/>
                    </a:lnTo>
                    <a:lnTo>
                      <a:pt x="41647" y="335756"/>
                    </a:lnTo>
                    <a:cubicBezTo>
                      <a:pt x="46314" y="318897"/>
                      <a:pt x="55744" y="307276"/>
                      <a:pt x="72889" y="303752"/>
                    </a:cubicBezTo>
                    <a:cubicBezTo>
                      <a:pt x="80890" y="314801"/>
                      <a:pt x="73175" y="321088"/>
                      <a:pt x="64507" y="327279"/>
                    </a:cubicBezTo>
                    <a:cubicBezTo>
                      <a:pt x="53458" y="335185"/>
                      <a:pt x="45743" y="345186"/>
                      <a:pt x="41647" y="351377"/>
                    </a:cubicBezTo>
                    <a:lnTo>
                      <a:pt x="41647" y="807530"/>
                    </a:lnTo>
                    <a:cubicBezTo>
                      <a:pt x="45743" y="813721"/>
                      <a:pt x="53458" y="823722"/>
                      <a:pt x="64507" y="831628"/>
                    </a:cubicBezTo>
                    <a:cubicBezTo>
                      <a:pt x="73175" y="837819"/>
                      <a:pt x="80890" y="844105"/>
                      <a:pt x="72889" y="855155"/>
                    </a:cubicBezTo>
                    <a:cubicBezTo>
                      <a:pt x="55744" y="851630"/>
                      <a:pt x="46314" y="840010"/>
                      <a:pt x="41647" y="823151"/>
                    </a:cubicBezTo>
                    <a:lnTo>
                      <a:pt x="41647" y="1006031"/>
                    </a:lnTo>
                    <a:lnTo>
                      <a:pt x="46981" y="1006031"/>
                    </a:lnTo>
                    <a:cubicBezTo>
                      <a:pt x="50886" y="1006031"/>
                      <a:pt x="54125" y="1009174"/>
                      <a:pt x="54125" y="1013174"/>
                    </a:cubicBezTo>
                    <a:cubicBezTo>
                      <a:pt x="54125" y="1017175"/>
                      <a:pt x="50982" y="1020318"/>
                      <a:pt x="46981" y="1020318"/>
                    </a:cubicBezTo>
                    <a:lnTo>
                      <a:pt x="41647" y="1020318"/>
                    </a:lnTo>
                    <a:lnTo>
                      <a:pt x="41647" y="1119759"/>
                    </a:lnTo>
                    <a:cubicBezTo>
                      <a:pt x="45838" y="1123378"/>
                      <a:pt x="50029" y="1119759"/>
                      <a:pt x="47934" y="1110425"/>
                    </a:cubicBezTo>
                    <a:cubicBezTo>
                      <a:pt x="45171" y="1098423"/>
                      <a:pt x="44695" y="1080802"/>
                      <a:pt x="44695" y="1080802"/>
                    </a:cubicBezTo>
                    <a:cubicBezTo>
                      <a:pt x="52792" y="1115473"/>
                      <a:pt x="73366" y="1132808"/>
                      <a:pt x="73366" y="1132808"/>
                    </a:cubicBezTo>
                    <a:cubicBezTo>
                      <a:pt x="64602" y="1136047"/>
                      <a:pt x="51744" y="1137571"/>
                      <a:pt x="48219" y="1132808"/>
                    </a:cubicBezTo>
                    <a:cubicBezTo>
                      <a:pt x="49743" y="1138333"/>
                      <a:pt x="41457" y="1157668"/>
                      <a:pt x="38123" y="1158907"/>
                    </a:cubicBezTo>
                    <a:cubicBezTo>
                      <a:pt x="34789" y="1157668"/>
                      <a:pt x="26502" y="1138333"/>
                      <a:pt x="28026" y="1132808"/>
                    </a:cubicBezTo>
                    <a:cubicBezTo>
                      <a:pt x="24502" y="1137571"/>
                      <a:pt x="11643" y="1136047"/>
                      <a:pt x="2880" y="1132808"/>
                    </a:cubicBezTo>
                    <a:cubicBezTo>
                      <a:pt x="2880" y="1132808"/>
                      <a:pt x="23454" y="1115473"/>
                      <a:pt x="31551" y="1080802"/>
                    </a:cubicBezTo>
                    <a:cubicBezTo>
                      <a:pt x="31551" y="1080802"/>
                      <a:pt x="31075" y="1098423"/>
                      <a:pt x="28312" y="1110425"/>
                    </a:cubicBezTo>
                    <a:cubicBezTo>
                      <a:pt x="26217" y="1119664"/>
                      <a:pt x="30312" y="1123283"/>
                      <a:pt x="34599" y="1119759"/>
                    </a:cubicBezTo>
                    <a:lnTo>
                      <a:pt x="34599" y="1020318"/>
                    </a:lnTo>
                    <a:lnTo>
                      <a:pt x="29265" y="1020318"/>
                    </a:lnTo>
                    <a:cubicBezTo>
                      <a:pt x="25360" y="1020318"/>
                      <a:pt x="22121" y="1017175"/>
                      <a:pt x="22121" y="1013174"/>
                    </a:cubicBezTo>
                    <a:cubicBezTo>
                      <a:pt x="22121" y="1009174"/>
                      <a:pt x="25264" y="1006031"/>
                      <a:pt x="29265" y="1006031"/>
                    </a:cubicBezTo>
                    <a:lnTo>
                      <a:pt x="34599" y="1006031"/>
                    </a:lnTo>
                    <a:lnTo>
                      <a:pt x="34599" y="823151"/>
                    </a:lnTo>
                    <a:cubicBezTo>
                      <a:pt x="29931" y="840010"/>
                      <a:pt x="20502" y="851535"/>
                      <a:pt x="3357" y="8551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 rot="-5400000" flipH="1">
              <a:off x="7772374" y="3771890"/>
              <a:ext cx="1335658" cy="1255181"/>
              <a:chOff x="7044498" y="1782126"/>
              <a:chExt cx="741291" cy="696626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7044498" y="2110576"/>
                <a:ext cx="428339" cy="368176"/>
              </a:xfrm>
              <a:custGeom>
                <a:avLst/>
                <a:gdLst/>
                <a:ahLst/>
                <a:cxnLst/>
                <a:rect l="l" t="t" r="r" b="b"/>
                <a:pathLst>
                  <a:path w="428339" h="368176" extrusionOk="0">
                    <a:moveTo>
                      <a:pt x="2381" y="351064"/>
                    </a:moveTo>
                    <a:lnTo>
                      <a:pt x="0" y="364495"/>
                    </a:lnTo>
                    <a:cubicBezTo>
                      <a:pt x="3905" y="365161"/>
                      <a:pt x="75343" y="377449"/>
                      <a:pt x="167164" y="353065"/>
                    </a:cubicBezTo>
                    <a:cubicBezTo>
                      <a:pt x="291656" y="329538"/>
                      <a:pt x="357473" y="247813"/>
                      <a:pt x="428339" y="259339"/>
                    </a:cubicBezTo>
                    <a:cubicBezTo>
                      <a:pt x="418148" y="235812"/>
                      <a:pt x="383096" y="213238"/>
                      <a:pt x="354140" y="229430"/>
                    </a:cubicBezTo>
                    <a:cubicBezTo>
                      <a:pt x="363950" y="213523"/>
                      <a:pt x="371761" y="196759"/>
                      <a:pt x="376904" y="179424"/>
                    </a:cubicBezTo>
                    <a:cubicBezTo>
                      <a:pt x="389382" y="136847"/>
                      <a:pt x="385572" y="95794"/>
                      <a:pt x="366046" y="60838"/>
                    </a:cubicBezTo>
                    <a:cubicBezTo>
                      <a:pt x="350234" y="32453"/>
                      <a:pt x="323469" y="12260"/>
                      <a:pt x="290798" y="3973"/>
                    </a:cubicBezTo>
                    <a:cubicBezTo>
                      <a:pt x="255556" y="-4885"/>
                      <a:pt x="217646" y="1211"/>
                      <a:pt x="186881" y="20833"/>
                    </a:cubicBezTo>
                    <a:cubicBezTo>
                      <a:pt x="180308" y="25024"/>
                      <a:pt x="174308" y="29881"/>
                      <a:pt x="168974" y="35215"/>
                    </a:cubicBezTo>
                    <a:cubicBezTo>
                      <a:pt x="134969" y="69220"/>
                      <a:pt x="127730" y="123607"/>
                      <a:pt x="154686" y="165898"/>
                    </a:cubicBezTo>
                    <a:cubicBezTo>
                      <a:pt x="158115" y="171232"/>
                      <a:pt x="162116" y="176090"/>
                      <a:pt x="166497" y="180567"/>
                    </a:cubicBezTo>
                    <a:lnTo>
                      <a:pt x="166497" y="180567"/>
                    </a:lnTo>
                    <a:cubicBezTo>
                      <a:pt x="197739" y="211809"/>
                      <a:pt x="242411" y="228192"/>
                      <a:pt x="284036" y="191330"/>
                    </a:cubicBezTo>
                    <a:cubicBezTo>
                      <a:pt x="325755" y="154468"/>
                      <a:pt x="317754" y="99128"/>
                      <a:pt x="274796" y="81888"/>
                    </a:cubicBezTo>
                    <a:cubicBezTo>
                      <a:pt x="276797" y="100747"/>
                      <a:pt x="289655" y="121607"/>
                      <a:pt x="290417" y="127989"/>
                    </a:cubicBezTo>
                    <a:cubicBezTo>
                      <a:pt x="250603" y="103414"/>
                      <a:pt x="302514" y="172947"/>
                      <a:pt x="238983" y="190854"/>
                    </a:cubicBezTo>
                    <a:cubicBezTo>
                      <a:pt x="229838" y="192473"/>
                      <a:pt x="220409" y="192283"/>
                      <a:pt x="211169" y="190187"/>
                    </a:cubicBezTo>
                    <a:cubicBezTo>
                      <a:pt x="192500" y="185996"/>
                      <a:pt x="176498" y="174852"/>
                      <a:pt x="166211" y="158659"/>
                    </a:cubicBezTo>
                    <a:cubicBezTo>
                      <a:pt x="139160" y="116178"/>
                      <a:pt x="151733" y="59504"/>
                      <a:pt x="194215" y="32453"/>
                    </a:cubicBezTo>
                    <a:cubicBezTo>
                      <a:pt x="221837" y="14832"/>
                      <a:pt x="255842" y="9403"/>
                      <a:pt x="287465" y="17404"/>
                    </a:cubicBezTo>
                    <a:cubicBezTo>
                      <a:pt x="316421" y="24738"/>
                      <a:pt x="340138" y="42550"/>
                      <a:pt x="354140" y="67696"/>
                    </a:cubicBezTo>
                    <a:cubicBezTo>
                      <a:pt x="371856" y="99414"/>
                      <a:pt x="375190" y="136752"/>
                      <a:pt x="363760" y="175804"/>
                    </a:cubicBezTo>
                    <a:cubicBezTo>
                      <a:pt x="348615" y="227811"/>
                      <a:pt x="308705" y="275341"/>
                      <a:pt x="257175" y="303154"/>
                    </a:cubicBezTo>
                    <a:cubicBezTo>
                      <a:pt x="255270" y="304201"/>
                      <a:pt x="253365" y="304963"/>
                      <a:pt x="251460" y="306011"/>
                    </a:cubicBezTo>
                    <a:cubicBezTo>
                      <a:pt x="279368" y="275722"/>
                      <a:pt x="250603" y="223144"/>
                      <a:pt x="196215" y="236764"/>
                    </a:cubicBezTo>
                    <a:cubicBezTo>
                      <a:pt x="209360" y="242765"/>
                      <a:pt x="268129" y="294962"/>
                      <a:pt x="202692" y="327538"/>
                    </a:cubicBezTo>
                    <a:cubicBezTo>
                      <a:pt x="95250" y="366876"/>
                      <a:pt x="3429" y="351445"/>
                      <a:pt x="2381" y="351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7395304" y="2020568"/>
                <a:ext cx="264547" cy="288982"/>
              </a:xfrm>
              <a:custGeom>
                <a:avLst/>
                <a:gdLst/>
                <a:ahLst/>
                <a:cxnLst/>
                <a:rect l="l" t="t" r="r" b="b"/>
                <a:pathLst>
                  <a:path w="264547" h="288982" extrusionOk="0">
                    <a:moveTo>
                      <a:pt x="74581" y="268194"/>
                    </a:moveTo>
                    <a:cubicBezTo>
                      <a:pt x="72485" y="268575"/>
                      <a:pt x="70485" y="269337"/>
                      <a:pt x="68866" y="270956"/>
                    </a:cubicBezTo>
                    <a:cubicBezTo>
                      <a:pt x="64770" y="275052"/>
                      <a:pt x="64770" y="281814"/>
                      <a:pt x="68866" y="285910"/>
                    </a:cubicBezTo>
                    <a:cubicBezTo>
                      <a:pt x="72962" y="290006"/>
                      <a:pt x="79724" y="290006"/>
                      <a:pt x="83820" y="285910"/>
                    </a:cubicBezTo>
                    <a:cubicBezTo>
                      <a:pt x="86678" y="283053"/>
                      <a:pt x="87439" y="279052"/>
                      <a:pt x="86296" y="275433"/>
                    </a:cubicBezTo>
                    <a:cubicBezTo>
                      <a:pt x="109347" y="239047"/>
                      <a:pt x="117253" y="195804"/>
                      <a:pt x="112204" y="153989"/>
                    </a:cubicBezTo>
                    <a:lnTo>
                      <a:pt x="112490" y="153989"/>
                    </a:lnTo>
                    <a:cubicBezTo>
                      <a:pt x="107728" y="119413"/>
                      <a:pt x="111823" y="73503"/>
                      <a:pt x="132683" y="46356"/>
                    </a:cubicBezTo>
                    <a:cubicBezTo>
                      <a:pt x="157829" y="9495"/>
                      <a:pt x="211646" y="5780"/>
                      <a:pt x="237268" y="37403"/>
                    </a:cubicBezTo>
                    <a:cubicBezTo>
                      <a:pt x="245936" y="66264"/>
                      <a:pt x="189547" y="82266"/>
                      <a:pt x="216313" y="104649"/>
                    </a:cubicBezTo>
                    <a:cubicBezTo>
                      <a:pt x="203073" y="112650"/>
                      <a:pt x="170116" y="110745"/>
                      <a:pt x="160972" y="88076"/>
                    </a:cubicBezTo>
                    <a:cubicBezTo>
                      <a:pt x="160496" y="97315"/>
                      <a:pt x="163449" y="106840"/>
                      <a:pt x="169164" y="114746"/>
                    </a:cubicBezTo>
                    <a:cubicBezTo>
                      <a:pt x="207740" y="161990"/>
                      <a:pt x="278225" y="111888"/>
                      <a:pt x="262223" y="57882"/>
                    </a:cubicBezTo>
                    <a:cubicBezTo>
                      <a:pt x="253841" y="17210"/>
                      <a:pt x="208121" y="-9555"/>
                      <a:pt x="168497" y="3208"/>
                    </a:cubicBezTo>
                    <a:cubicBezTo>
                      <a:pt x="125730" y="15781"/>
                      <a:pt x="102679" y="55310"/>
                      <a:pt x="96869" y="97220"/>
                    </a:cubicBezTo>
                    <a:cubicBezTo>
                      <a:pt x="79534" y="57120"/>
                      <a:pt x="49149" y="23211"/>
                      <a:pt x="8382" y="4542"/>
                    </a:cubicBezTo>
                    <a:cubicBezTo>
                      <a:pt x="5429" y="3018"/>
                      <a:pt x="2572" y="1684"/>
                      <a:pt x="0" y="636"/>
                    </a:cubicBezTo>
                    <a:cubicBezTo>
                      <a:pt x="11239" y="24163"/>
                      <a:pt x="9620" y="44451"/>
                      <a:pt x="33719" y="55691"/>
                    </a:cubicBezTo>
                    <a:cubicBezTo>
                      <a:pt x="55816" y="65978"/>
                      <a:pt x="72295" y="73217"/>
                      <a:pt x="82867" y="96077"/>
                    </a:cubicBezTo>
                    <a:cubicBezTo>
                      <a:pt x="105918" y="150941"/>
                      <a:pt x="105442" y="215139"/>
                      <a:pt x="74486" y="26819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7489778" y="1782126"/>
                <a:ext cx="296011" cy="344424"/>
              </a:xfrm>
              <a:custGeom>
                <a:avLst/>
                <a:gdLst/>
                <a:ahLst/>
                <a:cxnLst/>
                <a:rect l="l" t="t" r="r" b="b"/>
                <a:pathLst>
                  <a:path w="296011" h="344424" extrusionOk="0">
                    <a:moveTo>
                      <a:pt x="2967" y="344424"/>
                    </a:moveTo>
                    <a:lnTo>
                      <a:pt x="2967" y="344424"/>
                    </a:lnTo>
                    <a:cubicBezTo>
                      <a:pt x="2395" y="341281"/>
                      <a:pt x="-7416" y="283845"/>
                      <a:pt x="12111" y="210026"/>
                    </a:cubicBezTo>
                    <a:cubicBezTo>
                      <a:pt x="31065" y="109919"/>
                      <a:pt x="96788" y="57055"/>
                      <a:pt x="87454" y="0"/>
                    </a:cubicBezTo>
                    <a:cubicBezTo>
                      <a:pt x="106313" y="8192"/>
                      <a:pt x="124506" y="36385"/>
                      <a:pt x="111457" y="59722"/>
                    </a:cubicBezTo>
                    <a:cubicBezTo>
                      <a:pt x="124220" y="51816"/>
                      <a:pt x="137746" y="45529"/>
                      <a:pt x="151747" y="41434"/>
                    </a:cubicBezTo>
                    <a:cubicBezTo>
                      <a:pt x="186037" y="31433"/>
                      <a:pt x="218994" y="34481"/>
                      <a:pt x="247092" y="50102"/>
                    </a:cubicBezTo>
                    <a:cubicBezTo>
                      <a:pt x="269953" y="62865"/>
                      <a:pt x="286240" y="84392"/>
                      <a:pt x="292813" y="110585"/>
                    </a:cubicBezTo>
                    <a:cubicBezTo>
                      <a:pt x="299956" y="138970"/>
                      <a:pt x="295003" y="169354"/>
                      <a:pt x="279287" y="194120"/>
                    </a:cubicBezTo>
                    <a:cubicBezTo>
                      <a:pt x="275858" y="199454"/>
                      <a:pt x="272048" y="204216"/>
                      <a:pt x="267762" y="208502"/>
                    </a:cubicBezTo>
                    <a:cubicBezTo>
                      <a:pt x="240425" y="235839"/>
                      <a:pt x="196610" y="241649"/>
                      <a:pt x="162606" y="220027"/>
                    </a:cubicBezTo>
                    <a:cubicBezTo>
                      <a:pt x="158320" y="217265"/>
                      <a:pt x="154414" y="214027"/>
                      <a:pt x="150795" y="210502"/>
                    </a:cubicBezTo>
                    <a:lnTo>
                      <a:pt x="150795" y="210502"/>
                    </a:lnTo>
                    <a:cubicBezTo>
                      <a:pt x="125649" y="185452"/>
                      <a:pt x="112504" y="149543"/>
                      <a:pt x="142127" y="116015"/>
                    </a:cubicBezTo>
                    <a:cubicBezTo>
                      <a:pt x="171750" y="82487"/>
                      <a:pt x="216327" y="88964"/>
                      <a:pt x="230138" y="123444"/>
                    </a:cubicBezTo>
                    <a:cubicBezTo>
                      <a:pt x="214993" y="121825"/>
                      <a:pt x="198229" y="111538"/>
                      <a:pt x="193086" y="110871"/>
                    </a:cubicBezTo>
                    <a:cubicBezTo>
                      <a:pt x="212898" y="142875"/>
                      <a:pt x="156891" y="101156"/>
                      <a:pt x="142508" y="152210"/>
                    </a:cubicBezTo>
                    <a:cubicBezTo>
                      <a:pt x="141270" y="159544"/>
                      <a:pt x="141365" y="167164"/>
                      <a:pt x="143080" y="174593"/>
                    </a:cubicBezTo>
                    <a:cubicBezTo>
                      <a:pt x="146413" y="189643"/>
                      <a:pt x="155462" y="202502"/>
                      <a:pt x="168416" y="210788"/>
                    </a:cubicBezTo>
                    <a:cubicBezTo>
                      <a:pt x="202611" y="232600"/>
                      <a:pt x="248140" y="222504"/>
                      <a:pt x="269953" y="188214"/>
                    </a:cubicBezTo>
                    <a:cubicBezTo>
                      <a:pt x="284049" y="166021"/>
                      <a:pt x="288526" y="138684"/>
                      <a:pt x="282049" y="113252"/>
                    </a:cubicBezTo>
                    <a:cubicBezTo>
                      <a:pt x="276144" y="89916"/>
                      <a:pt x="261761" y="70866"/>
                      <a:pt x="241568" y="59627"/>
                    </a:cubicBezTo>
                    <a:cubicBezTo>
                      <a:pt x="216041" y="45434"/>
                      <a:pt x="186037" y="42767"/>
                      <a:pt x="154605" y="51911"/>
                    </a:cubicBezTo>
                    <a:cubicBezTo>
                      <a:pt x="112790" y="64103"/>
                      <a:pt x="74499" y="96202"/>
                      <a:pt x="52211" y="137636"/>
                    </a:cubicBezTo>
                    <a:cubicBezTo>
                      <a:pt x="51354" y="139160"/>
                      <a:pt x="50687" y="140684"/>
                      <a:pt x="49925" y="142208"/>
                    </a:cubicBezTo>
                    <a:cubicBezTo>
                      <a:pt x="74309" y="119729"/>
                      <a:pt x="116600" y="142970"/>
                      <a:pt x="105646" y="186690"/>
                    </a:cubicBezTo>
                    <a:cubicBezTo>
                      <a:pt x="100789" y="176117"/>
                      <a:pt x="59545" y="150590"/>
                      <a:pt x="32685" y="181451"/>
                    </a:cubicBezTo>
                    <a:cubicBezTo>
                      <a:pt x="5824" y="212312"/>
                      <a:pt x="2681" y="343567"/>
                      <a:pt x="2776" y="3444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7386378" y="1907666"/>
                <a:ext cx="85126" cy="149352"/>
              </a:xfrm>
              <a:custGeom>
                <a:avLst/>
                <a:gdLst/>
                <a:ahLst/>
                <a:cxnLst/>
                <a:rect l="l" t="t" r="r" b="b"/>
                <a:pathLst>
                  <a:path w="85126" h="149352" extrusionOk="0">
                    <a:moveTo>
                      <a:pt x="163" y="0"/>
                    </a:moveTo>
                    <a:cubicBezTo>
                      <a:pt x="-2313" y="29051"/>
                      <a:pt x="24167" y="44006"/>
                      <a:pt x="24167" y="44006"/>
                    </a:cubicBezTo>
                    <a:cubicBezTo>
                      <a:pt x="-21458" y="51625"/>
                      <a:pt x="78935" y="87535"/>
                      <a:pt x="85127" y="149352"/>
                    </a:cubicBezTo>
                    <a:cubicBezTo>
                      <a:pt x="77887" y="60770"/>
                      <a:pt x="56933" y="35719"/>
                      <a:pt x="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3743750" y="1909350"/>
            <a:ext cx="46869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title" idx="2" hasCustomPrompt="1"/>
          </p:nvPr>
        </p:nvSpPr>
        <p:spPr>
          <a:xfrm>
            <a:off x="1387750" y="1909351"/>
            <a:ext cx="1434900" cy="1324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" name="Google Shape;44;p3"/>
          <p:cNvSpPr txBox="1">
            <a:spLocks noGrp="1"/>
          </p:cNvSpPr>
          <p:nvPr>
            <p:ph type="subTitle" idx="1"/>
          </p:nvPr>
        </p:nvSpPr>
        <p:spPr>
          <a:xfrm>
            <a:off x="3743750" y="2746850"/>
            <a:ext cx="4686900" cy="48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170233" flipH="1">
            <a:off x="7350553" y="-782472"/>
            <a:ext cx="2658597" cy="218131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0" name="Google Shape;50;p4"/>
          <p:cNvGrpSpPr/>
          <p:nvPr/>
        </p:nvGrpSpPr>
        <p:grpSpPr>
          <a:xfrm>
            <a:off x="3527536" y="239462"/>
            <a:ext cx="2088928" cy="4664583"/>
            <a:chOff x="3527536" y="239462"/>
            <a:chExt cx="2088928" cy="4664583"/>
          </a:xfrm>
        </p:grpSpPr>
        <p:sp>
          <p:nvSpPr>
            <p:cNvPr id="51" name="Google Shape;51;p4"/>
            <p:cNvSpPr/>
            <p:nvPr/>
          </p:nvSpPr>
          <p:spPr>
            <a:xfrm rot="-5400000">
              <a:off x="4503283" y="3790864"/>
              <a:ext cx="137433" cy="2088928"/>
            </a:xfrm>
            <a:custGeom>
              <a:avLst/>
              <a:gdLst/>
              <a:ahLst/>
              <a:cxnLst/>
              <a:rect l="l" t="t" r="r" b="b"/>
              <a:pathLst>
                <a:path w="76246" h="1158906" extrusionOk="0">
                  <a:moveTo>
                    <a:pt x="72889" y="855155"/>
                  </a:moveTo>
                  <a:cubicBezTo>
                    <a:pt x="80890" y="844105"/>
                    <a:pt x="73175" y="837819"/>
                    <a:pt x="64507" y="831628"/>
                  </a:cubicBezTo>
                  <a:cubicBezTo>
                    <a:pt x="53458" y="823722"/>
                    <a:pt x="45743" y="813721"/>
                    <a:pt x="41647" y="807530"/>
                  </a:cubicBezTo>
                  <a:lnTo>
                    <a:pt x="41647" y="351377"/>
                  </a:lnTo>
                  <a:cubicBezTo>
                    <a:pt x="45743" y="345186"/>
                    <a:pt x="53458" y="335185"/>
                    <a:pt x="64507" y="327279"/>
                  </a:cubicBezTo>
                  <a:cubicBezTo>
                    <a:pt x="73175" y="321088"/>
                    <a:pt x="80890" y="314801"/>
                    <a:pt x="72889" y="303752"/>
                  </a:cubicBezTo>
                  <a:cubicBezTo>
                    <a:pt x="55744" y="307276"/>
                    <a:pt x="46315" y="318897"/>
                    <a:pt x="41647" y="335756"/>
                  </a:cubicBezTo>
                  <a:lnTo>
                    <a:pt x="41647" y="152876"/>
                  </a:lnTo>
                  <a:lnTo>
                    <a:pt x="46981" y="152876"/>
                  </a:lnTo>
                  <a:cubicBezTo>
                    <a:pt x="50887" y="152876"/>
                    <a:pt x="54125" y="149733"/>
                    <a:pt x="54125" y="145733"/>
                  </a:cubicBezTo>
                  <a:cubicBezTo>
                    <a:pt x="54125" y="141732"/>
                    <a:pt x="50982" y="138589"/>
                    <a:pt x="46981" y="138589"/>
                  </a:cubicBezTo>
                  <a:lnTo>
                    <a:pt x="41647" y="138589"/>
                  </a:lnTo>
                  <a:lnTo>
                    <a:pt x="41647" y="39148"/>
                  </a:lnTo>
                  <a:cubicBezTo>
                    <a:pt x="45838" y="35624"/>
                    <a:pt x="50029" y="39243"/>
                    <a:pt x="47934" y="48482"/>
                  </a:cubicBezTo>
                  <a:cubicBezTo>
                    <a:pt x="45172" y="60484"/>
                    <a:pt x="44695" y="78105"/>
                    <a:pt x="44695" y="78105"/>
                  </a:cubicBezTo>
                  <a:cubicBezTo>
                    <a:pt x="52792" y="43434"/>
                    <a:pt x="73366" y="26099"/>
                    <a:pt x="73366" y="26099"/>
                  </a:cubicBezTo>
                  <a:cubicBezTo>
                    <a:pt x="64603" y="22860"/>
                    <a:pt x="51744" y="21336"/>
                    <a:pt x="48220" y="26099"/>
                  </a:cubicBezTo>
                  <a:cubicBezTo>
                    <a:pt x="49744" y="20574"/>
                    <a:pt x="41457" y="1238"/>
                    <a:pt x="38123" y="0"/>
                  </a:cubicBezTo>
                  <a:cubicBezTo>
                    <a:pt x="34789" y="1238"/>
                    <a:pt x="26503" y="20574"/>
                    <a:pt x="28027" y="26099"/>
                  </a:cubicBezTo>
                  <a:cubicBezTo>
                    <a:pt x="24502" y="21336"/>
                    <a:pt x="11644" y="22860"/>
                    <a:pt x="2881" y="26099"/>
                  </a:cubicBezTo>
                  <a:cubicBezTo>
                    <a:pt x="2881" y="26099"/>
                    <a:pt x="23455" y="43434"/>
                    <a:pt x="31551" y="78105"/>
                  </a:cubicBezTo>
                  <a:cubicBezTo>
                    <a:pt x="31551" y="78105"/>
                    <a:pt x="31075" y="60484"/>
                    <a:pt x="28312" y="48482"/>
                  </a:cubicBezTo>
                  <a:cubicBezTo>
                    <a:pt x="26217" y="39243"/>
                    <a:pt x="30313" y="35624"/>
                    <a:pt x="34599" y="39148"/>
                  </a:cubicBezTo>
                  <a:lnTo>
                    <a:pt x="34599" y="138589"/>
                  </a:lnTo>
                  <a:lnTo>
                    <a:pt x="29265" y="138589"/>
                  </a:lnTo>
                  <a:cubicBezTo>
                    <a:pt x="25360" y="138589"/>
                    <a:pt x="22121" y="141732"/>
                    <a:pt x="22121" y="145733"/>
                  </a:cubicBezTo>
                  <a:cubicBezTo>
                    <a:pt x="22121" y="149733"/>
                    <a:pt x="25264" y="152876"/>
                    <a:pt x="29265" y="152876"/>
                  </a:cubicBezTo>
                  <a:lnTo>
                    <a:pt x="34599" y="152876"/>
                  </a:lnTo>
                  <a:lnTo>
                    <a:pt x="34599" y="335756"/>
                  </a:lnTo>
                  <a:cubicBezTo>
                    <a:pt x="29932" y="318897"/>
                    <a:pt x="20502" y="307276"/>
                    <a:pt x="3357" y="303752"/>
                  </a:cubicBezTo>
                  <a:cubicBezTo>
                    <a:pt x="-4644" y="314801"/>
                    <a:pt x="3071" y="321088"/>
                    <a:pt x="11739" y="327279"/>
                  </a:cubicBezTo>
                  <a:cubicBezTo>
                    <a:pt x="22788" y="335185"/>
                    <a:pt x="30503" y="345186"/>
                    <a:pt x="34599" y="351377"/>
                  </a:cubicBezTo>
                  <a:lnTo>
                    <a:pt x="34599" y="807530"/>
                  </a:lnTo>
                  <a:cubicBezTo>
                    <a:pt x="30503" y="813721"/>
                    <a:pt x="22788" y="823722"/>
                    <a:pt x="11739" y="831628"/>
                  </a:cubicBezTo>
                  <a:cubicBezTo>
                    <a:pt x="3071" y="837819"/>
                    <a:pt x="-4644" y="844105"/>
                    <a:pt x="3357" y="855155"/>
                  </a:cubicBezTo>
                  <a:cubicBezTo>
                    <a:pt x="20502" y="851630"/>
                    <a:pt x="29932" y="840010"/>
                    <a:pt x="34599" y="823151"/>
                  </a:cubicBezTo>
                  <a:lnTo>
                    <a:pt x="34599" y="1006031"/>
                  </a:lnTo>
                  <a:lnTo>
                    <a:pt x="29265" y="1006031"/>
                  </a:lnTo>
                  <a:cubicBezTo>
                    <a:pt x="25360" y="1006031"/>
                    <a:pt x="22121" y="1009174"/>
                    <a:pt x="22121" y="1013174"/>
                  </a:cubicBezTo>
                  <a:cubicBezTo>
                    <a:pt x="22121" y="1017175"/>
                    <a:pt x="25264" y="1020318"/>
                    <a:pt x="29265" y="1020318"/>
                  </a:cubicBezTo>
                  <a:lnTo>
                    <a:pt x="34599" y="1020318"/>
                  </a:lnTo>
                  <a:lnTo>
                    <a:pt x="34599" y="1119759"/>
                  </a:lnTo>
                  <a:cubicBezTo>
                    <a:pt x="30408" y="1123378"/>
                    <a:pt x="26217" y="1119759"/>
                    <a:pt x="28312" y="1110425"/>
                  </a:cubicBezTo>
                  <a:cubicBezTo>
                    <a:pt x="31075" y="1098423"/>
                    <a:pt x="31551" y="1080802"/>
                    <a:pt x="31551" y="1080802"/>
                  </a:cubicBezTo>
                  <a:cubicBezTo>
                    <a:pt x="23455" y="1115473"/>
                    <a:pt x="2881" y="1132808"/>
                    <a:pt x="2881" y="1132808"/>
                  </a:cubicBezTo>
                  <a:cubicBezTo>
                    <a:pt x="11644" y="1136047"/>
                    <a:pt x="24502" y="1137571"/>
                    <a:pt x="28027" y="1132808"/>
                  </a:cubicBezTo>
                  <a:cubicBezTo>
                    <a:pt x="26503" y="1138333"/>
                    <a:pt x="34789" y="1157668"/>
                    <a:pt x="38123" y="1158907"/>
                  </a:cubicBezTo>
                  <a:cubicBezTo>
                    <a:pt x="41457" y="1157668"/>
                    <a:pt x="49744" y="1138333"/>
                    <a:pt x="48220" y="1132808"/>
                  </a:cubicBezTo>
                  <a:cubicBezTo>
                    <a:pt x="51744" y="1137571"/>
                    <a:pt x="64603" y="1136047"/>
                    <a:pt x="73366" y="1132808"/>
                  </a:cubicBezTo>
                  <a:cubicBezTo>
                    <a:pt x="73366" y="1132808"/>
                    <a:pt x="52792" y="1115473"/>
                    <a:pt x="44695" y="1080802"/>
                  </a:cubicBezTo>
                  <a:cubicBezTo>
                    <a:pt x="44695" y="1080802"/>
                    <a:pt x="45172" y="1098423"/>
                    <a:pt x="47934" y="1110425"/>
                  </a:cubicBezTo>
                  <a:cubicBezTo>
                    <a:pt x="50029" y="1119664"/>
                    <a:pt x="45934" y="1123283"/>
                    <a:pt x="41647" y="1119759"/>
                  </a:cubicBezTo>
                  <a:lnTo>
                    <a:pt x="41647" y="1020318"/>
                  </a:lnTo>
                  <a:lnTo>
                    <a:pt x="46981" y="1020318"/>
                  </a:lnTo>
                  <a:cubicBezTo>
                    <a:pt x="50887" y="1020318"/>
                    <a:pt x="54125" y="1017175"/>
                    <a:pt x="54125" y="1013174"/>
                  </a:cubicBezTo>
                  <a:cubicBezTo>
                    <a:pt x="54125" y="1009174"/>
                    <a:pt x="50982" y="1006031"/>
                    <a:pt x="46981" y="1006031"/>
                  </a:cubicBezTo>
                  <a:lnTo>
                    <a:pt x="41647" y="1006031"/>
                  </a:lnTo>
                  <a:lnTo>
                    <a:pt x="41647" y="823151"/>
                  </a:lnTo>
                  <a:cubicBezTo>
                    <a:pt x="46315" y="840010"/>
                    <a:pt x="55744" y="851535"/>
                    <a:pt x="72889" y="855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 rot="-5400000">
              <a:off x="4503284" y="-736286"/>
              <a:ext cx="137432" cy="2088928"/>
            </a:xfrm>
            <a:custGeom>
              <a:avLst/>
              <a:gdLst/>
              <a:ahLst/>
              <a:cxnLst/>
              <a:rect l="l" t="t" r="r" b="b"/>
              <a:pathLst>
                <a:path w="76245" h="1158906" extrusionOk="0">
                  <a:moveTo>
                    <a:pt x="3357" y="855155"/>
                  </a:moveTo>
                  <a:cubicBezTo>
                    <a:pt x="-4644" y="844105"/>
                    <a:pt x="3071" y="837819"/>
                    <a:pt x="11739" y="831628"/>
                  </a:cubicBezTo>
                  <a:cubicBezTo>
                    <a:pt x="22788" y="823722"/>
                    <a:pt x="30503" y="813721"/>
                    <a:pt x="34599" y="807530"/>
                  </a:cubicBezTo>
                  <a:lnTo>
                    <a:pt x="34599" y="351377"/>
                  </a:lnTo>
                  <a:cubicBezTo>
                    <a:pt x="30503" y="345186"/>
                    <a:pt x="22788" y="335185"/>
                    <a:pt x="11739" y="327279"/>
                  </a:cubicBezTo>
                  <a:cubicBezTo>
                    <a:pt x="3071" y="321088"/>
                    <a:pt x="-4644" y="314801"/>
                    <a:pt x="3357" y="303752"/>
                  </a:cubicBezTo>
                  <a:cubicBezTo>
                    <a:pt x="20502" y="307276"/>
                    <a:pt x="29931" y="318897"/>
                    <a:pt x="34599" y="335756"/>
                  </a:cubicBezTo>
                  <a:lnTo>
                    <a:pt x="34599" y="152876"/>
                  </a:lnTo>
                  <a:lnTo>
                    <a:pt x="29265" y="152876"/>
                  </a:lnTo>
                  <a:cubicBezTo>
                    <a:pt x="25360" y="152876"/>
                    <a:pt x="22121" y="149733"/>
                    <a:pt x="22121" y="145733"/>
                  </a:cubicBezTo>
                  <a:cubicBezTo>
                    <a:pt x="22121" y="141732"/>
                    <a:pt x="25264" y="138589"/>
                    <a:pt x="29265" y="138589"/>
                  </a:cubicBezTo>
                  <a:lnTo>
                    <a:pt x="34599" y="138589"/>
                  </a:lnTo>
                  <a:lnTo>
                    <a:pt x="34599" y="39148"/>
                  </a:lnTo>
                  <a:cubicBezTo>
                    <a:pt x="30408" y="35624"/>
                    <a:pt x="26217" y="39243"/>
                    <a:pt x="28312" y="48482"/>
                  </a:cubicBezTo>
                  <a:cubicBezTo>
                    <a:pt x="31075" y="60484"/>
                    <a:pt x="31551" y="78105"/>
                    <a:pt x="31551" y="78105"/>
                  </a:cubicBezTo>
                  <a:cubicBezTo>
                    <a:pt x="23454" y="43434"/>
                    <a:pt x="2880" y="26099"/>
                    <a:pt x="2880" y="26099"/>
                  </a:cubicBezTo>
                  <a:cubicBezTo>
                    <a:pt x="11643" y="22860"/>
                    <a:pt x="24502" y="21336"/>
                    <a:pt x="28026" y="26099"/>
                  </a:cubicBezTo>
                  <a:cubicBezTo>
                    <a:pt x="26502" y="20574"/>
                    <a:pt x="34789" y="1238"/>
                    <a:pt x="38123" y="0"/>
                  </a:cubicBezTo>
                  <a:cubicBezTo>
                    <a:pt x="41457" y="1238"/>
                    <a:pt x="49743" y="20574"/>
                    <a:pt x="48219" y="26099"/>
                  </a:cubicBezTo>
                  <a:cubicBezTo>
                    <a:pt x="51744" y="21336"/>
                    <a:pt x="64602" y="22860"/>
                    <a:pt x="73366" y="26099"/>
                  </a:cubicBezTo>
                  <a:cubicBezTo>
                    <a:pt x="73366" y="26099"/>
                    <a:pt x="52792" y="43434"/>
                    <a:pt x="44695" y="78105"/>
                  </a:cubicBezTo>
                  <a:cubicBezTo>
                    <a:pt x="44695" y="78105"/>
                    <a:pt x="45171" y="60484"/>
                    <a:pt x="47934" y="48482"/>
                  </a:cubicBezTo>
                  <a:cubicBezTo>
                    <a:pt x="50029" y="39243"/>
                    <a:pt x="45934" y="35624"/>
                    <a:pt x="41647" y="39148"/>
                  </a:cubicBezTo>
                  <a:lnTo>
                    <a:pt x="41647" y="138589"/>
                  </a:lnTo>
                  <a:lnTo>
                    <a:pt x="46981" y="138589"/>
                  </a:lnTo>
                  <a:cubicBezTo>
                    <a:pt x="50886" y="138589"/>
                    <a:pt x="54125" y="141732"/>
                    <a:pt x="54125" y="145733"/>
                  </a:cubicBezTo>
                  <a:cubicBezTo>
                    <a:pt x="54125" y="149733"/>
                    <a:pt x="50982" y="152876"/>
                    <a:pt x="46981" y="152876"/>
                  </a:cubicBezTo>
                  <a:lnTo>
                    <a:pt x="41647" y="152876"/>
                  </a:lnTo>
                  <a:lnTo>
                    <a:pt x="41647" y="335756"/>
                  </a:lnTo>
                  <a:cubicBezTo>
                    <a:pt x="46314" y="318897"/>
                    <a:pt x="55744" y="307276"/>
                    <a:pt x="72889" y="303752"/>
                  </a:cubicBezTo>
                  <a:cubicBezTo>
                    <a:pt x="80890" y="314801"/>
                    <a:pt x="73175" y="321088"/>
                    <a:pt x="64507" y="327279"/>
                  </a:cubicBezTo>
                  <a:cubicBezTo>
                    <a:pt x="53458" y="335185"/>
                    <a:pt x="45743" y="345186"/>
                    <a:pt x="41647" y="351377"/>
                  </a:cubicBezTo>
                  <a:lnTo>
                    <a:pt x="41647" y="807530"/>
                  </a:lnTo>
                  <a:cubicBezTo>
                    <a:pt x="45743" y="813721"/>
                    <a:pt x="53458" y="823722"/>
                    <a:pt x="64507" y="831628"/>
                  </a:cubicBezTo>
                  <a:cubicBezTo>
                    <a:pt x="73175" y="837819"/>
                    <a:pt x="80890" y="844105"/>
                    <a:pt x="72889" y="855155"/>
                  </a:cubicBezTo>
                  <a:cubicBezTo>
                    <a:pt x="55744" y="851630"/>
                    <a:pt x="46314" y="840010"/>
                    <a:pt x="41647" y="823151"/>
                  </a:cubicBezTo>
                  <a:lnTo>
                    <a:pt x="41647" y="1006031"/>
                  </a:lnTo>
                  <a:lnTo>
                    <a:pt x="46981" y="1006031"/>
                  </a:lnTo>
                  <a:cubicBezTo>
                    <a:pt x="50886" y="1006031"/>
                    <a:pt x="54125" y="1009174"/>
                    <a:pt x="54125" y="1013174"/>
                  </a:cubicBezTo>
                  <a:cubicBezTo>
                    <a:pt x="54125" y="1017175"/>
                    <a:pt x="50982" y="1020318"/>
                    <a:pt x="46981" y="1020318"/>
                  </a:cubicBezTo>
                  <a:lnTo>
                    <a:pt x="41647" y="1020318"/>
                  </a:lnTo>
                  <a:lnTo>
                    <a:pt x="41647" y="1119759"/>
                  </a:lnTo>
                  <a:cubicBezTo>
                    <a:pt x="45838" y="1123378"/>
                    <a:pt x="50029" y="1119759"/>
                    <a:pt x="47934" y="1110425"/>
                  </a:cubicBezTo>
                  <a:cubicBezTo>
                    <a:pt x="45171" y="1098423"/>
                    <a:pt x="44695" y="1080802"/>
                    <a:pt x="44695" y="1080802"/>
                  </a:cubicBezTo>
                  <a:cubicBezTo>
                    <a:pt x="52792" y="1115473"/>
                    <a:pt x="73366" y="1132808"/>
                    <a:pt x="73366" y="1132808"/>
                  </a:cubicBezTo>
                  <a:cubicBezTo>
                    <a:pt x="64602" y="1136047"/>
                    <a:pt x="51744" y="1137571"/>
                    <a:pt x="48219" y="1132808"/>
                  </a:cubicBezTo>
                  <a:cubicBezTo>
                    <a:pt x="49743" y="1138333"/>
                    <a:pt x="41457" y="1157668"/>
                    <a:pt x="38123" y="1158907"/>
                  </a:cubicBezTo>
                  <a:cubicBezTo>
                    <a:pt x="34789" y="1157668"/>
                    <a:pt x="26502" y="1138333"/>
                    <a:pt x="28026" y="1132808"/>
                  </a:cubicBezTo>
                  <a:cubicBezTo>
                    <a:pt x="24502" y="1137571"/>
                    <a:pt x="11643" y="1136047"/>
                    <a:pt x="2880" y="1132808"/>
                  </a:cubicBezTo>
                  <a:cubicBezTo>
                    <a:pt x="2880" y="1132808"/>
                    <a:pt x="23454" y="1115473"/>
                    <a:pt x="31551" y="1080802"/>
                  </a:cubicBezTo>
                  <a:cubicBezTo>
                    <a:pt x="31551" y="1080802"/>
                    <a:pt x="31075" y="1098423"/>
                    <a:pt x="28312" y="1110425"/>
                  </a:cubicBezTo>
                  <a:cubicBezTo>
                    <a:pt x="26217" y="1119664"/>
                    <a:pt x="30312" y="1123283"/>
                    <a:pt x="34599" y="1119759"/>
                  </a:cubicBezTo>
                  <a:lnTo>
                    <a:pt x="34599" y="1020318"/>
                  </a:lnTo>
                  <a:lnTo>
                    <a:pt x="29265" y="1020318"/>
                  </a:lnTo>
                  <a:cubicBezTo>
                    <a:pt x="25360" y="1020318"/>
                    <a:pt x="22121" y="1017175"/>
                    <a:pt x="22121" y="1013174"/>
                  </a:cubicBezTo>
                  <a:cubicBezTo>
                    <a:pt x="22121" y="1009174"/>
                    <a:pt x="25264" y="1006031"/>
                    <a:pt x="29265" y="1006031"/>
                  </a:cubicBezTo>
                  <a:lnTo>
                    <a:pt x="34599" y="1006031"/>
                  </a:lnTo>
                  <a:lnTo>
                    <a:pt x="34599" y="823151"/>
                  </a:lnTo>
                  <a:cubicBezTo>
                    <a:pt x="29931" y="840010"/>
                    <a:pt x="20502" y="851535"/>
                    <a:pt x="3357" y="855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5"/>
          <p:cNvGrpSpPr/>
          <p:nvPr/>
        </p:nvGrpSpPr>
        <p:grpSpPr>
          <a:xfrm>
            <a:off x="274184" y="1527286"/>
            <a:ext cx="8595633" cy="2088928"/>
            <a:chOff x="274184" y="1527286"/>
            <a:chExt cx="8595633" cy="2088928"/>
          </a:xfrm>
        </p:grpSpPr>
        <p:sp>
          <p:nvSpPr>
            <p:cNvPr id="56" name="Google Shape;56;p5"/>
            <p:cNvSpPr/>
            <p:nvPr/>
          </p:nvSpPr>
          <p:spPr>
            <a:xfrm flipH="1">
              <a:off x="8732383" y="1527286"/>
              <a:ext cx="137433" cy="2088928"/>
            </a:xfrm>
            <a:custGeom>
              <a:avLst/>
              <a:gdLst/>
              <a:ahLst/>
              <a:cxnLst/>
              <a:rect l="l" t="t" r="r" b="b"/>
              <a:pathLst>
                <a:path w="76246" h="1158906" extrusionOk="0">
                  <a:moveTo>
                    <a:pt x="72889" y="855155"/>
                  </a:moveTo>
                  <a:cubicBezTo>
                    <a:pt x="80890" y="844105"/>
                    <a:pt x="73175" y="837819"/>
                    <a:pt x="64507" y="831628"/>
                  </a:cubicBezTo>
                  <a:cubicBezTo>
                    <a:pt x="53458" y="823722"/>
                    <a:pt x="45743" y="813721"/>
                    <a:pt x="41647" y="807530"/>
                  </a:cubicBezTo>
                  <a:lnTo>
                    <a:pt x="41647" y="351377"/>
                  </a:lnTo>
                  <a:cubicBezTo>
                    <a:pt x="45743" y="345186"/>
                    <a:pt x="53458" y="335185"/>
                    <a:pt x="64507" y="327279"/>
                  </a:cubicBezTo>
                  <a:cubicBezTo>
                    <a:pt x="73175" y="321088"/>
                    <a:pt x="80890" y="314801"/>
                    <a:pt x="72889" y="303752"/>
                  </a:cubicBezTo>
                  <a:cubicBezTo>
                    <a:pt x="55744" y="307276"/>
                    <a:pt x="46315" y="318897"/>
                    <a:pt x="41647" y="335756"/>
                  </a:cubicBezTo>
                  <a:lnTo>
                    <a:pt x="41647" y="152876"/>
                  </a:lnTo>
                  <a:lnTo>
                    <a:pt x="46981" y="152876"/>
                  </a:lnTo>
                  <a:cubicBezTo>
                    <a:pt x="50887" y="152876"/>
                    <a:pt x="54125" y="149733"/>
                    <a:pt x="54125" y="145733"/>
                  </a:cubicBezTo>
                  <a:cubicBezTo>
                    <a:pt x="54125" y="141732"/>
                    <a:pt x="50982" y="138589"/>
                    <a:pt x="46981" y="138589"/>
                  </a:cubicBezTo>
                  <a:lnTo>
                    <a:pt x="41647" y="138589"/>
                  </a:lnTo>
                  <a:lnTo>
                    <a:pt x="41647" y="39148"/>
                  </a:lnTo>
                  <a:cubicBezTo>
                    <a:pt x="45838" y="35624"/>
                    <a:pt x="50029" y="39243"/>
                    <a:pt x="47934" y="48482"/>
                  </a:cubicBezTo>
                  <a:cubicBezTo>
                    <a:pt x="45172" y="60484"/>
                    <a:pt x="44695" y="78105"/>
                    <a:pt x="44695" y="78105"/>
                  </a:cubicBezTo>
                  <a:cubicBezTo>
                    <a:pt x="52792" y="43434"/>
                    <a:pt x="73366" y="26099"/>
                    <a:pt x="73366" y="26099"/>
                  </a:cubicBezTo>
                  <a:cubicBezTo>
                    <a:pt x="64603" y="22860"/>
                    <a:pt x="51744" y="21336"/>
                    <a:pt x="48220" y="26099"/>
                  </a:cubicBezTo>
                  <a:cubicBezTo>
                    <a:pt x="49744" y="20574"/>
                    <a:pt x="41457" y="1238"/>
                    <a:pt x="38123" y="0"/>
                  </a:cubicBezTo>
                  <a:cubicBezTo>
                    <a:pt x="34789" y="1238"/>
                    <a:pt x="26503" y="20574"/>
                    <a:pt x="28027" y="26099"/>
                  </a:cubicBezTo>
                  <a:cubicBezTo>
                    <a:pt x="24502" y="21336"/>
                    <a:pt x="11644" y="22860"/>
                    <a:pt x="2881" y="26099"/>
                  </a:cubicBezTo>
                  <a:cubicBezTo>
                    <a:pt x="2881" y="26099"/>
                    <a:pt x="23455" y="43434"/>
                    <a:pt x="31551" y="78105"/>
                  </a:cubicBezTo>
                  <a:cubicBezTo>
                    <a:pt x="31551" y="78105"/>
                    <a:pt x="31075" y="60484"/>
                    <a:pt x="28312" y="48482"/>
                  </a:cubicBezTo>
                  <a:cubicBezTo>
                    <a:pt x="26217" y="39243"/>
                    <a:pt x="30313" y="35624"/>
                    <a:pt x="34599" y="39148"/>
                  </a:cubicBezTo>
                  <a:lnTo>
                    <a:pt x="34599" y="138589"/>
                  </a:lnTo>
                  <a:lnTo>
                    <a:pt x="29265" y="138589"/>
                  </a:lnTo>
                  <a:cubicBezTo>
                    <a:pt x="25360" y="138589"/>
                    <a:pt x="22121" y="141732"/>
                    <a:pt x="22121" y="145733"/>
                  </a:cubicBezTo>
                  <a:cubicBezTo>
                    <a:pt x="22121" y="149733"/>
                    <a:pt x="25264" y="152876"/>
                    <a:pt x="29265" y="152876"/>
                  </a:cubicBezTo>
                  <a:lnTo>
                    <a:pt x="34599" y="152876"/>
                  </a:lnTo>
                  <a:lnTo>
                    <a:pt x="34599" y="335756"/>
                  </a:lnTo>
                  <a:cubicBezTo>
                    <a:pt x="29932" y="318897"/>
                    <a:pt x="20502" y="307276"/>
                    <a:pt x="3357" y="303752"/>
                  </a:cubicBezTo>
                  <a:cubicBezTo>
                    <a:pt x="-4644" y="314801"/>
                    <a:pt x="3071" y="321088"/>
                    <a:pt x="11739" y="327279"/>
                  </a:cubicBezTo>
                  <a:cubicBezTo>
                    <a:pt x="22788" y="335185"/>
                    <a:pt x="30503" y="345186"/>
                    <a:pt x="34599" y="351377"/>
                  </a:cubicBezTo>
                  <a:lnTo>
                    <a:pt x="34599" y="807530"/>
                  </a:lnTo>
                  <a:cubicBezTo>
                    <a:pt x="30503" y="813721"/>
                    <a:pt x="22788" y="823722"/>
                    <a:pt x="11739" y="831628"/>
                  </a:cubicBezTo>
                  <a:cubicBezTo>
                    <a:pt x="3071" y="837819"/>
                    <a:pt x="-4644" y="844105"/>
                    <a:pt x="3357" y="855155"/>
                  </a:cubicBezTo>
                  <a:cubicBezTo>
                    <a:pt x="20502" y="851630"/>
                    <a:pt x="29932" y="840010"/>
                    <a:pt x="34599" y="823151"/>
                  </a:cubicBezTo>
                  <a:lnTo>
                    <a:pt x="34599" y="1006031"/>
                  </a:lnTo>
                  <a:lnTo>
                    <a:pt x="29265" y="1006031"/>
                  </a:lnTo>
                  <a:cubicBezTo>
                    <a:pt x="25360" y="1006031"/>
                    <a:pt x="22121" y="1009174"/>
                    <a:pt x="22121" y="1013174"/>
                  </a:cubicBezTo>
                  <a:cubicBezTo>
                    <a:pt x="22121" y="1017175"/>
                    <a:pt x="25264" y="1020318"/>
                    <a:pt x="29265" y="1020318"/>
                  </a:cubicBezTo>
                  <a:lnTo>
                    <a:pt x="34599" y="1020318"/>
                  </a:lnTo>
                  <a:lnTo>
                    <a:pt x="34599" y="1119759"/>
                  </a:lnTo>
                  <a:cubicBezTo>
                    <a:pt x="30408" y="1123378"/>
                    <a:pt x="26217" y="1119759"/>
                    <a:pt x="28312" y="1110425"/>
                  </a:cubicBezTo>
                  <a:cubicBezTo>
                    <a:pt x="31075" y="1098423"/>
                    <a:pt x="31551" y="1080802"/>
                    <a:pt x="31551" y="1080802"/>
                  </a:cubicBezTo>
                  <a:cubicBezTo>
                    <a:pt x="23455" y="1115473"/>
                    <a:pt x="2881" y="1132808"/>
                    <a:pt x="2881" y="1132808"/>
                  </a:cubicBezTo>
                  <a:cubicBezTo>
                    <a:pt x="11644" y="1136047"/>
                    <a:pt x="24502" y="1137571"/>
                    <a:pt x="28027" y="1132808"/>
                  </a:cubicBezTo>
                  <a:cubicBezTo>
                    <a:pt x="26503" y="1138333"/>
                    <a:pt x="34789" y="1157668"/>
                    <a:pt x="38123" y="1158907"/>
                  </a:cubicBezTo>
                  <a:cubicBezTo>
                    <a:pt x="41457" y="1157668"/>
                    <a:pt x="49744" y="1138333"/>
                    <a:pt x="48220" y="1132808"/>
                  </a:cubicBezTo>
                  <a:cubicBezTo>
                    <a:pt x="51744" y="1137571"/>
                    <a:pt x="64603" y="1136047"/>
                    <a:pt x="73366" y="1132808"/>
                  </a:cubicBezTo>
                  <a:cubicBezTo>
                    <a:pt x="73366" y="1132808"/>
                    <a:pt x="52792" y="1115473"/>
                    <a:pt x="44695" y="1080802"/>
                  </a:cubicBezTo>
                  <a:cubicBezTo>
                    <a:pt x="44695" y="1080802"/>
                    <a:pt x="45172" y="1098423"/>
                    <a:pt x="47934" y="1110425"/>
                  </a:cubicBezTo>
                  <a:cubicBezTo>
                    <a:pt x="50029" y="1119664"/>
                    <a:pt x="45934" y="1123283"/>
                    <a:pt x="41647" y="1119759"/>
                  </a:cubicBezTo>
                  <a:lnTo>
                    <a:pt x="41647" y="1020318"/>
                  </a:lnTo>
                  <a:lnTo>
                    <a:pt x="46981" y="1020318"/>
                  </a:lnTo>
                  <a:cubicBezTo>
                    <a:pt x="50887" y="1020318"/>
                    <a:pt x="54125" y="1017175"/>
                    <a:pt x="54125" y="1013174"/>
                  </a:cubicBezTo>
                  <a:cubicBezTo>
                    <a:pt x="54125" y="1009174"/>
                    <a:pt x="50982" y="1006031"/>
                    <a:pt x="46981" y="1006031"/>
                  </a:cubicBezTo>
                  <a:lnTo>
                    <a:pt x="41647" y="1006031"/>
                  </a:lnTo>
                  <a:lnTo>
                    <a:pt x="41647" y="823151"/>
                  </a:lnTo>
                  <a:cubicBezTo>
                    <a:pt x="46315" y="840010"/>
                    <a:pt x="55744" y="851535"/>
                    <a:pt x="72889" y="855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 flipH="1">
              <a:off x="274184" y="1527286"/>
              <a:ext cx="137432" cy="2088928"/>
            </a:xfrm>
            <a:custGeom>
              <a:avLst/>
              <a:gdLst/>
              <a:ahLst/>
              <a:cxnLst/>
              <a:rect l="l" t="t" r="r" b="b"/>
              <a:pathLst>
                <a:path w="76245" h="1158906" extrusionOk="0">
                  <a:moveTo>
                    <a:pt x="3357" y="855155"/>
                  </a:moveTo>
                  <a:cubicBezTo>
                    <a:pt x="-4644" y="844105"/>
                    <a:pt x="3071" y="837819"/>
                    <a:pt x="11739" y="831628"/>
                  </a:cubicBezTo>
                  <a:cubicBezTo>
                    <a:pt x="22788" y="823722"/>
                    <a:pt x="30503" y="813721"/>
                    <a:pt x="34599" y="807530"/>
                  </a:cubicBezTo>
                  <a:lnTo>
                    <a:pt x="34599" y="351377"/>
                  </a:lnTo>
                  <a:cubicBezTo>
                    <a:pt x="30503" y="345186"/>
                    <a:pt x="22788" y="335185"/>
                    <a:pt x="11739" y="327279"/>
                  </a:cubicBezTo>
                  <a:cubicBezTo>
                    <a:pt x="3071" y="321088"/>
                    <a:pt x="-4644" y="314801"/>
                    <a:pt x="3357" y="303752"/>
                  </a:cubicBezTo>
                  <a:cubicBezTo>
                    <a:pt x="20502" y="307276"/>
                    <a:pt x="29931" y="318897"/>
                    <a:pt x="34599" y="335756"/>
                  </a:cubicBezTo>
                  <a:lnTo>
                    <a:pt x="34599" y="152876"/>
                  </a:lnTo>
                  <a:lnTo>
                    <a:pt x="29265" y="152876"/>
                  </a:lnTo>
                  <a:cubicBezTo>
                    <a:pt x="25360" y="152876"/>
                    <a:pt x="22121" y="149733"/>
                    <a:pt x="22121" y="145733"/>
                  </a:cubicBezTo>
                  <a:cubicBezTo>
                    <a:pt x="22121" y="141732"/>
                    <a:pt x="25264" y="138589"/>
                    <a:pt x="29265" y="138589"/>
                  </a:cubicBezTo>
                  <a:lnTo>
                    <a:pt x="34599" y="138589"/>
                  </a:lnTo>
                  <a:lnTo>
                    <a:pt x="34599" y="39148"/>
                  </a:lnTo>
                  <a:cubicBezTo>
                    <a:pt x="30408" y="35624"/>
                    <a:pt x="26217" y="39243"/>
                    <a:pt x="28312" y="48482"/>
                  </a:cubicBezTo>
                  <a:cubicBezTo>
                    <a:pt x="31075" y="60484"/>
                    <a:pt x="31551" y="78105"/>
                    <a:pt x="31551" y="78105"/>
                  </a:cubicBezTo>
                  <a:cubicBezTo>
                    <a:pt x="23454" y="43434"/>
                    <a:pt x="2880" y="26099"/>
                    <a:pt x="2880" y="26099"/>
                  </a:cubicBezTo>
                  <a:cubicBezTo>
                    <a:pt x="11643" y="22860"/>
                    <a:pt x="24502" y="21336"/>
                    <a:pt x="28026" y="26099"/>
                  </a:cubicBezTo>
                  <a:cubicBezTo>
                    <a:pt x="26502" y="20574"/>
                    <a:pt x="34789" y="1238"/>
                    <a:pt x="38123" y="0"/>
                  </a:cubicBezTo>
                  <a:cubicBezTo>
                    <a:pt x="41457" y="1238"/>
                    <a:pt x="49743" y="20574"/>
                    <a:pt x="48219" y="26099"/>
                  </a:cubicBezTo>
                  <a:cubicBezTo>
                    <a:pt x="51744" y="21336"/>
                    <a:pt x="64602" y="22860"/>
                    <a:pt x="73366" y="26099"/>
                  </a:cubicBezTo>
                  <a:cubicBezTo>
                    <a:pt x="73366" y="26099"/>
                    <a:pt x="52792" y="43434"/>
                    <a:pt x="44695" y="78105"/>
                  </a:cubicBezTo>
                  <a:cubicBezTo>
                    <a:pt x="44695" y="78105"/>
                    <a:pt x="45171" y="60484"/>
                    <a:pt x="47934" y="48482"/>
                  </a:cubicBezTo>
                  <a:cubicBezTo>
                    <a:pt x="50029" y="39243"/>
                    <a:pt x="45934" y="35624"/>
                    <a:pt x="41647" y="39148"/>
                  </a:cubicBezTo>
                  <a:lnTo>
                    <a:pt x="41647" y="138589"/>
                  </a:lnTo>
                  <a:lnTo>
                    <a:pt x="46981" y="138589"/>
                  </a:lnTo>
                  <a:cubicBezTo>
                    <a:pt x="50886" y="138589"/>
                    <a:pt x="54125" y="141732"/>
                    <a:pt x="54125" y="145733"/>
                  </a:cubicBezTo>
                  <a:cubicBezTo>
                    <a:pt x="54125" y="149733"/>
                    <a:pt x="50982" y="152876"/>
                    <a:pt x="46981" y="152876"/>
                  </a:cubicBezTo>
                  <a:lnTo>
                    <a:pt x="41647" y="152876"/>
                  </a:lnTo>
                  <a:lnTo>
                    <a:pt x="41647" y="335756"/>
                  </a:lnTo>
                  <a:cubicBezTo>
                    <a:pt x="46314" y="318897"/>
                    <a:pt x="55744" y="307276"/>
                    <a:pt x="72889" y="303752"/>
                  </a:cubicBezTo>
                  <a:cubicBezTo>
                    <a:pt x="80890" y="314801"/>
                    <a:pt x="73175" y="321088"/>
                    <a:pt x="64507" y="327279"/>
                  </a:cubicBezTo>
                  <a:cubicBezTo>
                    <a:pt x="53458" y="335185"/>
                    <a:pt x="45743" y="345186"/>
                    <a:pt x="41647" y="351377"/>
                  </a:cubicBezTo>
                  <a:lnTo>
                    <a:pt x="41647" y="807530"/>
                  </a:lnTo>
                  <a:cubicBezTo>
                    <a:pt x="45743" y="813721"/>
                    <a:pt x="53458" y="823722"/>
                    <a:pt x="64507" y="831628"/>
                  </a:cubicBezTo>
                  <a:cubicBezTo>
                    <a:pt x="73175" y="837819"/>
                    <a:pt x="80890" y="844105"/>
                    <a:pt x="72889" y="855155"/>
                  </a:cubicBezTo>
                  <a:cubicBezTo>
                    <a:pt x="55744" y="851630"/>
                    <a:pt x="46314" y="840010"/>
                    <a:pt x="41647" y="823151"/>
                  </a:cubicBezTo>
                  <a:lnTo>
                    <a:pt x="41647" y="1006031"/>
                  </a:lnTo>
                  <a:lnTo>
                    <a:pt x="46981" y="1006031"/>
                  </a:lnTo>
                  <a:cubicBezTo>
                    <a:pt x="50886" y="1006031"/>
                    <a:pt x="54125" y="1009174"/>
                    <a:pt x="54125" y="1013174"/>
                  </a:cubicBezTo>
                  <a:cubicBezTo>
                    <a:pt x="54125" y="1017175"/>
                    <a:pt x="50982" y="1020318"/>
                    <a:pt x="46981" y="1020318"/>
                  </a:cubicBezTo>
                  <a:lnTo>
                    <a:pt x="41647" y="1020318"/>
                  </a:lnTo>
                  <a:lnTo>
                    <a:pt x="41647" y="1119759"/>
                  </a:lnTo>
                  <a:cubicBezTo>
                    <a:pt x="45838" y="1123378"/>
                    <a:pt x="50029" y="1119759"/>
                    <a:pt x="47934" y="1110425"/>
                  </a:cubicBezTo>
                  <a:cubicBezTo>
                    <a:pt x="45171" y="1098423"/>
                    <a:pt x="44695" y="1080802"/>
                    <a:pt x="44695" y="1080802"/>
                  </a:cubicBezTo>
                  <a:cubicBezTo>
                    <a:pt x="52792" y="1115473"/>
                    <a:pt x="73366" y="1132808"/>
                    <a:pt x="73366" y="1132808"/>
                  </a:cubicBezTo>
                  <a:cubicBezTo>
                    <a:pt x="64602" y="1136047"/>
                    <a:pt x="51744" y="1137571"/>
                    <a:pt x="48219" y="1132808"/>
                  </a:cubicBezTo>
                  <a:cubicBezTo>
                    <a:pt x="49743" y="1138333"/>
                    <a:pt x="41457" y="1157668"/>
                    <a:pt x="38123" y="1158907"/>
                  </a:cubicBezTo>
                  <a:cubicBezTo>
                    <a:pt x="34789" y="1157668"/>
                    <a:pt x="26502" y="1138333"/>
                    <a:pt x="28026" y="1132808"/>
                  </a:cubicBezTo>
                  <a:cubicBezTo>
                    <a:pt x="24502" y="1137571"/>
                    <a:pt x="11643" y="1136047"/>
                    <a:pt x="2880" y="1132808"/>
                  </a:cubicBezTo>
                  <a:cubicBezTo>
                    <a:pt x="2880" y="1132808"/>
                    <a:pt x="23454" y="1115473"/>
                    <a:pt x="31551" y="1080802"/>
                  </a:cubicBezTo>
                  <a:cubicBezTo>
                    <a:pt x="31551" y="1080802"/>
                    <a:pt x="31075" y="1098423"/>
                    <a:pt x="28312" y="1110425"/>
                  </a:cubicBezTo>
                  <a:cubicBezTo>
                    <a:pt x="26217" y="1119664"/>
                    <a:pt x="30312" y="1123283"/>
                    <a:pt x="34599" y="1119759"/>
                  </a:cubicBezTo>
                  <a:lnTo>
                    <a:pt x="34599" y="1020318"/>
                  </a:lnTo>
                  <a:lnTo>
                    <a:pt x="29265" y="1020318"/>
                  </a:lnTo>
                  <a:cubicBezTo>
                    <a:pt x="25360" y="1020318"/>
                    <a:pt x="22121" y="1017175"/>
                    <a:pt x="22121" y="1013174"/>
                  </a:cubicBezTo>
                  <a:cubicBezTo>
                    <a:pt x="22121" y="1009174"/>
                    <a:pt x="25264" y="1006031"/>
                    <a:pt x="29265" y="1006031"/>
                  </a:cubicBezTo>
                  <a:lnTo>
                    <a:pt x="34599" y="1006031"/>
                  </a:lnTo>
                  <a:lnTo>
                    <a:pt x="34599" y="823151"/>
                  </a:lnTo>
                  <a:cubicBezTo>
                    <a:pt x="29931" y="840010"/>
                    <a:pt x="20502" y="851535"/>
                    <a:pt x="3357" y="855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" name="Google Shape;58;p5"/>
          <p:cNvGrpSpPr/>
          <p:nvPr/>
        </p:nvGrpSpPr>
        <p:grpSpPr>
          <a:xfrm>
            <a:off x="-9" y="-11"/>
            <a:ext cx="9616236" cy="5680986"/>
            <a:chOff x="-9" y="-11"/>
            <a:chExt cx="9616236" cy="5680986"/>
          </a:xfrm>
        </p:grpSpPr>
        <p:pic>
          <p:nvPicPr>
            <p:cNvPr id="59" name="Google Shape;59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 flipH="1">
              <a:off x="43451" y="-43471"/>
              <a:ext cx="1589425" cy="16763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700000" flipH="1">
              <a:off x="8044568" y="4142158"/>
              <a:ext cx="1321243" cy="12555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4725900" y="1796150"/>
            <a:ext cx="3698100" cy="281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720000" y="1796150"/>
            <a:ext cx="3698100" cy="281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720000" y="1416850"/>
            <a:ext cx="3698100" cy="45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4725900" y="1416850"/>
            <a:ext cx="3698100" cy="45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Spectral"/>
                <a:ea typeface="Spectral"/>
                <a:cs typeface="Spectral"/>
                <a:sym typeface="Spectral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2424600" y="1635150"/>
            <a:ext cx="4294800" cy="14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ubTitle" idx="1"/>
          </p:nvPr>
        </p:nvSpPr>
        <p:spPr>
          <a:xfrm>
            <a:off x="2424600" y="3048450"/>
            <a:ext cx="4294800" cy="4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0" name="Google Shape;110;p9"/>
          <p:cNvGrpSpPr/>
          <p:nvPr/>
        </p:nvGrpSpPr>
        <p:grpSpPr>
          <a:xfrm>
            <a:off x="-921432" y="-1081338"/>
            <a:ext cx="10986863" cy="7306175"/>
            <a:chOff x="-921432" y="-1081338"/>
            <a:chExt cx="10986863" cy="7306175"/>
          </a:xfrm>
        </p:grpSpPr>
        <p:pic>
          <p:nvPicPr>
            <p:cNvPr id="111" name="Google Shape;111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35207">
              <a:off x="-677261" y="3726450"/>
              <a:ext cx="2658596" cy="21813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7170233" flipH="1">
              <a:off x="7132253" y="-477947"/>
              <a:ext cx="2658597" cy="21813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Google Shape;113;p9"/>
          <p:cNvGrpSpPr/>
          <p:nvPr/>
        </p:nvGrpSpPr>
        <p:grpSpPr>
          <a:xfrm>
            <a:off x="76194" y="76192"/>
            <a:ext cx="8991611" cy="4991117"/>
            <a:chOff x="76194" y="76192"/>
            <a:chExt cx="8991611" cy="4991117"/>
          </a:xfrm>
        </p:grpSpPr>
        <p:grpSp>
          <p:nvGrpSpPr>
            <p:cNvPr id="114" name="Google Shape;114;p9"/>
            <p:cNvGrpSpPr/>
            <p:nvPr/>
          </p:nvGrpSpPr>
          <p:grpSpPr>
            <a:xfrm>
              <a:off x="76194" y="76192"/>
              <a:ext cx="8991611" cy="4991117"/>
              <a:chOff x="76194" y="76192"/>
              <a:chExt cx="8991611" cy="4991117"/>
            </a:xfrm>
          </p:grpSpPr>
          <p:grpSp>
            <p:nvGrpSpPr>
              <p:cNvPr id="115" name="Google Shape;115;p9"/>
              <p:cNvGrpSpPr/>
              <p:nvPr/>
            </p:nvGrpSpPr>
            <p:grpSpPr>
              <a:xfrm rot="5400000">
                <a:off x="35869" y="116517"/>
                <a:ext cx="1336002" cy="1255352"/>
                <a:chOff x="4402874" y="1782031"/>
                <a:chExt cx="741482" cy="696721"/>
              </a:xfrm>
            </p:grpSpPr>
            <p:sp>
              <p:nvSpPr>
                <p:cNvPr id="116" name="Google Shape;116;p9"/>
                <p:cNvSpPr/>
                <p:nvPr/>
              </p:nvSpPr>
              <p:spPr>
                <a:xfrm>
                  <a:off x="4716017" y="2110576"/>
                  <a:ext cx="428339" cy="368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39" h="368176" extrusionOk="0">
                      <a:moveTo>
                        <a:pt x="425958" y="351064"/>
                      </a:moveTo>
                      <a:lnTo>
                        <a:pt x="428339" y="364495"/>
                      </a:lnTo>
                      <a:cubicBezTo>
                        <a:pt x="424434" y="365161"/>
                        <a:pt x="352996" y="377449"/>
                        <a:pt x="261175" y="353065"/>
                      </a:cubicBezTo>
                      <a:cubicBezTo>
                        <a:pt x="136684" y="329538"/>
                        <a:pt x="70866" y="247813"/>
                        <a:pt x="0" y="259339"/>
                      </a:cubicBezTo>
                      <a:cubicBezTo>
                        <a:pt x="10192" y="235812"/>
                        <a:pt x="45244" y="213238"/>
                        <a:pt x="74200" y="229430"/>
                      </a:cubicBezTo>
                      <a:cubicBezTo>
                        <a:pt x="64389" y="213523"/>
                        <a:pt x="56578" y="196759"/>
                        <a:pt x="51435" y="179424"/>
                      </a:cubicBezTo>
                      <a:cubicBezTo>
                        <a:pt x="38957" y="136847"/>
                        <a:pt x="42767" y="95794"/>
                        <a:pt x="62294" y="60838"/>
                      </a:cubicBezTo>
                      <a:cubicBezTo>
                        <a:pt x="78105" y="32453"/>
                        <a:pt x="104870" y="12260"/>
                        <a:pt x="137541" y="3973"/>
                      </a:cubicBezTo>
                      <a:cubicBezTo>
                        <a:pt x="172784" y="-4885"/>
                        <a:pt x="210693" y="1211"/>
                        <a:pt x="241459" y="20833"/>
                      </a:cubicBezTo>
                      <a:cubicBezTo>
                        <a:pt x="248031" y="25024"/>
                        <a:pt x="254032" y="29881"/>
                        <a:pt x="259366" y="35215"/>
                      </a:cubicBezTo>
                      <a:cubicBezTo>
                        <a:pt x="293370" y="69220"/>
                        <a:pt x="300609" y="123607"/>
                        <a:pt x="273653" y="165898"/>
                      </a:cubicBezTo>
                      <a:cubicBezTo>
                        <a:pt x="270224" y="171232"/>
                        <a:pt x="266224" y="176090"/>
                        <a:pt x="261842" y="180567"/>
                      </a:cubicBezTo>
                      <a:lnTo>
                        <a:pt x="261842" y="180567"/>
                      </a:lnTo>
                      <a:cubicBezTo>
                        <a:pt x="230600" y="211809"/>
                        <a:pt x="185928" y="228192"/>
                        <a:pt x="144304" y="191330"/>
                      </a:cubicBezTo>
                      <a:cubicBezTo>
                        <a:pt x="102584" y="154468"/>
                        <a:pt x="110585" y="99128"/>
                        <a:pt x="153543" y="81888"/>
                      </a:cubicBezTo>
                      <a:cubicBezTo>
                        <a:pt x="151543" y="100747"/>
                        <a:pt x="138684" y="121607"/>
                        <a:pt x="137922" y="127989"/>
                      </a:cubicBezTo>
                      <a:cubicBezTo>
                        <a:pt x="177736" y="103414"/>
                        <a:pt x="125825" y="172947"/>
                        <a:pt x="189357" y="190854"/>
                      </a:cubicBezTo>
                      <a:cubicBezTo>
                        <a:pt x="198501" y="192473"/>
                        <a:pt x="207931" y="192283"/>
                        <a:pt x="217170" y="190187"/>
                      </a:cubicBezTo>
                      <a:cubicBezTo>
                        <a:pt x="235839" y="185996"/>
                        <a:pt x="251841" y="174852"/>
                        <a:pt x="262128" y="158659"/>
                      </a:cubicBezTo>
                      <a:cubicBezTo>
                        <a:pt x="289179" y="116178"/>
                        <a:pt x="276606" y="59504"/>
                        <a:pt x="234124" y="32453"/>
                      </a:cubicBezTo>
                      <a:cubicBezTo>
                        <a:pt x="206502" y="14832"/>
                        <a:pt x="172498" y="9403"/>
                        <a:pt x="140875" y="17404"/>
                      </a:cubicBezTo>
                      <a:cubicBezTo>
                        <a:pt x="111919" y="24738"/>
                        <a:pt x="88201" y="42550"/>
                        <a:pt x="74200" y="67696"/>
                      </a:cubicBezTo>
                      <a:cubicBezTo>
                        <a:pt x="56483" y="99414"/>
                        <a:pt x="53149" y="136752"/>
                        <a:pt x="64579" y="175804"/>
                      </a:cubicBezTo>
                      <a:cubicBezTo>
                        <a:pt x="79724" y="227811"/>
                        <a:pt x="119634" y="275341"/>
                        <a:pt x="171164" y="303154"/>
                      </a:cubicBezTo>
                      <a:cubicBezTo>
                        <a:pt x="173069" y="304201"/>
                        <a:pt x="174974" y="304963"/>
                        <a:pt x="176879" y="306011"/>
                      </a:cubicBezTo>
                      <a:cubicBezTo>
                        <a:pt x="148971" y="275722"/>
                        <a:pt x="177736" y="223144"/>
                        <a:pt x="232124" y="236764"/>
                      </a:cubicBezTo>
                      <a:cubicBezTo>
                        <a:pt x="218980" y="242765"/>
                        <a:pt x="160211" y="294962"/>
                        <a:pt x="225647" y="327538"/>
                      </a:cubicBezTo>
                      <a:cubicBezTo>
                        <a:pt x="333089" y="366876"/>
                        <a:pt x="424910" y="351445"/>
                        <a:pt x="425958" y="3512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117;p9"/>
                <p:cNvSpPr/>
                <p:nvPr/>
              </p:nvSpPr>
              <p:spPr>
                <a:xfrm>
                  <a:off x="4529003" y="2020568"/>
                  <a:ext cx="264547" cy="288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547" h="288982" extrusionOk="0">
                      <a:moveTo>
                        <a:pt x="189967" y="268194"/>
                      </a:moveTo>
                      <a:cubicBezTo>
                        <a:pt x="192063" y="268575"/>
                        <a:pt x="194063" y="269337"/>
                        <a:pt x="195682" y="270956"/>
                      </a:cubicBezTo>
                      <a:cubicBezTo>
                        <a:pt x="199778" y="275052"/>
                        <a:pt x="199778" y="281814"/>
                        <a:pt x="195682" y="285910"/>
                      </a:cubicBezTo>
                      <a:cubicBezTo>
                        <a:pt x="191586" y="290006"/>
                        <a:pt x="184823" y="290006"/>
                        <a:pt x="180728" y="285910"/>
                      </a:cubicBezTo>
                      <a:cubicBezTo>
                        <a:pt x="177870" y="283053"/>
                        <a:pt x="177108" y="279052"/>
                        <a:pt x="178251" y="275433"/>
                      </a:cubicBezTo>
                      <a:cubicBezTo>
                        <a:pt x="155201" y="239047"/>
                        <a:pt x="147295" y="195804"/>
                        <a:pt x="152343" y="153989"/>
                      </a:cubicBezTo>
                      <a:lnTo>
                        <a:pt x="152057" y="153989"/>
                      </a:lnTo>
                      <a:cubicBezTo>
                        <a:pt x="156820" y="119413"/>
                        <a:pt x="152724" y="73503"/>
                        <a:pt x="131865" y="46356"/>
                      </a:cubicBezTo>
                      <a:cubicBezTo>
                        <a:pt x="106719" y="9495"/>
                        <a:pt x="52902" y="5780"/>
                        <a:pt x="27280" y="37403"/>
                      </a:cubicBezTo>
                      <a:cubicBezTo>
                        <a:pt x="18612" y="66264"/>
                        <a:pt x="75000" y="82266"/>
                        <a:pt x="48235" y="104649"/>
                      </a:cubicBezTo>
                      <a:cubicBezTo>
                        <a:pt x="61475" y="112650"/>
                        <a:pt x="94431" y="110745"/>
                        <a:pt x="103575" y="88076"/>
                      </a:cubicBezTo>
                      <a:cubicBezTo>
                        <a:pt x="104052" y="97315"/>
                        <a:pt x="101099" y="106840"/>
                        <a:pt x="95384" y="114746"/>
                      </a:cubicBezTo>
                      <a:cubicBezTo>
                        <a:pt x="56807" y="161990"/>
                        <a:pt x="-13677" y="111888"/>
                        <a:pt x="2325" y="57882"/>
                      </a:cubicBezTo>
                      <a:cubicBezTo>
                        <a:pt x="10706" y="17210"/>
                        <a:pt x="56427" y="-9555"/>
                        <a:pt x="96050" y="3208"/>
                      </a:cubicBezTo>
                      <a:cubicBezTo>
                        <a:pt x="138818" y="15781"/>
                        <a:pt x="161868" y="55310"/>
                        <a:pt x="167678" y="97220"/>
                      </a:cubicBezTo>
                      <a:cubicBezTo>
                        <a:pt x="185014" y="57120"/>
                        <a:pt x="215399" y="23211"/>
                        <a:pt x="256166" y="4542"/>
                      </a:cubicBezTo>
                      <a:cubicBezTo>
                        <a:pt x="259119" y="3018"/>
                        <a:pt x="261976" y="1684"/>
                        <a:pt x="264548" y="636"/>
                      </a:cubicBezTo>
                      <a:cubicBezTo>
                        <a:pt x="253308" y="24163"/>
                        <a:pt x="254927" y="44451"/>
                        <a:pt x="230829" y="55691"/>
                      </a:cubicBezTo>
                      <a:cubicBezTo>
                        <a:pt x="208731" y="65978"/>
                        <a:pt x="192253" y="73217"/>
                        <a:pt x="181680" y="96077"/>
                      </a:cubicBezTo>
                      <a:cubicBezTo>
                        <a:pt x="158630" y="150941"/>
                        <a:pt x="159106" y="215139"/>
                        <a:pt x="190062" y="2681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118;p9"/>
                <p:cNvSpPr/>
                <p:nvPr/>
              </p:nvSpPr>
              <p:spPr>
                <a:xfrm>
                  <a:off x="4402874" y="1782031"/>
                  <a:ext cx="296011" cy="344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011" h="344423" extrusionOk="0">
                      <a:moveTo>
                        <a:pt x="263327" y="181451"/>
                      </a:moveTo>
                      <a:cubicBezTo>
                        <a:pt x="236467" y="150590"/>
                        <a:pt x="195128" y="176117"/>
                        <a:pt x="190366" y="186690"/>
                      </a:cubicBezTo>
                      <a:cubicBezTo>
                        <a:pt x="179412" y="142970"/>
                        <a:pt x="221703" y="119824"/>
                        <a:pt x="246087" y="142208"/>
                      </a:cubicBezTo>
                      <a:cubicBezTo>
                        <a:pt x="245325" y="140684"/>
                        <a:pt x="244658" y="139160"/>
                        <a:pt x="243801" y="137636"/>
                      </a:cubicBezTo>
                      <a:cubicBezTo>
                        <a:pt x="221512" y="96203"/>
                        <a:pt x="183222" y="64103"/>
                        <a:pt x="141407" y="51911"/>
                      </a:cubicBezTo>
                      <a:cubicBezTo>
                        <a:pt x="110070" y="42767"/>
                        <a:pt x="79971" y="45434"/>
                        <a:pt x="54444" y="59626"/>
                      </a:cubicBezTo>
                      <a:cubicBezTo>
                        <a:pt x="34251" y="70866"/>
                        <a:pt x="19868" y="89916"/>
                        <a:pt x="13962" y="113252"/>
                      </a:cubicBezTo>
                      <a:cubicBezTo>
                        <a:pt x="7581" y="138684"/>
                        <a:pt x="11962" y="166021"/>
                        <a:pt x="26059" y="188214"/>
                      </a:cubicBezTo>
                      <a:cubicBezTo>
                        <a:pt x="47776" y="222409"/>
                        <a:pt x="93306" y="232505"/>
                        <a:pt x="127596" y="210788"/>
                      </a:cubicBezTo>
                      <a:cubicBezTo>
                        <a:pt x="140645" y="202501"/>
                        <a:pt x="149598" y="189643"/>
                        <a:pt x="152932" y="174593"/>
                      </a:cubicBezTo>
                      <a:cubicBezTo>
                        <a:pt x="154552" y="167068"/>
                        <a:pt x="154742" y="159544"/>
                        <a:pt x="153504" y="152210"/>
                      </a:cubicBezTo>
                      <a:cubicBezTo>
                        <a:pt x="139121" y="101155"/>
                        <a:pt x="83209" y="142875"/>
                        <a:pt x="102926" y="110871"/>
                      </a:cubicBezTo>
                      <a:cubicBezTo>
                        <a:pt x="97783" y="111538"/>
                        <a:pt x="81019" y="121825"/>
                        <a:pt x="65874" y="123444"/>
                      </a:cubicBezTo>
                      <a:cubicBezTo>
                        <a:pt x="79780" y="88964"/>
                        <a:pt x="124262" y="82487"/>
                        <a:pt x="153885" y="116014"/>
                      </a:cubicBezTo>
                      <a:cubicBezTo>
                        <a:pt x="183508" y="149543"/>
                        <a:pt x="170363" y="185452"/>
                        <a:pt x="145217" y="210598"/>
                      </a:cubicBezTo>
                      <a:lnTo>
                        <a:pt x="145217" y="210598"/>
                      </a:lnTo>
                      <a:cubicBezTo>
                        <a:pt x="141693" y="214027"/>
                        <a:pt x="137787" y="217265"/>
                        <a:pt x="133406" y="220028"/>
                      </a:cubicBezTo>
                      <a:cubicBezTo>
                        <a:pt x="99402" y="241649"/>
                        <a:pt x="55682" y="235934"/>
                        <a:pt x="28250" y="208502"/>
                      </a:cubicBezTo>
                      <a:cubicBezTo>
                        <a:pt x="23964" y="204216"/>
                        <a:pt x="20058" y="199453"/>
                        <a:pt x="16725" y="194120"/>
                      </a:cubicBezTo>
                      <a:cubicBezTo>
                        <a:pt x="1008" y="169355"/>
                        <a:pt x="-3944" y="138874"/>
                        <a:pt x="3199" y="110585"/>
                      </a:cubicBezTo>
                      <a:cubicBezTo>
                        <a:pt x="9867" y="84296"/>
                        <a:pt x="26059" y="62770"/>
                        <a:pt x="48919" y="50101"/>
                      </a:cubicBezTo>
                      <a:cubicBezTo>
                        <a:pt x="77018" y="34385"/>
                        <a:pt x="109975" y="31432"/>
                        <a:pt x="144265" y="41434"/>
                      </a:cubicBezTo>
                      <a:cubicBezTo>
                        <a:pt x="158266" y="45530"/>
                        <a:pt x="171696" y="51816"/>
                        <a:pt x="184555" y="59722"/>
                      </a:cubicBezTo>
                      <a:cubicBezTo>
                        <a:pt x="171506" y="36386"/>
                        <a:pt x="189699" y="8192"/>
                        <a:pt x="208558" y="0"/>
                      </a:cubicBezTo>
                      <a:cubicBezTo>
                        <a:pt x="199224" y="57055"/>
                        <a:pt x="265042" y="109918"/>
                        <a:pt x="283901" y="210026"/>
                      </a:cubicBezTo>
                      <a:cubicBezTo>
                        <a:pt x="303427" y="283845"/>
                        <a:pt x="293617" y="341281"/>
                        <a:pt x="293045" y="344424"/>
                      </a:cubicBezTo>
                      <a:lnTo>
                        <a:pt x="293045" y="344424"/>
                      </a:lnTo>
                      <a:cubicBezTo>
                        <a:pt x="293236" y="343567"/>
                        <a:pt x="290092" y="212312"/>
                        <a:pt x="263137" y="18145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119;p9"/>
                <p:cNvSpPr/>
                <p:nvPr/>
              </p:nvSpPr>
              <p:spPr>
                <a:xfrm>
                  <a:off x="4717351" y="1907571"/>
                  <a:ext cx="85126" cy="14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26" h="149352" extrusionOk="0">
                      <a:moveTo>
                        <a:pt x="0" y="149352"/>
                      </a:moveTo>
                      <a:cubicBezTo>
                        <a:pt x="6286" y="87535"/>
                        <a:pt x="106585" y="51626"/>
                        <a:pt x="60960" y="44006"/>
                      </a:cubicBezTo>
                      <a:cubicBezTo>
                        <a:pt x="60960" y="44006"/>
                        <a:pt x="87440" y="29051"/>
                        <a:pt x="84963" y="0"/>
                      </a:cubicBezTo>
                      <a:cubicBezTo>
                        <a:pt x="28194" y="35719"/>
                        <a:pt x="7239" y="60674"/>
                        <a:pt x="0" y="1493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" name="Google Shape;120;p9"/>
              <p:cNvGrpSpPr/>
              <p:nvPr/>
            </p:nvGrpSpPr>
            <p:grpSpPr>
              <a:xfrm rot="-5400000" flipH="1">
                <a:off x="7772386" y="3771890"/>
                <a:ext cx="1335658" cy="1255181"/>
                <a:chOff x="7044498" y="1782126"/>
                <a:chExt cx="741291" cy="696626"/>
              </a:xfrm>
            </p:grpSpPr>
            <p:sp>
              <p:nvSpPr>
                <p:cNvPr id="121" name="Google Shape;121;p9"/>
                <p:cNvSpPr/>
                <p:nvPr/>
              </p:nvSpPr>
              <p:spPr>
                <a:xfrm>
                  <a:off x="7044498" y="2110576"/>
                  <a:ext cx="428339" cy="368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39" h="368176" extrusionOk="0">
                      <a:moveTo>
                        <a:pt x="2381" y="351064"/>
                      </a:moveTo>
                      <a:lnTo>
                        <a:pt x="0" y="364495"/>
                      </a:lnTo>
                      <a:cubicBezTo>
                        <a:pt x="3905" y="365161"/>
                        <a:pt x="75343" y="377449"/>
                        <a:pt x="167164" y="353065"/>
                      </a:cubicBezTo>
                      <a:cubicBezTo>
                        <a:pt x="291656" y="329538"/>
                        <a:pt x="357473" y="247813"/>
                        <a:pt x="428339" y="259339"/>
                      </a:cubicBezTo>
                      <a:cubicBezTo>
                        <a:pt x="418148" y="235812"/>
                        <a:pt x="383096" y="213238"/>
                        <a:pt x="354140" y="229430"/>
                      </a:cubicBezTo>
                      <a:cubicBezTo>
                        <a:pt x="363950" y="213523"/>
                        <a:pt x="371761" y="196759"/>
                        <a:pt x="376904" y="179424"/>
                      </a:cubicBezTo>
                      <a:cubicBezTo>
                        <a:pt x="389382" y="136847"/>
                        <a:pt x="385572" y="95794"/>
                        <a:pt x="366046" y="60838"/>
                      </a:cubicBezTo>
                      <a:cubicBezTo>
                        <a:pt x="350234" y="32453"/>
                        <a:pt x="323469" y="12260"/>
                        <a:pt x="290798" y="3973"/>
                      </a:cubicBezTo>
                      <a:cubicBezTo>
                        <a:pt x="255556" y="-4885"/>
                        <a:pt x="217646" y="1211"/>
                        <a:pt x="186881" y="20833"/>
                      </a:cubicBezTo>
                      <a:cubicBezTo>
                        <a:pt x="180308" y="25024"/>
                        <a:pt x="174308" y="29881"/>
                        <a:pt x="168974" y="35215"/>
                      </a:cubicBezTo>
                      <a:cubicBezTo>
                        <a:pt x="134969" y="69220"/>
                        <a:pt x="127730" y="123607"/>
                        <a:pt x="154686" y="165898"/>
                      </a:cubicBezTo>
                      <a:cubicBezTo>
                        <a:pt x="158115" y="171232"/>
                        <a:pt x="162116" y="176090"/>
                        <a:pt x="166497" y="180567"/>
                      </a:cubicBezTo>
                      <a:lnTo>
                        <a:pt x="166497" y="180567"/>
                      </a:lnTo>
                      <a:cubicBezTo>
                        <a:pt x="197739" y="211809"/>
                        <a:pt x="242411" y="228192"/>
                        <a:pt x="284036" y="191330"/>
                      </a:cubicBezTo>
                      <a:cubicBezTo>
                        <a:pt x="325755" y="154468"/>
                        <a:pt x="317754" y="99128"/>
                        <a:pt x="274796" y="81888"/>
                      </a:cubicBezTo>
                      <a:cubicBezTo>
                        <a:pt x="276797" y="100747"/>
                        <a:pt x="289655" y="121607"/>
                        <a:pt x="290417" y="127989"/>
                      </a:cubicBezTo>
                      <a:cubicBezTo>
                        <a:pt x="250603" y="103414"/>
                        <a:pt x="302514" y="172947"/>
                        <a:pt x="238983" y="190854"/>
                      </a:cubicBezTo>
                      <a:cubicBezTo>
                        <a:pt x="229838" y="192473"/>
                        <a:pt x="220409" y="192283"/>
                        <a:pt x="211169" y="190187"/>
                      </a:cubicBezTo>
                      <a:cubicBezTo>
                        <a:pt x="192500" y="185996"/>
                        <a:pt x="176498" y="174852"/>
                        <a:pt x="166211" y="158659"/>
                      </a:cubicBezTo>
                      <a:cubicBezTo>
                        <a:pt x="139160" y="116178"/>
                        <a:pt x="151733" y="59504"/>
                        <a:pt x="194215" y="32453"/>
                      </a:cubicBezTo>
                      <a:cubicBezTo>
                        <a:pt x="221837" y="14832"/>
                        <a:pt x="255842" y="9403"/>
                        <a:pt x="287465" y="17404"/>
                      </a:cubicBezTo>
                      <a:cubicBezTo>
                        <a:pt x="316421" y="24738"/>
                        <a:pt x="340138" y="42550"/>
                        <a:pt x="354140" y="67696"/>
                      </a:cubicBezTo>
                      <a:cubicBezTo>
                        <a:pt x="371856" y="99414"/>
                        <a:pt x="375190" y="136752"/>
                        <a:pt x="363760" y="175804"/>
                      </a:cubicBezTo>
                      <a:cubicBezTo>
                        <a:pt x="348615" y="227811"/>
                        <a:pt x="308705" y="275341"/>
                        <a:pt x="257175" y="303154"/>
                      </a:cubicBezTo>
                      <a:cubicBezTo>
                        <a:pt x="255270" y="304201"/>
                        <a:pt x="253365" y="304963"/>
                        <a:pt x="251460" y="306011"/>
                      </a:cubicBezTo>
                      <a:cubicBezTo>
                        <a:pt x="279368" y="275722"/>
                        <a:pt x="250603" y="223144"/>
                        <a:pt x="196215" y="236764"/>
                      </a:cubicBezTo>
                      <a:cubicBezTo>
                        <a:pt x="209360" y="242765"/>
                        <a:pt x="268129" y="294962"/>
                        <a:pt x="202692" y="327538"/>
                      </a:cubicBezTo>
                      <a:cubicBezTo>
                        <a:pt x="95250" y="366876"/>
                        <a:pt x="3429" y="351445"/>
                        <a:pt x="2381" y="3512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122;p9"/>
                <p:cNvSpPr/>
                <p:nvPr/>
              </p:nvSpPr>
              <p:spPr>
                <a:xfrm>
                  <a:off x="7395304" y="2020568"/>
                  <a:ext cx="264547" cy="288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547" h="288982" extrusionOk="0">
                      <a:moveTo>
                        <a:pt x="74581" y="268194"/>
                      </a:moveTo>
                      <a:cubicBezTo>
                        <a:pt x="72485" y="268575"/>
                        <a:pt x="70485" y="269337"/>
                        <a:pt x="68866" y="270956"/>
                      </a:cubicBezTo>
                      <a:cubicBezTo>
                        <a:pt x="64770" y="275052"/>
                        <a:pt x="64770" y="281814"/>
                        <a:pt x="68866" y="285910"/>
                      </a:cubicBezTo>
                      <a:cubicBezTo>
                        <a:pt x="72962" y="290006"/>
                        <a:pt x="79724" y="290006"/>
                        <a:pt x="83820" y="285910"/>
                      </a:cubicBezTo>
                      <a:cubicBezTo>
                        <a:pt x="86678" y="283053"/>
                        <a:pt x="87439" y="279052"/>
                        <a:pt x="86296" y="275433"/>
                      </a:cubicBezTo>
                      <a:cubicBezTo>
                        <a:pt x="109347" y="239047"/>
                        <a:pt x="117253" y="195804"/>
                        <a:pt x="112204" y="153989"/>
                      </a:cubicBezTo>
                      <a:lnTo>
                        <a:pt x="112490" y="153989"/>
                      </a:lnTo>
                      <a:cubicBezTo>
                        <a:pt x="107728" y="119413"/>
                        <a:pt x="111823" y="73503"/>
                        <a:pt x="132683" y="46356"/>
                      </a:cubicBezTo>
                      <a:cubicBezTo>
                        <a:pt x="157829" y="9495"/>
                        <a:pt x="211646" y="5780"/>
                        <a:pt x="237268" y="37403"/>
                      </a:cubicBezTo>
                      <a:cubicBezTo>
                        <a:pt x="245936" y="66264"/>
                        <a:pt x="189547" y="82266"/>
                        <a:pt x="216313" y="104649"/>
                      </a:cubicBezTo>
                      <a:cubicBezTo>
                        <a:pt x="203073" y="112650"/>
                        <a:pt x="170116" y="110745"/>
                        <a:pt x="160972" y="88076"/>
                      </a:cubicBezTo>
                      <a:cubicBezTo>
                        <a:pt x="160496" y="97315"/>
                        <a:pt x="163449" y="106840"/>
                        <a:pt x="169164" y="114746"/>
                      </a:cubicBezTo>
                      <a:cubicBezTo>
                        <a:pt x="207740" y="161990"/>
                        <a:pt x="278225" y="111888"/>
                        <a:pt x="262223" y="57882"/>
                      </a:cubicBezTo>
                      <a:cubicBezTo>
                        <a:pt x="253841" y="17210"/>
                        <a:pt x="208121" y="-9555"/>
                        <a:pt x="168497" y="3208"/>
                      </a:cubicBezTo>
                      <a:cubicBezTo>
                        <a:pt x="125730" y="15781"/>
                        <a:pt x="102679" y="55310"/>
                        <a:pt x="96869" y="97220"/>
                      </a:cubicBezTo>
                      <a:cubicBezTo>
                        <a:pt x="79534" y="57120"/>
                        <a:pt x="49149" y="23211"/>
                        <a:pt x="8382" y="4542"/>
                      </a:cubicBezTo>
                      <a:cubicBezTo>
                        <a:pt x="5429" y="3018"/>
                        <a:pt x="2572" y="1684"/>
                        <a:pt x="0" y="636"/>
                      </a:cubicBezTo>
                      <a:cubicBezTo>
                        <a:pt x="11239" y="24163"/>
                        <a:pt x="9620" y="44451"/>
                        <a:pt x="33719" y="55691"/>
                      </a:cubicBezTo>
                      <a:cubicBezTo>
                        <a:pt x="55816" y="65978"/>
                        <a:pt x="72295" y="73217"/>
                        <a:pt x="82867" y="96077"/>
                      </a:cubicBezTo>
                      <a:cubicBezTo>
                        <a:pt x="105918" y="150941"/>
                        <a:pt x="105442" y="215139"/>
                        <a:pt x="74486" y="2681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123;p9"/>
                <p:cNvSpPr/>
                <p:nvPr/>
              </p:nvSpPr>
              <p:spPr>
                <a:xfrm>
                  <a:off x="7489778" y="1782126"/>
                  <a:ext cx="296011" cy="344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011" h="344424" extrusionOk="0">
                      <a:moveTo>
                        <a:pt x="2967" y="344424"/>
                      </a:moveTo>
                      <a:lnTo>
                        <a:pt x="2967" y="344424"/>
                      </a:lnTo>
                      <a:cubicBezTo>
                        <a:pt x="2395" y="341281"/>
                        <a:pt x="-7416" y="283845"/>
                        <a:pt x="12111" y="210026"/>
                      </a:cubicBezTo>
                      <a:cubicBezTo>
                        <a:pt x="31065" y="109919"/>
                        <a:pt x="96788" y="57055"/>
                        <a:pt x="87454" y="0"/>
                      </a:cubicBezTo>
                      <a:cubicBezTo>
                        <a:pt x="106313" y="8192"/>
                        <a:pt x="124506" y="36385"/>
                        <a:pt x="111457" y="59722"/>
                      </a:cubicBezTo>
                      <a:cubicBezTo>
                        <a:pt x="124220" y="51816"/>
                        <a:pt x="137746" y="45529"/>
                        <a:pt x="151747" y="41434"/>
                      </a:cubicBezTo>
                      <a:cubicBezTo>
                        <a:pt x="186037" y="31433"/>
                        <a:pt x="218994" y="34481"/>
                        <a:pt x="247092" y="50102"/>
                      </a:cubicBezTo>
                      <a:cubicBezTo>
                        <a:pt x="269953" y="62865"/>
                        <a:pt x="286240" y="84392"/>
                        <a:pt x="292813" y="110585"/>
                      </a:cubicBezTo>
                      <a:cubicBezTo>
                        <a:pt x="299956" y="138970"/>
                        <a:pt x="295003" y="169354"/>
                        <a:pt x="279287" y="194120"/>
                      </a:cubicBezTo>
                      <a:cubicBezTo>
                        <a:pt x="275858" y="199454"/>
                        <a:pt x="272048" y="204216"/>
                        <a:pt x="267762" y="208502"/>
                      </a:cubicBezTo>
                      <a:cubicBezTo>
                        <a:pt x="240425" y="235839"/>
                        <a:pt x="196610" y="241649"/>
                        <a:pt x="162606" y="220027"/>
                      </a:cubicBezTo>
                      <a:cubicBezTo>
                        <a:pt x="158320" y="217265"/>
                        <a:pt x="154414" y="214027"/>
                        <a:pt x="150795" y="210502"/>
                      </a:cubicBezTo>
                      <a:lnTo>
                        <a:pt x="150795" y="210502"/>
                      </a:lnTo>
                      <a:cubicBezTo>
                        <a:pt x="125649" y="185452"/>
                        <a:pt x="112504" y="149543"/>
                        <a:pt x="142127" y="116015"/>
                      </a:cubicBezTo>
                      <a:cubicBezTo>
                        <a:pt x="171750" y="82487"/>
                        <a:pt x="216327" y="88964"/>
                        <a:pt x="230138" y="123444"/>
                      </a:cubicBezTo>
                      <a:cubicBezTo>
                        <a:pt x="214993" y="121825"/>
                        <a:pt x="198229" y="111538"/>
                        <a:pt x="193086" y="110871"/>
                      </a:cubicBezTo>
                      <a:cubicBezTo>
                        <a:pt x="212898" y="142875"/>
                        <a:pt x="156891" y="101156"/>
                        <a:pt x="142508" y="152210"/>
                      </a:cubicBezTo>
                      <a:cubicBezTo>
                        <a:pt x="141270" y="159544"/>
                        <a:pt x="141365" y="167164"/>
                        <a:pt x="143080" y="174593"/>
                      </a:cubicBezTo>
                      <a:cubicBezTo>
                        <a:pt x="146413" y="189643"/>
                        <a:pt x="155462" y="202502"/>
                        <a:pt x="168416" y="210788"/>
                      </a:cubicBezTo>
                      <a:cubicBezTo>
                        <a:pt x="202611" y="232600"/>
                        <a:pt x="248140" y="222504"/>
                        <a:pt x="269953" y="188214"/>
                      </a:cubicBezTo>
                      <a:cubicBezTo>
                        <a:pt x="284049" y="166021"/>
                        <a:pt x="288526" y="138684"/>
                        <a:pt x="282049" y="113252"/>
                      </a:cubicBezTo>
                      <a:cubicBezTo>
                        <a:pt x="276144" y="89916"/>
                        <a:pt x="261761" y="70866"/>
                        <a:pt x="241568" y="59627"/>
                      </a:cubicBezTo>
                      <a:cubicBezTo>
                        <a:pt x="216041" y="45434"/>
                        <a:pt x="186037" y="42767"/>
                        <a:pt x="154605" y="51911"/>
                      </a:cubicBezTo>
                      <a:cubicBezTo>
                        <a:pt x="112790" y="64103"/>
                        <a:pt x="74499" y="96202"/>
                        <a:pt x="52211" y="137636"/>
                      </a:cubicBezTo>
                      <a:cubicBezTo>
                        <a:pt x="51354" y="139160"/>
                        <a:pt x="50687" y="140684"/>
                        <a:pt x="49925" y="142208"/>
                      </a:cubicBezTo>
                      <a:cubicBezTo>
                        <a:pt x="74309" y="119729"/>
                        <a:pt x="116600" y="142970"/>
                        <a:pt x="105646" y="186690"/>
                      </a:cubicBezTo>
                      <a:cubicBezTo>
                        <a:pt x="100789" y="176117"/>
                        <a:pt x="59545" y="150590"/>
                        <a:pt x="32685" y="181451"/>
                      </a:cubicBezTo>
                      <a:cubicBezTo>
                        <a:pt x="5824" y="212312"/>
                        <a:pt x="2681" y="343567"/>
                        <a:pt x="2776" y="34442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124;p9"/>
                <p:cNvSpPr/>
                <p:nvPr/>
              </p:nvSpPr>
              <p:spPr>
                <a:xfrm>
                  <a:off x="7386378" y="1907666"/>
                  <a:ext cx="85126" cy="14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26" h="149352" extrusionOk="0">
                      <a:moveTo>
                        <a:pt x="163" y="0"/>
                      </a:moveTo>
                      <a:cubicBezTo>
                        <a:pt x="-2313" y="29051"/>
                        <a:pt x="24167" y="44006"/>
                        <a:pt x="24167" y="44006"/>
                      </a:cubicBezTo>
                      <a:cubicBezTo>
                        <a:pt x="-21458" y="51625"/>
                        <a:pt x="78935" y="87535"/>
                        <a:pt x="85127" y="149352"/>
                      </a:cubicBezTo>
                      <a:cubicBezTo>
                        <a:pt x="77887" y="60770"/>
                        <a:pt x="56933" y="35719"/>
                        <a:pt x="1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5" name="Google Shape;125;p9"/>
            <p:cNvGrpSpPr/>
            <p:nvPr/>
          </p:nvGrpSpPr>
          <p:grpSpPr>
            <a:xfrm>
              <a:off x="3527536" y="239462"/>
              <a:ext cx="2088928" cy="4664583"/>
              <a:chOff x="3527536" y="239462"/>
              <a:chExt cx="2088928" cy="4664583"/>
            </a:xfrm>
          </p:grpSpPr>
          <p:sp>
            <p:nvSpPr>
              <p:cNvPr id="126" name="Google Shape;126;p9"/>
              <p:cNvSpPr/>
              <p:nvPr/>
            </p:nvSpPr>
            <p:spPr>
              <a:xfrm rot="-5400000">
                <a:off x="4503283" y="3790864"/>
                <a:ext cx="137433" cy="2088928"/>
              </a:xfrm>
              <a:custGeom>
                <a:avLst/>
                <a:gdLst/>
                <a:ahLst/>
                <a:cxnLst/>
                <a:rect l="l" t="t" r="r" b="b"/>
                <a:pathLst>
                  <a:path w="76246" h="1158906" extrusionOk="0">
                    <a:moveTo>
                      <a:pt x="72889" y="855155"/>
                    </a:moveTo>
                    <a:cubicBezTo>
                      <a:pt x="80890" y="844105"/>
                      <a:pt x="73175" y="837819"/>
                      <a:pt x="64507" y="831628"/>
                    </a:cubicBezTo>
                    <a:cubicBezTo>
                      <a:pt x="53458" y="823722"/>
                      <a:pt x="45743" y="813721"/>
                      <a:pt x="41647" y="807530"/>
                    </a:cubicBezTo>
                    <a:lnTo>
                      <a:pt x="41647" y="351377"/>
                    </a:lnTo>
                    <a:cubicBezTo>
                      <a:pt x="45743" y="345186"/>
                      <a:pt x="53458" y="335185"/>
                      <a:pt x="64507" y="327279"/>
                    </a:cubicBezTo>
                    <a:cubicBezTo>
                      <a:pt x="73175" y="321088"/>
                      <a:pt x="80890" y="314801"/>
                      <a:pt x="72889" y="303752"/>
                    </a:cubicBezTo>
                    <a:cubicBezTo>
                      <a:pt x="55744" y="307276"/>
                      <a:pt x="46315" y="318897"/>
                      <a:pt x="41647" y="335756"/>
                    </a:cubicBezTo>
                    <a:lnTo>
                      <a:pt x="41647" y="152876"/>
                    </a:lnTo>
                    <a:lnTo>
                      <a:pt x="46981" y="152876"/>
                    </a:lnTo>
                    <a:cubicBezTo>
                      <a:pt x="50887" y="152876"/>
                      <a:pt x="54125" y="149733"/>
                      <a:pt x="54125" y="145733"/>
                    </a:cubicBezTo>
                    <a:cubicBezTo>
                      <a:pt x="54125" y="141732"/>
                      <a:pt x="50982" y="138589"/>
                      <a:pt x="46981" y="138589"/>
                    </a:cubicBezTo>
                    <a:lnTo>
                      <a:pt x="41647" y="138589"/>
                    </a:lnTo>
                    <a:lnTo>
                      <a:pt x="41647" y="39148"/>
                    </a:lnTo>
                    <a:cubicBezTo>
                      <a:pt x="45838" y="35624"/>
                      <a:pt x="50029" y="39243"/>
                      <a:pt x="47934" y="48482"/>
                    </a:cubicBezTo>
                    <a:cubicBezTo>
                      <a:pt x="45172" y="60484"/>
                      <a:pt x="44695" y="78105"/>
                      <a:pt x="44695" y="78105"/>
                    </a:cubicBezTo>
                    <a:cubicBezTo>
                      <a:pt x="52792" y="43434"/>
                      <a:pt x="73366" y="26099"/>
                      <a:pt x="73366" y="26099"/>
                    </a:cubicBezTo>
                    <a:cubicBezTo>
                      <a:pt x="64603" y="22860"/>
                      <a:pt x="51744" y="21336"/>
                      <a:pt x="48220" y="26099"/>
                    </a:cubicBezTo>
                    <a:cubicBezTo>
                      <a:pt x="49744" y="20574"/>
                      <a:pt x="41457" y="1238"/>
                      <a:pt x="38123" y="0"/>
                    </a:cubicBezTo>
                    <a:cubicBezTo>
                      <a:pt x="34789" y="1238"/>
                      <a:pt x="26503" y="20574"/>
                      <a:pt x="28027" y="26099"/>
                    </a:cubicBezTo>
                    <a:cubicBezTo>
                      <a:pt x="24502" y="21336"/>
                      <a:pt x="11644" y="22860"/>
                      <a:pt x="2881" y="26099"/>
                    </a:cubicBezTo>
                    <a:cubicBezTo>
                      <a:pt x="2881" y="26099"/>
                      <a:pt x="23455" y="43434"/>
                      <a:pt x="31551" y="78105"/>
                    </a:cubicBezTo>
                    <a:cubicBezTo>
                      <a:pt x="31551" y="78105"/>
                      <a:pt x="31075" y="60484"/>
                      <a:pt x="28312" y="48482"/>
                    </a:cubicBezTo>
                    <a:cubicBezTo>
                      <a:pt x="26217" y="39243"/>
                      <a:pt x="30313" y="35624"/>
                      <a:pt x="34599" y="39148"/>
                    </a:cubicBezTo>
                    <a:lnTo>
                      <a:pt x="34599" y="138589"/>
                    </a:lnTo>
                    <a:lnTo>
                      <a:pt x="29265" y="138589"/>
                    </a:lnTo>
                    <a:cubicBezTo>
                      <a:pt x="25360" y="138589"/>
                      <a:pt x="22121" y="141732"/>
                      <a:pt x="22121" y="145733"/>
                    </a:cubicBezTo>
                    <a:cubicBezTo>
                      <a:pt x="22121" y="149733"/>
                      <a:pt x="25264" y="152876"/>
                      <a:pt x="29265" y="152876"/>
                    </a:cubicBezTo>
                    <a:lnTo>
                      <a:pt x="34599" y="152876"/>
                    </a:lnTo>
                    <a:lnTo>
                      <a:pt x="34599" y="335756"/>
                    </a:lnTo>
                    <a:cubicBezTo>
                      <a:pt x="29932" y="318897"/>
                      <a:pt x="20502" y="307276"/>
                      <a:pt x="3357" y="303752"/>
                    </a:cubicBezTo>
                    <a:cubicBezTo>
                      <a:pt x="-4644" y="314801"/>
                      <a:pt x="3071" y="321088"/>
                      <a:pt x="11739" y="327279"/>
                    </a:cubicBezTo>
                    <a:cubicBezTo>
                      <a:pt x="22788" y="335185"/>
                      <a:pt x="30503" y="345186"/>
                      <a:pt x="34599" y="351377"/>
                    </a:cubicBezTo>
                    <a:lnTo>
                      <a:pt x="34599" y="807530"/>
                    </a:lnTo>
                    <a:cubicBezTo>
                      <a:pt x="30503" y="813721"/>
                      <a:pt x="22788" y="823722"/>
                      <a:pt x="11739" y="831628"/>
                    </a:cubicBezTo>
                    <a:cubicBezTo>
                      <a:pt x="3071" y="837819"/>
                      <a:pt x="-4644" y="844105"/>
                      <a:pt x="3357" y="855155"/>
                    </a:cubicBezTo>
                    <a:cubicBezTo>
                      <a:pt x="20502" y="851630"/>
                      <a:pt x="29932" y="840010"/>
                      <a:pt x="34599" y="823151"/>
                    </a:cubicBezTo>
                    <a:lnTo>
                      <a:pt x="34599" y="1006031"/>
                    </a:lnTo>
                    <a:lnTo>
                      <a:pt x="29265" y="1006031"/>
                    </a:lnTo>
                    <a:cubicBezTo>
                      <a:pt x="25360" y="1006031"/>
                      <a:pt x="22121" y="1009174"/>
                      <a:pt x="22121" y="1013174"/>
                    </a:cubicBezTo>
                    <a:cubicBezTo>
                      <a:pt x="22121" y="1017175"/>
                      <a:pt x="25264" y="1020318"/>
                      <a:pt x="29265" y="1020318"/>
                    </a:cubicBezTo>
                    <a:lnTo>
                      <a:pt x="34599" y="1020318"/>
                    </a:lnTo>
                    <a:lnTo>
                      <a:pt x="34599" y="1119759"/>
                    </a:lnTo>
                    <a:cubicBezTo>
                      <a:pt x="30408" y="1123378"/>
                      <a:pt x="26217" y="1119759"/>
                      <a:pt x="28312" y="1110425"/>
                    </a:cubicBezTo>
                    <a:cubicBezTo>
                      <a:pt x="31075" y="1098423"/>
                      <a:pt x="31551" y="1080802"/>
                      <a:pt x="31551" y="1080802"/>
                    </a:cubicBezTo>
                    <a:cubicBezTo>
                      <a:pt x="23455" y="1115473"/>
                      <a:pt x="2881" y="1132808"/>
                      <a:pt x="2881" y="1132808"/>
                    </a:cubicBezTo>
                    <a:cubicBezTo>
                      <a:pt x="11644" y="1136047"/>
                      <a:pt x="24502" y="1137571"/>
                      <a:pt x="28027" y="1132808"/>
                    </a:cubicBezTo>
                    <a:cubicBezTo>
                      <a:pt x="26503" y="1138333"/>
                      <a:pt x="34789" y="1157668"/>
                      <a:pt x="38123" y="1158907"/>
                    </a:cubicBezTo>
                    <a:cubicBezTo>
                      <a:pt x="41457" y="1157668"/>
                      <a:pt x="49744" y="1138333"/>
                      <a:pt x="48220" y="1132808"/>
                    </a:cubicBezTo>
                    <a:cubicBezTo>
                      <a:pt x="51744" y="1137571"/>
                      <a:pt x="64603" y="1136047"/>
                      <a:pt x="73366" y="1132808"/>
                    </a:cubicBezTo>
                    <a:cubicBezTo>
                      <a:pt x="73366" y="1132808"/>
                      <a:pt x="52792" y="1115473"/>
                      <a:pt x="44695" y="1080802"/>
                    </a:cubicBezTo>
                    <a:cubicBezTo>
                      <a:pt x="44695" y="1080802"/>
                      <a:pt x="45172" y="1098423"/>
                      <a:pt x="47934" y="1110425"/>
                    </a:cubicBezTo>
                    <a:cubicBezTo>
                      <a:pt x="50029" y="1119664"/>
                      <a:pt x="45934" y="1123283"/>
                      <a:pt x="41647" y="1119759"/>
                    </a:cubicBezTo>
                    <a:lnTo>
                      <a:pt x="41647" y="1020318"/>
                    </a:lnTo>
                    <a:lnTo>
                      <a:pt x="46981" y="1020318"/>
                    </a:lnTo>
                    <a:cubicBezTo>
                      <a:pt x="50887" y="1020318"/>
                      <a:pt x="54125" y="1017175"/>
                      <a:pt x="54125" y="1013174"/>
                    </a:cubicBezTo>
                    <a:cubicBezTo>
                      <a:pt x="54125" y="1009174"/>
                      <a:pt x="50982" y="1006031"/>
                      <a:pt x="46981" y="1006031"/>
                    </a:cubicBezTo>
                    <a:lnTo>
                      <a:pt x="41647" y="1006031"/>
                    </a:lnTo>
                    <a:lnTo>
                      <a:pt x="41647" y="823151"/>
                    </a:lnTo>
                    <a:cubicBezTo>
                      <a:pt x="46315" y="840010"/>
                      <a:pt x="55744" y="851535"/>
                      <a:pt x="72889" y="8551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 rot="-5400000">
                <a:off x="4503284" y="-736286"/>
                <a:ext cx="137432" cy="2088928"/>
              </a:xfrm>
              <a:custGeom>
                <a:avLst/>
                <a:gdLst/>
                <a:ahLst/>
                <a:cxnLst/>
                <a:rect l="l" t="t" r="r" b="b"/>
                <a:pathLst>
                  <a:path w="76245" h="1158906" extrusionOk="0">
                    <a:moveTo>
                      <a:pt x="3357" y="855155"/>
                    </a:moveTo>
                    <a:cubicBezTo>
                      <a:pt x="-4644" y="844105"/>
                      <a:pt x="3071" y="837819"/>
                      <a:pt x="11739" y="831628"/>
                    </a:cubicBezTo>
                    <a:cubicBezTo>
                      <a:pt x="22788" y="823722"/>
                      <a:pt x="30503" y="813721"/>
                      <a:pt x="34599" y="807530"/>
                    </a:cubicBezTo>
                    <a:lnTo>
                      <a:pt x="34599" y="351377"/>
                    </a:lnTo>
                    <a:cubicBezTo>
                      <a:pt x="30503" y="345186"/>
                      <a:pt x="22788" y="335185"/>
                      <a:pt x="11739" y="327279"/>
                    </a:cubicBezTo>
                    <a:cubicBezTo>
                      <a:pt x="3071" y="321088"/>
                      <a:pt x="-4644" y="314801"/>
                      <a:pt x="3357" y="303752"/>
                    </a:cubicBezTo>
                    <a:cubicBezTo>
                      <a:pt x="20502" y="307276"/>
                      <a:pt x="29931" y="318897"/>
                      <a:pt x="34599" y="335756"/>
                    </a:cubicBezTo>
                    <a:lnTo>
                      <a:pt x="34599" y="152876"/>
                    </a:lnTo>
                    <a:lnTo>
                      <a:pt x="29265" y="152876"/>
                    </a:lnTo>
                    <a:cubicBezTo>
                      <a:pt x="25360" y="152876"/>
                      <a:pt x="22121" y="149733"/>
                      <a:pt x="22121" y="145733"/>
                    </a:cubicBezTo>
                    <a:cubicBezTo>
                      <a:pt x="22121" y="141732"/>
                      <a:pt x="25264" y="138589"/>
                      <a:pt x="29265" y="138589"/>
                    </a:cubicBezTo>
                    <a:lnTo>
                      <a:pt x="34599" y="138589"/>
                    </a:lnTo>
                    <a:lnTo>
                      <a:pt x="34599" y="39148"/>
                    </a:lnTo>
                    <a:cubicBezTo>
                      <a:pt x="30408" y="35624"/>
                      <a:pt x="26217" y="39243"/>
                      <a:pt x="28312" y="48482"/>
                    </a:cubicBezTo>
                    <a:cubicBezTo>
                      <a:pt x="31075" y="60484"/>
                      <a:pt x="31551" y="78105"/>
                      <a:pt x="31551" y="78105"/>
                    </a:cubicBezTo>
                    <a:cubicBezTo>
                      <a:pt x="23454" y="43434"/>
                      <a:pt x="2880" y="26099"/>
                      <a:pt x="2880" y="26099"/>
                    </a:cubicBezTo>
                    <a:cubicBezTo>
                      <a:pt x="11643" y="22860"/>
                      <a:pt x="24502" y="21336"/>
                      <a:pt x="28026" y="26099"/>
                    </a:cubicBezTo>
                    <a:cubicBezTo>
                      <a:pt x="26502" y="20574"/>
                      <a:pt x="34789" y="1238"/>
                      <a:pt x="38123" y="0"/>
                    </a:cubicBezTo>
                    <a:cubicBezTo>
                      <a:pt x="41457" y="1238"/>
                      <a:pt x="49743" y="20574"/>
                      <a:pt x="48219" y="26099"/>
                    </a:cubicBezTo>
                    <a:cubicBezTo>
                      <a:pt x="51744" y="21336"/>
                      <a:pt x="64602" y="22860"/>
                      <a:pt x="73366" y="26099"/>
                    </a:cubicBezTo>
                    <a:cubicBezTo>
                      <a:pt x="73366" y="26099"/>
                      <a:pt x="52792" y="43434"/>
                      <a:pt x="44695" y="78105"/>
                    </a:cubicBezTo>
                    <a:cubicBezTo>
                      <a:pt x="44695" y="78105"/>
                      <a:pt x="45171" y="60484"/>
                      <a:pt x="47934" y="48482"/>
                    </a:cubicBezTo>
                    <a:cubicBezTo>
                      <a:pt x="50029" y="39243"/>
                      <a:pt x="45934" y="35624"/>
                      <a:pt x="41647" y="39148"/>
                    </a:cubicBezTo>
                    <a:lnTo>
                      <a:pt x="41647" y="138589"/>
                    </a:lnTo>
                    <a:lnTo>
                      <a:pt x="46981" y="138589"/>
                    </a:lnTo>
                    <a:cubicBezTo>
                      <a:pt x="50886" y="138589"/>
                      <a:pt x="54125" y="141732"/>
                      <a:pt x="54125" y="145733"/>
                    </a:cubicBezTo>
                    <a:cubicBezTo>
                      <a:pt x="54125" y="149733"/>
                      <a:pt x="50982" y="152876"/>
                      <a:pt x="46981" y="152876"/>
                    </a:cubicBezTo>
                    <a:lnTo>
                      <a:pt x="41647" y="152876"/>
                    </a:lnTo>
                    <a:lnTo>
                      <a:pt x="41647" y="335756"/>
                    </a:lnTo>
                    <a:cubicBezTo>
                      <a:pt x="46314" y="318897"/>
                      <a:pt x="55744" y="307276"/>
                      <a:pt x="72889" y="303752"/>
                    </a:cubicBezTo>
                    <a:cubicBezTo>
                      <a:pt x="80890" y="314801"/>
                      <a:pt x="73175" y="321088"/>
                      <a:pt x="64507" y="327279"/>
                    </a:cubicBezTo>
                    <a:cubicBezTo>
                      <a:pt x="53458" y="335185"/>
                      <a:pt x="45743" y="345186"/>
                      <a:pt x="41647" y="351377"/>
                    </a:cubicBezTo>
                    <a:lnTo>
                      <a:pt x="41647" y="807530"/>
                    </a:lnTo>
                    <a:cubicBezTo>
                      <a:pt x="45743" y="813721"/>
                      <a:pt x="53458" y="823722"/>
                      <a:pt x="64507" y="831628"/>
                    </a:cubicBezTo>
                    <a:cubicBezTo>
                      <a:pt x="73175" y="837819"/>
                      <a:pt x="80890" y="844105"/>
                      <a:pt x="72889" y="855155"/>
                    </a:cubicBezTo>
                    <a:cubicBezTo>
                      <a:pt x="55744" y="851630"/>
                      <a:pt x="46314" y="840010"/>
                      <a:pt x="41647" y="823151"/>
                    </a:cubicBezTo>
                    <a:lnTo>
                      <a:pt x="41647" y="1006031"/>
                    </a:lnTo>
                    <a:lnTo>
                      <a:pt x="46981" y="1006031"/>
                    </a:lnTo>
                    <a:cubicBezTo>
                      <a:pt x="50886" y="1006031"/>
                      <a:pt x="54125" y="1009174"/>
                      <a:pt x="54125" y="1013174"/>
                    </a:cubicBezTo>
                    <a:cubicBezTo>
                      <a:pt x="54125" y="1017175"/>
                      <a:pt x="50982" y="1020318"/>
                      <a:pt x="46981" y="1020318"/>
                    </a:cubicBezTo>
                    <a:lnTo>
                      <a:pt x="41647" y="1020318"/>
                    </a:lnTo>
                    <a:lnTo>
                      <a:pt x="41647" y="1119759"/>
                    </a:lnTo>
                    <a:cubicBezTo>
                      <a:pt x="45838" y="1123378"/>
                      <a:pt x="50029" y="1119759"/>
                      <a:pt x="47934" y="1110425"/>
                    </a:cubicBezTo>
                    <a:cubicBezTo>
                      <a:pt x="45171" y="1098423"/>
                      <a:pt x="44695" y="1080802"/>
                      <a:pt x="44695" y="1080802"/>
                    </a:cubicBezTo>
                    <a:cubicBezTo>
                      <a:pt x="52792" y="1115473"/>
                      <a:pt x="73366" y="1132808"/>
                      <a:pt x="73366" y="1132808"/>
                    </a:cubicBezTo>
                    <a:cubicBezTo>
                      <a:pt x="64602" y="1136047"/>
                      <a:pt x="51744" y="1137571"/>
                      <a:pt x="48219" y="1132808"/>
                    </a:cubicBezTo>
                    <a:cubicBezTo>
                      <a:pt x="49743" y="1138333"/>
                      <a:pt x="41457" y="1157668"/>
                      <a:pt x="38123" y="1158907"/>
                    </a:cubicBezTo>
                    <a:cubicBezTo>
                      <a:pt x="34789" y="1157668"/>
                      <a:pt x="26502" y="1138333"/>
                      <a:pt x="28026" y="1132808"/>
                    </a:cubicBezTo>
                    <a:cubicBezTo>
                      <a:pt x="24502" y="1137571"/>
                      <a:pt x="11643" y="1136047"/>
                      <a:pt x="2880" y="1132808"/>
                    </a:cubicBezTo>
                    <a:cubicBezTo>
                      <a:pt x="2880" y="1132808"/>
                      <a:pt x="23454" y="1115473"/>
                      <a:pt x="31551" y="1080802"/>
                    </a:cubicBezTo>
                    <a:cubicBezTo>
                      <a:pt x="31551" y="1080802"/>
                      <a:pt x="31075" y="1098423"/>
                      <a:pt x="28312" y="1110425"/>
                    </a:cubicBezTo>
                    <a:cubicBezTo>
                      <a:pt x="26217" y="1119664"/>
                      <a:pt x="30312" y="1123283"/>
                      <a:pt x="34599" y="1119759"/>
                    </a:cubicBezTo>
                    <a:lnTo>
                      <a:pt x="34599" y="1020318"/>
                    </a:lnTo>
                    <a:lnTo>
                      <a:pt x="29265" y="1020318"/>
                    </a:lnTo>
                    <a:cubicBezTo>
                      <a:pt x="25360" y="1020318"/>
                      <a:pt x="22121" y="1017175"/>
                      <a:pt x="22121" y="1013174"/>
                    </a:cubicBezTo>
                    <a:cubicBezTo>
                      <a:pt x="22121" y="1009174"/>
                      <a:pt x="25264" y="1006031"/>
                      <a:pt x="29265" y="1006031"/>
                    </a:cubicBezTo>
                    <a:lnTo>
                      <a:pt x="34599" y="1006031"/>
                    </a:lnTo>
                    <a:lnTo>
                      <a:pt x="34599" y="823151"/>
                    </a:lnTo>
                    <a:cubicBezTo>
                      <a:pt x="29931" y="840010"/>
                      <a:pt x="20502" y="851535"/>
                      <a:pt x="3357" y="8551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13"/>
          <p:cNvGrpSpPr/>
          <p:nvPr/>
        </p:nvGrpSpPr>
        <p:grpSpPr>
          <a:xfrm>
            <a:off x="-707423" y="-11"/>
            <a:ext cx="9851434" cy="5650586"/>
            <a:chOff x="-707423" y="-11"/>
            <a:chExt cx="9851434" cy="5650586"/>
          </a:xfrm>
        </p:grpSpPr>
        <p:pic>
          <p:nvPicPr>
            <p:cNvPr id="147" name="Google Shape;14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7511126" y="-43471"/>
              <a:ext cx="1589425" cy="16763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2700000">
              <a:off x="-457007" y="4111758"/>
              <a:ext cx="1321243" cy="12555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9" name="Google Shape;149;p13"/>
          <p:cNvGrpSpPr/>
          <p:nvPr/>
        </p:nvGrpSpPr>
        <p:grpSpPr>
          <a:xfrm>
            <a:off x="274184" y="1527286"/>
            <a:ext cx="8595633" cy="2088928"/>
            <a:chOff x="274184" y="1527286"/>
            <a:chExt cx="8595633" cy="2088928"/>
          </a:xfrm>
        </p:grpSpPr>
        <p:sp>
          <p:nvSpPr>
            <p:cNvPr id="150" name="Google Shape;150;p13"/>
            <p:cNvSpPr/>
            <p:nvPr/>
          </p:nvSpPr>
          <p:spPr>
            <a:xfrm flipH="1">
              <a:off x="8732383" y="1527286"/>
              <a:ext cx="137433" cy="2088928"/>
            </a:xfrm>
            <a:custGeom>
              <a:avLst/>
              <a:gdLst/>
              <a:ahLst/>
              <a:cxnLst/>
              <a:rect l="l" t="t" r="r" b="b"/>
              <a:pathLst>
                <a:path w="76246" h="1158906" extrusionOk="0">
                  <a:moveTo>
                    <a:pt x="72889" y="855155"/>
                  </a:moveTo>
                  <a:cubicBezTo>
                    <a:pt x="80890" y="844105"/>
                    <a:pt x="73175" y="837819"/>
                    <a:pt x="64507" y="831628"/>
                  </a:cubicBezTo>
                  <a:cubicBezTo>
                    <a:pt x="53458" y="823722"/>
                    <a:pt x="45743" y="813721"/>
                    <a:pt x="41647" y="807530"/>
                  </a:cubicBezTo>
                  <a:lnTo>
                    <a:pt x="41647" y="351377"/>
                  </a:lnTo>
                  <a:cubicBezTo>
                    <a:pt x="45743" y="345186"/>
                    <a:pt x="53458" y="335185"/>
                    <a:pt x="64507" y="327279"/>
                  </a:cubicBezTo>
                  <a:cubicBezTo>
                    <a:pt x="73175" y="321088"/>
                    <a:pt x="80890" y="314801"/>
                    <a:pt x="72889" y="303752"/>
                  </a:cubicBezTo>
                  <a:cubicBezTo>
                    <a:pt x="55744" y="307276"/>
                    <a:pt x="46315" y="318897"/>
                    <a:pt x="41647" y="335756"/>
                  </a:cubicBezTo>
                  <a:lnTo>
                    <a:pt x="41647" y="152876"/>
                  </a:lnTo>
                  <a:lnTo>
                    <a:pt x="46981" y="152876"/>
                  </a:lnTo>
                  <a:cubicBezTo>
                    <a:pt x="50887" y="152876"/>
                    <a:pt x="54125" y="149733"/>
                    <a:pt x="54125" y="145733"/>
                  </a:cubicBezTo>
                  <a:cubicBezTo>
                    <a:pt x="54125" y="141732"/>
                    <a:pt x="50982" y="138589"/>
                    <a:pt x="46981" y="138589"/>
                  </a:cubicBezTo>
                  <a:lnTo>
                    <a:pt x="41647" y="138589"/>
                  </a:lnTo>
                  <a:lnTo>
                    <a:pt x="41647" y="39148"/>
                  </a:lnTo>
                  <a:cubicBezTo>
                    <a:pt x="45838" y="35624"/>
                    <a:pt x="50029" y="39243"/>
                    <a:pt x="47934" y="48482"/>
                  </a:cubicBezTo>
                  <a:cubicBezTo>
                    <a:pt x="45172" y="60484"/>
                    <a:pt x="44695" y="78105"/>
                    <a:pt x="44695" y="78105"/>
                  </a:cubicBezTo>
                  <a:cubicBezTo>
                    <a:pt x="52792" y="43434"/>
                    <a:pt x="73366" y="26099"/>
                    <a:pt x="73366" y="26099"/>
                  </a:cubicBezTo>
                  <a:cubicBezTo>
                    <a:pt x="64603" y="22860"/>
                    <a:pt x="51744" y="21336"/>
                    <a:pt x="48220" y="26099"/>
                  </a:cubicBezTo>
                  <a:cubicBezTo>
                    <a:pt x="49744" y="20574"/>
                    <a:pt x="41457" y="1238"/>
                    <a:pt x="38123" y="0"/>
                  </a:cubicBezTo>
                  <a:cubicBezTo>
                    <a:pt x="34789" y="1238"/>
                    <a:pt x="26503" y="20574"/>
                    <a:pt x="28027" y="26099"/>
                  </a:cubicBezTo>
                  <a:cubicBezTo>
                    <a:pt x="24502" y="21336"/>
                    <a:pt x="11644" y="22860"/>
                    <a:pt x="2881" y="26099"/>
                  </a:cubicBezTo>
                  <a:cubicBezTo>
                    <a:pt x="2881" y="26099"/>
                    <a:pt x="23455" y="43434"/>
                    <a:pt x="31551" y="78105"/>
                  </a:cubicBezTo>
                  <a:cubicBezTo>
                    <a:pt x="31551" y="78105"/>
                    <a:pt x="31075" y="60484"/>
                    <a:pt x="28312" y="48482"/>
                  </a:cubicBezTo>
                  <a:cubicBezTo>
                    <a:pt x="26217" y="39243"/>
                    <a:pt x="30313" y="35624"/>
                    <a:pt x="34599" y="39148"/>
                  </a:cubicBezTo>
                  <a:lnTo>
                    <a:pt x="34599" y="138589"/>
                  </a:lnTo>
                  <a:lnTo>
                    <a:pt x="29265" y="138589"/>
                  </a:lnTo>
                  <a:cubicBezTo>
                    <a:pt x="25360" y="138589"/>
                    <a:pt x="22121" y="141732"/>
                    <a:pt x="22121" y="145733"/>
                  </a:cubicBezTo>
                  <a:cubicBezTo>
                    <a:pt x="22121" y="149733"/>
                    <a:pt x="25264" y="152876"/>
                    <a:pt x="29265" y="152876"/>
                  </a:cubicBezTo>
                  <a:lnTo>
                    <a:pt x="34599" y="152876"/>
                  </a:lnTo>
                  <a:lnTo>
                    <a:pt x="34599" y="335756"/>
                  </a:lnTo>
                  <a:cubicBezTo>
                    <a:pt x="29932" y="318897"/>
                    <a:pt x="20502" y="307276"/>
                    <a:pt x="3357" y="303752"/>
                  </a:cubicBezTo>
                  <a:cubicBezTo>
                    <a:pt x="-4644" y="314801"/>
                    <a:pt x="3071" y="321088"/>
                    <a:pt x="11739" y="327279"/>
                  </a:cubicBezTo>
                  <a:cubicBezTo>
                    <a:pt x="22788" y="335185"/>
                    <a:pt x="30503" y="345186"/>
                    <a:pt x="34599" y="351377"/>
                  </a:cubicBezTo>
                  <a:lnTo>
                    <a:pt x="34599" y="807530"/>
                  </a:lnTo>
                  <a:cubicBezTo>
                    <a:pt x="30503" y="813721"/>
                    <a:pt x="22788" y="823722"/>
                    <a:pt x="11739" y="831628"/>
                  </a:cubicBezTo>
                  <a:cubicBezTo>
                    <a:pt x="3071" y="837819"/>
                    <a:pt x="-4644" y="844105"/>
                    <a:pt x="3357" y="855155"/>
                  </a:cubicBezTo>
                  <a:cubicBezTo>
                    <a:pt x="20502" y="851630"/>
                    <a:pt x="29932" y="840010"/>
                    <a:pt x="34599" y="823151"/>
                  </a:cubicBezTo>
                  <a:lnTo>
                    <a:pt x="34599" y="1006031"/>
                  </a:lnTo>
                  <a:lnTo>
                    <a:pt x="29265" y="1006031"/>
                  </a:lnTo>
                  <a:cubicBezTo>
                    <a:pt x="25360" y="1006031"/>
                    <a:pt x="22121" y="1009174"/>
                    <a:pt x="22121" y="1013174"/>
                  </a:cubicBezTo>
                  <a:cubicBezTo>
                    <a:pt x="22121" y="1017175"/>
                    <a:pt x="25264" y="1020318"/>
                    <a:pt x="29265" y="1020318"/>
                  </a:cubicBezTo>
                  <a:lnTo>
                    <a:pt x="34599" y="1020318"/>
                  </a:lnTo>
                  <a:lnTo>
                    <a:pt x="34599" y="1119759"/>
                  </a:lnTo>
                  <a:cubicBezTo>
                    <a:pt x="30408" y="1123378"/>
                    <a:pt x="26217" y="1119759"/>
                    <a:pt x="28312" y="1110425"/>
                  </a:cubicBezTo>
                  <a:cubicBezTo>
                    <a:pt x="31075" y="1098423"/>
                    <a:pt x="31551" y="1080802"/>
                    <a:pt x="31551" y="1080802"/>
                  </a:cubicBezTo>
                  <a:cubicBezTo>
                    <a:pt x="23455" y="1115473"/>
                    <a:pt x="2881" y="1132808"/>
                    <a:pt x="2881" y="1132808"/>
                  </a:cubicBezTo>
                  <a:cubicBezTo>
                    <a:pt x="11644" y="1136047"/>
                    <a:pt x="24502" y="1137571"/>
                    <a:pt x="28027" y="1132808"/>
                  </a:cubicBezTo>
                  <a:cubicBezTo>
                    <a:pt x="26503" y="1138333"/>
                    <a:pt x="34789" y="1157668"/>
                    <a:pt x="38123" y="1158907"/>
                  </a:cubicBezTo>
                  <a:cubicBezTo>
                    <a:pt x="41457" y="1157668"/>
                    <a:pt x="49744" y="1138333"/>
                    <a:pt x="48220" y="1132808"/>
                  </a:cubicBezTo>
                  <a:cubicBezTo>
                    <a:pt x="51744" y="1137571"/>
                    <a:pt x="64603" y="1136047"/>
                    <a:pt x="73366" y="1132808"/>
                  </a:cubicBezTo>
                  <a:cubicBezTo>
                    <a:pt x="73366" y="1132808"/>
                    <a:pt x="52792" y="1115473"/>
                    <a:pt x="44695" y="1080802"/>
                  </a:cubicBezTo>
                  <a:cubicBezTo>
                    <a:pt x="44695" y="1080802"/>
                    <a:pt x="45172" y="1098423"/>
                    <a:pt x="47934" y="1110425"/>
                  </a:cubicBezTo>
                  <a:cubicBezTo>
                    <a:pt x="50029" y="1119664"/>
                    <a:pt x="45934" y="1123283"/>
                    <a:pt x="41647" y="1119759"/>
                  </a:cubicBezTo>
                  <a:lnTo>
                    <a:pt x="41647" y="1020318"/>
                  </a:lnTo>
                  <a:lnTo>
                    <a:pt x="46981" y="1020318"/>
                  </a:lnTo>
                  <a:cubicBezTo>
                    <a:pt x="50887" y="1020318"/>
                    <a:pt x="54125" y="1017175"/>
                    <a:pt x="54125" y="1013174"/>
                  </a:cubicBezTo>
                  <a:cubicBezTo>
                    <a:pt x="54125" y="1009174"/>
                    <a:pt x="50982" y="1006031"/>
                    <a:pt x="46981" y="1006031"/>
                  </a:cubicBezTo>
                  <a:lnTo>
                    <a:pt x="41647" y="1006031"/>
                  </a:lnTo>
                  <a:lnTo>
                    <a:pt x="41647" y="823151"/>
                  </a:lnTo>
                  <a:cubicBezTo>
                    <a:pt x="46315" y="840010"/>
                    <a:pt x="55744" y="851535"/>
                    <a:pt x="72889" y="855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 flipH="1">
              <a:off x="274184" y="1527286"/>
              <a:ext cx="137432" cy="2088928"/>
            </a:xfrm>
            <a:custGeom>
              <a:avLst/>
              <a:gdLst/>
              <a:ahLst/>
              <a:cxnLst/>
              <a:rect l="l" t="t" r="r" b="b"/>
              <a:pathLst>
                <a:path w="76245" h="1158906" extrusionOk="0">
                  <a:moveTo>
                    <a:pt x="3357" y="855155"/>
                  </a:moveTo>
                  <a:cubicBezTo>
                    <a:pt x="-4644" y="844105"/>
                    <a:pt x="3071" y="837819"/>
                    <a:pt x="11739" y="831628"/>
                  </a:cubicBezTo>
                  <a:cubicBezTo>
                    <a:pt x="22788" y="823722"/>
                    <a:pt x="30503" y="813721"/>
                    <a:pt x="34599" y="807530"/>
                  </a:cubicBezTo>
                  <a:lnTo>
                    <a:pt x="34599" y="351377"/>
                  </a:lnTo>
                  <a:cubicBezTo>
                    <a:pt x="30503" y="345186"/>
                    <a:pt x="22788" y="335185"/>
                    <a:pt x="11739" y="327279"/>
                  </a:cubicBezTo>
                  <a:cubicBezTo>
                    <a:pt x="3071" y="321088"/>
                    <a:pt x="-4644" y="314801"/>
                    <a:pt x="3357" y="303752"/>
                  </a:cubicBezTo>
                  <a:cubicBezTo>
                    <a:pt x="20502" y="307276"/>
                    <a:pt x="29931" y="318897"/>
                    <a:pt x="34599" y="335756"/>
                  </a:cubicBezTo>
                  <a:lnTo>
                    <a:pt x="34599" y="152876"/>
                  </a:lnTo>
                  <a:lnTo>
                    <a:pt x="29265" y="152876"/>
                  </a:lnTo>
                  <a:cubicBezTo>
                    <a:pt x="25360" y="152876"/>
                    <a:pt x="22121" y="149733"/>
                    <a:pt x="22121" y="145733"/>
                  </a:cubicBezTo>
                  <a:cubicBezTo>
                    <a:pt x="22121" y="141732"/>
                    <a:pt x="25264" y="138589"/>
                    <a:pt x="29265" y="138589"/>
                  </a:cubicBezTo>
                  <a:lnTo>
                    <a:pt x="34599" y="138589"/>
                  </a:lnTo>
                  <a:lnTo>
                    <a:pt x="34599" y="39148"/>
                  </a:lnTo>
                  <a:cubicBezTo>
                    <a:pt x="30408" y="35624"/>
                    <a:pt x="26217" y="39243"/>
                    <a:pt x="28312" y="48482"/>
                  </a:cubicBezTo>
                  <a:cubicBezTo>
                    <a:pt x="31075" y="60484"/>
                    <a:pt x="31551" y="78105"/>
                    <a:pt x="31551" y="78105"/>
                  </a:cubicBezTo>
                  <a:cubicBezTo>
                    <a:pt x="23454" y="43434"/>
                    <a:pt x="2880" y="26099"/>
                    <a:pt x="2880" y="26099"/>
                  </a:cubicBezTo>
                  <a:cubicBezTo>
                    <a:pt x="11643" y="22860"/>
                    <a:pt x="24502" y="21336"/>
                    <a:pt x="28026" y="26099"/>
                  </a:cubicBezTo>
                  <a:cubicBezTo>
                    <a:pt x="26502" y="20574"/>
                    <a:pt x="34789" y="1238"/>
                    <a:pt x="38123" y="0"/>
                  </a:cubicBezTo>
                  <a:cubicBezTo>
                    <a:pt x="41457" y="1238"/>
                    <a:pt x="49743" y="20574"/>
                    <a:pt x="48219" y="26099"/>
                  </a:cubicBezTo>
                  <a:cubicBezTo>
                    <a:pt x="51744" y="21336"/>
                    <a:pt x="64602" y="22860"/>
                    <a:pt x="73366" y="26099"/>
                  </a:cubicBezTo>
                  <a:cubicBezTo>
                    <a:pt x="73366" y="26099"/>
                    <a:pt x="52792" y="43434"/>
                    <a:pt x="44695" y="78105"/>
                  </a:cubicBezTo>
                  <a:cubicBezTo>
                    <a:pt x="44695" y="78105"/>
                    <a:pt x="45171" y="60484"/>
                    <a:pt x="47934" y="48482"/>
                  </a:cubicBezTo>
                  <a:cubicBezTo>
                    <a:pt x="50029" y="39243"/>
                    <a:pt x="45934" y="35624"/>
                    <a:pt x="41647" y="39148"/>
                  </a:cubicBezTo>
                  <a:lnTo>
                    <a:pt x="41647" y="138589"/>
                  </a:lnTo>
                  <a:lnTo>
                    <a:pt x="46981" y="138589"/>
                  </a:lnTo>
                  <a:cubicBezTo>
                    <a:pt x="50886" y="138589"/>
                    <a:pt x="54125" y="141732"/>
                    <a:pt x="54125" y="145733"/>
                  </a:cubicBezTo>
                  <a:cubicBezTo>
                    <a:pt x="54125" y="149733"/>
                    <a:pt x="50982" y="152876"/>
                    <a:pt x="46981" y="152876"/>
                  </a:cubicBezTo>
                  <a:lnTo>
                    <a:pt x="41647" y="152876"/>
                  </a:lnTo>
                  <a:lnTo>
                    <a:pt x="41647" y="335756"/>
                  </a:lnTo>
                  <a:cubicBezTo>
                    <a:pt x="46314" y="318897"/>
                    <a:pt x="55744" y="307276"/>
                    <a:pt x="72889" y="303752"/>
                  </a:cubicBezTo>
                  <a:cubicBezTo>
                    <a:pt x="80890" y="314801"/>
                    <a:pt x="73175" y="321088"/>
                    <a:pt x="64507" y="327279"/>
                  </a:cubicBezTo>
                  <a:cubicBezTo>
                    <a:pt x="53458" y="335185"/>
                    <a:pt x="45743" y="345186"/>
                    <a:pt x="41647" y="351377"/>
                  </a:cubicBezTo>
                  <a:lnTo>
                    <a:pt x="41647" y="807530"/>
                  </a:lnTo>
                  <a:cubicBezTo>
                    <a:pt x="45743" y="813721"/>
                    <a:pt x="53458" y="823722"/>
                    <a:pt x="64507" y="831628"/>
                  </a:cubicBezTo>
                  <a:cubicBezTo>
                    <a:pt x="73175" y="837819"/>
                    <a:pt x="80890" y="844105"/>
                    <a:pt x="72889" y="855155"/>
                  </a:cubicBezTo>
                  <a:cubicBezTo>
                    <a:pt x="55744" y="851630"/>
                    <a:pt x="46314" y="840010"/>
                    <a:pt x="41647" y="823151"/>
                  </a:cubicBezTo>
                  <a:lnTo>
                    <a:pt x="41647" y="1006031"/>
                  </a:lnTo>
                  <a:lnTo>
                    <a:pt x="46981" y="1006031"/>
                  </a:lnTo>
                  <a:cubicBezTo>
                    <a:pt x="50886" y="1006031"/>
                    <a:pt x="54125" y="1009174"/>
                    <a:pt x="54125" y="1013174"/>
                  </a:cubicBezTo>
                  <a:cubicBezTo>
                    <a:pt x="54125" y="1017175"/>
                    <a:pt x="50982" y="1020318"/>
                    <a:pt x="46981" y="1020318"/>
                  </a:cubicBezTo>
                  <a:lnTo>
                    <a:pt x="41647" y="1020318"/>
                  </a:lnTo>
                  <a:lnTo>
                    <a:pt x="41647" y="1119759"/>
                  </a:lnTo>
                  <a:cubicBezTo>
                    <a:pt x="45838" y="1123378"/>
                    <a:pt x="50029" y="1119759"/>
                    <a:pt x="47934" y="1110425"/>
                  </a:cubicBezTo>
                  <a:cubicBezTo>
                    <a:pt x="45171" y="1098423"/>
                    <a:pt x="44695" y="1080802"/>
                    <a:pt x="44695" y="1080802"/>
                  </a:cubicBezTo>
                  <a:cubicBezTo>
                    <a:pt x="52792" y="1115473"/>
                    <a:pt x="73366" y="1132808"/>
                    <a:pt x="73366" y="1132808"/>
                  </a:cubicBezTo>
                  <a:cubicBezTo>
                    <a:pt x="64602" y="1136047"/>
                    <a:pt x="51744" y="1137571"/>
                    <a:pt x="48219" y="1132808"/>
                  </a:cubicBezTo>
                  <a:cubicBezTo>
                    <a:pt x="49743" y="1138333"/>
                    <a:pt x="41457" y="1157668"/>
                    <a:pt x="38123" y="1158907"/>
                  </a:cubicBezTo>
                  <a:cubicBezTo>
                    <a:pt x="34789" y="1157668"/>
                    <a:pt x="26502" y="1138333"/>
                    <a:pt x="28026" y="1132808"/>
                  </a:cubicBezTo>
                  <a:cubicBezTo>
                    <a:pt x="24502" y="1137571"/>
                    <a:pt x="11643" y="1136047"/>
                    <a:pt x="2880" y="1132808"/>
                  </a:cubicBezTo>
                  <a:cubicBezTo>
                    <a:pt x="2880" y="1132808"/>
                    <a:pt x="23454" y="1115473"/>
                    <a:pt x="31551" y="1080802"/>
                  </a:cubicBezTo>
                  <a:cubicBezTo>
                    <a:pt x="31551" y="1080802"/>
                    <a:pt x="31075" y="1098423"/>
                    <a:pt x="28312" y="1110425"/>
                  </a:cubicBezTo>
                  <a:cubicBezTo>
                    <a:pt x="26217" y="1119664"/>
                    <a:pt x="30312" y="1123283"/>
                    <a:pt x="34599" y="1119759"/>
                  </a:cubicBezTo>
                  <a:lnTo>
                    <a:pt x="34599" y="1020318"/>
                  </a:lnTo>
                  <a:lnTo>
                    <a:pt x="29265" y="1020318"/>
                  </a:lnTo>
                  <a:cubicBezTo>
                    <a:pt x="25360" y="1020318"/>
                    <a:pt x="22121" y="1017175"/>
                    <a:pt x="22121" y="1013174"/>
                  </a:cubicBezTo>
                  <a:cubicBezTo>
                    <a:pt x="22121" y="1009174"/>
                    <a:pt x="25264" y="1006031"/>
                    <a:pt x="29265" y="1006031"/>
                  </a:cubicBezTo>
                  <a:lnTo>
                    <a:pt x="34599" y="1006031"/>
                  </a:lnTo>
                  <a:lnTo>
                    <a:pt x="34599" y="823151"/>
                  </a:lnTo>
                  <a:cubicBezTo>
                    <a:pt x="29931" y="840010"/>
                    <a:pt x="20502" y="851535"/>
                    <a:pt x="3357" y="855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1"/>
          </p:nvPr>
        </p:nvSpPr>
        <p:spPr>
          <a:xfrm>
            <a:off x="720000" y="1571850"/>
            <a:ext cx="2305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2"/>
          </p:nvPr>
        </p:nvSpPr>
        <p:spPr>
          <a:xfrm>
            <a:off x="6118500" y="1570215"/>
            <a:ext cx="2305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3"/>
          </p:nvPr>
        </p:nvSpPr>
        <p:spPr>
          <a:xfrm>
            <a:off x="6118500" y="2801558"/>
            <a:ext cx="2305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4"/>
          </p:nvPr>
        </p:nvSpPr>
        <p:spPr>
          <a:xfrm>
            <a:off x="720000" y="2802287"/>
            <a:ext cx="2305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5" hasCustomPrompt="1"/>
          </p:nvPr>
        </p:nvSpPr>
        <p:spPr>
          <a:xfrm>
            <a:off x="3401451" y="1290448"/>
            <a:ext cx="901200" cy="8541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6" hasCustomPrompt="1"/>
          </p:nvPr>
        </p:nvSpPr>
        <p:spPr>
          <a:xfrm>
            <a:off x="4841349" y="2520375"/>
            <a:ext cx="901200" cy="8541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7" hasCustomPrompt="1"/>
          </p:nvPr>
        </p:nvSpPr>
        <p:spPr>
          <a:xfrm>
            <a:off x="4841349" y="1288978"/>
            <a:ext cx="901200" cy="8541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8" hasCustomPrompt="1"/>
          </p:nvPr>
        </p:nvSpPr>
        <p:spPr>
          <a:xfrm>
            <a:off x="3401451" y="2520885"/>
            <a:ext cx="901200" cy="8541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9"/>
          </p:nvPr>
        </p:nvSpPr>
        <p:spPr>
          <a:xfrm>
            <a:off x="6118500" y="4032901"/>
            <a:ext cx="2305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13"/>
          </p:nvPr>
        </p:nvSpPr>
        <p:spPr>
          <a:xfrm>
            <a:off x="720000" y="4032724"/>
            <a:ext cx="2305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14" hasCustomPrompt="1"/>
          </p:nvPr>
        </p:nvSpPr>
        <p:spPr>
          <a:xfrm>
            <a:off x="4841349" y="3751772"/>
            <a:ext cx="901200" cy="853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15" hasCustomPrompt="1"/>
          </p:nvPr>
        </p:nvSpPr>
        <p:spPr>
          <a:xfrm>
            <a:off x="3401451" y="3751323"/>
            <a:ext cx="901200" cy="853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16"/>
          </p:nvPr>
        </p:nvSpPr>
        <p:spPr>
          <a:xfrm>
            <a:off x="720000" y="1290450"/>
            <a:ext cx="2305500" cy="3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Spectral"/>
                <a:ea typeface="Spectral"/>
                <a:cs typeface="Spectral"/>
                <a:sym typeface="Spectral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7"/>
          </p:nvPr>
        </p:nvSpPr>
        <p:spPr>
          <a:xfrm>
            <a:off x="6118500" y="1290450"/>
            <a:ext cx="2305500" cy="3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Spectral"/>
                <a:ea typeface="Spectral"/>
                <a:cs typeface="Spectral"/>
                <a:sym typeface="Spectral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18"/>
          </p:nvPr>
        </p:nvSpPr>
        <p:spPr>
          <a:xfrm>
            <a:off x="6118500" y="2520154"/>
            <a:ext cx="2305500" cy="3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Spectral"/>
                <a:ea typeface="Spectral"/>
                <a:cs typeface="Spectral"/>
                <a:sym typeface="Spectral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9"/>
          </p:nvPr>
        </p:nvSpPr>
        <p:spPr>
          <a:xfrm>
            <a:off x="720000" y="2520887"/>
            <a:ext cx="2305500" cy="3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Spectral"/>
                <a:ea typeface="Spectral"/>
                <a:cs typeface="Spectral"/>
                <a:sym typeface="Spectral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0"/>
          </p:nvPr>
        </p:nvSpPr>
        <p:spPr>
          <a:xfrm>
            <a:off x="6118500" y="3751497"/>
            <a:ext cx="2305500" cy="3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Spectral"/>
                <a:ea typeface="Spectral"/>
                <a:cs typeface="Spectral"/>
                <a:sym typeface="Spectral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21"/>
          </p:nvPr>
        </p:nvSpPr>
        <p:spPr>
          <a:xfrm>
            <a:off x="720000" y="3751324"/>
            <a:ext cx="2305500" cy="3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Spectral"/>
                <a:ea typeface="Spectral"/>
                <a:cs typeface="Spectral"/>
                <a:sym typeface="Spectral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p15"/>
          <p:cNvGrpSpPr/>
          <p:nvPr/>
        </p:nvGrpSpPr>
        <p:grpSpPr>
          <a:xfrm>
            <a:off x="3527536" y="76192"/>
            <a:ext cx="5540270" cy="4827853"/>
            <a:chOff x="3527536" y="76192"/>
            <a:chExt cx="5540270" cy="4827853"/>
          </a:xfrm>
        </p:grpSpPr>
        <p:grpSp>
          <p:nvGrpSpPr>
            <p:cNvPr id="180" name="Google Shape;180;p15"/>
            <p:cNvGrpSpPr/>
            <p:nvPr/>
          </p:nvGrpSpPr>
          <p:grpSpPr>
            <a:xfrm rot="-5400000" flipH="1">
              <a:off x="7772129" y="116517"/>
              <a:ext cx="1336002" cy="1255352"/>
              <a:chOff x="4402874" y="1782031"/>
              <a:chExt cx="741482" cy="696721"/>
            </a:xfrm>
          </p:grpSpPr>
          <p:sp>
            <p:nvSpPr>
              <p:cNvPr id="181" name="Google Shape;181;p15"/>
              <p:cNvSpPr/>
              <p:nvPr/>
            </p:nvSpPr>
            <p:spPr>
              <a:xfrm>
                <a:off x="4716017" y="2110576"/>
                <a:ext cx="428339" cy="368176"/>
              </a:xfrm>
              <a:custGeom>
                <a:avLst/>
                <a:gdLst/>
                <a:ahLst/>
                <a:cxnLst/>
                <a:rect l="l" t="t" r="r" b="b"/>
                <a:pathLst>
                  <a:path w="428339" h="368176" extrusionOk="0">
                    <a:moveTo>
                      <a:pt x="425958" y="351064"/>
                    </a:moveTo>
                    <a:lnTo>
                      <a:pt x="428339" y="364495"/>
                    </a:lnTo>
                    <a:cubicBezTo>
                      <a:pt x="424434" y="365161"/>
                      <a:pt x="352996" y="377449"/>
                      <a:pt x="261175" y="353065"/>
                    </a:cubicBezTo>
                    <a:cubicBezTo>
                      <a:pt x="136684" y="329538"/>
                      <a:pt x="70866" y="247813"/>
                      <a:pt x="0" y="259339"/>
                    </a:cubicBezTo>
                    <a:cubicBezTo>
                      <a:pt x="10192" y="235812"/>
                      <a:pt x="45244" y="213238"/>
                      <a:pt x="74200" y="229430"/>
                    </a:cubicBezTo>
                    <a:cubicBezTo>
                      <a:pt x="64389" y="213523"/>
                      <a:pt x="56578" y="196759"/>
                      <a:pt x="51435" y="179424"/>
                    </a:cubicBezTo>
                    <a:cubicBezTo>
                      <a:pt x="38957" y="136847"/>
                      <a:pt x="42767" y="95794"/>
                      <a:pt x="62294" y="60838"/>
                    </a:cubicBezTo>
                    <a:cubicBezTo>
                      <a:pt x="78105" y="32453"/>
                      <a:pt x="104870" y="12260"/>
                      <a:pt x="137541" y="3973"/>
                    </a:cubicBezTo>
                    <a:cubicBezTo>
                      <a:pt x="172784" y="-4885"/>
                      <a:pt x="210693" y="1211"/>
                      <a:pt x="241459" y="20833"/>
                    </a:cubicBezTo>
                    <a:cubicBezTo>
                      <a:pt x="248031" y="25024"/>
                      <a:pt x="254032" y="29881"/>
                      <a:pt x="259366" y="35215"/>
                    </a:cubicBezTo>
                    <a:cubicBezTo>
                      <a:pt x="293370" y="69220"/>
                      <a:pt x="300609" y="123607"/>
                      <a:pt x="273653" y="165898"/>
                    </a:cubicBezTo>
                    <a:cubicBezTo>
                      <a:pt x="270224" y="171232"/>
                      <a:pt x="266224" y="176090"/>
                      <a:pt x="261842" y="180567"/>
                    </a:cubicBezTo>
                    <a:lnTo>
                      <a:pt x="261842" y="180567"/>
                    </a:lnTo>
                    <a:cubicBezTo>
                      <a:pt x="230600" y="211809"/>
                      <a:pt x="185928" y="228192"/>
                      <a:pt x="144304" y="191330"/>
                    </a:cubicBezTo>
                    <a:cubicBezTo>
                      <a:pt x="102584" y="154468"/>
                      <a:pt x="110585" y="99128"/>
                      <a:pt x="153543" y="81888"/>
                    </a:cubicBezTo>
                    <a:cubicBezTo>
                      <a:pt x="151543" y="100747"/>
                      <a:pt x="138684" y="121607"/>
                      <a:pt x="137922" y="127989"/>
                    </a:cubicBezTo>
                    <a:cubicBezTo>
                      <a:pt x="177736" y="103414"/>
                      <a:pt x="125825" y="172947"/>
                      <a:pt x="189357" y="190854"/>
                    </a:cubicBezTo>
                    <a:cubicBezTo>
                      <a:pt x="198501" y="192473"/>
                      <a:pt x="207931" y="192283"/>
                      <a:pt x="217170" y="190187"/>
                    </a:cubicBezTo>
                    <a:cubicBezTo>
                      <a:pt x="235839" y="185996"/>
                      <a:pt x="251841" y="174852"/>
                      <a:pt x="262128" y="158659"/>
                    </a:cubicBezTo>
                    <a:cubicBezTo>
                      <a:pt x="289179" y="116178"/>
                      <a:pt x="276606" y="59504"/>
                      <a:pt x="234124" y="32453"/>
                    </a:cubicBezTo>
                    <a:cubicBezTo>
                      <a:pt x="206502" y="14832"/>
                      <a:pt x="172498" y="9403"/>
                      <a:pt x="140875" y="17404"/>
                    </a:cubicBezTo>
                    <a:cubicBezTo>
                      <a:pt x="111919" y="24738"/>
                      <a:pt x="88201" y="42550"/>
                      <a:pt x="74200" y="67696"/>
                    </a:cubicBezTo>
                    <a:cubicBezTo>
                      <a:pt x="56483" y="99414"/>
                      <a:pt x="53149" y="136752"/>
                      <a:pt x="64579" y="175804"/>
                    </a:cubicBezTo>
                    <a:cubicBezTo>
                      <a:pt x="79724" y="227811"/>
                      <a:pt x="119634" y="275341"/>
                      <a:pt x="171164" y="303154"/>
                    </a:cubicBezTo>
                    <a:cubicBezTo>
                      <a:pt x="173069" y="304201"/>
                      <a:pt x="174974" y="304963"/>
                      <a:pt x="176879" y="306011"/>
                    </a:cubicBezTo>
                    <a:cubicBezTo>
                      <a:pt x="148971" y="275722"/>
                      <a:pt x="177736" y="223144"/>
                      <a:pt x="232124" y="236764"/>
                    </a:cubicBezTo>
                    <a:cubicBezTo>
                      <a:pt x="218980" y="242765"/>
                      <a:pt x="160211" y="294962"/>
                      <a:pt x="225647" y="327538"/>
                    </a:cubicBezTo>
                    <a:cubicBezTo>
                      <a:pt x="333089" y="366876"/>
                      <a:pt x="424910" y="351445"/>
                      <a:pt x="425958" y="351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4529003" y="2020568"/>
                <a:ext cx="264547" cy="288982"/>
              </a:xfrm>
              <a:custGeom>
                <a:avLst/>
                <a:gdLst/>
                <a:ahLst/>
                <a:cxnLst/>
                <a:rect l="l" t="t" r="r" b="b"/>
                <a:pathLst>
                  <a:path w="264547" h="288982" extrusionOk="0">
                    <a:moveTo>
                      <a:pt x="189967" y="268194"/>
                    </a:moveTo>
                    <a:cubicBezTo>
                      <a:pt x="192063" y="268575"/>
                      <a:pt x="194063" y="269337"/>
                      <a:pt x="195682" y="270956"/>
                    </a:cubicBezTo>
                    <a:cubicBezTo>
                      <a:pt x="199778" y="275052"/>
                      <a:pt x="199778" y="281814"/>
                      <a:pt x="195682" y="285910"/>
                    </a:cubicBezTo>
                    <a:cubicBezTo>
                      <a:pt x="191586" y="290006"/>
                      <a:pt x="184823" y="290006"/>
                      <a:pt x="180728" y="285910"/>
                    </a:cubicBezTo>
                    <a:cubicBezTo>
                      <a:pt x="177870" y="283053"/>
                      <a:pt x="177108" y="279052"/>
                      <a:pt x="178251" y="275433"/>
                    </a:cubicBezTo>
                    <a:cubicBezTo>
                      <a:pt x="155201" y="239047"/>
                      <a:pt x="147295" y="195804"/>
                      <a:pt x="152343" y="153989"/>
                    </a:cubicBezTo>
                    <a:lnTo>
                      <a:pt x="152057" y="153989"/>
                    </a:lnTo>
                    <a:cubicBezTo>
                      <a:pt x="156820" y="119413"/>
                      <a:pt x="152724" y="73503"/>
                      <a:pt x="131865" y="46356"/>
                    </a:cubicBezTo>
                    <a:cubicBezTo>
                      <a:pt x="106719" y="9495"/>
                      <a:pt x="52902" y="5780"/>
                      <a:pt x="27280" y="37403"/>
                    </a:cubicBezTo>
                    <a:cubicBezTo>
                      <a:pt x="18612" y="66264"/>
                      <a:pt x="75000" y="82266"/>
                      <a:pt x="48235" y="104649"/>
                    </a:cubicBezTo>
                    <a:cubicBezTo>
                      <a:pt x="61475" y="112650"/>
                      <a:pt x="94431" y="110745"/>
                      <a:pt x="103575" y="88076"/>
                    </a:cubicBezTo>
                    <a:cubicBezTo>
                      <a:pt x="104052" y="97315"/>
                      <a:pt x="101099" y="106840"/>
                      <a:pt x="95384" y="114746"/>
                    </a:cubicBezTo>
                    <a:cubicBezTo>
                      <a:pt x="56807" y="161990"/>
                      <a:pt x="-13677" y="111888"/>
                      <a:pt x="2325" y="57882"/>
                    </a:cubicBezTo>
                    <a:cubicBezTo>
                      <a:pt x="10706" y="17210"/>
                      <a:pt x="56427" y="-9555"/>
                      <a:pt x="96050" y="3208"/>
                    </a:cubicBezTo>
                    <a:cubicBezTo>
                      <a:pt x="138818" y="15781"/>
                      <a:pt x="161868" y="55310"/>
                      <a:pt x="167678" y="97220"/>
                    </a:cubicBezTo>
                    <a:cubicBezTo>
                      <a:pt x="185014" y="57120"/>
                      <a:pt x="215399" y="23211"/>
                      <a:pt x="256166" y="4542"/>
                    </a:cubicBezTo>
                    <a:cubicBezTo>
                      <a:pt x="259119" y="3018"/>
                      <a:pt x="261976" y="1684"/>
                      <a:pt x="264548" y="636"/>
                    </a:cubicBezTo>
                    <a:cubicBezTo>
                      <a:pt x="253308" y="24163"/>
                      <a:pt x="254927" y="44451"/>
                      <a:pt x="230829" y="55691"/>
                    </a:cubicBezTo>
                    <a:cubicBezTo>
                      <a:pt x="208731" y="65978"/>
                      <a:pt x="192253" y="73217"/>
                      <a:pt x="181680" y="96077"/>
                    </a:cubicBezTo>
                    <a:cubicBezTo>
                      <a:pt x="158630" y="150941"/>
                      <a:pt x="159106" y="215139"/>
                      <a:pt x="190062" y="26819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4402874" y="1782031"/>
                <a:ext cx="296011" cy="344423"/>
              </a:xfrm>
              <a:custGeom>
                <a:avLst/>
                <a:gdLst/>
                <a:ahLst/>
                <a:cxnLst/>
                <a:rect l="l" t="t" r="r" b="b"/>
                <a:pathLst>
                  <a:path w="296011" h="344423" extrusionOk="0">
                    <a:moveTo>
                      <a:pt x="263327" y="181451"/>
                    </a:moveTo>
                    <a:cubicBezTo>
                      <a:pt x="236467" y="150590"/>
                      <a:pt x="195128" y="176117"/>
                      <a:pt x="190366" y="186690"/>
                    </a:cubicBezTo>
                    <a:cubicBezTo>
                      <a:pt x="179412" y="142970"/>
                      <a:pt x="221703" y="119824"/>
                      <a:pt x="246087" y="142208"/>
                    </a:cubicBezTo>
                    <a:cubicBezTo>
                      <a:pt x="245325" y="140684"/>
                      <a:pt x="244658" y="139160"/>
                      <a:pt x="243801" y="137636"/>
                    </a:cubicBezTo>
                    <a:cubicBezTo>
                      <a:pt x="221512" y="96203"/>
                      <a:pt x="183222" y="64103"/>
                      <a:pt x="141407" y="51911"/>
                    </a:cubicBezTo>
                    <a:cubicBezTo>
                      <a:pt x="110070" y="42767"/>
                      <a:pt x="79971" y="45434"/>
                      <a:pt x="54444" y="59626"/>
                    </a:cubicBezTo>
                    <a:cubicBezTo>
                      <a:pt x="34251" y="70866"/>
                      <a:pt x="19868" y="89916"/>
                      <a:pt x="13962" y="113252"/>
                    </a:cubicBezTo>
                    <a:cubicBezTo>
                      <a:pt x="7581" y="138684"/>
                      <a:pt x="11962" y="166021"/>
                      <a:pt x="26059" y="188214"/>
                    </a:cubicBezTo>
                    <a:cubicBezTo>
                      <a:pt x="47776" y="222409"/>
                      <a:pt x="93306" y="232505"/>
                      <a:pt x="127596" y="210788"/>
                    </a:cubicBezTo>
                    <a:cubicBezTo>
                      <a:pt x="140645" y="202501"/>
                      <a:pt x="149598" y="189643"/>
                      <a:pt x="152932" y="174593"/>
                    </a:cubicBezTo>
                    <a:cubicBezTo>
                      <a:pt x="154552" y="167068"/>
                      <a:pt x="154742" y="159544"/>
                      <a:pt x="153504" y="152210"/>
                    </a:cubicBezTo>
                    <a:cubicBezTo>
                      <a:pt x="139121" y="101155"/>
                      <a:pt x="83209" y="142875"/>
                      <a:pt x="102926" y="110871"/>
                    </a:cubicBezTo>
                    <a:cubicBezTo>
                      <a:pt x="97783" y="111538"/>
                      <a:pt x="81019" y="121825"/>
                      <a:pt x="65874" y="123444"/>
                    </a:cubicBezTo>
                    <a:cubicBezTo>
                      <a:pt x="79780" y="88964"/>
                      <a:pt x="124262" y="82487"/>
                      <a:pt x="153885" y="116014"/>
                    </a:cubicBezTo>
                    <a:cubicBezTo>
                      <a:pt x="183508" y="149543"/>
                      <a:pt x="170363" y="185452"/>
                      <a:pt x="145217" y="210598"/>
                    </a:cubicBezTo>
                    <a:lnTo>
                      <a:pt x="145217" y="210598"/>
                    </a:lnTo>
                    <a:cubicBezTo>
                      <a:pt x="141693" y="214027"/>
                      <a:pt x="137787" y="217265"/>
                      <a:pt x="133406" y="220028"/>
                    </a:cubicBezTo>
                    <a:cubicBezTo>
                      <a:pt x="99402" y="241649"/>
                      <a:pt x="55682" y="235934"/>
                      <a:pt x="28250" y="208502"/>
                    </a:cubicBezTo>
                    <a:cubicBezTo>
                      <a:pt x="23964" y="204216"/>
                      <a:pt x="20058" y="199453"/>
                      <a:pt x="16725" y="194120"/>
                    </a:cubicBezTo>
                    <a:cubicBezTo>
                      <a:pt x="1008" y="169355"/>
                      <a:pt x="-3944" y="138874"/>
                      <a:pt x="3199" y="110585"/>
                    </a:cubicBezTo>
                    <a:cubicBezTo>
                      <a:pt x="9867" y="84296"/>
                      <a:pt x="26059" y="62770"/>
                      <a:pt x="48919" y="50101"/>
                    </a:cubicBezTo>
                    <a:cubicBezTo>
                      <a:pt x="77018" y="34385"/>
                      <a:pt x="109975" y="31432"/>
                      <a:pt x="144265" y="41434"/>
                    </a:cubicBezTo>
                    <a:cubicBezTo>
                      <a:pt x="158266" y="45530"/>
                      <a:pt x="171696" y="51816"/>
                      <a:pt x="184555" y="59722"/>
                    </a:cubicBezTo>
                    <a:cubicBezTo>
                      <a:pt x="171506" y="36386"/>
                      <a:pt x="189699" y="8192"/>
                      <a:pt x="208558" y="0"/>
                    </a:cubicBezTo>
                    <a:cubicBezTo>
                      <a:pt x="199224" y="57055"/>
                      <a:pt x="265042" y="109918"/>
                      <a:pt x="283901" y="210026"/>
                    </a:cubicBezTo>
                    <a:cubicBezTo>
                      <a:pt x="303427" y="283845"/>
                      <a:pt x="293617" y="341281"/>
                      <a:pt x="293045" y="344424"/>
                    </a:cubicBezTo>
                    <a:lnTo>
                      <a:pt x="293045" y="344424"/>
                    </a:lnTo>
                    <a:cubicBezTo>
                      <a:pt x="293236" y="343567"/>
                      <a:pt x="290092" y="212312"/>
                      <a:pt x="263137" y="18145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4717351" y="1907571"/>
                <a:ext cx="85126" cy="149352"/>
              </a:xfrm>
              <a:custGeom>
                <a:avLst/>
                <a:gdLst/>
                <a:ahLst/>
                <a:cxnLst/>
                <a:rect l="l" t="t" r="r" b="b"/>
                <a:pathLst>
                  <a:path w="85126" h="149352" extrusionOk="0">
                    <a:moveTo>
                      <a:pt x="0" y="149352"/>
                    </a:moveTo>
                    <a:cubicBezTo>
                      <a:pt x="6286" y="87535"/>
                      <a:pt x="106585" y="51626"/>
                      <a:pt x="60960" y="44006"/>
                    </a:cubicBezTo>
                    <a:cubicBezTo>
                      <a:pt x="60960" y="44006"/>
                      <a:pt x="87440" y="29051"/>
                      <a:pt x="84963" y="0"/>
                    </a:cubicBezTo>
                    <a:cubicBezTo>
                      <a:pt x="28194" y="35719"/>
                      <a:pt x="7239" y="60674"/>
                      <a:pt x="0" y="14935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" name="Google Shape;185;p15"/>
            <p:cNvGrpSpPr/>
            <p:nvPr/>
          </p:nvGrpSpPr>
          <p:grpSpPr>
            <a:xfrm>
              <a:off x="3527536" y="239462"/>
              <a:ext cx="2088928" cy="4664583"/>
              <a:chOff x="3527536" y="239462"/>
              <a:chExt cx="2088928" cy="4664583"/>
            </a:xfrm>
          </p:grpSpPr>
          <p:sp>
            <p:nvSpPr>
              <p:cNvPr id="186" name="Google Shape;186;p15"/>
              <p:cNvSpPr/>
              <p:nvPr/>
            </p:nvSpPr>
            <p:spPr>
              <a:xfrm rot="5400000" flipH="1">
                <a:off x="4503283" y="3790864"/>
                <a:ext cx="137433" cy="2088928"/>
              </a:xfrm>
              <a:custGeom>
                <a:avLst/>
                <a:gdLst/>
                <a:ahLst/>
                <a:cxnLst/>
                <a:rect l="l" t="t" r="r" b="b"/>
                <a:pathLst>
                  <a:path w="76246" h="1158906" extrusionOk="0">
                    <a:moveTo>
                      <a:pt x="72889" y="855155"/>
                    </a:moveTo>
                    <a:cubicBezTo>
                      <a:pt x="80890" y="844105"/>
                      <a:pt x="73175" y="837819"/>
                      <a:pt x="64507" y="831628"/>
                    </a:cubicBezTo>
                    <a:cubicBezTo>
                      <a:pt x="53458" y="823722"/>
                      <a:pt x="45743" y="813721"/>
                      <a:pt x="41647" y="807530"/>
                    </a:cubicBezTo>
                    <a:lnTo>
                      <a:pt x="41647" y="351377"/>
                    </a:lnTo>
                    <a:cubicBezTo>
                      <a:pt x="45743" y="345186"/>
                      <a:pt x="53458" y="335185"/>
                      <a:pt x="64507" y="327279"/>
                    </a:cubicBezTo>
                    <a:cubicBezTo>
                      <a:pt x="73175" y="321088"/>
                      <a:pt x="80890" y="314801"/>
                      <a:pt x="72889" y="303752"/>
                    </a:cubicBezTo>
                    <a:cubicBezTo>
                      <a:pt x="55744" y="307276"/>
                      <a:pt x="46315" y="318897"/>
                      <a:pt x="41647" y="335756"/>
                    </a:cubicBezTo>
                    <a:lnTo>
                      <a:pt x="41647" y="152876"/>
                    </a:lnTo>
                    <a:lnTo>
                      <a:pt x="46981" y="152876"/>
                    </a:lnTo>
                    <a:cubicBezTo>
                      <a:pt x="50887" y="152876"/>
                      <a:pt x="54125" y="149733"/>
                      <a:pt x="54125" y="145733"/>
                    </a:cubicBezTo>
                    <a:cubicBezTo>
                      <a:pt x="54125" y="141732"/>
                      <a:pt x="50982" y="138589"/>
                      <a:pt x="46981" y="138589"/>
                    </a:cubicBezTo>
                    <a:lnTo>
                      <a:pt x="41647" y="138589"/>
                    </a:lnTo>
                    <a:lnTo>
                      <a:pt x="41647" y="39148"/>
                    </a:lnTo>
                    <a:cubicBezTo>
                      <a:pt x="45838" y="35624"/>
                      <a:pt x="50029" y="39243"/>
                      <a:pt x="47934" y="48482"/>
                    </a:cubicBezTo>
                    <a:cubicBezTo>
                      <a:pt x="45172" y="60484"/>
                      <a:pt x="44695" y="78105"/>
                      <a:pt x="44695" y="78105"/>
                    </a:cubicBezTo>
                    <a:cubicBezTo>
                      <a:pt x="52792" y="43434"/>
                      <a:pt x="73366" y="26099"/>
                      <a:pt x="73366" y="26099"/>
                    </a:cubicBezTo>
                    <a:cubicBezTo>
                      <a:pt x="64603" y="22860"/>
                      <a:pt x="51744" y="21336"/>
                      <a:pt x="48220" y="26099"/>
                    </a:cubicBezTo>
                    <a:cubicBezTo>
                      <a:pt x="49744" y="20574"/>
                      <a:pt x="41457" y="1238"/>
                      <a:pt x="38123" y="0"/>
                    </a:cubicBezTo>
                    <a:cubicBezTo>
                      <a:pt x="34789" y="1238"/>
                      <a:pt x="26503" y="20574"/>
                      <a:pt x="28027" y="26099"/>
                    </a:cubicBezTo>
                    <a:cubicBezTo>
                      <a:pt x="24502" y="21336"/>
                      <a:pt x="11644" y="22860"/>
                      <a:pt x="2881" y="26099"/>
                    </a:cubicBezTo>
                    <a:cubicBezTo>
                      <a:pt x="2881" y="26099"/>
                      <a:pt x="23455" y="43434"/>
                      <a:pt x="31551" y="78105"/>
                    </a:cubicBezTo>
                    <a:cubicBezTo>
                      <a:pt x="31551" y="78105"/>
                      <a:pt x="31075" y="60484"/>
                      <a:pt x="28312" y="48482"/>
                    </a:cubicBezTo>
                    <a:cubicBezTo>
                      <a:pt x="26217" y="39243"/>
                      <a:pt x="30313" y="35624"/>
                      <a:pt x="34599" y="39148"/>
                    </a:cubicBezTo>
                    <a:lnTo>
                      <a:pt x="34599" y="138589"/>
                    </a:lnTo>
                    <a:lnTo>
                      <a:pt x="29265" y="138589"/>
                    </a:lnTo>
                    <a:cubicBezTo>
                      <a:pt x="25360" y="138589"/>
                      <a:pt x="22121" y="141732"/>
                      <a:pt x="22121" y="145733"/>
                    </a:cubicBezTo>
                    <a:cubicBezTo>
                      <a:pt x="22121" y="149733"/>
                      <a:pt x="25264" y="152876"/>
                      <a:pt x="29265" y="152876"/>
                    </a:cubicBezTo>
                    <a:lnTo>
                      <a:pt x="34599" y="152876"/>
                    </a:lnTo>
                    <a:lnTo>
                      <a:pt x="34599" y="335756"/>
                    </a:lnTo>
                    <a:cubicBezTo>
                      <a:pt x="29932" y="318897"/>
                      <a:pt x="20502" y="307276"/>
                      <a:pt x="3357" y="303752"/>
                    </a:cubicBezTo>
                    <a:cubicBezTo>
                      <a:pt x="-4644" y="314801"/>
                      <a:pt x="3071" y="321088"/>
                      <a:pt x="11739" y="327279"/>
                    </a:cubicBezTo>
                    <a:cubicBezTo>
                      <a:pt x="22788" y="335185"/>
                      <a:pt x="30503" y="345186"/>
                      <a:pt x="34599" y="351377"/>
                    </a:cubicBezTo>
                    <a:lnTo>
                      <a:pt x="34599" y="807530"/>
                    </a:lnTo>
                    <a:cubicBezTo>
                      <a:pt x="30503" y="813721"/>
                      <a:pt x="22788" y="823722"/>
                      <a:pt x="11739" y="831628"/>
                    </a:cubicBezTo>
                    <a:cubicBezTo>
                      <a:pt x="3071" y="837819"/>
                      <a:pt x="-4644" y="844105"/>
                      <a:pt x="3357" y="855155"/>
                    </a:cubicBezTo>
                    <a:cubicBezTo>
                      <a:pt x="20502" y="851630"/>
                      <a:pt x="29932" y="840010"/>
                      <a:pt x="34599" y="823151"/>
                    </a:cubicBezTo>
                    <a:lnTo>
                      <a:pt x="34599" y="1006031"/>
                    </a:lnTo>
                    <a:lnTo>
                      <a:pt x="29265" y="1006031"/>
                    </a:lnTo>
                    <a:cubicBezTo>
                      <a:pt x="25360" y="1006031"/>
                      <a:pt x="22121" y="1009174"/>
                      <a:pt x="22121" y="1013174"/>
                    </a:cubicBezTo>
                    <a:cubicBezTo>
                      <a:pt x="22121" y="1017175"/>
                      <a:pt x="25264" y="1020318"/>
                      <a:pt x="29265" y="1020318"/>
                    </a:cubicBezTo>
                    <a:lnTo>
                      <a:pt x="34599" y="1020318"/>
                    </a:lnTo>
                    <a:lnTo>
                      <a:pt x="34599" y="1119759"/>
                    </a:lnTo>
                    <a:cubicBezTo>
                      <a:pt x="30408" y="1123378"/>
                      <a:pt x="26217" y="1119759"/>
                      <a:pt x="28312" y="1110425"/>
                    </a:cubicBezTo>
                    <a:cubicBezTo>
                      <a:pt x="31075" y="1098423"/>
                      <a:pt x="31551" y="1080802"/>
                      <a:pt x="31551" y="1080802"/>
                    </a:cubicBezTo>
                    <a:cubicBezTo>
                      <a:pt x="23455" y="1115473"/>
                      <a:pt x="2881" y="1132808"/>
                      <a:pt x="2881" y="1132808"/>
                    </a:cubicBezTo>
                    <a:cubicBezTo>
                      <a:pt x="11644" y="1136047"/>
                      <a:pt x="24502" y="1137571"/>
                      <a:pt x="28027" y="1132808"/>
                    </a:cubicBezTo>
                    <a:cubicBezTo>
                      <a:pt x="26503" y="1138333"/>
                      <a:pt x="34789" y="1157668"/>
                      <a:pt x="38123" y="1158907"/>
                    </a:cubicBezTo>
                    <a:cubicBezTo>
                      <a:pt x="41457" y="1157668"/>
                      <a:pt x="49744" y="1138333"/>
                      <a:pt x="48220" y="1132808"/>
                    </a:cubicBezTo>
                    <a:cubicBezTo>
                      <a:pt x="51744" y="1137571"/>
                      <a:pt x="64603" y="1136047"/>
                      <a:pt x="73366" y="1132808"/>
                    </a:cubicBezTo>
                    <a:cubicBezTo>
                      <a:pt x="73366" y="1132808"/>
                      <a:pt x="52792" y="1115473"/>
                      <a:pt x="44695" y="1080802"/>
                    </a:cubicBezTo>
                    <a:cubicBezTo>
                      <a:pt x="44695" y="1080802"/>
                      <a:pt x="45172" y="1098423"/>
                      <a:pt x="47934" y="1110425"/>
                    </a:cubicBezTo>
                    <a:cubicBezTo>
                      <a:pt x="50029" y="1119664"/>
                      <a:pt x="45934" y="1123283"/>
                      <a:pt x="41647" y="1119759"/>
                    </a:cubicBezTo>
                    <a:lnTo>
                      <a:pt x="41647" y="1020318"/>
                    </a:lnTo>
                    <a:lnTo>
                      <a:pt x="46981" y="1020318"/>
                    </a:lnTo>
                    <a:cubicBezTo>
                      <a:pt x="50887" y="1020318"/>
                      <a:pt x="54125" y="1017175"/>
                      <a:pt x="54125" y="1013174"/>
                    </a:cubicBezTo>
                    <a:cubicBezTo>
                      <a:pt x="54125" y="1009174"/>
                      <a:pt x="50982" y="1006031"/>
                      <a:pt x="46981" y="1006031"/>
                    </a:cubicBezTo>
                    <a:lnTo>
                      <a:pt x="41647" y="1006031"/>
                    </a:lnTo>
                    <a:lnTo>
                      <a:pt x="41647" y="823151"/>
                    </a:lnTo>
                    <a:cubicBezTo>
                      <a:pt x="46315" y="840010"/>
                      <a:pt x="55744" y="851535"/>
                      <a:pt x="72889" y="8551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 rot="5400000" flipH="1">
                <a:off x="4503284" y="-736286"/>
                <a:ext cx="137432" cy="2088928"/>
              </a:xfrm>
              <a:custGeom>
                <a:avLst/>
                <a:gdLst/>
                <a:ahLst/>
                <a:cxnLst/>
                <a:rect l="l" t="t" r="r" b="b"/>
                <a:pathLst>
                  <a:path w="76245" h="1158906" extrusionOk="0">
                    <a:moveTo>
                      <a:pt x="3357" y="855155"/>
                    </a:moveTo>
                    <a:cubicBezTo>
                      <a:pt x="-4644" y="844105"/>
                      <a:pt x="3071" y="837819"/>
                      <a:pt x="11739" y="831628"/>
                    </a:cubicBezTo>
                    <a:cubicBezTo>
                      <a:pt x="22788" y="823722"/>
                      <a:pt x="30503" y="813721"/>
                      <a:pt x="34599" y="807530"/>
                    </a:cubicBezTo>
                    <a:lnTo>
                      <a:pt x="34599" y="351377"/>
                    </a:lnTo>
                    <a:cubicBezTo>
                      <a:pt x="30503" y="345186"/>
                      <a:pt x="22788" y="335185"/>
                      <a:pt x="11739" y="327279"/>
                    </a:cubicBezTo>
                    <a:cubicBezTo>
                      <a:pt x="3071" y="321088"/>
                      <a:pt x="-4644" y="314801"/>
                      <a:pt x="3357" y="303752"/>
                    </a:cubicBezTo>
                    <a:cubicBezTo>
                      <a:pt x="20502" y="307276"/>
                      <a:pt x="29931" y="318897"/>
                      <a:pt x="34599" y="335756"/>
                    </a:cubicBezTo>
                    <a:lnTo>
                      <a:pt x="34599" y="152876"/>
                    </a:lnTo>
                    <a:lnTo>
                      <a:pt x="29265" y="152876"/>
                    </a:lnTo>
                    <a:cubicBezTo>
                      <a:pt x="25360" y="152876"/>
                      <a:pt x="22121" y="149733"/>
                      <a:pt x="22121" y="145733"/>
                    </a:cubicBezTo>
                    <a:cubicBezTo>
                      <a:pt x="22121" y="141732"/>
                      <a:pt x="25264" y="138589"/>
                      <a:pt x="29265" y="138589"/>
                    </a:cubicBezTo>
                    <a:lnTo>
                      <a:pt x="34599" y="138589"/>
                    </a:lnTo>
                    <a:lnTo>
                      <a:pt x="34599" y="39148"/>
                    </a:lnTo>
                    <a:cubicBezTo>
                      <a:pt x="30408" y="35624"/>
                      <a:pt x="26217" y="39243"/>
                      <a:pt x="28312" y="48482"/>
                    </a:cubicBezTo>
                    <a:cubicBezTo>
                      <a:pt x="31075" y="60484"/>
                      <a:pt x="31551" y="78105"/>
                      <a:pt x="31551" y="78105"/>
                    </a:cubicBezTo>
                    <a:cubicBezTo>
                      <a:pt x="23454" y="43434"/>
                      <a:pt x="2880" y="26099"/>
                      <a:pt x="2880" y="26099"/>
                    </a:cubicBezTo>
                    <a:cubicBezTo>
                      <a:pt x="11643" y="22860"/>
                      <a:pt x="24502" y="21336"/>
                      <a:pt x="28026" y="26099"/>
                    </a:cubicBezTo>
                    <a:cubicBezTo>
                      <a:pt x="26502" y="20574"/>
                      <a:pt x="34789" y="1238"/>
                      <a:pt x="38123" y="0"/>
                    </a:cubicBezTo>
                    <a:cubicBezTo>
                      <a:pt x="41457" y="1238"/>
                      <a:pt x="49743" y="20574"/>
                      <a:pt x="48219" y="26099"/>
                    </a:cubicBezTo>
                    <a:cubicBezTo>
                      <a:pt x="51744" y="21336"/>
                      <a:pt x="64602" y="22860"/>
                      <a:pt x="73366" y="26099"/>
                    </a:cubicBezTo>
                    <a:cubicBezTo>
                      <a:pt x="73366" y="26099"/>
                      <a:pt x="52792" y="43434"/>
                      <a:pt x="44695" y="78105"/>
                    </a:cubicBezTo>
                    <a:cubicBezTo>
                      <a:pt x="44695" y="78105"/>
                      <a:pt x="45171" y="60484"/>
                      <a:pt x="47934" y="48482"/>
                    </a:cubicBezTo>
                    <a:cubicBezTo>
                      <a:pt x="50029" y="39243"/>
                      <a:pt x="45934" y="35624"/>
                      <a:pt x="41647" y="39148"/>
                    </a:cubicBezTo>
                    <a:lnTo>
                      <a:pt x="41647" y="138589"/>
                    </a:lnTo>
                    <a:lnTo>
                      <a:pt x="46981" y="138589"/>
                    </a:lnTo>
                    <a:cubicBezTo>
                      <a:pt x="50886" y="138589"/>
                      <a:pt x="54125" y="141732"/>
                      <a:pt x="54125" y="145733"/>
                    </a:cubicBezTo>
                    <a:cubicBezTo>
                      <a:pt x="54125" y="149733"/>
                      <a:pt x="50982" y="152876"/>
                      <a:pt x="46981" y="152876"/>
                    </a:cubicBezTo>
                    <a:lnTo>
                      <a:pt x="41647" y="152876"/>
                    </a:lnTo>
                    <a:lnTo>
                      <a:pt x="41647" y="335756"/>
                    </a:lnTo>
                    <a:cubicBezTo>
                      <a:pt x="46314" y="318897"/>
                      <a:pt x="55744" y="307276"/>
                      <a:pt x="72889" y="303752"/>
                    </a:cubicBezTo>
                    <a:cubicBezTo>
                      <a:pt x="80890" y="314801"/>
                      <a:pt x="73175" y="321088"/>
                      <a:pt x="64507" y="327279"/>
                    </a:cubicBezTo>
                    <a:cubicBezTo>
                      <a:pt x="53458" y="335185"/>
                      <a:pt x="45743" y="345186"/>
                      <a:pt x="41647" y="351377"/>
                    </a:cubicBezTo>
                    <a:lnTo>
                      <a:pt x="41647" y="807530"/>
                    </a:lnTo>
                    <a:cubicBezTo>
                      <a:pt x="45743" y="813721"/>
                      <a:pt x="53458" y="823722"/>
                      <a:pt x="64507" y="831628"/>
                    </a:cubicBezTo>
                    <a:cubicBezTo>
                      <a:pt x="73175" y="837819"/>
                      <a:pt x="80890" y="844105"/>
                      <a:pt x="72889" y="855155"/>
                    </a:cubicBezTo>
                    <a:cubicBezTo>
                      <a:pt x="55744" y="851630"/>
                      <a:pt x="46314" y="840010"/>
                      <a:pt x="41647" y="823151"/>
                    </a:cubicBezTo>
                    <a:lnTo>
                      <a:pt x="41647" y="1006031"/>
                    </a:lnTo>
                    <a:lnTo>
                      <a:pt x="46981" y="1006031"/>
                    </a:lnTo>
                    <a:cubicBezTo>
                      <a:pt x="50886" y="1006031"/>
                      <a:pt x="54125" y="1009174"/>
                      <a:pt x="54125" y="1013174"/>
                    </a:cubicBezTo>
                    <a:cubicBezTo>
                      <a:pt x="54125" y="1017175"/>
                      <a:pt x="50982" y="1020318"/>
                      <a:pt x="46981" y="1020318"/>
                    </a:cubicBezTo>
                    <a:lnTo>
                      <a:pt x="41647" y="1020318"/>
                    </a:lnTo>
                    <a:lnTo>
                      <a:pt x="41647" y="1119759"/>
                    </a:lnTo>
                    <a:cubicBezTo>
                      <a:pt x="45838" y="1123378"/>
                      <a:pt x="50029" y="1119759"/>
                      <a:pt x="47934" y="1110425"/>
                    </a:cubicBezTo>
                    <a:cubicBezTo>
                      <a:pt x="45171" y="1098423"/>
                      <a:pt x="44695" y="1080802"/>
                      <a:pt x="44695" y="1080802"/>
                    </a:cubicBezTo>
                    <a:cubicBezTo>
                      <a:pt x="52792" y="1115473"/>
                      <a:pt x="73366" y="1132808"/>
                      <a:pt x="73366" y="1132808"/>
                    </a:cubicBezTo>
                    <a:cubicBezTo>
                      <a:pt x="64602" y="1136047"/>
                      <a:pt x="51744" y="1137571"/>
                      <a:pt x="48219" y="1132808"/>
                    </a:cubicBezTo>
                    <a:cubicBezTo>
                      <a:pt x="49743" y="1138333"/>
                      <a:pt x="41457" y="1157668"/>
                      <a:pt x="38123" y="1158907"/>
                    </a:cubicBezTo>
                    <a:cubicBezTo>
                      <a:pt x="34789" y="1157668"/>
                      <a:pt x="26502" y="1138333"/>
                      <a:pt x="28026" y="1132808"/>
                    </a:cubicBezTo>
                    <a:cubicBezTo>
                      <a:pt x="24502" y="1137571"/>
                      <a:pt x="11643" y="1136047"/>
                      <a:pt x="2880" y="1132808"/>
                    </a:cubicBezTo>
                    <a:cubicBezTo>
                      <a:pt x="2880" y="1132808"/>
                      <a:pt x="23454" y="1115473"/>
                      <a:pt x="31551" y="1080802"/>
                    </a:cubicBezTo>
                    <a:cubicBezTo>
                      <a:pt x="31551" y="1080802"/>
                      <a:pt x="31075" y="1098423"/>
                      <a:pt x="28312" y="1110425"/>
                    </a:cubicBezTo>
                    <a:cubicBezTo>
                      <a:pt x="26217" y="1119664"/>
                      <a:pt x="30312" y="1123283"/>
                      <a:pt x="34599" y="1119759"/>
                    </a:cubicBezTo>
                    <a:lnTo>
                      <a:pt x="34599" y="1020318"/>
                    </a:lnTo>
                    <a:lnTo>
                      <a:pt x="29265" y="1020318"/>
                    </a:lnTo>
                    <a:cubicBezTo>
                      <a:pt x="25360" y="1020318"/>
                      <a:pt x="22121" y="1017175"/>
                      <a:pt x="22121" y="1013174"/>
                    </a:cubicBezTo>
                    <a:cubicBezTo>
                      <a:pt x="22121" y="1009174"/>
                      <a:pt x="25264" y="1006031"/>
                      <a:pt x="29265" y="1006031"/>
                    </a:cubicBezTo>
                    <a:lnTo>
                      <a:pt x="34599" y="1006031"/>
                    </a:lnTo>
                    <a:lnTo>
                      <a:pt x="34599" y="823151"/>
                    </a:lnTo>
                    <a:cubicBezTo>
                      <a:pt x="29931" y="840010"/>
                      <a:pt x="20502" y="851535"/>
                      <a:pt x="3357" y="8551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88" name="Google Shape;1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35207">
            <a:off x="-851005" y="3744662"/>
            <a:ext cx="2658596" cy="218131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16"/>
          <p:cNvGrpSpPr/>
          <p:nvPr/>
        </p:nvGrpSpPr>
        <p:grpSpPr>
          <a:xfrm>
            <a:off x="78313" y="239462"/>
            <a:ext cx="5538151" cy="4827847"/>
            <a:chOff x="78313" y="239462"/>
            <a:chExt cx="5538151" cy="4827847"/>
          </a:xfrm>
        </p:grpSpPr>
        <p:grpSp>
          <p:nvGrpSpPr>
            <p:cNvPr id="193" name="Google Shape;193;p16"/>
            <p:cNvGrpSpPr/>
            <p:nvPr/>
          </p:nvGrpSpPr>
          <p:grpSpPr>
            <a:xfrm>
              <a:off x="3527536" y="239462"/>
              <a:ext cx="2088928" cy="4664583"/>
              <a:chOff x="3527536" y="239462"/>
              <a:chExt cx="2088928" cy="4664583"/>
            </a:xfrm>
          </p:grpSpPr>
          <p:sp>
            <p:nvSpPr>
              <p:cNvPr id="194" name="Google Shape;194;p16"/>
              <p:cNvSpPr/>
              <p:nvPr/>
            </p:nvSpPr>
            <p:spPr>
              <a:xfrm rot="5400000" flipH="1">
                <a:off x="4503283" y="3790864"/>
                <a:ext cx="137433" cy="2088928"/>
              </a:xfrm>
              <a:custGeom>
                <a:avLst/>
                <a:gdLst/>
                <a:ahLst/>
                <a:cxnLst/>
                <a:rect l="l" t="t" r="r" b="b"/>
                <a:pathLst>
                  <a:path w="76246" h="1158906" extrusionOk="0">
                    <a:moveTo>
                      <a:pt x="72889" y="855155"/>
                    </a:moveTo>
                    <a:cubicBezTo>
                      <a:pt x="80890" y="844105"/>
                      <a:pt x="73175" y="837819"/>
                      <a:pt x="64507" y="831628"/>
                    </a:cubicBezTo>
                    <a:cubicBezTo>
                      <a:pt x="53458" y="823722"/>
                      <a:pt x="45743" y="813721"/>
                      <a:pt x="41647" y="807530"/>
                    </a:cubicBezTo>
                    <a:lnTo>
                      <a:pt x="41647" y="351377"/>
                    </a:lnTo>
                    <a:cubicBezTo>
                      <a:pt x="45743" y="345186"/>
                      <a:pt x="53458" y="335185"/>
                      <a:pt x="64507" y="327279"/>
                    </a:cubicBezTo>
                    <a:cubicBezTo>
                      <a:pt x="73175" y="321088"/>
                      <a:pt x="80890" y="314801"/>
                      <a:pt x="72889" y="303752"/>
                    </a:cubicBezTo>
                    <a:cubicBezTo>
                      <a:pt x="55744" y="307276"/>
                      <a:pt x="46315" y="318897"/>
                      <a:pt x="41647" y="335756"/>
                    </a:cubicBezTo>
                    <a:lnTo>
                      <a:pt x="41647" y="152876"/>
                    </a:lnTo>
                    <a:lnTo>
                      <a:pt x="46981" y="152876"/>
                    </a:lnTo>
                    <a:cubicBezTo>
                      <a:pt x="50887" y="152876"/>
                      <a:pt x="54125" y="149733"/>
                      <a:pt x="54125" y="145733"/>
                    </a:cubicBezTo>
                    <a:cubicBezTo>
                      <a:pt x="54125" y="141732"/>
                      <a:pt x="50982" y="138589"/>
                      <a:pt x="46981" y="138589"/>
                    </a:cubicBezTo>
                    <a:lnTo>
                      <a:pt x="41647" y="138589"/>
                    </a:lnTo>
                    <a:lnTo>
                      <a:pt x="41647" y="39148"/>
                    </a:lnTo>
                    <a:cubicBezTo>
                      <a:pt x="45838" y="35624"/>
                      <a:pt x="50029" y="39243"/>
                      <a:pt x="47934" y="48482"/>
                    </a:cubicBezTo>
                    <a:cubicBezTo>
                      <a:pt x="45172" y="60484"/>
                      <a:pt x="44695" y="78105"/>
                      <a:pt x="44695" y="78105"/>
                    </a:cubicBezTo>
                    <a:cubicBezTo>
                      <a:pt x="52792" y="43434"/>
                      <a:pt x="73366" y="26099"/>
                      <a:pt x="73366" y="26099"/>
                    </a:cubicBezTo>
                    <a:cubicBezTo>
                      <a:pt x="64603" y="22860"/>
                      <a:pt x="51744" y="21336"/>
                      <a:pt x="48220" y="26099"/>
                    </a:cubicBezTo>
                    <a:cubicBezTo>
                      <a:pt x="49744" y="20574"/>
                      <a:pt x="41457" y="1238"/>
                      <a:pt x="38123" y="0"/>
                    </a:cubicBezTo>
                    <a:cubicBezTo>
                      <a:pt x="34789" y="1238"/>
                      <a:pt x="26503" y="20574"/>
                      <a:pt x="28027" y="26099"/>
                    </a:cubicBezTo>
                    <a:cubicBezTo>
                      <a:pt x="24502" y="21336"/>
                      <a:pt x="11644" y="22860"/>
                      <a:pt x="2881" y="26099"/>
                    </a:cubicBezTo>
                    <a:cubicBezTo>
                      <a:pt x="2881" y="26099"/>
                      <a:pt x="23455" y="43434"/>
                      <a:pt x="31551" y="78105"/>
                    </a:cubicBezTo>
                    <a:cubicBezTo>
                      <a:pt x="31551" y="78105"/>
                      <a:pt x="31075" y="60484"/>
                      <a:pt x="28312" y="48482"/>
                    </a:cubicBezTo>
                    <a:cubicBezTo>
                      <a:pt x="26217" y="39243"/>
                      <a:pt x="30313" y="35624"/>
                      <a:pt x="34599" y="39148"/>
                    </a:cubicBezTo>
                    <a:lnTo>
                      <a:pt x="34599" y="138589"/>
                    </a:lnTo>
                    <a:lnTo>
                      <a:pt x="29265" y="138589"/>
                    </a:lnTo>
                    <a:cubicBezTo>
                      <a:pt x="25360" y="138589"/>
                      <a:pt x="22121" y="141732"/>
                      <a:pt x="22121" y="145733"/>
                    </a:cubicBezTo>
                    <a:cubicBezTo>
                      <a:pt x="22121" y="149733"/>
                      <a:pt x="25264" y="152876"/>
                      <a:pt x="29265" y="152876"/>
                    </a:cubicBezTo>
                    <a:lnTo>
                      <a:pt x="34599" y="152876"/>
                    </a:lnTo>
                    <a:lnTo>
                      <a:pt x="34599" y="335756"/>
                    </a:lnTo>
                    <a:cubicBezTo>
                      <a:pt x="29932" y="318897"/>
                      <a:pt x="20502" y="307276"/>
                      <a:pt x="3357" y="303752"/>
                    </a:cubicBezTo>
                    <a:cubicBezTo>
                      <a:pt x="-4644" y="314801"/>
                      <a:pt x="3071" y="321088"/>
                      <a:pt x="11739" y="327279"/>
                    </a:cubicBezTo>
                    <a:cubicBezTo>
                      <a:pt x="22788" y="335185"/>
                      <a:pt x="30503" y="345186"/>
                      <a:pt x="34599" y="351377"/>
                    </a:cubicBezTo>
                    <a:lnTo>
                      <a:pt x="34599" y="807530"/>
                    </a:lnTo>
                    <a:cubicBezTo>
                      <a:pt x="30503" y="813721"/>
                      <a:pt x="22788" y="823722"/>
                      <a:pt x="11739" y="831628"/>
                    </a:cubicBezTo>
                    <a:cubicBezTo>
                      <a:pt x="3071" y="837819"/>
                      <a:pt x="-4644" y="844105"/>
                      <a:pt x="3357" y="855155"/>
                    </a:cubicBezTo>
                    <a:cubicBezTo>
                      <a:pt x="20502" y="851630"/>
                      <a:pt x="29932" y="840010"/>
                      <a:pt x="34599" y="823151"/>
                    </a:cubicBezTo>
                    <a:lnTo>
                      <a:pt x="34599" y="1006031"/>
                    </a:lnTo>
                    <a:lnTo>
                      <a:pt x="29265" y="1006031"/>
                    </a:lnTo>
                    <a:cubicBezTo>
                      <a:pt x="25360" y="1006031"/>
                      <a:pt x="22121" y="1009174"/>
                      <a:pt x="22121" y="1013174"/>
                    </a:cubicBezTo>
                    <a:cubicBezTo>
                      <a:pt x="22121" y="1017175"/>
                      <a:pt x="25264" y="1020318"/>
                      <a:pt x="29265" y="1020318"/>
                    </a:cubicBezTo>
                    <a:lnTo>
                      <a:pt x="34599" y="1020318"/>
                    </a:lnTo>
                    <a:lnTo>
                      <a:pt x="34599" y="1119759"/>
                    </a:lnTo>
                    <a:cubicBezTo>
                      <a:pt x="30408" y="1123378"/>
                      <a:pt x="26217" y="1119759"/>
                      <a:pt x="28312" y="1110425"/>
                    </a:cubicBezTo>
                    <a:cubicBezTo>
                      <a:pt x="31075" y="1098423"/>
                      <a:pt x="31551" y="1080802"/>
                      <a:pt x="31551" y="1080802"/>
                    </a:cubicBezTo>
                    <a:cubicBezTo>
                      <a:pt x="23455" y="1115473"/>
                      <a:pt x="2881" y="1132808"/>
                      <a:pt x="2881" y="1132808"/>
                    </a:cubicBezTo>
                    <a:cubicBezTo>
                      <a:pt x="11644" y="1136047"/>
                      <a:pt x="24502" y="1137571"/>
                      <a:pt x="28027" y="1132808"/>
                    </a:cubicBezTo>
                    <a:cubicBezTo>
                      <a:pt x="26503" y="1138333"/>
                      <a:pt x="34789" y="1157668"/>
                      <a:pt x="38123" y="1158907"/>
                    </a:cubicBezTo>
                    <a:cubicBezTo>
                      <a:pt x="41457" y="1157668"/>
                      <a:pt x="49744" y="1138333"/>
                      <a:pt x="48220" y="1132808"/>
                    </a:cubicBezTo>
                    <a:cubicBezTo>
                      <a:pt x="51744" y="1137571"/>
                      <a:pt x="64603" y="1136047"/>
                      <a:pt x="73366" y="1132808"/>
                    </a:cubicBezTo>
                    <a:cubicBezTo>
                      <a:pt x="73366" y="1132808"/>
                      <a:pt x="52792" y="1115473"/>
                      <a:pt x="44695" y="1080802"/>
                    </a:cubicBezTo>
                    <a:cubicBezTo>
                      <a:pt x="44695" y="1080802"/>
                      <a:pt x="45172" y="1098423"/>
                      <a:pt x="47934" y="1110425"/>
                    </a:cubicBezTo>
                    <a:cubicBezTo>
                      <a:pt x="50029" y="1119664"/>
                      <a:pt x="45934" y="1123283"/>
                      <a:pt x="41647" y="1119759"/>
                    </a:cubicBezTo>
                    <a:lnTo>
                      <a:pt x="41647" y="1020318"/>
                    </a:lnTo>
                    <a:lnTo>
                      <a:pt x="46981" y="1020318"/>
                    </a:lnTo>
                    <a:cubicBezTo>
                      <a:pt x="50887" y="1020318"/>
                      <a:pt x="54125" y="1017175"/>
                      <a:pt x="54125" y="1013174"/>
                    </a:cubicBezTo>
                    <a:cubicBezTo>
                      <a:pt x="54125" y="1009174"/>
                      <a:pt x="50982" y="1006031"/>
                      <a:pt x="46981" y="1006031"/>
                    </a:cubicBezTo>
                    <a:lnTo>
                      <a:pt x="41647" y="1006031"/>
                    </a:lnTo>
                    <a:lnTo>
                      <a:pt x="41647" y="823151"/>
                    </a:lnTo>
                    <a:cubicBezTo>
                      <a:pt x="46315" y="840010"/>
                      <a:pt x="55744" y="851535"/>
                      <a:pt x="72889" y="8551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 rot="5400000" flipH="1">
                <a:off x="4503284" y="-736286"/>
                <a:ext cx="137432" cy="2088928"/>
              </a:xfrm>
              <a:custGeom>
                <a:avLst/>
                <a:gdLst/>
                <a:ahLst/>
                <a:cxnLst/>
                <a:rect l="l" t="t" r="r" b="b"/>
                <a:pathLst>
                  <a:path w="76245" h="1158906" extrusionOk="0">
                    <a:moveTo>
                      <a:pt x="3357" y="855155"/>
                    </a:moveTo>
                    <a:cubicBezTo>
                      <a:pt x="-4644" y="844105"/>
                      <a:pt x="3071" y="837819"/>
                      <a:pt x="11739" y="831628"/>
                    </a:cubicBezTo>
                    <a:cubicBezTo>
                      <a:pt x="22788" y="823722"/>
                      <a:pt x="30503" y="813721"/>
                      <a:pt x="34599" y="807530"/>
                    </a:cubicBezTo>
                    <a:lnTo>
                      <a:pt x="34599" y="351377"/>
                    </a:lnTo>
                    <a:cubicBezTo>
                      <a:pt x="30503" y="345186"/>
                      <a:pt x="22788" y="335185"/>
                      <a:pt x="11739" y="327279"/>
                    </a:cubicBezTo>
                    <a:cubicBezTo>
                      <a:pt x="3071" y="321088"/>
                      <a:pt x="-4644" y="314801"/>
                      <a:pt x="3357" y="303752"/>
                    </a:cubicBezTo>
                    <a:cubicBezTo>
                      <a:pt x="20502" y="307276"/>
                      <a:pt x="29931" y="318897"/>
                      <a:pt x="34599" y="335756"/>
                    </a:cubicBezTo>
                    <a:lnTo>
                      <a:pt x="34599" y="152876"/>
                    </a:lnTo>
                    <a:lnTo>
                      <a:pt x="29265" y="152876"/>
                    </a:lnTo>
                    <a:cubicBezTo>
                      <a:pt x="25360" y="152876"/>
                      <a:pt x="22121" y="149733"/>
                      <a:pt x="22121" y="145733"/>
                    </a:cubicBezTo>
                    <a:cubicBezTo>
                      <a:pt x="22121" y="141732"/>
                      <a:pt x="25264" y="138589"/>
                      <a:pt x="29265" y="138589"/>
                    </a:cubicBezTo>
                    <a:lnTo>
                      <a:pt x="34599" y="138589"/>
                    </a:lnTo>
                    <a:lnTo>
                      <a:pt x="34599" y="39148"/>
                    </a:lnTo>
                    <a:cubicBezTo>
                      <a:pt x="30408" y="35624"/>
                      <a:pt x="26217" y="39243"/>
                      <a:pt x="28312" y="48482"/>
                    </a:cubicBezTo>
                    <a:cubicBezTo>
                      <a:pt x="31075" y="60484"/>
                      <a:pt x="31551" y="78105"/>
                      <a:pt x="31551" y="78105"/>
                    </a:cubicBezTo>
                    <a:cubicBezTo>
                      <a:pt x="23454" y="43434"/>
                      <a:pt x="2880" y="26099"/>
                      <a:pt x="2880" y="26099"/>
                    </a:cubicBezTo>
                    <a:cubicBezTo>
                      <a:pt x="11643" y="22860"/>
                      <a:pt x="24502" y="21336"/>
                      <a:pt x="28026" y="26099"/>
                    </a:cubicBezTo>
                    <a:cubicBezTo>
                      <a:pt x="26502" y="20574"/>
                      <a:pt x="34789" y="1238"/>
                      <a:pt x="38123" y="0"/>
                    </a:cubicBezTo>
                    <a:cubicBezTo>
                      <a:pt x="41457" y="1238"/>
                      <a:pt x="49743" y="20574"/>
                      <a:pt x="48219" y="26099"/>
                    </a:cubicBezTo>
                    <a:cubicBezTo>
                      <a:pt x="51744" y="21336"/>
                      <a:pt x="64602" y="22860"/>
                      <a:pt x="73366" y="26099"/>
                    </a:cubicBezTo>
                    <a:cubicBezTo>
                      <a:pt x="73366" y="26099"/>
                      <a:pt x="52792" y="43434"/>
                      <a:pt x="44695" y="78105"/>
                    </a:cubicBezTo>
                    <a:cubicBezTo>
                      <a:pt x="44695" y="78105"/>
                      <a:pt x="45171" y="60484"/>
                      <a:pt x="47934" y="48482"/>
                    </a:cubicBezTo>
                    <a:cubicBezTo>
                      <a:pt x="50029" y="39243"/>
                      <a:pt x="45934" y="35624"/>
                      <a:pt x="41647" y="39148"/>
                    </a:cubicBezTo>
                    <a:lnTo>
                      <a:pt x="41647" y="138589"/>
                    </a:lnTo>
                    <a:lnTo>
                      <a:pt x="46981" y="138589"/>
                    </a:lnTo>
                    <a:cubicBezTo>
                      <a:pt x="50886" y="138589"/>
                      <a:pt x="54125" y="141732"/>
                      <a:pt x="54125" y="145733"/>
                    </a:cubicBezTo>
                    <a:cubicBezTo>
                      <a:pt x="54125" y="149733"/>
                      <a:pt x="50982" y="152876"/>
                      <a:pt x="46981" y="152876"/>
                    </a:cubicBezTo>
                    <a:lnTo>
                      <a:pt x="41647" y="152876"/>
                    </a:lnTo>
                    <a:lnTo>
                      <a:pt x="41647" y="335756"/>
                    </a:lnTo>
                    <a:cubicBezTo>
                      <a:pt x="46314" y="318897"/>
                      <a:pt x="55744" y="307276"/>
                      <a:pt x="72889" y="303752"/>
                    </a:cubicBezTo>
                    <a:cubicBezTo>
                      <a:pt x="80890" y="314801"/>
                      <a:pt x="73175" y="321088"/>
                      <a:pt x="64507" y="327279"/>
                    </a:cubicBezTo>
                    <a:cubicBezTo>
                      <a:pt x="53458" y="335185"/>
                      <a:pt x="45743" y="345186"/>
                      <a:pt x="41647" y="351377"/>
                    </a:cubicBezTo>
                    <a:lnTo>
                      <a:pt x="41647" y="807530"/>
                    </a:lnTo>
                    <a:cubicBezTo>
                      <a:pt x="45743" y="813721"/>
                      <a:pt x="53458" y="823722"/>
                      <a:pt x="64507" y="831628"/>
                    </a:cubicBezTo>
                    <a:cubicBezTo>
                      <a:pt x="73175" y="837819"/>
                      <a:pt x="80890" y="844105"/>
                      <a:pt x="72889" y="855155"/>
                    </a:cubicBezTo>
                    <a:cubicBezTo>
                      <a:pt x="55744" y="851630"/>
                      <a:pt x="46314" y="840010"/>
                      <a:pt x="41647" y="823151"/>
                    </a:cubicBezTo>
                    <a:lnTo>
                      <a:pt x="41647" y="1006031"/>
                    </a:lnTo>
                    <a:lnTo>
                      <a:pt x="46981" y="1006031"/>
                    </a:lnTo>
                    <a:cubicBezTo>
                      <a:pt x="50886" y="1006031"/>
                      <a:pt x="54125" y="1009174"/>
                      <a:pt x="54125" y="1013174"/>
                    </a:cubicBezTo>
                    <a:cubicBezTo>
                      <a:pt x="54125" y="1017175"/>
                      <a:pt x="50982" y="1020318"/>
                      <a:pt x="46981" y="1020318"/>
                    </a:cubicBezTo>
                    <a:lnTo>
                      <a:pt x="41647" y="1020318"/>
                    </a:lnTo>
                    <a:lnTo>
                      <a:pt x="41647" y="1119759"/>
                    </a:lnTo>
                    <a:cubicBezTo>
                      <a:pt x="45838" y="1123378"/>
                      <a:pt x="50029" y="1119759"/>
                      <a:pt x="47934" y="1110425"/>
                    </a:cubicBezTo>
                    <a:cubicBezTo>
                      <a:pt x="45171" y="1098423"/>
                      <a:pt x="44695" y="1080802"/>
                      <a:pt x="44695" y="1080802"/>
                    </a:cubicBezTo>
                    <a:cubicBezTo>
                      <a:pt x="52792" y="1115473"/>
                      <a:pt x="73366" y="1132808"/>
                      <a:pt x="73366" y="1132808"/>
                    </a:cubicBezTo>
                    <a:cubicBezTo>
                      <a:pt x="64602" y="1136047"/>
                      <a:pt x="51744" y="1137571"/>
                      <a:pt x="48219" y="1132808"/>
                    </a:cubicBezTo>
                    <a:cubicBezTo>
                      <a:pt x="49743" y="1138333"/>
                      <a:pt x="41457" y="1157668"/>
                      <a:pt x="38123" y="1158907"/>
                    </a:cubicBezTo>
                    <a:cubicBezTo>
                      <a:pt x="34789" y="1157668"/>
                      <a:pt x="26502" y="1138333"/>
                      <a:pt x="28026" y="1132808"/>
                    </a:cubicBezTo>
                    <a:cubicBezTo>
                      <a:pt x="24502" y="1137571"/>
                      <a:pt x="11643" y="1136047"/>
                      <a:pt x="2880" y="1132808"/>
                    </a:cubicBezTo>
                    <a:cubicBezTo>
                      <a:pt x="2880" y="1132808"/>
                      <a:pt x="23454" y="1115473"/>
                      <a:pt x="31551" y="1080802"/>
                    </a:cubicBezTo>
                    <a:cubicBezTo>
                      <a:pt x="31551" y="1080802"/>
                      <a:pt x="31075" y="1098423"/>
                      <a:pt x="28312" y="1110425"/>
                    </a:cubicBezTo>
                    <a:cubicBezTo>
                      <a:pt x="26217" y="1119664"/>
                      <a:pt x="30312" y="1123283"/>
                      <a:pt x="34599" y="1119759"/>
                    </a:cubicBezTo>
                    <a:lnTo>
                      <a:pt x="34599" y="1020318"/>
                    </a:lnTo>
                    <a:lnTo>
                      <a:pt x="29265" y="1020318"/>
                    </a:lnTo>
                    <a:cubicBezTo>
                      <a:pt x="25360" y="1020318"/>
                      <a:pt x="22121" y="1017175"/>
                      <a:pt x="22121" y="1013174"/>
                    </a:cubicBezTo>
                    <a:cubicBezTo>
                      <a:pt x="22121" y="1009174"/>
                      <a:pt x="25264" y="1006031"/>
                      <a:pt x="29265" y="1006031"/>
                    </a:cubicBezTo>
                    <a:lnTo>
                      <a:pt x="34599" y="1006031"/>
                    </a:lnTo>
                    <a:lnTo>
                      <a:pt x="34599" y="823151"/>
                    </a:lnTo>
                    <a:cubicBezTo>
                      <a:pt x="29931" y="840010"/>
                      <a:pt x="20502" y="851535"/>
                      <a:pt x="3357" y="8551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6" name="Google Shape;196;p16"/>
            <p:cNvGrpSpPr/>
            <p:nvPr/>
          </p:nvGrpSpPr>
          <p:grpSpPr>
            <a:xfrm rot="5400000">
              <a:off x="38074" y="3771890"/>
              <a:ext cx="1335658" cy="1255181"/>
              <a:chOff x="7044498" y="1782126"/>
              <a:chExt cx="741291" cy="696626"/>
            </a:xfrm>
          </p:grpSpPr>
          <p:sp>
            <p:nvSpPr>
              <p:cNvPr id="197" name="Google Shape;197;p16"/>
              <p:cNvSpPr/>
              <p:nvPr/>
            </p:nvSpPr>
            <p:spPr>
              <a:xfrm>
                <a:off x="7044498" y="2110576"/>
                <a:ext cx="428339" cy="368176"/>
              </a:xfrm>
              <a:custGeom>
                <a:avLst/>
                <a:gdLst/>
                <a:ahLst/>
                <a:cxnLst/>
                <a:rect l="l" t="t" r="r" b="b"/>
                <a:pathLst>
                  <a:path w="428339" h="368176" extrusionOk="0">
                    <a:moveTo>
                      <a:pt x="2381" y="351064"/>
                    </a:moveTo>
                    <a:lnTo>
                      <a:pt x="0" y="364495"/>
                    </a:lnTo>
                    <a:cubicBezTo>
                      <a:pt x="3905" y="365161"/>
                      <a:pt x="75343" y="377449"/>
                      <a:pt x="167164" y="353065"/>
                    </a:cubicBezTo>
                    <a:cubicBezTo>
                      <a:pt x="291656" y="329538"/>
                      <a:pt x="357473" y="247813"/>
                      <a:pt x="428339" y="259339"/>
                    </a:cubicBezTo>
                    <a:cubicBezTo>
                      <a:pt x="418148" y="235812"/>
                      <a:pt x="383096" y="213238"/>
                      <a:pt x="354140" y="229430"/>
                    </a:cubicBezTo>
                    <a:cubicBezTo>
                      <a:pt x="363950" y="213523"/>
                      <a:pt x="371761" y="196759"/>
                      <a:pt x="376904" y="179424"/>
                    </a:cubicBezTo>
                    <a:cubicBezTo>
                      <a:pt x="389382" y="136847"/>
                      <a:pt x="385572" y="95794"/>
                      <a:pt x="366046" y="60838"/>
                    </a:cubicBezTo>
                    <a:cubicBezTo>
                      <a:pt x="350234" y="32453"/>
                      <a:pt x="323469" y="12260"/>
                      <a:pt x="290798" y="3973"/>
                    </a:cubicBezTo>
                    <a:cubicBezTo>
                      <a:pt x="255556" y="-4885"/>
                      <a:pt x="217646" y="1211"/>
                      <a:pt x="186881" y="20833"/>
                    </a:cubicBezTo>
                    <a:cubicBezTo>
                      <a:pt x="180308" y="25024"/>
                      <a:pt x="174308" y="29881"/>
                      <a:pt x="168974" y="35215"/>
                    </a:cubicBezTo>
                    <a:cubicBezTo>
                      <a:pt x="134969" y="69220"/>
                      <a:pt x="127730" y="123607"/>
                      <a:pt x="154686" y="165898"/>
                    </a:cubicBezTo>
                    <a:cubicBezTo>
                      <a:pt x="158115" y="171232"/>
                      <a:pt x="162116" y="176090"/>
                      <a:pt x="166497" y="180567"/>
                    </a:cubicBezTo>
                    <a:lnTo>
                      <a:pt x="166497" y="180567"/>
                    </a:lnTo>
                    <a:cubicBezTo>
                      <a:pt x="197739" y="211809"/>
                      <a:pt x="242411" y="228192"/>
                      <a:pt x="284036" y="191330"/>
                    </a:cubicBezTo>
                    <a:cubicBezTo>
                      <a:pt x="325755" y="154468"/>
                      <a:pt x="317754" y="99128"/>
                      <a:pt x="274796" y="81888"/>
                    </a:cubicBezTo>
                    <a:cubicBezTo>
                      <a:pt x="276797" y="100747"/>
                      <a:pt x="289655" y="121607"/>
                      <a:pt x="290417" y="127989"/>
                    </a:cubicBezTo>
                    <a:cubicBezTo>
                      <a:pt x="250603" y="103414"/>
                      <a:pt x="302514" y="172947"/>
                      <a:pt x="238983" y="190854"/>
                    </a:cubicBezTo>
                    <a:cubicBezTo>
                      <a:pt x="229838" y="192473"/>
                      <a:pt x="220409" y="192283"/>
                      <a:pt x="211169" y="190187"/>
                    </a:cubicBezTo>
                    <a:cubicBezTo>
                      <a:pt x="192500" y="185996"/>
                      <a:pt x="176498" y="174852"/>
                      <a:pt x="166211" y="158659"/>
                    </a:cubicBezTo>
                    <a:cubicBezTo>
                      <a:pt x="139160" y="116178"/>
                      <a:pt x="151733" y="59504"/>
                      <a:pt x="194215" y="32453"/>
                    </a:cubicBezTo>
                    <a:cubicBezTo>
                      <a:pt x="221837" y="14832"/>
                      <a:pt x="255842" y="9403"/>
                      <a:pt x="287465" y="17404"/>
                    </a:cubicBezTo>
                    <a:cubicBezTo>
                      <a:pt x="316421" y="24738"/>
                      <a:pt x="340138" y="42550"/>
                      <a:pt x="354140" y="67696"/>
                    </a:cubicBezTo>
                    <a:cubicBezTo>
                      <a:pt x="371856" y="99414"/>
                      <a:pt x="375190" y="136752"/>
                      <a:pt x="363760" y="175804"/>
                    </a:cubicBezTo>
                    <a:cubicBezTo>
                      <a:pt x="348615" y="227811"/>
                      <a:pt x="308705" y="275341"/>
                      <a:pt x="257175" y="303154"/>
                    </a:cubicBezTo>
                    <a:cubicBezTo>
                      <a:pt x="255270" y="304201"/>
                      <a:pt x="253365" y="304963"/>
                      <a:pt x="251460" y="306011"/>
                    </a:cubicBezTo>
                    <a:cubicBezTo>
                      <a:pt x="279368" y="275722"/>
                      <a:pt x="250603" y="223144"/>
                      <a:pt x="196215" y="236764"/>
                    </a:cubicBezTo>
                    <a:cubicBezTo>
                      <a:pt x="209360" y="242765"/>
                      <a:pt x="268129" y="294962"/>
                      <a:pt x="202692" y="327538"/>
                    </a:cubicBezTo>
                    <a:cubicBezTo>
                      <a:pt x="95250" y="366876"/>
                      <a:pt x="3429" y="351445"/>
                      <a:pt x="2381" y="351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7395304" y="2020568"/>
                <a:ext cx="264547" cy="288982"/>
              </a:xfrm>
              <a:custGeom>
                <a:avLst/>
                <a:gdLst/>
                <a:ahLst/>
                <a:cxnLst/>
                <a:rect l="l" t="t" r="r" b="b"/>
                <a:pathLst>
                  <a:path w="264547" h="288982" extrusionOk="0">
                    <a:moveTo>
                      <a:pt x="74581" y="268194"/>
                    </a:moveTo>
                    <a:cubicBezTo>
                      <a:pt x="72485" y="268575"/>
                      <a:pt x="70485" y="269337"/>
                      <a:pt x="68866" y="270956"/>
                    </a:cubicBezTo>
                    <a:cubicBezTo>
                      <a:pt x="64770" y="275052"/>
                      <a:pt x="64770" y="281814"/>
                      <a:pt x="68866" y="285910"/>
                    </a:cubicBezTo>
                    <a:cubicBezTo>
                      <a:pt x="72962" y="290006"/>
                      <a:pt x="79724" y="290006"/>
                      <a:pt x="83820" y="285910"/>
                    </a:cubicBezTo>
                    <a:cubicBezTo>
                      <a:pt x="86678" y="283053"/>
                      <a:pt x="87439" y="279052"/>
                      <a:pt x="86296" y="275433"/>
                    </a:cubicBezTo>
                    <a:cubicBezTo>
                      <a:pt x="109347" y="239047"/>
                      <a:pt x="117253" y="195804"/>
                      <a:pt x="112204" y="153989"/>
                    </a:cubicBezTo>
                    <a:lnTo>
                      <a:pt x="112490" y="153989"/>
                    </a:lnTo>
                    <a:cubicBezTo>
                      <a:pt x="107728" y="119413"/>
                      <a:pt x="111823" y="73503"/>
                      <a:pt x="132683" y="46356"/>
                    </a:cubicBezTo>
                    <a:cubicBezTo>
                      <a:pt x="157829" y="9495"/>
                      <a:pt x="211646" y="5780"/>
                      <a:pt x="237268" y="37403"/>
                    </a:cubicBezTo>
                    <a:cubicBezTo>
                      <a:pt x="245936" y="66264"/>
                      <a:pt x="189547" y="82266"/>
                      <a:pt x="216313" y="104649"/>
                    </a:cubicBezTo>
                    <a:cubicBezTo>
                      <a:pt x="203073" y="112650"/>
                      <a:pt x="170116" y="110745"/>
                      <a:pt x="160972" y="88076"/>
                    </a:cubicBezTo>
                    <a:cubicBezTo>
                      <a:pt x="160496" y="97315"/>
                      <a:pt x="163449" y="106840"/>
                      <a:pt x="169164" y="114746"/>
                    </a:cubicBezTo>
                    <a:cubicBezTo>
                      <a:pt x="207740" y="161990"/>
                      <a:pt x="278225" y="111888"/>
                      <a:pt x="262223" y="57882"/>
                    </a:cubicBezTo>
                    <a:cubicBezTo>
                      <a:pt x="253841" y="17210"/>
                      <a:pt x="208121" y="-9555"/>
                      <a:pt x="168497" y="3208"/>
                    </a:cubicBezTo>
                    <a:cubicBezTo>
                      <a:pt x="125730" y="15781"/>
                      <a:pt x="102679" y="55310"/>
                      <a:pt x="96869" y="97220"/>
                    </a:cubicBezTo>
                    <a:cubicBezTo>
                      <a:pt x="79534" y="57120"/>
                      <a:pt x="49149" y="23211"/>
                      <a:pt x="8382" y="4542"/>
                    </a:cubicBezTo>
                    <a:cubicBezTo>
                      <a:pt x="5429" y="3018"/>
                      <a:pt x="2572" y="1684"/>
                      <a:pt x="0" y="636"/>
                    </a:cubicBezTo>
                    <a:cubicBezTo>
                      <a:pt x="11239" y="24163"/>
                      <a:pt x="9620" y="44451"/>
                      <a:pt x="33719" y="55691"/>
                    </a:cubicBezTo>
                    <a:cubicBezTo>
                      <a:pt x="55816" y="65978"/>
                      <a:pt x="72295" y="73217"/>
                      <a:pt x="82867" y="96077"/>
                    </a:cubicBezTo>
                    <a:cubicBezTo>
                      <a:pt x="105918" y="150941"/>
                      <a:pt x="105442" y="215139"/>
                      <a:pt x="74486" y="26819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7489778" y="1782126"/>
                <a:ext cx="296011" cy="344424"/>
              </a:xfrm>
              <a:custGeom>
                <a:avLst/>
                <a:gdLst/>
                <a:ahLst/>
                <a:cxnLst/>
                <a:rect l="l" t="t" r="r" b="b"/>
                <a:pathLst>
                  <a:path w="296011" h="344424" extrusionOk="0">
                    <a:moveTo>
                      <a:pt x="2967" y="344424"/>
                    </a:moveTo>
                    <a:lnTo>
                      <a:pt x="2967" y="344424"/>
                    </a:lnTo>
                    <a:cubicBezTo>
                      <a:pt x="2395" y="341281"/>
                      <a:pt x="-7416" y="283845"/>
                      <a:pt x="12111" y="210026"/>
                    </a:cubicBezTo>
                    <a:cubicBezTo>
                      <a:pt x="31065" y="109919"/>
                      <a:pt x="96788" y="57055"/>
                      <a:pt x="87454" y="0"/>
                    </a:cubicBezTo>
                    <a:cubicBezTo>
                      <a:pt x="106313" y="8192"/>
                      <a:pt x="124506" y="36385"/>
                      <a:pt x="111457" y="59722"/>
                    </a:cubicBezTo>
                    <a:cubicBezTo>
                      <a:pt x="124220" y="51816"/>
                      <a:pt x="137746" y="45529"/>
                      <a:pt x="151747" y="41434"/>
                    </a:cubicBezTo>
                    <a:cubicBezTo>
                      <a:pt x="186037" y="31433"/>
                      <a:pt x="218994" y="34481"/>
                      <a:pt x="247092" y="50102"/>
                    </a:cubicBezTo>
                    <a:cubicBezTo>
                      <a:pt x="269953" y="62865"/>
                      <a:pt x="286240" y="84392"/>
                      <a:pt x="292813" y="110585"/>
                    </a:cubicBezTo>
                    <a:cubicBezTo>
                      <a:pt x="299956" y="138970"/>
                      <a:pt x="295003" y="169354"/>
                      <a:pt x="279287" y="194120"/>
                    </a:cubicBezTo>
                    <a:cubicBezTo>
                      <a:pt x="275858" y="199454"/>
                      <a:pt x="272048" y="204216"/>
                      <a:pt x="267762" y="208502"/>
                    </a:cubicBezTo>
                    <a:cubicBezTo>
                      <a:pt x="240425" y="235839"/>
                      <a:pt x="196610" y="241649"/>
                      <a:pt x="162606" y="220027"/>
                    </a:cubicBezTo>
                    <a:cubicBezTo>
                      <a:pt x="158320" y="217265"/>
                      <a:pt x="154414" y="214027"/>
                      <a:pt x="150795" y="210502"/>
                    </a:cubicBezTo>
                    <a:lnTo>
                      <a:pt x="150795" y="210502"/>
                    </a:lnTo>
                    <a:cubicBezTo>
                      <a:pt x="125649" y="185452"/>
                      <a:pt x="112504" y="149543"/>
                      <a:pt x="142127" y="116015"/>
                    </a:cubicBezTo>
                    <a:cubicBezTo>
                      <a:pt x="171750" y="82487"/>
                      <a:pt x="216327" y="88964"/>
                      <a:pt x="230138" y="123444"/>
                    </a:cubicBezTo>
                    <a:cubicBezTo>
                      <a:pt x="214993" y="121825"/>
                      <a:pt x="198229" y="111538"/>
                      <a:pt x="193086" y="110871"/>
                    </a:cubicBezTo>
                    <a:cubicBezTo>
                      <a:pt x="212898" y="142875"/>
                      <a:pt x="156891" y="101156"/>
                      <a:pt x="142508" y="152210"/>
                    </a:cubicBezTo>
                    <a:cubicBezTo>
                      <a:pt x="141270" y="159544"/>
                      <a:pt x="141365" y="167164"/>
                      <a:pt x="143080" y="174593"/>
                    </a:cubicBezTo>
                    <a:cubicBezTo>
                      <a:pt x="146413" y="189643"/>
                      <a:pt x="155462" y="202502"/>
                      <a:pt x="168416" y="210788"/>
                    </a:cubicBezTo>
                    <a:cubicBezTo>
                      <a:pt x="202611" y="232600"/>
                      <a:pt x="248140" y="222504"/>
                      <a:pt x="269953" y="188214"/>
                    </a:cubicBezTo>
                    <a:cubicBezTo>
                      <a:pt x="284049" y="166021"/>
                      <a:pt x="288526" y="138684"/>
                      <a:pt x="282049" y="113252"/>
                    </a:cubicBezTo>
                    <a:cubicBezTo>
                      <a:pt x="276144" y="89916"/>
                      <a:pt x="261761" y="70866"/>
                      <a:pt x="241568" y="59627"/>
                    </a:cubicBezTo>
                    <a:cubicBezTo>
                      <a:pt x="216041" y="45434"/>
                      <a:pt x="186037" y="42767"/>
                      <a:pt x="154605" y="51911"/>
                    </a:cubicBezTo>
                    <a:cubicBezTo>
                      <a:pt x="112790" y="64103"/>
                      <a:pt x="74499" y="96202"/>
                      <a:pt x="52211" y="137636"/>
                    </a:cubicBezTo>
                    <a:cubicBezTo>
                      <a:pt x="51354" y="139160"/>
                      <a:pt x="50687" y="140684"/>
                      <a:pt x="49925" y="142208"/>
                    </a:cubicBezTo>
                    <a:cubicBezTo>
                      <a:pt x="74309" y="119729"/>
                      <a:pt x="116600" y="142970"/>
                      <a:pt x="105646" y="186690"/>
                    </a:cubicBezTo>
                    <a:cubicBezTo>
                      <a:pt x="100789" y="176117"/>
                      <a:pt x="59545" y="150590"/>
                      <a:pt x="32685" y="181451"/>
                    </a:cubicBezTo>
                    <a:cubicBezTo>
                      <a:pt x="5824" y="212312"/>
                      <a:pt x="2681" y="343567"/>
                      <a:pt x="2776" y="3444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7386378" y="1907666"/>
                <a:ext cx="85126" cy="149352"/>
              </a:xfrm>
              <a:custGeom>
                <a:avLst/>
                <a:gdLst/>
                <a:ahLst/>
                <a:cxnLst/>
                <a:rect l="l" t="t" r="r" b="b"/>
                <a:pathLst>
                  <a:path w="85126" h="149352" extrusionOk="0">
                    <a:moveTo>
                      <a:pt x="163" y="0"/>
                    </a:moveTo>
                    <a:cubicBezTo>
                      <a:pt x="-2313" y="29051"/>
                      <a:pt x="24167" y="44006"/>
                      <a:pt x="24167" y="44006"/>
                    </a:cubicBezTo>
                    <a:cubicBezTo>
                      <a:pt x="-21458" y="51625"/>
                      <a:pt x="78935" y="87535"/>
                      <a:pt x="85127" y="149352"/>
                    </a:cubicBezTo>
                    <a:cubicBezTo>
                      <a:pt x="77887" y="60770"/>
                      <a:pt x="56933" y="35719"/>
                      <a:pt x="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 t="48778" r="51939"/>
          <a:stretch/>
        </p:blipFill>
        <p:spPr>
          <a:xfrm>
            <a:off x="7296050" y="0"/>
            <a:ext cx="1847950" cy="216242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1226400" y="3209849"/>
            <a:ext cx="66912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3" name="Google Shape;203;p16"/>
          <p:cNvSpPr txBox="1">
            <a:spLocks noGrp="1"/>
          </p:cNvSpPr>
          <p:nvPr>
            <p:ph type="subTitle" idx="1"/>
          </p:nvPr>
        </p:nvSpPr>
        <p:spPr>
          <a:xfrm>
            <a:off x="1226400" y="1401751"/>
            <a:ext cx="6691200" cy="180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tral"/>
              <a:buNone/>
              <a:defRPr sz="30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tral"/>
              <a:buNone/>
              <a:defRPr sz="30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tral"/>
              <a:buNone/>
              <a:defRPr sz="30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tral"/>
              <a:buNone/>
              <a:defRPr sz="30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tral"/>
              <a:buNone/>
              <a:defRPr sz="30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tral"/>
              <a:buNone/>
              <a:defRPr sz="30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tral"/>
              <a:buNone/>
              <a:defRPr sz="30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tral"/>
              <a:buNone/>
              <a:defRPr sz="30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tral"/>
              <a:buNone/>
              <a:defRPr sz="30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59" r:id="rId7"/>
    <p:sldLayoutId id="2147483661" r:id="rId8"/>
    <p:sldLayoutId id="2147483662" r:id="rId9"/>
    <p:sldLayoutId id="2147483669" r:id="rId10"/>
    <p:sldLayoutId id="2147483674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pxhere.com/hu/photo/713246" TargetMode="Externa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pxhere.com/hu/photo/713246" TargetMode="Externa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 txBox="1">
            <a:spLocks noGrp="1"/>
          </p:cNvSpPr>
          <p:nvPr>
            <p:ph type="ctrTitle"/>
          </p:nvPr>
        </p:nvSpPr>
        <p:spPr>
          <a:xfrm>
            <a:off x="713250" y="1985955"/>
            <a:ext cx="7717500" cy="180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Spectral ExtraBold"/>
                <a:ea typeface="Spectral ExtraBold"/>
                <a:cs typeface="Spectral ExtraBold"/>
                <a:sym typeface="Spectral ExtraBold"/>
              </a:rPr>
              <a:t>Magasszintű programozás</a:t>
            </a:r>
            <a:br>
              <a:rPr lang="hu-HU" dirty="0">
                <a:latin typeface="Spectral ExtraBold"/>
                <a:ea typeface="Spectral ExtraBold"/>
                <a:cs typeface="Spectral ExtraBold"/>
                <a:sym typeface="Spectral ExtraBold"/>
              </a:rPr>
            </a:br>
            <a:r>
              <a:rPr lang="hu-HU" dirty="0">
                <a:latin typeface="Spectral"/>
                <a:ea typeface="Spectral"/>
                <a:cs typeface="Spectral"/>
                <a:sym typeface="Spectral"/>
              </a:rPr>
              <a:t>1. Zárthelyi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Calloc</a:t>
            </a:r>
            <a:r>
              <a:rPr lang="hu-HU" dirty="0"/>
              <a:t>, </a:t>
            </a:r>
            <a:r>
              <a:rPr lang="hu-HU" dirty="0" err="1"/>
              <a:t>Malloc</a:t>
            </a:r>
            <a:endParaRPr dirty="0"/>
          </a:p>
        </p:txBody>
      </p:sp>
      <p:sp>
        <p:nvSpPr>
          <p:cNvPr id="734" name="Google Shape;734;p52"/>
          <p:cNvSpPr txBox="1">
            <a:spLocks noGrp="1"/>
          </p:cNvSpPr>
          <p:nvPr>
            <p:ph type="subTitle" idx="1"/>
          </p:nvPr>
        </p:nvSpPr>
        <p:spPr>
          <a:xfrm>
            <a:off x="4725900" y="1796150"/>
            <a:ext cx="3698100" cy="28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SzPts val="1400"/>
              <a:buNone/>
            </a:pPr>
            <a:r>
              <a:rPr lang="hu-H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Egy bájt </a:t>
            </a:r>
            <a:r>
              <a:rPr lang="hu-HU" b="0" i="1" dirty="0">
                <a:solidFill>
                  <a:srgbClr val="000000"/>
                </a:solidFill>
                <a:effectLst/>
                <a:latin typeface="Inconsolata" pitchFamily="2" charset="-18"/>
              </a:rPr>
              <a:t>méretű</a:t>
            </a:r>
            <a:r>
              <a:rPr lang="hu-H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memóriablokkot foglal le, és egy mutatót ad vissza a blokk elejére.</a:t>
            </a: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SzPts val="1400"/>
              <a:buNone/>
            </a:pPr>
            <a:br>
              <a:rPr lang="hu-HU" dirty="0"/>
            </a:br>
            <a:r>
              <a:rPr lang="hu-H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Az újonnan lefoglalt memóriablokk tartalma nincs inicializálva, határozatlan értékekkel marad.</a:t>
            </a: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SzPts val="1400"/>
              <a:buNone/>
            </a:pPr>
            <a:endParaRPr lang="hu-HU" dirty="0"/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SzPts val="1400"/>
              <a:buNone/>
            </a:pPr>
            <a:r>
              <a:rPr lang="hu-HU" dirty="0"/>
              <a:t>             </a:t>
            </a:r>
            <a:r>
              <a:rPr lang="en-US" b="1" dirty="0"/>
              <a:t>(int*)malloc(</a:t>
            </a:r>
            <a:r>
              <a:rPr lang="en-US" b="1" dirty="0" err="1"/>
              <a:t>sizeof</a:t>
            </a:r>
            <a:r>
              <a:rPr lang="en-US" b="1" dirty="0"/>
              <a:t>(int) * 100);</a:t>
            </a:r>
            <a:endParaRPr lang="hu-HU" b="1" dirty="0"/>
          </a:p>
        </p:txBody>
      </p:sp>
      <p:sp>
        <p:nvSpPr>
          <p:cNvPr id="735" name="Google Shape;735;p52"/>
          <p:cNvSpPr txBox="1">
            <a:spLocks noGrp="1"/>
          </p:cNvSpPr>
          <p:nvPr>
            <p:ph type="subTitle" idx="2"/>
          </p:nvPr>
        </p:nvSpPr>
        <p:spPr>
          <a:xfrm>
            <a:off x="719999" y="1796150"/>
            <a:ext cx="3926341" cy="28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b="1" dirty="0"/>
              <a:t>Paraméterei: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i="1" dirty="0"/>
              <a:t>szám</a:t>
            </a:r>
            <a:r>
              <a:rPr lang="hu-HU" dirty="0"/>
              <a:t>: Előjel nélküli integrál érték , amely az elemek számát jelöli.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i="1" dirty="0"/>
              <a:t>méret</a:t>
            </a:r>
            <a:r>
              <a:rPr lang="hu-HU" dirty="0"/>
              <a:t>: Előjel nélküli integrálérték, amely a memóriablokkot bájtokban jelöli.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b="1" dirty="0"/>
              <a:t>Tulajdonsága: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dirty="0">
                <a:solidFill>
                  <a:srgbClr val="000000"/>
                </a:solidFill>
                <a:latin typeface="Roboto" panose="02000000000000000000" pitchFamily="2" charset="0"/>
              </a:rPr>
              <a:t>A</a:t>
            </a:r>
            <a:r>
              <a:rPr lang="hu-H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z összes bitjét nullára inicializálja.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hu-HU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b="1" dirty="0"/>
              <a:t>      </a:t>
            </a:r>
            <a:r>
              <a:rPr lang="en-US" b="1" dirty="0"/>
              <a:t>tomb = (int*)</a:t>
            </a:r>
            <a:r>
              <a:rPr lang="en-US" b="1" dirty="0" err="1"/>
              <a:t>calloc</a:t>
            </a:r>
            <a:r>
              <a:rPr lang="en-US" b="1" dirty="0"/>
              <a:t>(</a:t>
            </a:r>
            <a:r>
              <a:rPr lang="en-US" b="1" dirty="0" err="1"/>
              <a:t>sizeof</a:t>
            </a:r>
            <a:r>
              <a:rPr lang="en-US" b="1" dirty="0"/>
              <a:t>(int), </a:t>
            </a:r>
            <a:r>
              <a:rPr lang="en-US" b="1" dirty="0" err="1"/>
              <a:t>meret</a:t>
            </a:r>
            <a:r>
              <a:rPr lang="en-US" b="1" dirty="0"/>
              <a:t>);</a:t>
            </a:r>
            <a:endParaRPr lang="hu-HU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hu-HU" b="1" dirty="0"/>
          </a:p>
        </p:txBody>
      </p:sp>
      <p:sp>
        <p:nvSpPr>
          <p:cNvPr id="736" name="Google Shape;736;p52"/>
          <p:cNvSpPr txBox="1">
            <a:spLocks noGrp="1"/>
          </p:cNvSpPr>
          <p:nvPr>
            <p:ph type="subTitle" idx="3"/>
          </p:nvPr>
        </p:nvSpPr>
        <p:spPr>
          <a:xfrm>
            <a:off x="720000" y="1416850"/>
            <a:ext cx="36981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Calloc</a:t>
            </a:r>
            <a:endParaRPr dirty="0"/>
          </a:p>
        </p:txBody>
      </p:sp>
      <p:sp>
        <p:nvSpPr>
          <p:cNvPr id="737" name="Google Shape;737;p52"/>
          <p:cNvSpPr txBox="1">
            <a:spLocks noGrp="1"/>
          </p:cNvSpPr>
          <p:nvPr>
            <p:ph type="subTitle" idx="4"/>
          </p:nvPr>
        </p:nvSpPr>
        <p:spPr>
          <a:xfrm>
            <a:off x="4725900" y="1416850"/>
            <a:ext cx="36981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Malloc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94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4137" y="460950"/>
            <a:ext cx="3845075" cy="4221601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6"/>
          <p:cNvSpPr txBox="1">
            <a:spLocks noGrp="1"/>
          </p:cNvSpPr>
          <p:nvPr>
            <p:ph type="title"/>
          </p:nvPr>
        </p:nvSpPr>
        <p:spPr>
          <a:xfrm>
            <a:off x="3743750" y="2214150"/>
            <a:ext cx="4686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Random</a:t>
            </a:r>
            <a:endParaRPr dirty="0"/>
          </a:p>
        </p:txBody>
      </p:sp>
      <p:sp>
        <p:nvSpPr>
          <p:cNvPr id="443" name="Google Shape;443;p36"/>
          <p:cNvSpPr txBox="1">
            <a:spLocks noGrp="1"/>
          </p:cNvSpPr>
          <p:nvPr>
            <p:ph type="title" idx="2"/>
          </p:nvPr>
        </p:nvSpPr>
        <p:spPr>
          <a:xfrm>
            <a:off x="1387750" y="1909351"/>
            <a:ext cx="1434900" cy="1324800"/>
          </a:xfrm>
          <a:prstGeom prst="rect">
            <a:avLst/>
          </a:prstGeom>
        </p:spPr>
        <p:txBody>
          <a:bodyPr spcFirstLastPara="1" wrap="square" lIns="91425" tIns="91425" rIns="91425" bIns="1828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7050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Random szám generálás</a:t>
            </a:r>
            <a:endParaRPr dirty="0"/>
          </a:p>
        </p:txBody>
      </p:sp>
      <p:sp>
        <p:nvSpPr>
          <p:cNvPr id="734" name="Google Shape;734;p52"/>
          <p:cNvSpPr txBox="1">
            <a:spLocks noGrp="1"/>
          </p:cNvSpPr>
          <p:nvPr>
            <p:ph type="subTitle" idx="1"/>
          </p:nvPr>
        </p:nvSpPr>
        <p:spPr>
          <a:xfrm>
            <a:off x="4725900" y="1796150"/>
            <a:ext cx="3698100" cy="28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dirty="0"/>
              <a:t>0 és 100 között: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b="1" dirty="0" err="1"/>
              <a:t>rand</a:t>
            </a:r>
            <a:r>
              <a:rPr lang="hu-HU" b="1" dirty="0"/>
              <a:t>() % (100+1)-1;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dirty="0"/>
              <a:t>0 és 99 között: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b="1" dirty="0" err="1"/>
              <a:t>rand</a:t>
            </a:r>
            <a:r>
              <a:rPr lang="hu-HU" b="1" dirty="0"/>
              <a:t>() % 100;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dirty="0"/>
              <a:t>1 és 100 között: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b="1" dirty="0" err="1"/>
              <a:t>rand</a:t>
            </a:r>
            <a:r>
              <a:rPr lang="hu-HU" b="1" dirty="0"/>
              <a:t>() % 100+1;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dirty="0"/>
              <a:t>Intervallum nélkül is használható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b="1" dirty="0" err="1"/>
              <a:t>rand</a:t>
            </a:r>
            <a:r>
              <a:rPr lang="hu-HU" b="1" dirty="0"/>
              <a:t>()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hu-HU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hu-HU" b="1" dirty="0"/>
          </a:p>
        </p:txBody>
      </p:sp>
      <p:sp>
        <p:nvSpPr>
          <p:cNvPr id="735" name="Google Shape;735;p52"/>
          <p:cNvSpPr txBox="1">
            <a:spLocks noGrp="1"/>
          </p:cNvSpPr>
          <p:nvPr>
            <p:ph type="subTitle" idx="2"/>
          </p:nvPr>
        </p:nvSpPr>
        <p:spPr>
          <a:xfrm>
            <a:off x="719999" y="1796150"/>
            <a:ext cx="3926341" cy="28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dirty="0"/>
              <a:t>Az intervallumot úgy kell megadni, hogy (nagyobb_szám+1-kisebb_szam)+</a:t>
            </a:r>
            <a:r>
              <a:rPr lang="hu-HU" dirty="0" err="1"/>
              <a:t>kisebb_szam</a:t>
            </a: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dirty="0"/>
              <a:t>Pl. 90 és 65 között: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b="1" dirty="0" err="1"/>
              <a:t>rand</a:t>
            </a:r>
            <a:r>
              <a:rPr lang="hu-HU" b="1" dirty="0"/>
              <a:t>() % (90 + 1 - 65) + 65;</a:t>
            </a:r>
          </a:p>
        </p:txBody>
      </p:sp>
      <p:sp>
        <p:nvSpPr>
          <p:cNvPr id="736" name="Google Shape;736;p52"/>
          <p:cNvSpPr txBox="1">
            <a:spLocks noGrp="1"/>
          </p:cNvSpPr>
          <p:nvPr>
            <p:ph type="subTitle" idx="3"/>
          </p:nvPr>
        </p:nvSpPr>
        <p:spPr>
          <a:xfrm>
            <a:off x="720000" y="1416850"/>
            <a:ext cx="36981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Megadott paraméterekkel</a:t>
            </a:r>
            <a:endParaRPr dirty="0"/>
          </a:p>
        </p:txBody>
      </p:sp>
      <p:sp>
        <p:nvSpPr>
          <p:cNvPr id="737" name="Google Shape;737;p52"/>
          <p:cNvSpPr txBox="1">
            <a:spLocks noGrp="1"/>
          </p:cNvSpPr>
          <p:nvPr>
            <p:ph type="subTitle" idx="4"/>
          </p:nvPr>
        </p:nvSpPr>
        <p:spPr>
          <a:xfrm>
            <a:off x="4725900" y="1416850"/>
            <a:ext cx="36981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Alapok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079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4137" y="460950"/>
            <a:ext cx="3845075" cy="4221601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6"/>
          <p:cNvSpPr txBox="1">
            <a:spLocks noGrp="1"/>
          </p:cNvSpPr>
          <p:nvPr>
            <p:ph type="title"/>
          </p:nvPr>
        </p:nvSpPr>
        <p:spPr>
          <a:xfrm>
            <a:off x="3743750" y="2214150"/>
            <a:ext cx="4686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Feltöltések</a:t>
            </a:r>
            <a:endParaRPr dirty="0"/>
          </a:p>
        </p:txBody>
      </p:sp>
      <p:sp>
        <p:nvSpPr>
          <p:cNvPr id="443" name="Google Shape;443;p36"/>
          <p:cNvSpPr txBox="1">
            <a:spLocks noGrp="1"/>
          </p:cNvSpPr>
          <p:nvPr>
            <p:ph type="title" idx="2"/>
          </p:nvPr>
        </p:nvSpPr>
        <p:spPr>
          <a:xfrm>
            <a:off x="1387750" y="1909351"/>
            <a:ext cx="1434900" cy="1324800"/>
          </a:xfrm>
          <a:prstGeom prst="rect">
            <a:avLst/>
          </a:prstGeom>
        </p:spPr>
        <p:txBody>
          <a:bodyPr spcFirstLastPara="1" wrap="square" lIns="91425" tIns="91425" rIns="91425" bIns="1828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125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 txBox="1">
            <a:spLocks noGrp="1"/>
          </p:cNvSpPr>
          <p:nvPr>
            <p:ph type="title"/>
          </p:nvPr>
        </p:nvSpPr>
        <p:spPr>
          <a:xfrm>
            <a:off x="720000" y="5325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Minta tömbök</a:t>
            </a:r>
            <a:endParaRPr dirty="0"/>
          </a:p>
        </p:txBody>
      </p:sp>
      <p:sp>
        <p:nvSpPr>
          <p:cNvPr id="450" name="Google Shape;450;p37"/>
          <p:cNvSpPr txBox="1">
            <a:spLocks noGrp="1"/>
          </p:cNvSpPr>
          <p:nvPr>
            <p:ph type="subTitle" idx="1"/>
          </p:nvPr>
        </p:nvSpPr>
        <p:spPr>
          <a:xfrm>
            <a:off x="1405720" y="1998695"/>
            <a:ext cx="68919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     </a:t>
            </a:r>
            <a:r>
              <a:rPr lang="hu-HU" dirty="0" err="1"/>
              <a:t>char</a:t>
            </a:r>
            <a:r>
              <a:rPr lang="hu-HU" dirty="0"/>
              <a:t> </a:t>
            </a:r>
            <a:r>
              <a:rPr lang="hu-HU" dirty="0" err="1"/>
              <a:t>nev</a:t>
            </a:r>
            <a:r>
              <a:rPr lang="hu-HU" dirty="0"/>
              <a:t>[21] = { elemek };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1" name="Google Shape;451;p37"/>
          <p:cNvSpPr txBox="1">
            <a:spLocks noGrp="1"/>
          </p:cNvSpPr>
          <p:nvPr>
            <p:ph type="subTitle" idx="2"/>
          </p:nvPr>
        </p:nvSpPr>
        <p:spPr>
          <a:xfrm>
            <a:off x="1405720" y="3194424"/>
            <a:ext cx="68919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     int </a:t>
            </a:r>
            <a:r>
              <a:rPr lang="hu-HU" dirty="0" err="1"/>
              <a:t>nev</a:t>
            </a:r>
            <a:r>
              <a:rPr lang="hu-HU" dirty="0"/>
              <a:t>[5] = { 0 }; // csak int esetén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     </a:t>
            </a:r>
            <a:r>
              <a:rPr lang="hu-HU" dirty="0" err="1"/>
              <a:t>for</a:t>
            </a:r>
            <a:r>
              <a:rPr lang="hu-HU" dirty="0"/>
              <a:t> (int i=0; i&lt;5; i++) //</a:t>
            </a:r>
            <a:r>
              <a:rPr lang="hu-HU" dirty="0" err="1"/>
              <a:t>char</a:t>
            </a:r>
            <a:r>
              <a:rPr lang="hu-HU" dirty="0"/>
              <a:t> esetén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            </a:t>
            </a:r>
            <a:r>
              <a:rPr lang="hu-HU" dirty="0" err="1"/>
              <a:t>nev</a:t>
            </a:r>
            <a:r>
              <a:rPr lang="hu-HU" dirty="0"/>
              <a:t>[i]=‚0’;</a:t>
            </a:r>
            <a:endParaRPr dirty="0"/>
          </a:p>
        </p:txBody>
      </p:sp>
      <p:sp>
        <p:nvSpPr>
          <p:cNvPr id="453" name="Google Shape;453;p37"/>
          <p:cNvSpPr txBox="1">
            <a:spLocks noGrp="1"/>
          </p:cNvSpPr>
          <p:nvPr>
            <p:ph type="subTitle" idx="4"/>
          </p:nvPr>
        </p:nvSpPr>
        <p:spPr>
          <a:xfrm>
            <a:off x="1405720" y="1704179"/>
            <a:ext cx="6891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Tömb elemeinek megadása</a:t>
            </a:r>
            <a:endParaRPr dirty="0"/>
          </a:p>
        </p:txBody>
      </p:sp>
      <p:sp>
        <p:nvSpPr>
          <p:cNvPr id="454" name="Google Shape;454;p37"/>
          <p:cNvSpPr txBox="1">
            <a:spLocks noGrp="1"/>
          </p:cNvSpPr>
          <p:nvPr>
            <p:ph type="subTitle" idx="5"/>
          </p:nvPr>
        </p:nvSpPr>
        <p:spPr>
          <a:xfrm>
            <a:off x="1405720" y="2900933"/>
            <a:ext cx="6891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Tömb 0 kezdőértékkel</a:t>
            </a:r>
            <a:endParaRPr dirty="0"/>
          </a:p>
        </p:txBody>
      </p:sp>
      <p:sp>
        <p:nvSpPr>
          <p:cNvPr id="455" name="Google Shape;455;p37"/>
          <p:cNvSpPr txBox="1"/>
          <p:nvPr/>
        </p:nvSpPr>
        <p:spPr>
          <a:xfrm>
            <a:off x="593620" y="1704181"/>
            <a:ext cx="659700" cy="625200"/>
          </a:xfrm>
          <a:prstGeom prst="rect">
            <a:avLst/>
          </a:prstGeom>
          <a:solidFill>
            <a:srgbClr val="A08E73"/>
          </a:solidFill>
          <a:ln w="9525" cap="flat" cmpd="sng">
            <a:solidFill>
              <a:srgbClr val="30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EBE9DC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56" name="Google Shape;456;p37"/>
          <p:cNvSpPr txBox="1"/>
          <p:nvPr/>
        </p:nvSpPr>
        <p:spPr>
          <a:xfrm>
            <a:off x="593620" y="2900931"/>
            <a:ext cx="659700" cy="625200"/>
          </a:xfrm>
          <a:prstGeom prst="rect">
            <a:avLst/>
          </a:prstGeom>
          <a:solidFill>
            <a:srgbClr val="A08E73"/>
          </a:solidFill>
          <a:ln w="9525" cap="flat" cmpd="sng">
            <a:solidFill>
              <a:srgbClr val="30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EBE9DC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4" name="Kép 3" descr="A képen növény, virág, pollen, sárga látható&#10;&#10;Automatikusan generált leírás">
            <a:extLst>
              <a:ext uri="{FF2B5EF4-FFF2-40B4-BE49-F238E27FC236}">
                <a16:creationId xmlns:a16="http://schemas.microsoft.com/office/drawing/2014/main" id="{72A8FA4C-8B2F-8745-21A8-9C314B17A7D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lumMod val="25000"/>
                <a:lumOff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54436" y="2931292"/>
            <a:ext cx="985277" cy="598556"/>
          </a:xfrm>
          <a:prstGeom prst="rect">
            <a:avLst/>
          </a:prstGeom>
        </p:spPr>
      </p:pic>
      <p:pic>
        <p:nvPicPr>
          <p:cNvPr id="5" name="Kép 4" descr="A képen növény, virág, pollen, sárga látható&#10;&#10;Automatikusan generált leírás">
            <a:extLst>
              <a:ext uri="{FF2B5EF4-FFF2-40B4-BE49-F238E27FC236}">
                <a16:creationId xmlns:a16="http://schemas.microsoft.com/office/drawing/2014/main" id="{FCCA4B3D-7CEC-0712-52E3-A4046383D9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lumMod val="25000"/>
                <a:lumOff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87350" y="1707510"/>
            <a:ext cx="985277" cy="5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3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Minta tömbök</a:t>
            </a:r>
            <a:endParaRPr dirty="0"/>
          </a:p>
        </p:txBody>
      </p:sp>
      <p:sp>
        <p:nvSpPr>
          <p:cNvPr id="449" name="Google Shape;449;p37"/>
          <p:cNvSpPr txBox="1">
            <a:spLocks noGrp="1"/>
          </p:cNvSpPr>
          <p:nvPr>
            <p:ph type="subTitle" idx="6"/>
          </p:nvPr>
        </p:nvSpPr>
        <p:spPr>
          <a:xfrm>
            <a:off x="1532100" y="3525259"/>
            <a:ext cx="6891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Véletlen számokkal feltöltött</a:t>
            </a:r>
            <a:endParaRPr dirty="0"/>
          </a:p>
        </p:txBody>
      </p:sp>
      <p:sp>
        <p:nvSpPr>
          <p:cNvPr id="450" name="Google Shape;450;p37"/>
          <p:cNvSpPr txBox="1">
            <a:spLocks noGrp="1"/>
          </p:cNvSpPr>
          <p:nvPr>
            <p:ph type="subTitle" idx="1"/>
          </p:nvPr>
        </p:nvSpPr>
        <p:spPr>
          <a:xfrm>
            <a:off x="1532100" y="1426266"/>
            <a:ext cx="68919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     </a:t>
            </a:r>
            <a:r>
              <a:rPr lang="hu-HU" dirty="0" err="1"/>
              <a:t>char</a:t>
            </a:r>
            <a:r>
              <a:rPr lang="hu-HU" dirty="0"/>
              <a:t> </a:t>
            </a:r>
            <a:r>
              <a:rPr lang="hu-HU" dirty="0" err="1"/>
              <a:t>msh</a:t>
            </a:r>
            <a:r>
              <a:rPr lang="hu-HU" dirty="0"/>
              <a:t>[21] = { 'Q','W','R','T','Z','P','S','D','F','G','H','J','K','L','Y','X','C','V','B','N','M' };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1" name="Google Shape;451;p37"/>
          <p:cNvSpPr txBox="1">
            <a:spLocks noGrp="1"/>
          </p:cNvSpPr>
          <p:nvPr>
            <p:ph type="subTitle" idx="2"/>
          </p:nvPr>
        </p:nvSpPr>
        <p:spPr>
          <a:xfrm>
            <a:off x="1532100" y="2621995"/>
            <a:ext cx="68919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     </a:t>
            </a:r>
            <a:r>
              <a:rPr lang="hu-HU" dirty="0" err="1"/>
              <a:t>char</a:t>
            </a:r>
            <a:r>
              <a:rPr lang="hu-HU" dirty="0"/>
              <a:t> </a:t>
            </a:r>
            <a:r>
              <a:rPr lang="hu-HU" dirty="0" err="1"/>
              <a:t>mgh</a:t>
            </a:r>
            <a:r>
              <a:rPr lang="hu-HU" dirty="0"/>
              <a:t>[5] = { 'A','E','U','I','O' };</a:t>
            </a:r>
            <a:endParaRPr dirty="0"/>
          </a:p>
        </p:txBody>
      </p:sp>
      <p:sp>
        <p:nvSpPr>
          <p:cNvPr id="452" name="Google Shape;452;p37"/>
          <p:cNvSpPr txBox="1">
            <a:spLocks noGrp="1"/>
          </p:cNvSpPr>
          <p:nvPr>
            <p:ph type="subTitle" idx="3"/>
          </p:nvPr>
        </p:nvSpPr>
        <p:spPr>
          <a:xfrm>
            <a:off x="1532100" y="3817723"/>
            <a:ext cx="68919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     int index = </a:t>
            </a:r>
            <a:r>
              <a:rPr lang="hu-HU" dirty="0" err="1"/>
              <a:t>rand</a:t>
            </a:r>
            <a:r>
              <a:rPr lang="hu-HU" dirty="0"/>
              <a:t>() % 100;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     </a:t>
            </a:r>
            <a:r>
              <a:rPr lang="hu-HU" dirty="0" err="1"/>
              <a:t>tomb</a:t>
            </a:r>
            <a:r>
              <a:rPr lang="hu-HU" dirty="0"/>
              <a:t>[i] = index;</a:t>
            </a:r>
          </a:p>
        </p:txBody>
      </p:sp>
      <p:sp>
        <p:nvSpPr>
          <p:cNvPr id="453" name="Google Shape;453;p37"/>
          <p:cNvSpPr txBox="1">
            <a:spLocks noGrp="1"/>
          </p:cNvSpPr>
          <p:nvPr>
            <p:ph type="subTitle" idx="4"/>
          </p:nvPr>
        </p:nvSpPr>
        <p:spPr>
          <a:xfrm>
            <a:off x="1532100" y="1131750"/>
            <a:ext cx="6891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Mássalhangzók</a:t>
            </a:r>
            <a:endParaRPr dirty="0"/>
          </a:p>
        </p:txBody>
      </p:sp>
      <p:sp>
        <p:nvSpPr>
          <p:cNvPr id="454" name="Google Shape;454;p37"/>
          <p:cNvSpPr txBox="1">
            <a:spLocks noGrp="1"/>
          </p:cNvSpPr>
          <p:nvPr>
            <p:ph type="subTitle" idx="5"/>
          </p:nvPr>
        </p:nvSpPr>
        <p:spPr>
          <a:xfrm>
            <a:off x="1532100" y="2328504"/>
            <a:ext cx="6891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Magánhangzók</a:t>
            </a:r>
            <a:endParaRPr dirty="0"/>
          </a:p>
        </p:txBody>
      </p:sp>
      <p:sp>
        <p:nvSpPr>
          <p:cNvPr id="455" name="Google Shape;455;p37"/>
          <p:cNvSpPr txBox="1"/>
          <p:nvPr/>
        </p:nvSpPr>
        <p:spPr>
          <a:xfrm>
            <a:off x="720000" y="1131752"/>
            <a:ext cx="659700" cy="625200"/>
          </a:xfrm>
          <a:prstGeom prst="rect">
            <a:avLst/>
          </a:prstGeom>
          <a:solidFill>
            <a:srgbClr val="A08E73"/>
          </a:solidFill>
          <a:ln w="9525" cap="flat" cmpd="sng">
            <a:solidFill>
              <a:srgbClr val="30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EBE9DC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56" name="Google Shape;456;p37"/>
          <p:cNvSpPr txBox="1"/>
          <p:nvPr/>
        </p:nvSpPr>
        <p:spPr>
          <a:xfrm>
            <a:off x="720000" y="2328502"/>
            <a:ext cx="659700" cy="625200"/>
          </a:xfrm>
          <a:prstGeom prst="rect">
            <a:avLst/>
          </a:prstGeom>
          <a:solidFill>
            <a:srgbClr val="A08E73"/>
          </a:solidFill>
          <a:ln w="9525" cap="flat" cmpd="sng">
            <a:solidFill>
              <a:srgbClr val="30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EBE9DC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57" name="Google Shape;457;p37"/>
          <p:cNvSpPr txBox="1"/>
          <p:nvPr/>
        </p:nvSpPr>
        <p:spPr>
          <a:xfrm>
            <a:off x="720000" y="3525252"/>
            <a:ext cx="659700" cy="624900"/>
          </a:xfrm>
          <a:prstGeom prst="rect">
            <a:avLst/>
          </a:prstGeom>
          <a:solidFill>
            <a:srgbClr val="A08E73"/>
          </a:solidFill>
          <a:ln w="9525" cap="flat" cmpd="sng">
            <a:solidFill>
              <a:srgbClr val="300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EBE9DC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3" name="Kép 2" descr="A képen növény, virág, pollen, sárga látható&#10;&#10;Automatikusan generált leírás">
            <a:extLst>
              <a:ext uri="{FF2B5EF4-FFF2-40B4-BE49-F238E27FC236}">
                <a16:creationId xmlns:a16="http://schemas.microsoft.com/office/drawing/2014/main" id="{01CE77EE-85F1-7D3F-1B3B-57F172D2A35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lumMod val="25000"/>
                <a:lumOff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13730" y="3544162"/>
            <a:ext cx="985277" cy="598556"/>
          </a:xfrm>
          <a:prstGeom prst="rect">
            <a:avLst/>
          </a:prstGeom>
        </p:spPr>
      </p:pic>
      <p:pic>
        <p:nvPicPr>
          <p:cNvPr id="4" name="Kép 3" descr="A képen növény, virág, pollen, sárga látható&#10;&#10;Automatikusan generált leírás">
            <a:extLst>
              <a:ext uri="{FF2B5EF4-FFF2-40B4-BE49-F238E27FC236}">
                <a16:creationId xmlns:a16="http://schemas.microsoft.com/office/drawing/2014/main" id="{72A8FA4C-8B2F-8745-21A8-9C314B17A7D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lumMod val="25000"/>
                <a:lumOff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80816" y="2358863"/>
            <a:ext cx="985277" cy="598556"/>
          </a:xfrm>
          <a:prstGeom prst="rect">
            <a:avLst/>
          </a:prstGeom>
        </p:spPr>
      </p:pic>
      <p:pic>
        <p:nvPicPr>
          <p:cNvPr id="5" name="Kép 4" descr="A képen növény, virág, pollen, sárga látható&#10;&#10;Automatikusan generált leírás">
            <a:extLst>
              <a:ext uri="{FF2B5EF4-FFF2-40B4-BE49-F238E27FC236}">
                <a16:creationId xmlns:a16="http://schemas.microsoft.com/office/drawing/2014/main" id="{FCCA4B3D-7CEC-0712-52E3-A4046383D9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lumMod val="25000"/>
                <a:lumOff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13730" y="1135081"/>
            <a:ext cx="985277" cy="59855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4137" y="460950"/>
            <a:ext cx="3845075" cy="4221601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6"/>
          <p:cNvSpPr txBox="1">
            <a:spLocks noGrp="1"/>
          </p:cNvSpPr>
          <p:nvPr>
            <p:ph type="title"/>
          </p:nvPr>
        </p:nvSpPr>
        <p:spPr>
          <a:xfrm>
            <a:off x="3743750" y="2214150"/>
            <a:ext cx="4686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Rendezés</a:t>
            </a:r>
            <a:endParaRPr dirty="0"/>
          </a:p>
        </p:txBody>
      </p:sp>
      <p:sp>
        <p:nvSpPr>
          <p:cNvPr id="443" name="Google Shape;443;p36"/>
          <p:cNvSpPr txBox="1">
            <a:spLocks noGrp="1"/>
          </p:cNvSpPr>
          <p:nvPr>
            <p:ph type="title" idx="2"/>
          </p:nvPr>
        </p:nvSpPr>
        <p:spPr>
          <a:xfrm>
            <a:off x="1387750" y="1909351"/>
            <a:ext cx="1434900" cy="1324800"/>
          </a:xfrm>
          <a:prstGeom prst="rect">
            <a:avLst/>
          </a:prstGeom>
        </p:spPr>
        <p:txBody>
          <a:bodyPr spcFirstLastPara="1" wrap="square" lIns="91425" tIns="91425" rIns="91425" bIns="1828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5344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611BB7-CAB9-AD77-1C9C-2A361209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Buborék rendezés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E49E68D-395D-13C4-F790-FBFF1280D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8099" y="1167124"/>
            <a:ext cx="4005901" cy="2812500"/>
          </a:xfrm>
        </p:spPr>
        <p:txBody>
          <a:bodyPr/>
          <a:lstStyle/>
          <a:p>
            <a:pPr marL="139700" indent="0">
              <a:buNone/>
            </a:pPr>
            <a:r>
              <a:rPr lang="hu-HU" dirty="0"/>
              <a:t>Végig megy a tömb minden elemén, megnézi a tömb 0. elemét, és összehasonlítja a többivel.</a:t>
            </a:r>
          </a:p>
          <a:p>
            <a:pPr marL="139700" indent="0">
              <a:buNone/>
            </a:pPr>
            <a:r>
              <a:rPr lang="hu-HU" dirty="0"/>
              <a:t>Ha a tömb 0. eleme nagyobb, mint a tömb valamelyik másik eleme, akkor egy s nevű változóba kiírja a másik értéket, és a helyére pedig beírja a 0. elemet, végül a 0. elem helyére beírja az s-t. Így helyet cseréltek.</a:t>
            </a:r>
          </a:p>
          <a:p>
            <a:pPr marL="139700" indent="0">
              <a:buNone/>
            </a:pPr>
            <a:r>
              <a:rPr lang="hu-HU" dirty="0"/>
              <a:t>Ezután nézi a tömb 1. elemét majd így tovább.</a:t>
            </a:r>
          </a:p>
          <a:p>
            <a:pPr marL="139700" indent="0">
              <a:buNone/>
            </a:pPr>
            <a:r>
              <a:rPr lang="hu-HU" dirty="0"/>
              <a:t>Ha alapból növekvő sorrendbe voltak a tömb elemei, akkor is lefut a program.</a:t>
            </a:r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349D303E-F1CD-ACF4-FE3B-2318EB7DC8A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88351" y="1165500"/>
            <a:ext cx="3698100" cy="2812500"/>
          </a:xfrm>
        </p:spPr>
        <p:txBody>
          <a:bodyPr/>
          <a:lstStyle/>
          <a:p>
            <a:pPr marL="139700" indent="0">
              <a:buNone/>
            </a:pPr>
            <a:r>
              <a:rPr lang="hu-HU" dirty="0" err="1"/>
              <a:t>for</a:t>
            </a:r>
            <a:r>
              <a:rPr lang="hu-HU" dirty="0"/>
              <a:t> (int i = 0; i &lt; </a:t>
            </a:r>
            <a:r>
              <a:rPr lang="hu-HU" dirty="0" err="1"/>
              <a:t>meret</a:t>
            </a:r>
            <a:r>
              <a:rPr lang="hu-HU" dirty="0"/>
              <a:t>; i++)</a:t>
            </a:r>
          </a:p>
          <a:p>
            <a:pPr marL="139700" indent="0">
              <a:buNone/>
            </a:pPr>
            <a:r>
              <a:rPr lang="hu-HU" dirty="0"/>
              <a:t>{</a:t>
            </a:r>
          </a:p>
          <a:p>
            <a:pPr marL="139700" indent="0">
              <a:buNone/>
            </a:pPr>
            <a:r>
              <a:rPr lang="hu-HU" dirty="0"/>
              <a:t>  </a:t>
            </a:r>
            <a:r>
              <a:rPr lang="hu-HU" dirty="0" err="1"/>
              <a:t>for</a:t>
            </a:r>
            <a:r>
              <a:rPr lang="hu-HU" dirty="0"/>
              <a:t> (int j = 1; j &lt; </a:t>
            </a:r>
            <a:r>
              <a:rPr lang="hu-HU" dirty="0" err="1"/>
              <a:t>meret</a:t>
            </a:r>
            <a:r>
              <a:rPr lang="hu-HU" dirty="0"/>
              <a:t>; j++)</a:t>
            </a:r>
          </a:p>
          <a:p>
            <a:pPr marL="139700" indent="0">
              <a:buNone/>
            </a:pPr>
            <a:r>
              <a:rPr lang="hu-HU" dirty="0"/>
              <a:t>  {</a:t>
            </a:r>
          </a:p>
          <a:p>
            <a:pPr marL="139700" indent="0">
              <a:buNone/>
            </a:pPr>
            <a:r>
              <a:rPr lang="hu-HU" dirty="0"/>
              <a:t>    </a:t>
            </a:r>
            <a:r>
              <a:rPr lang="hu-HU" dirty="0" err="1"/>
              <a:t>if</a:t>
            </a:r>
            <a:r>
              <a:rPr lang="hu-HU" dirty="0"/>
              <a:t> (</a:t>
            </a:r>
            <a:r>
              <a:rPr lang="hu-HU" dirty="0" err="1"/>
              <a:t>tomb</a:t>
            </a:r>
            <a:r>
              <a:rPr lang="hu-HU" dirty="0"/>
              <a:t>[j]&lt;</a:t>
            </a:r>
            <a:r>
              <a:rPr lang="hu-HU" dirty="0" err="1"/>
              <a:t>tomb</a:t>
            </a:r>
            <a:r>
              <a:rPr lang="hu-HU" dirty="0"/>
              <a:t>[i])</a:t>
            </a:r>
          </a:p>
          <a:p>
            <a:pPr marL="139700" indent="0">
              <a:buNone/>
            </a:pPr>
            <a:r>
              <a:rPr lang="hu-HU" dirty="0"/>
              <a:t>    {</a:t>
            </a:r>
          </a:p>
          <a:p>
            <a:pPr marL="139700" indent="0">
              <a:buNone/>
            </a:pPr>
            <a:r>
              <a:rPr lang="hu-HU" dirty="0"/>
              <a:t>      int s = </a:t>
            </a:r>
            <a:r>
              <a:rPr lang="hu-HU" dirty="0" err="1"/>
              <a:t>tomb</a:t>
            </a:r>
            <a:r>
              <a:rPr lang="hu-HU" dirty="0"/>
              <a:t>[j];</a:t>
            </a:r>
          </a:p>
          <a:p>
            <a:pPr marL="139700" indent="0">
              <a:buNone/>
            </a:pPr>
            <a:r>
              <a:rPr lang="hu-HU" dirty="0"/>
              <a:t>      </a:t>
            </a:r>
            <a:r>
              <a:rPr lang="hu-HU" dirty="0" err="1"/>
              <a:t>tomb</a:t>
            </a:r>
            <a:r>
              <a:rPr lang="hu-HU" dirty="0"/>
              <a:t>[j] = </a:t>
            </a:r>
            <a:r>
              <a:rPr lang="hu-HU" dirty="0" err="1"/>
              <a:t>tomb</a:t>
            </a:r>
            <a:r>
              <a:rPr lang="hu-HU" dirty="0"/>
              <a:t>[i];</a:t>
            </a:r>
          </a:p>
          <a:p>
            <a:pPr marL="139700" indent="0">
              <a:buNone/>
            </a:pPr>
            <a:r>
              <a:rPr lang="hu-HU" dirty="0"/>
              <a:t>      </a:t>
            </a:r>
            <a:r>
              <a:rPr lang="hu-HU" dirty="0" err="1"/>
              <a:t>tomb</a:t>
            </a:r>
            <a:r>
              <a:rPr lang="hu-HU" dirty="0"/>
              <a:t>[i] = s;</a:t>
            </a:r>
          </a:p>
          <a:p>
            <a:pPr marL="139700" indent="0">
              <a:buNone/>
            </a:pPr>
            <a:r>
              <a:rPr lang="hu-HU" dirty="0"/>
              <a:t>    }</a:t>
            </a:r>
          </a:p>
          <a:p>
            <a:pPr marL="139700" indent="0">
              <a:buNone/>
            </a:pPr>
            <a:r>
              <a:rPr lang="hu-HU" dirty="0"/>
              <a:t>  }</a:t>
            </a:r>
          </a:p>
          <a:p>
            <a:pPr marL="139700" indent="0">
              <a:buNone/>
            </a:pPr>
            <a:r>
              <a:rPr lang="hu-H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9901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967A48-5789-8ABC-AA8F-BABF0995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Szókereső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751E0EE-BF81-F856-F954-4827DA2A8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902" y="1226634"/>
            <a:ext cx="7792098" cy="3382016"/>
          </a:xfrm>
        </p:spPr>
        <p:txBody>
          <a:bodyPr/>
          <a:lstStyle/>
          <a:p>
            <a:pPr marL="139700" indent="0">
              <a:buNone/>
            </a:pPr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err="1"/>
              <a:t>removeWord</a:t>
            </a:r>
            <a:r>
              <a:rPr lang="hu-HU" dirty="0"/>
              <a:t>(</a:t>
            </a:r>
            <a:r>
              <a:rPr lang="hu-HU" dirty="0" err="1"/>
              <a:t>char</a:t>
            </a:r>
            <a:r>
              <a:rPr lang="hu-HU" dirty="0"/>
              <a:t>* </a:t>
            </a:r>
            <a:r>
              <a:rPr lang="hu-HU" dirty="0" err="1"/>
              <a:t>tomb</a:t>
            </a:r>
            <a:r>
              <a:rPr lang="hu-HU" dirty="0"/>
              <a:t>, </a:t>
            </a:r>
            <a:r>
              <a:rPr lang="hu-HU" dirty="0" err="1"/>
              <a:t>char</a:t>
            </a:r>
            <a:r>
              <a:rPr lang="hu-HU" dirty="0"/>
              <a:t>* </a:t>
            </a:r>
            <a:r>
              <a:rPr lang="hu-HU" dirty="0" err="1"/>
              <a:t>szo</a:t>
            </a:r>
            <a:r>
              <a:rPr lang="hu-HU" dirty="0"/>
              <a:t>) {</a:t>
            </a:r>
          </a:p>
          <a:p>
            <a:pPr marL="139700" indent="0">
              <a:buNone/>
            </a:pPr>
            <a:r>
              <a:rPr lang="hu-HU" dirty="0"/>
              <a:t>    int </a:t>
            </a:r>
            <a:r>
              <a:rPr lang="hu-HU" dirty="0" err="1"/>
              <a:t>szomeret</a:t>
            </a:r>
            <a:r>
              <a:rPr lang="hu-HU" dirty="0"/>
              <a:t> = </a:t>
            </a:r>
            <a:r>
              <a:rPr lang="hu-HU" dirty="0" err="1"/>
              <a:t>strlen</a:t>
            </a:r>
            <a:r>
              <a:rPr lang="hu-HU" dirty="0"/>
              <a:t>(</a:t>
            </a:r>
            <a:r>
              <a:rPr lang="hu-HU" dirty="0" err="1"/>
              <a:t>szo</a:t>
            </a:r>
            <a:r>
              <a:rPr lang="hu-HU" dirty="0"/>
              <a:t>);//a szó mérete</a:t>
            </a:r>
          </a:p>
          <a:p>
            <a:pPr marL="139700" indent="0">
              <a:buNone/>
            </a:pPr>
            <a:r>
              <a:rPr lang="hu-HU" dirty="0"/>
              <a:t>    int </a:t>
            </a:r>
            <a:r>
              <a:rPr lang="hu-HU" dirty="0" err="1"/>
              <a:t>tombmeret</a:t>
            </a:r>
            <a:r>
              <a:rPr lang="hu-HU" dirty="0"/>
              <a:t> = </a:t>
            </a:r>
            <a:r>
              <a:rPr lang="hu-HU" dirty="0" err="1"/>
              <a:t>strlen</a:t>
            </a:r>
            <a:r>
              <a:rPr lang="hu-HU" dirty="0"/>
              <a:t>(</a:t>
            </a:r>
            <a:r>
              <a:rPr lang="hu-HU" dirty="0" err="1"/>
              <a:t>tomb</a:t>
            </a:r>
            <a:r>
              <a:rPr lang="hu-HU" dirty="0"/>
              <a:t>);//a tömb mérete</a:t>
            </a:r>
          </a:p>
          <a:p>
            <a:pPr marL="139700" indent="0">
              <a:buNone/>
            </a:pPr>
            <a:endParaRPr lang="hu-HU" dirty="0"/>
          </a:p>
          <a:p>
            <a:pPr marL="139700" indent="0">
              <a:buNone/>
            </a:pPr>
            <a:r>
              <a:rPr lang="hu-HU" dirty="0"/>
              <a:t>    </a:t>
            </a:r>
            <a:r>
              <a:rPr lang="hu-HU" dirty="0" err="1"/>
              <a:t>char</a:t>
            </a:r>
            <a:r>
              <a:rPr lang="hu-HU" dirty="0"/>
              <a:t>* p = </a:t>
            </a:r>
            <a:r>
              <a:rPr lang="hu-HU" dirty="0" err="1"/>
              <a:t>tomb</a:t>
            </a:r>
            <a:r>
              <a:rPr lang="hu-HU" dirty="0"/>
              <a:t>; //létrehozunk egy p tömböt, aminek elemei megegyeznek a </a:t>
            </a:r>
            <a:r>
              <a:rPr lang="hu-HU" dirty="0" err="1"/>
              <a:t>tomb</a:t>
            </a:r>
            <a:r>
              <a:rPr lang="hu-HU" dirty="0"/>
              <a:t> elemeivel </a:t>
            </a:r>
          </a:p>
          <a:p>
            <a:pPr marL="139700" indent="0">
              <a:buNone/>
            </a:pPr>
            <a:r>
              <a:rPr lang="hu-HU" dirty="0"/>
              <a:t>    </a:t>
            </a:r>
            <a:r>
              <a:rPr lang="hu-HU" dirty="0" err="1"/>
              <a:t>while</a:t>
            </a:r>
            <a:r>
              <a:rPr lang="hu-HU" dirty="0"/>
              <a:t> ((p = </a:t>
            </a:r>
            <a:r>
              <a:rPr lang="hu-HU" dirty="0" err="1"/>
              <a:t>strstr</a:t>
            </a:r>
            <a:r>
              <a:rPr lang="hu-HU" dirty="0"/>
              <a:t>(p, </a:t>
            </a:r>
            <a:r>
              <a:rPr lang="hu-HU" dirty="0" err="1"/>
              <a:t>szo</a:t>
            </a:r>
            <a:r>
              <a:rPr lang="hu-HU" dirty="0"/>
              <a:t>)) != </a:t>
            </a:r>
            <a:r>
              <a:rPr lang="hu-HU" dirty="0" err="1"/>
              <a:t>nullptr</a:t>
            </a:r>
            <a:r>
              <a:rPr lang="hu-HU" dirty="0"/>
              <a:t>) //addig megyünk a tömbön, amíg a p tömbben meg nem találjuk először a szót</a:t>
            </a:r>
          </a:p>
          <a:p>
            <a:pPr marL="139700" indent="0">
              <a:buNone/>
            </a:pPr>
            <a:r>
              <a:rPr lang="hu-HU" dirty="0"/>
              <a:t>    {</a:t>
            </a:r>
          </a:p>
          <a:p>
            <a:pPr marL="139700" indent="0">
              <a:buNone/>
            </a:pPr>
            <a:r>
              <a:rPr lang="hu-HU" dirty="0"/>
              <a:t>        </a:t>
            </a:r>
            <a:r>
              <a:rPr lang="hu-HU" dirty="0" err="1"/>
              <a:t>memmove</a:t>
            </a:r>
            <a:r>
              <a:rPr lang="hu-HU" dirty="0"/>
              <a:t>(p, p + </a:t>
            </a:r>
            <a:r>
              <a:rPr lang="hu-HU" dirty="0" err="1"/>
              <a:t>szomeret</a:t>
            </a:r>
            <a:r>
              <a:rPr lang="hu-HU" dirty="0"/>
              <a:t>, </a:t>
            </a:r>
            <a:r>
              <a:rPr lang="hu-HU" dirty="0" err="1"/>
              <a:t>strlen</a:t>
            </a:r>
            <a:r>
              <a:rPr lang="hu-HU" dirty="0"/>
              <a:t>(p + </a:t>
            </a:r>
            <a:r>
              <a:rPr lang="hu-HU" dirty="0" err="1"/>
              <a:t>szomeret</a:t>
            </a:r>
            <a:r>
              <a:rPr lang="hu-HU" dirty="0"/>
              <a:t>) + 1);//törli az előfordulást, ezután a tömbhöz hozzáadja ismét</a:t>
            </a:r>
          </a:p>
          <a:p>
            <a:pPr marL="139700" indent="0">
              <a:buNone/>
            </a:pPr>
            <a:r>
              <a:rPr lang="hu-HU" dirty="0"/>
              <a:t>        //a szóméretét, majd eltolja a szó méretével, így a végére kerül a szó</a:t>
            </a:r>
          </a:p>
          <a:p>
            <a:pPr marL="139700" indent="0">
              <a:buNone/>
            </a:pPr>
            <a:r>
              <a:rPr lang="hu-HU" dirty="0"/>
              <a:t>        </a:t>
            </a:r>
            <a:r>
              <a:rPr lang="hu-HU" dirty="0" err="1"/>
              <a:t>tombmeret</a:t>
            </a:r>
            <a:r>
              <a:rPr lang="hu-HU" dirty="0"/>
              <a:t> -= </a:t>
            </a:r>
            <a:r>
              <a:rPr lang="hu-HU" dirty="0" err="1"/>
              <a:t>szomeret</a:t>
            </a:r>
            <a:r>
              <a:rPr lang="hu-HU" dirty="0"/>
              <a:t>; //</a:t>
            </a:r>
            <a:r>
              <a:rPr lang="hu-HU" dirty="0" err="1"/>
              <a:t>tombméretéből</a:t>
            </a:r>
            <a:r>
              <a:rPr lang="hu-HU" dirty="0"/>
              <a:t> kitörli a </a:t>
            </a:r>
            <a:r>
              <a:rPr lang="hu-HU" dirty="0" err="1"/>
              <a:t>szomeretet</a:t>
            </a:r>
            <a:r>
              <a:rPr lang="hu-HU" dirty="0"/>
              <a:t> -&gt; törli a helyet</a:t>
            </a:r>
          </a:p>
          <a:p>
            <a:pPr marL="139700" indent="0">
              <a:buNone/>
            </a:pPr>
            <a:r>
              <a:rPr lang="hu-HU" dirty="0"/>
              <a:t>    }</a:t>
            </a:r>
          </a:p>
          <a:p>
            <a:pPr marL="139700" indent="0">
              <a:buNone/>
            </a:pPr>
            <a:r>
              <a:rPr lang="hu-H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5013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8"/>
          <p:cNvSpPr txBox="1">
            <a:spLocks noGrp="1"/>
          </p:cNvSpPr>
          <p:nvPr>
            <p:ph type="subTitle" idx="1"/>
          </p:nvPr>
        </p:nvSpPr>
        <p:spPr>
          <a:xfrm>
            <a:off x="1226400" y="1401751"/>
            <a:ext cx="6691200" cy="18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/>
              <a:t>„E</a:t>
            </a:r>
            <a:r>
              <a:rPr lang="en-US" sz="1600" dirty="0" err="1"/>
              <a:t>bből</a:t>
            </a:r>
            <a:r>
              <a:rPr lang="en-US" sz="1600" dirty="0"/>
              <a:t> a </a:t>
            </a:r>
            <a:r>
              <a:rPr lang="en-US" sz="1600" dirty="0" err="1"/>
              <a:t>leckéből</a:t>
            </a:r>
            <a:r>
              <a:rPr lang="en-US" sz="1600" dirty="0"/>
              <a:t> </a:t>
            </a:r>
            <a:r>
              <a:rPr lang="en-US" sz="1600" dirty="0" err="1"/>
              <a:t>még</a:t>
            </a:r>
            <a:r>
              <a:rPr lang="en-US" sz="1600" dirty="0"/>
              <a:t> </a:t>
            </a:r>
            <a:r>
              <a:rPr lang="en-US" sz="1600" dirty="0" err="1"/>
              <a:t>nem</a:t>
            </a:r>
            <a:r>
              <a:rPr lang="en-US" sz="1600" dirty="0"/>
              <a:t> </a:t>
            </a:r>
            <a:r>
              <a:rPr lang="en-US" sz="1600" dirty="0" err="1"/>
              <a:t>készültünk</a:t>
            </a:r>
            <a:r>
              <a:rPr lang="en-US" sz="1600" dirty="0"/>
              <a:t> </a:t>
            </a:r>
            <a:r>
              <a:rPr lang="en-US" sz="1600" dirty="0" err="1"/>
              <a:t>eléggé</a:t>
            </a:r>
            <a:r>
              <a:rPr lang="en-US" sz="1600" dirty="0"/>
              <a:t>, </a:t>
            </a:r>
            <a:r>
              <a:rPr lang="en-US" sz="1600" dirty="0" err="1"/>
              <a:t>megbukunk</a:t>
            </a:r>
            <a:r>
              <a:rPr lang="en-US" sz="1600" dirty="0"/>
              <a:t> a </a:t>
            </a:r>
            <a:r>
              <a:rPr lang="en-US" sz="1600" dirty="0" err="1"/>
              <a:t>vizsgán</a:t>
            </a:r>
            <a:r>
              <a:rPr lang="en-US" sz="1600" dirty="0"/>
              <a:t>, </a:t>
            </a:r>
            <a:r>
              <a:rPr lang="en-US" sz="1600" dirty="0" err="1"/>
              <a:t>neked</a:t>
            </a:r>
            <a:r>
              <a:rPr lang="en-US" sz="1600" dirty="0"/>
              <a:t> </a:t>
            </a:r>
            <a:r>
              <a:rPr lang="en-US" sz="1600" dirty="0" err="1"/>
              <a:t>megsúgom</a:t>
            </a:r>
            <a:r>
              <a:rPr lang="en-US" sz="1600" dirty="0"/>
              <a:t>, ne add </a:t>
            </a:r>
            <a:r>
              <a:rPr lang="en-US" sz="1600" dirty="0" err="1"/>
              <a:t>tovább</a:t>
            </a:r>
            <a:r>
              <a:rPr lang="en-US" sz="1600" dirty="0"/>
              <a:t>, </a:t>
            </a:r>
            <a:r>
              <a:rPr lang="en-US" sz="1600" dirty="0" err="1"/>
              <a:t>szamarak</a:t>
            </a:r>
            <a:r>
              <a:rPr lang="en-US" sz="1600" dirty="0"/>
              <a:t> </a:t>
            </a:r>
            <a:r>
              <a:rPr lang="en-US" sz="1600" dirty="0" err="1"/>
              <a:t>vagyunk</a:t>
            </a:r>
            <a:r>
              <a:rPr lang="en-US" sz="1600" dirty="0"/>
              <a:t> </a:t>
            </a:r>
            <a:r>
              <a:rPr lang="en-US" sz="1600" dirty="0" err="1"/>
              <a:t>hozzá</a:t>
            </a:r>
            <a:r>
              <a:rPr lang="en-US" sz="1600" dirty="0"/>
              <a:t>, </a:t>
            </a:r>
            <a:r>
              <a:rPr lang="en-US" sz="1600" dirty="0" err="1"/>
              <a:t>és</a:t>
            </a:r>
            <a:r>
              <a:rPr lang="en-US" sz="1600" dirty="0"/>
              <a:t> ha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megölöd</a:t>
            </a:r>
            <a:r>
              <a:rPr lang="en-US" sz="1600" dirty="0"/>
              <a:t> </a:t>
            </a:r>
            <a:r>
              <a:rPr lang="en-US" sz="1600" dirty="0" err="1"/>
              <a:t>magad</a:t>
            </a:r>
            <a:r>
              <a:rPr lang="en-US" sz="1600" dirty="0"/>
              <a:t>, </a:t>
            </a:r>
            <a:r>
              <a:rPr lang="en-US" sz="1600" dirty="0" err="1"/>
              <a:t>abból</a:t>
            </a:r>
            <a:r>
              <a:rPr lang="en-US" sz="1600" dirty="0"/>
              <a:t> </a:t>
            </a:r>
            <a:r>
              <a:rPr lang="en-US" sz="1600" dirty="0" err="1"/>
              <a:t>nemcsak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jön</a:t>
            </a:r>
            <a:r>
              <a:rPr lang="en-US" sz="1600" dirty="0"/>
              <a:t> ki, </a:t>
            </a:r>
            <a:r>
              <a:rPr lang="en-US" sz="1600" dirty="0" err="1"/>
              <a:t>hogy</a:t>
            </a:r>
            <a:r>
              <a:rPr lang="en-US" sz="1600" dirty="0"/>
              <a:t>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egy</a:t>
            </a:r>
            <a:r>
              <a:rPr lang="en-US" sz="1600" dirty="0"/>
              <a:t> </a:t>
            </a:r>
            <a:r>
              <a:rPr lang="en-US" sz="1600" dirty="0" err="1"/>
              <a:t>kis</a:t>
            </a:r>
            <a:r>
              <a:rPr lang="en-US" sz="1600" dirty="0"/>
              <a:t> </a:t>
            </a:r>
            <a:r>
              <a:rPr lang="en-US" sz="1600" dirty="0" err="1"/>
              <a:t>csacsi</a:t>
            </a:r>
            <a:r>
              <a:rPr lang="en-US" sz="1600" dirty="0"/>
              <a:t> </a:t>
            </a:r>
            <a:r>
              <a:rPr lang="en-US" sz="1600" dirty="0" err="1"/>
              <a:t>vagy</a:t>
            </a:r>
            <a:r>
              <a:rPr lang="en-US" sz="1600" dirty="0"/>
              <a:t>, </a:t>
            </a:r>
            <a:r>
              <a:rPr lang="en-US" sz="1600" dirty="0" err="1"/>
              <a:t>amihez</a:t>
            </a:r>
            <a:r>
              <a:rPr lang="en-US" sz="1600" dirty="0"/>
              <a:t> </a:t>
            </a:r>
            <a:r>
              <a:rPr lang="en-US" sz="1600" dirty="0" err="1"/>
              <a:t>gyermek</a:t>
            </a:r>
            <a:r>
              <a:rPr lang="en-US" sz="1600" dirty="0"/>
              <a:t> </a:t>
            </a:r>
            <a:r>
              <a:rPr lang="en-US" sz="1600" dirty="0" err="1"/>
              <a:t>létedre</a:t>
            </a:r>
            <a:r>
              <a:rPr lang="en-US" sz="1600" dirty="0"/>
              <a:t> </a:t>
            </a:r>
            <a:r>
              <a:rPr lang="en-US" sz="1600" dirty="0" err="1"/>
              <a:t>jogod</a:t>
            </a:r>
            <a:r>
              <a:rPr lang="en-US" sz="1600" dirty="0"/>
              <a:t> van, de </a:t>
            </a:r>
            <a:r>
              <a:rPr lang="en-US" sz="1600" dirty="0" err="1"/>
              <a:t>sajnos</a:t>
            </a:r>
            <a:r>
              <a:rPr lang="en-US" sz="1600" dirty="0"/>
              <a:t>, </a:t>
            </a:r>
            <a:r>
              <a:rPr lang="en-US" sz="1600" dirty="0" err="1"/>
              <a:t>abban</a:t>
            </a:r>
            <a:r>
              <a:rPr lang="en-US" sz="1600" dirty="0"/>
              <a:t> a </a:t>
            </a:r>
            <a:r>
              <a:rPr lang="en-US" sz="1600" dirty="0" err="1"/>
              <a:t>pillanatban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is </a:t>
            </a:r>
            <a:r>
              <a:rPr lang="en-US" sz="1600" dirty="0" err="1"/>
              <a:t>kiderül</a:t>
            </a:r>
            <a:r>
              <a:rPr lang="en-US" sz="1600" dirty="0"/>
              <a:t>, </a:t>
            </a:r>
            <a:r>
              <a:rPr lang="en-US" sz="1600" dirty="0" err="1"/>
              <a:t>hogy</a:t>
            </a:r>
            <a:r>
              <a:rPr lang="en-US" sz="1600" dirty="0"/>
              <a:t> mi </a:t>
            </a:r>
            <a:r>
              <a:rPr lang="en-US" sz="1600" dirty="0" err="1"/>
              <a:t>felnőttek</a:t>
            </a:r>
            <a:r>
              <a:rPr lang="en-US" sz="1600" dirty="0"/>
              <a:t> </a:t>
            </a:r>
            <a:r>
              <a:rPr lang="en-US" sz="1600" dirty="0" err="1"/>
              <a:t>milyen</a:t>
            </a:r>
            <a:r>
              <a:rPr lang="en-US" sz="1600" dirty="0"/>
              <a:t> </a:t>
            </a:r>
            <a:r>
              <a:rPr lang="en-US" sz="1600" dirty="0" err="1"/>
              <a:t>véghetetlen</a:t>
            </a:r>
            <a:r>
              <a:rPr lang="en-US" sz="1600" dirty="0"/>
              <a:t> </a:t>
            </a:r>
            <a:r>
              <a:rPr lang="en-US" sz="1600" dirty="0" err="1"/>
              <a:t>nagy</a:t>
            </a:r>
            <a:r>
              <a:rPr lang="en-US" sz="1600" dirty="0"/>
              <a:t> </a:t>
            </a:r>
            <a:r>
              <a:rPr lang="en-US" sz="1600" dirty="0" err="1"/>
              <a:t>szamarak</a:t>
            </a:r>
            <a:r>
              <a:rPr lang="en-US" sz="1600" dirty="0"/>
              <a:t> </a:t>
            </a:r>
            <a:r>
              <a:rPr lang="en-US" sz="1600" dirty="0" err="1"/>
              <a:t>vagyunk</a:t>
            </a:r>
            <a:r>
              <a:rPr lang="en-US" sz="1600" dirty="0"/>
              <a:t> </a:t>
            </a:r>
            <a:r>
              <a:rPr lang="en-US" sz="1600" dirty="0" err="1"/>
              <a:t>és</a:t>
            </a:r>
            <a:r>
              <a:rPr lang="en-US" sz="1600" dirty="0"/>
              <a:t> </a:t>
            </a:r>
            <a:r>
              <a:rPr lang="en-US" sz="1600" dirty="0" err="1"/>
              <a:t>ez</a:t>
            </a:r>
            <a:r>
              <a:rPr lang="en-US" sz="1600" dirty="0"/>
              <a:t> </a:t>
            </a:r>
            <a:r>
              <a:rPr lang="en-US" sz="1600" dirty="0" err="1"/>
              <a:t>már</a:t>
            </a:r>
            <a:r>
              <a:rPr lang="en-US" sz="1600" dirty="0"/>
              <a:t> </a:t>
            </a:r>
            <a:r>
              <a:rPr lang="en-US" sz="1600" dirty="0" err="1"/>
              <a:t>komoly</a:t>
            </a:r>
            <a:r>
              <a:rPr lang="en-US" sz="1600" dirty="0"/>
              <a:t> </a:t>
            </a:r>
            <a:r>
              <a:rPr lang="en-US" sz="1600" dirty="0" err="1"/>
              <a:t>baj</a:t>
            </a:r>
            <a:r>
              <a:rPr lang="hu-HU" sz="1600" dirty="0"/>
              <a:t>”</a:t>
            </a:r>
            <a:endParaRPr lang="en-US" sz="1600" dirty="0"/>
          </a:p>
        </p:txBody>
      </p:sp>
      <p:sp>
        <p:nvSpPr>
          <p:cNvPr id="476" name="Google Shape;476;p38"/>
          <p:cNvSpPr txBox="1">
            <a:spLocks noGrp="1"/>
          </p:cNvSpPr>
          <p:nvPr>
            <p:ph type="title"/>
          </p:nvPr>
        </p:nvSpPr>
        <p:spPr>
          <a:xfrm>
            <a:off x="1226400" y="3209849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—</a:t>
            </a:r>
            <a:r>
              <a:rPr lang="hu-HU" b="1" dirty="0"/>
              <a:t>KARINTHY FRIGYES</a:t>
            </a:r>
            <a:br>
              <a:rPr lang="hu-HU" dirty="0"/>
            </a:br>
            <a:br>
              <a:rPr lang="hu-H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 txBox="1">
            <a:spLocks noGrp="1"/>
          </p:cNvSpPr>
          <p:nvPr>
            <p:ph type="title"/>
          </p:nvPr>
        </p:nvSpPr>
        <p:spPr>
          <a:xfrm>
            <a:off x="720000" y="73495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Témák</a:t>
            </a:r>
          </a:p>
        </p:txBody>
      </p:sp>
      <p:graphicFrame>
        <p:nvGraphicFramePr>
          <p:cNvPr id="409" name="Google Shape;409;p34"/>
          <p:cNvGraphicFramePr/>
          <p:nvPr>
            <p:extLst>
              <p:ext uri="{D42A27DB-BD31-4B8C-83A1-F6EECF244321}">
                <p14:modId xmlns:p14="http://schemas.microsoft.com/office/powerpoint/2010/main" val="2300865296"/>
              </p:ext>
            </p:extLst>
          </p:nvPr>
        </p:nvGraphicFramePr>
        <p:xfrm>
          <a:off x="720000" y="1614825"/>
          <a:ext cx="7704000" cy="2169150"/>
        </p:xfrm>
        <a:graphic>
          <a:graphicData uri="http://schemas.openxmlformats.org/drawingml/2006/table">
            <a:tbl>
              <a:tblPr>
                <a:noFill/>
                <a:tableStyleId>{BBCD716E-FA18-41CD-B086-959C954DEC7C}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 b="1" u="sng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Vektor</a:t>
                      </a:r>
                      <a:endParaRPr sz="1100" b="1" u="sng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C6B9">
                        <a:alpha val="234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hu-HU" sz="11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Dekralárás</a:t>
                      </a:r>
                      <a:r>
                        <a:rPr lang="hu-HU" sz="11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feltöltés, keresés, törlés</a:t>
                      </a:r>
                      <a:endParaRPr sz="11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860D">
                        <a:alpha val="227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 b="1" u="sng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Vezérlési szerkezetek</a:t>
                      </a:r>
                      <a:endParaRPr sz="1100" b="1" u="sng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C6B9">
                        <a:alpha val="234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hu-HU" sz="11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If-else</a:t>
                      </a:r>
                      <a:r>
                        <a:rPr lang="hu-HU" sz="11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hu-HU" sz="11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if-else</a:t>
                      </a:r>
                      <a:r>
                        <a:rPr lang="hu-HU" sz="11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hu-HU" sz="11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switch-case</a:t>
                      </a:r>
                      <a:endParaRPr sz="11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860D">
                        <a:alpha val="227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 b="1" u="sng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Printerek</a:t>
                      </a:r>
                      <a:endParaRPr sz="1100" b="1" u="sng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C6B9">
                        <a:alpha val="234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hu-HU" sz="11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Iostream</a:t>
                      </a:r>
                      <a:r>
                        <a:rPr lang="hu-HU" sz="11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hu-HU" sz="11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std</a:t>
                      </a:r>
                      <a:endParaRPr sz="11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860D">
                        <a:alpha val="227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 b="1" u="sng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Eljárások, függvények</a:t>
                      </a:r>
                      <a:endParaRPr sz="1100" b="1" u="sng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C6B9">
                        <a:alpha val="234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hu-HU" sz="11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</a:t>
                      </a:r>
                      <a:endParaRPr sz="11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860D">
                        <a:alpha val="227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 b="1" u="sng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Dinamikus memóriafoglalás</a:t>
                      </a:r>
                      <a:endParaRPr sz="1100" b="1" u="sng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C6B9">
                        <a:alpha val="234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Calloc</a:t>
                      </a:r>
                      <a:r>
                        <a:rPr lang="hu-HU" sz="11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hu-HU" sz="11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malloc</a:t>
                      </a:r>
                      <a:endParaRPr sz="11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860D">
                        <a:alpha val="227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100" b="1" i="0" u="sng" strike="noStrike" cap="none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Karakter tömbök, </a:t>
                      </a:r>
                      <a:r>
                        <a:rPr lang="hu-HU" sz="1100" b="1" i="0" u="sng" strike="noStrike" cap="none" dirty="0" err="1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sztringek</a:t>
                      </a:r>
                      <a:endParaRPr sz="1100" b="1" i="0" u="sng" strike="noStrike" cap="none" dirty="0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C6B9">
                        <a:alpha val="234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hu-HU" sz="11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char</a:t>
                      </a:r>
                      <a:endParaRPr sz="11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860D">
                        <a:alpha val="227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12" name="Google Shape;4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909550" y="3310000"/>
            <a:ext cx="1042450" cy="8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4137" y="460950"/>
            <a:ext cx="3845075" cy="4221601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6"/>
          <p:cNvSpPr txBox="1">
            <a:spLocks noGrp="1"/>
          </p:cNvSpPr>
          <p:nvPr>
            <p:ph type="title"/>
          </p:nvPr>
        </p:nvSpPr>
        <p:spPr>
          <a:xfrm>
            <a:off x="3743750" y="2571750"/>
            <a:ext cx="4686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Alap beállítás</a:t>
            </a:r>
            <a:endParaRPr dirty="0"/>
          </a:p>
        </p:txBody>
      </p:sp>
      <p:sp>
        <p:nvSpPr>
          <p:cNvPr id="443" name="Google Shape;443;p36"/>
          <p:cNvSpPr txBox="1">
            <a:spLocks noGrp="1"/>
          </p:cNvSpPr>
          <p:nvPr>
            <p:ph type="title" idx="2"/>
          </p:nvPr>
        </p:nvSpPr>
        <p:spPr>
          <a:xfrm>
            <a:off x="1387750" y="1909351"/>
            <a:ext cx="1434900" cy="1324800"/>
          </a:xfrm>
          <a:prstGeom prst="rect">
            <a:avLst/>
          </a:prstGeom>
        </p:spPr>
        <p:txBody>
          <a:bodyPr spcFirstLastPara="1" wrap="square" lIns="91425" tIns="91425" rIns="91425" bIns="1828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0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Fejlécbe</a:t>
            </a:r>
            <a:endParaRPr dirty="0"/>
          </a:p>
        </p:txBody>
      </p:sp>
      <p:sp>
        <p:nvSpPr>
          <p:cNvPr id="679" name="Google Shape;679;p48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3852000" cy="3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hu-HU" b="1" dirty="0"/>
              <a:t>Kiíráshoz</a:t>
            </a:r>
          </a:p>
          <a:p>
            <a:pPr marL="139700" indent="0">
              <a:buNone/>
            </a:pPr>
            <a:r>
              <a:rPr lang="hu-HU" dirty="0"/>
              <a:t>	</a:t>
            </a:r>
            <a:r>
              <a:rPr lang="en-US" dirty="0"/>
              <a:t>#include &lt;iostream&gt;</a:t>
            </a:r>
            <a:endParaRPr lang="hu-HU" dirty="0"/>
          </a:p>
          <a:p>
            <a:pPr marL="139700" indent="0">
              <a:buNone/>
            </a:pPr>
            <a:r>
              <a:rPr lang="hu-HU" b="1" dirty="0" err="1"/>
              <a:t>Sztring</a:t>
            </a:r>
            <a:r>
              <a:rPr lang="hu-HU" b="1" dirty="0"/>
              <a:t> használatához</a:t>
            </a:r>
            <a:endParaRPr lang="en-US" b="1" dirty="0"/>
          </a:p>
          <a:p>
            <a:pPr marL="139700" indent="0">
              <a:buNone/>
            </a:pPr>
            <a:r>
              <a:rPr lang="hu-HU" dirty="0"/>
              <a:t>	</a:t>
            </a:r>
            <a:r>
              <a:rPr lang="en-US" dirty="0"/>
              <a:t>#include &lt;string&gt;</a:t>
            </a:r>
            <a:endParaRPr lang="hu-HU" dirty="0"/>
          </a:p>
          <a:p>
            <a:pPr marL="139700" indent="0">
              <a:buNone/>
            </a:pPr>
            <a:r>
              <a:rPr lang="hu-HU" b="1" dirty="0"/>
              <a:t>Dinamikus foglaláshoz</a:t>
            </a:r>
            <a:endParaRPr lang="en-US" b="1" dirty="0"/>
          </a:p>
          <a:p>
            <a:pPr marL="139700" indent="0">
              <a:buNone/>
            </a:pPr>
            <a:r>
              <a:rPr lang="hu-HU" dirty="0"/>
              <a:t>	</a:t>
            </a:r>
            <a:r>
              <a:rPr lang="en-US" dirty="0"/>
              <a:t>#include &lt;</a:t>
            </a:r>
            <a:r>
              <a:rPr lang="en-US" dirty="0" err="1"/>
              <a:t>cstdlib</a:t>
            </a:r>
            <a:r>
              <a:rPr lang="en-US" dirty="0"/>
              <a:t>&gt;</a:t>
            </a:r>
            <a:endParaRPr lang="hu-HU" dirty="0"/>
          </a:p>
          <a:p>
            <a:pPr marL="139700" indent="0">
              <a:buNone/>
            </a:pPr>
            <a:r>
              <a:rPr lang="hu-HU" b="1" dirty="0"/>
              <a:t>Matematikai operátorok</a:t>
            </a:r>
            <a:endParaRPr lang="en-US" b="1" dirty="0"/>
          </a:p>
          <a:p>
            <a:pPr marL="139700" indent="0">
              <a:buNone/>
            </a:pPr>
            <a:r>
              <a:rPr lang="hu-HU" dirty="0"/>
              <a:t>	</a:t>
            </a:r>
            <a:r>
              <a:rPr lang="en-US" dirty="0"/>
              <a:t>#include &lt;</a:t>
            </a:r>
            <a:r>
              <a:rPr lang="en-US" dirty="0" err="1"/>
              <a:t>math.h</a:t>
            </a:r>
            <a:r>
              <a:rPr lang="en-US" dirty="0"/>
              <a:t>&gt;</a:t>
            </a:r>
            <a:endParaRPr lang="hu-HU" dirty="0"/>
          </a:p>
          <a:p>
            <a:pPr marL="139700" indent="0">
              <a:buNone/>
            </a:pPr>
            <a:r>
              <a:rPr lang="hu-HU" b="1" dirty="0" err="1"/>
              <a:t>Sztringként</a:t>
            </a:r>
            <a:r>
              <a:rPr lang="hu-HU" b="1" dirty="0"/>
              <a:t> kezeléshez</a:t>
            </a:r>
          </a:p>
          <a:p>
            <a:pPr marL="139700" indent="0" algn="ctr">
              <a:buNone/>
            </a:pPr>
            <a:r>
              <a:rPr lang="hu-HU" dirty="0"/>
              <a:t>#include &lt;</a:t>
            </a:r>
            <a:r>
              <a:rPr lang="hu-HU" dirty="0" err="1"/>
              <a:t>cstring</a:t>
            </a:r>
            <a:r>
              <a:rPr lang="hu-HU" dirty="0"/>
              <a:t>&gt;</a:t>
            </a:r>
          </a:p>
          <a:p>
            <a:pPr marL="139700" indent="0">
              <a:buNone/>
            </a:pPr>
            <a:r>
              <a:rPr lang="en-US" dirty="0"/>
              <a:t>using namespace std;</a:t>
            </a:r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2" name="Google Shape;678;p48">
            <a:extLst>
              <a:ext uri="{FF2B5EF4-FFF2-40B4-BE49-F238E27FC236}">
                <a16:creationId xmlns:a16="http://schemas.microsoft.com/office/drawing/2014/main" id="{40CBE582-E90D-0310-7BDD-89C7C4D935CD}"/>
              </a:ext>
            </a:extLst>
          </p:cNvPr>
          <p:cNvSpPr txBox="1">
            <a:spLocks/>
          </p:cNvSpPr>
          <p:nvPr/>
        </p:nvSpPr>
        <p:spPr>
          <a:xfrm>
            <a:off x="4572000" y="445025"/>
            <a:ext cx="385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tral"/>
              <a:buNone/>
              <a:defRPr sz="30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tral"/>
              <a:buNone/>
              <a:defRPr sz="30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tral"/>
              <a:buNone/>
              <a:defRPr sz="30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tral"/>
              <a:buNone/>
              <a:defRPr sz="30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tral"/>
              <a:buNone/>
              <a:defRPr sz="30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tral"/>
              <a:buNone/>
              <a:defRPr sz="30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tral"/>
              <a:buNone/>
              <a:defRPr sz="30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tral"/>
              <a:buNone/>
              <a:defRPr sz="30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tral"/>
              <a:buNone/>
              <a:defRPr sz="30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r>
              <a:rPr lang="hu-HU" dirty="0"/>
              <a:t>Beállítások</a:t>
            </a:r>
          </a:p>
        </p:txBody>
      </p:sp>
      <p:sp>
        <p:nvSpPr>
          <p:cNvPr id="3" name="Google Shape;679;p48">
            <a:extLst>
              <a:ext uri="{FF2B5EF4-FFF2-40B4-BE49-F238E27FC236}">
                <a16:creationId xmlns:a16="http://schemas.microsoft.com/office/drawing/2014/main" id="{CBD37CB1-2A0A-A330-AC52-AC4DDF505764}"/>
              </a:ext>
            </a:extLst>
          </p:cNvPr>
          <p:cNvSpPr txBox="1">
            <a:spLocks/>
          </p:cNvSpPr>
          <p:nvPr/>
        </p:nvSpPr>
        <p:spPr>
          <a:xfrm>
            <a:off x="4572000" y="1215750"/>
            <a:ext cx="38520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>
              <a:buFont typeface="Nunito Light"/>
              <a:buNone/>
            </a:pPr>
            <a:r>
              <a:rPr lang="hu-HU" b="1" dirty="0"/>
              <a:t>Magyar nyelv beállítás</a:t>
            </a:r>
          </a:p>
          <a:p>
            <a:pPr marL="139700" indent="0">
              <a:buFont typeface="Nunito Light"/>
              <a:buNone/>
            </a:pPr>
            <a:r>
              <a:rPr lang="hu-HU" dirty="0"/>
              <a:t>	</a:t>
            </a:r>
            <a:r>
              <a:rPr lang="hu-HU" dirty="0" err="1"/>
              <a:t>setlocale</a:t>
            </a:r>
            <a:r>
              <a:rPr lang="hu-HU" dirty="0"/>
              <a:t>(LC_ALL, "hun");</a:t>
            </a:r>
          </a:p>
          <a:p>
            <a:pPr marL="139700" indent="0">
              <a:buFont typeface="Nunito Light"/>
              <a:buNone/>
            </a:pPr>
            <a:r>
              <a:rPr lang="hu-HU" b="1"/>
              <a:t>Main:</a:t>
            </a:r>
            <a:endParaRPr lang="hu-HU" b="1" dirty="0"/>
          </a:p>
          <a:p>
            <a:pPr marL="139700" indent="0">
              <a:buFont typeface="Nunito Light"/>
              <a:buNone/>
            </a:pPr>
            <a:r>
              <a:rPr lang="hu-HU" dirty="0"/>
              <a:t>int main(int </a:t>
            </a:r>
            <a:r>
              <a:rPr lang="hu-HU" dirty="0" err="1"/>
              <a:t>argc</a:t>
            </a:r>
            <a:r>
              <a:rPr lang="hu-HU" dirty="0"/>
              <a:t>, </a:t>
            </a:r>
            <a:r>
              <a:rPr lang="hu-HU" dirty="0" err="1"/>
              <a:t>char</a:t>
            </a:r>
            <a:r>
              <a:rPr lang="hu-HU" dirty="0"/>
              <a:t>* </a:t>
            </a:r>
            <a:r>
              <a:rPr lang="hu-HU" dirty="0" err="1"/>
              <a:t>argv</a:t>
            </a:r>
            <a:r>
              <a:rPr lang="hu-HU" dirty="0"/>
              <a:t>[])</a:t>
            </a:r>
          </a:p>
          <a:p>
            <a:pPr marL="139700" indent="0">
              <a:buFont typeface="Nunito Light"/>
              <a:buNone/>
            </a:pPr>
            <a:r>
              <a:rPr lang="hu-HU" dirty="0"/>
              <a:t>{</a:t>
            </a:r>
          </a:p>
          <a:p>
            <a:pPr marL="139700" indent="0">
              <a:buFont typeface="Nunito Light"/>
              <a:buNone/>
            </a:pPr>
            <a:r>
              <a:rPr lang="hu-HU" dirty="0"/>
              <a:t>}</a:t>
            </a:r>
          </a:p>
          <a:p>
            <a:pPr marL="139700" indent="0">
              <a:buFont typeface="Nunito Ligh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8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4137" y="460950"/>
            <a:ext cx="3845075" cy="4221601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6"/>
          <p:cNvSpPr txBox="1">
            <a:spLocks noGrp="1"/>
          </p:cNvSpPr>
          <p:nvPr>
            <p:ph type="title"/>
          </p:nvPr>
        </p:nvSpPr>
        <p:spPr>
          <a:xfrm>
            <a:off x="3743750" y="2214150"/>
            <a:ext cx="4686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Vektorok</a:t>
            </a:r>
            <a:endParaRPr dirty="0"/>
          </a:p>
        </p:txBody>
      </p:sp>
      <p:sp>
        <p:nvSpPr>
          <p:cNvPr id="443" name="Google Shape;443;p36"/>
          <p:cNvSpPr txBox="1">
            <a:spLocks noGrp="1"/>
          </p:cNvSpPr>
          <p:nvPr>
            <p:ph type="title" idx="2"/>
          </p:nvPr>
        </p:nvSpPr>
        <p:spPr>
          <a:xfrm>
            <a:off x="1387750" y="1909351"/>
            <a:ext cx="1434900" cy="1324800"/>
          </a:xfrm>
          <a:prstGeom prst="rect">
            <a:avLst/>
          </a:prstGeom>
        </p:spPr>
        <p:txBody>
          <a:bodyPr spcFirstLastPara="1" wrap="square" lIns="91425" tIns="91425" rIns="91425" bIns="1828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027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Létrehozás, feltöltés, kiíratás</a:t>
            </a:r>
            <a:endParaRPr dirty="0"/>
          </a:p>
        </p:txBody>
      </p:sp>
      <p:sp>
        <p:nvSpPr>
          <p:cNvPr id="734" name="Google Shape;734;p52"/>
          <p:cNvSpPr txBox="1">
            <a:spLocks noGrp="1"/>
          </p:cNvSpPr>
          <p:nvPr>
            <p:ph type="subTitle" idx="1"/>
          </p:nvPr>
        </p:nvSpPr>
        <p:spPr>
          <a:xfrm>
            <a:off x="4725900" y="1796150"/>
            <a:ext cx="3698100" cy="28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SzPts val="1400"/>
              <a:buNone/>
            </a:pPr>
            <a:r>
              <a:rPr lang="hu-HU" dirty="0"/>
              <a:t>Végig megy a vektor elemein és kiírja azokat</a:t>
            </a: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SzPts val="1400"/>
              <a:buNone/>
            </a:pPr>
            <a:r>
              <a:rPr lang="hu-HU" b="1" dirty="0" err="1"/>
              <a:t>for</a:t>
            </a:r>
            <a:r>
              <a:rPr lang="hu-HU" b="1" dirty="0"/>
              <a:t> (int i : </a:t>
            </a:r>
            <a:r>
              <a:rPr lang="hu-HU" b="1" dirty="0" err="1"/>
              <a:t>vectorina</a:t>
            </a:r>
            <a:r>
              <a:rPr lang="hu-HU" b="1" dirty="0"/>
              <a:t>) </a:t>
            </a: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SzPts val="1400"/>
              <a:buNone/>
            </a:pPr>
            <a:r>
              <a:rPr lang="hu-HU" b="1" dirty="0"/>
              <a:t>{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u-HU" b="1" dirty="0"/>
              <a:t>        </a:t>
            </a:r>
            <a:r>
              <a:rPr lang="hu-HU" b="1" dirty="0" err="1"/>
              <a:t>cout</a:t>
            </a:r>
            <a:r>
              <a:rPr lang="hu-HU" b="1" dirty="0"/>
              <a:t> &lt;&lt; i &lt;&lt; " " ;</a:t>
            </a: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SzPts val="1400"/>
              <a:buNone/>
            </a:pPr>
            <a:r>
              <a:rPr lang="hu-HU" b="1" dirty="0"/>
              <a:t>}</a:t>
            </a:r>
          </a:p>
        </p:txBody>
      </p:sp>
      <p:sp>
        <p:nvSpPr>
          <p:cNvPr id="735" name="Google Shape;735;p52"/>
          <p:cNvSpPr txBox="1">
            <a:spLocks noGrp="1"/>
          </p:cNvSpPr>
          <p:nvPr>
            <p:ph type="subTitle" idx="2"/>
          </p:nvPr>
        </p:nvSpPr>
        <p:spPr>
          <a:xfrm>
            <a:off x="719999" y="1796150"/>
            <a:ext cx="3926341" cy="28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dirty="0"/>
              <a:t>Kétféleképpen tudjuk létrehozni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hu-HU" dirty="0"/>
              <a:t>1. A vektor megadásához meg kell adni a típusát, a nevét, az elemek számát, és az értéket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hu-HU" dirty="0"/>
              <a:t>      </a:t>
            </a:r>
            <a:r>
              <a:rPr lang="en-US" b="1" dirty="0"/>
              <a:t>vector&lt;int&gt; </a:t>
            </a:r>
            <a:r>
              <a:rPr lang="en-US" b="1" dirty="0" err="1"/>
              <a:t>vectorina</a:t>
            </a:r>
            <a:r>
              <a:rPr lang="en-US" b="1" dirty="0"/>
              <a:t>(5, 12);</a:t>
            </a:r>
            <a:endParaRPr lang="hu-HU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hu-HU" dirty="0"/>
              <a:t>2. Megadhatjuk közvetlenül az elemek értékét is.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hu-HU" b="1" dirty="0"/>
              <a:t>     </a:t>
            </a:r>
            <a:r>
              <a:rPr lang="en-US" b="1" dirty="0"/>
              <a:t>vector&lt;int&gt; </a:t>
            </a:r>
            <a:r>
              <a:rPr lang="en-US" b="1" dirty="0" err="1"/>
              <a:t>vectorina</a:t>
            </a:r>
            <a:r>
              <a:rPr lang="en-US" b="1" dirty="0"/>
              <a:t> = {12, 12, 12, 12, 12};</a:t>
            </a:r>
          </a:p>
        </p:txBody>
      </p:sp>
      <p:sp>
        <p:nvSpPr>
          <p:cNvPr id="736" name="Google Shape;736;p52"/>
          <p:cNvSpPr txBox="1">
            <a:spLocks noGrp="1"/>
          </p:cNvSpPr>
          <p:nvPr>
            <p:ph type="subTitle" idx="3"/>
          </p:nvPr>
        </p:nvSpPr>
        <p:spPr>
          <a:xfrm>
            <a:off x="720000" y="1416850"/>
            <a:ext cx="36981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Létrehozás</a:t>
            </a:r>
            <a:endParaRPr dirty="0"/>
          </a:p>
        </p:txBody>
      </p:sp>
      <p:sp>
        <p:nvSpPr>
          <p:cNvPr id="737" name="Google Shape;737;p52"/>
          <p:cNvSpPr txBox="1">
            <a:spLocks noGrp="1"/>
          </p:cNvSpPr>
          <p:nvPr>
            <p:ph type="subTitle" idx="4"/>
          </p:nvPr>
        </p:nvSpPr>
        <p:spPr>
          <a:xfrm>
            <a:off x="4725900" y="1416850"/>
            <a:ext cx="36981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Kiíratás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Műveletek elemekkel</a:t>
            </a:r>
            <a:endParaRPr dirty="0"/>
          </a:p>
        </p:txBody>
      </p:sp>
      <p:sp>
        <p:nvSpPr>
          <p:cNvPr id="418" name="Google Shape;418;p35"/>
          <p:cNvSpPr txBox="1">
            <a:spLocks noGrp="1"/>
          </p:cNvSpPr>
          <p:nvPr>
            <p:ph type="subTitle" idx="3"/>
          </p:nvPr>
        </p:nvSpPr>
        <p:spPr>
          <a:xfrm>
            <a:off x="6118500" y="280155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err="1"/>
              <a:t>vectorina</a:t>
            </a:r>
            <a:r>
              <a:rPr lang="en-US" dirty="0"/>
              <a:t>.</a:t>
            </a:r>
            <a:r>
              <a:rPr lang="hu-HU" dirty="0"/>
              <a:t>back</a:t>
            </a:r>
            <a:r>
              <a:rPr lang="en-US" dirty="0"/>
              <a:t>();</a:t>
            </a:r>
            <a:endParaRPr lang="en-US" sz="1600" dirty="0"/>
          </a:p>
        </p:txBody>
      </p:sp>
      <p:sp>
        <p:nvSpPr>
          <p:cNvPr id="419" name="Google Shape;419;p35"/>
          <p:cNvSpPr txBox="1">
            <a:spLocks noGrp="1"/>
          </p:cNvSpPr>
          <p:nvPr>
            <p:ph type="subTitle" idx="1"/>
          </p:nvPr>
        </p:nvSpPr>
        <p:spPr>
          <a:xfrm>
            <a:off x="661639" y="1571850"/>
            <a:ext cx="236386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vectorina.push_back</a:t>
            </a:r>
            <a:r>
              <a:rPr lang="en-US" dirty="0"/>
              <a:t>(</a:t>
            </a:r>
            <a:r>
              <a:rPr lang="hu-HU" dirty="0"/>
              <a:t>elem</a:t>
            </a:r>
            <a:r>
              <a:rPr lang="en-US" dirty="0"/>
              <a:t>);</a:t>
            </a:r>
          </a:p>
        </p:txBody>
      </p:sp>
      <p:sp>
        <p:nvSpPr>
          <p:cNvPr id="420" name="Google Shape;420;p35"/>
          <p:cNvSpPr txBox="1">
            <a:spLocks noGrp="1"/>
          </p:cNvSpPr>
          <p:nvPr>
            <p:ph type="subTitle" idx="2"/>
          </p:nvPr>
        </p:nvSpPr>
        <p:spPr>
          <a:xfrm>
            <a:off x="6118500" y="157021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size(</a:t>
            </a:r>
            <a:r>
              <a:rPr lang="en-US" dirty="0" err="1"/>
              <a:t>vectorina</a:t>
            </a:r>
            <a:r>
              <a:rPr lang="en-US" dirty="0"/>
              <a:t>);</a:t>
            </a:r>
          </a:p>
        </p:txBody>
      </p:sp>
      <p:sp>
        <p:nvSpPr>
          <p:cNvPr id="421" name="Google Shape;421;p35"/>
          <p:cNvSpPr txBox="1">
            <a:spLocks noGrp="1"/>
          </p:cNvSpPr>
          <p:nvPr>
            <p:ph type="subTitle" idx="4"/>
          </p:nvPr>
        </p:nvSpPr>
        <p:spPr>
          <a:xfrm>
            <a:off x="720000" y="280228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Szam = vectorina.at(2)</a:t>
            </a:r>
            <a:endParaRPr dirty="0"/>
          </a:p>
        </p:txBody>
      </p:sp>
      <p:sp>
        <p:nvSpPr>
          <p:cNvPr id="422" name="Google Shape;422;p35"/>
          <p:cNvSpPr txBox="1">
            <a:spLocks noGrp="1"/>
          </p:cNvSpPr>
          <p:nvPr>
            <p:ph type="title" idx="5"/>
          </p:nvPr>
        </p:nvSpPr>
        <p:spPr>
          <a:xfrm>
            <a:off x="3401451" y="1290448"/>
            <a:ext cx="901200" cy="854100"/>
          </a:xfrm>
          <a:prstGeom prst="rect">
            <a:avLst/>
          </a:prstGeom>
        </p:spPr>
        <p:txBody>
          <a:bodyPr spcFirstLastPara="1" wrap="square" lIns="91425" tIns="0" rIns="91425" bIns="1463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3" name="Google Shape;423;p35"/>
          <p:cNvSpPr txBox="1">
            <a:spLocks noGrp="1"/>
          </p:cNvSpPr>
          <p:nvPr>
            <p:ph type="title" idx="6"/>
          </p:nvPr>
        </p:nvSpPr>
        <p:spPr>
          <a:xfrm>
            <a:off x="4841349" y="2520375"/>
            <a:ext cx="901200" cy="854100"/>
          </a:xfrm>
          <a:prstGeom prst="rect">
            <a:avLst/>
          </a:prstGeom>
        </p:spPr>
        <p:txBody>
          <a:bodyPr spcFirstLastPara="1" wrap="square" lIns="91425" tIns="0" rIns="91425" bIns="1463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24" name="Google Shape;424;p35"/>
          <p:cNvSpPr txBox="1">
            <a:spLocks noGrp="1"/>
          </p:cNvSpPr>
          <p:nvPr>
            <p:ph type="title" idx="7"/>
          </p:nvPr>
        </p:nvSpPr>
        <p:spPr>
          <a:xfrm>
            <a:off x="4841349" y="1288978"/>
            <a:ext cx="901200" cy="854100"/>
          </a:xfrm>
          <a:prstGeom prst="rect">
            <a:avLst/>
          </a:prstGeom>
        </p:spPr>
        <p:txBody>
          <a:bodyPr spcFirstLastPara="1" wrap="square" lIns="91425" tIns="0" rIns="91425" bIns="1463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25" name="Google Shape;425;p35"/>
          <p:cNvSpPr txBox="1">
            <a:spLocks noGrp="1"/>
          </p:cNvSpPr>
          <p:nvPr>
            <p:ph type="title" idx="8"/>
          </p:nvPr>
        </p:nvSpPr>
        <p:spPr>
          <a:xfrm>
            <a:off x="3401451" y="2520885"/>
            <a:ext cx="901200" cy="854100"/>
          </a:xfrm>
          <a:prstGeom prst="rect">
            <a:avLst/>
          </a:prstGeom>
        </p:spPr>
        <p:txBody>
          <a:bodyPr spcFirstLastPara="1" wrap="square" lIns="91425" tIns="0" rIns="91425" bIns="1463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6" name="Google Shape;426;p35"/>
          <p:cNvSpPr txBox="1">
            <a:spLocks noGrp="1"/>
          </p:cNvSpPr>
          <p:nvPr>
            <p:ph type="subTitle" idx="9"/>
          </p:nvPr>
        </p:nvSpPr>
        <p:spPr>
          <a:xfrm>
            <a:off x="6118500" y="403290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 </a:t>
            </a:r>
            <a:r>
              <a:rPr lang="hu-HU" dirty="0" err="1"/>
              <a:t>vectorina.front</a:t>
            </a:r>
            <a:r>
              <a:rPr lang="hu-HU" dirty="0"/>
              <a:t>();</a:t>
            </a:r>
            <a:endParaRPr dirty="0"/>
          </a:p>
        </p:txBody>
      </p:sp>
      <p:sp>
        <p:nvSpPr>
          <p:cNvPr id="427" name="Google Shape;427;p35"/>
          <p:cNvSpPr txBox="1">
            <a:spLocks noGrp="1"/>
          </p:cNvSpPr>
          <p:nvPr>
            <p:ph type="subTitle" idx="13"/>
          </p:nvPr>
        </p:nvSpPr>
        <p:spPr>
          <a:xfrm>
            <a:off x="720000" y="403272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vectorina.pop_back</a:t>
            </a:r>
            <a:r>
              <a:rPr lang="en-US" dirty="0"/>
              <a:t>();</a:t>
            </a:r>
          </a:p>
        </p:txBody>
      </p:sp>
      <p:sp>
        <p:nvSpPr>
          <p:cNvPr id="428" name="Google Shape;428;p35"/>
          <p:cNvSpPr txBox="1">
            <a:spLocks noGrp="1"/>
          </p:cNvSpPr>
          <p:nvPr>
            <p:ph type="title" idx="14"/>
          </p:nvPr>
        </p:nvSpPr>
        <p:spPr>
          <a:xfrm>
            <a:off x="4841349" y="3751772"/>
            <a:ext cx="901200" cy="853800"/>
          </a:xfrm>
          <a:prstGeom prst="rect">
            <a:avLst/>
          </a:prstGeom>
        </p:spPr>
        <p:txBody>
          <a:bodyPr spcFirstLastPara="1" wrap="square" lIns="91425" tIns="0" rIns="91425" bIns="1463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29" name="Google Shape;429;p35"/>
          <p:cNvSpPr txBox="1">
            <a:spLocks noGrp="1"/>
          </p:cNvSpPr>
          <p:nvPr>
            <p:ph type="title" idx="15"/>
          </p:nvPr>
        </p:nvSpPr>
        <p:spPr>
          <a:xfrm>
            <a:off x="3401451" y="3751323"/>
            <a:ext cx="901200" cy="853800"/>
          </a:xfrm>
          <a:prstGeom prst="rect">
            <a:avLst/>
          </a:prstGeom>
        </p:spPr>
        <p:txBody>
          <a:bodyPr spcFirstLastPara="1" wrap="square" lIns="91425" tIns="0" rIns="91425" bIns="1463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0" name="Google Shape;430;p35"/>
          <p:cNvSpPr txBox="1">
            <a:spLocks noGrp="1"/>
          </p:cNvSpPr>
          <p:nvPr>
            <p:ph type="subTitle" idx="16"/>
          </p:nvPr>
        </p:nvSpPr>
        <p:spPr>
          <a:xfrm>
            <a:off x="720000" y="1290450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Hozzáadás</a:t>
            </a:r>
            <a:endParaRPr dirty="0"/>
          </a:p>
        </p:txBody>
      </p:sp>
      <p:sp>
        <p:nvSpPr>
          <p:cNvPr id="431" name="Google Shape;431;p35"/>
          <p:cNvSpPr txBox="1">
            <a:spLocks noGrp="1"/>
          </p:cNvSpPr>
          <p:nvPr>
            <p:ph type="subTitle" idx="17"/>
          </p:nvPr>
        </p:nvSpPr>
        <p:spPr>
          <a:xfrm>
            <a:off x="6118500" y="1290450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Mérete</a:t>
            </a:r>
            <a:endParaRPr dirty="0"/>
          </a:p>
        </p:txBody>
      </p:sp>
      <p:sp>
        <p:nvSpPr>
          <p:cNvPr id="432" name="Google Shape;432;p35"/>
          <p:cNvSpPr txBox="1">
            <a:spLocks noGrp="1"/>
          </p:cNvSpPr>
          <p:nvPr>
            <p:ph type="subTitle" idx="18"/>
          </p:nvPr>
        </p:nvSpPr>
        <p:spPr>
          <a:xfrm>
            <a:off x="6118500" y="2520154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Utolsó elem</a:t>
            </a:r>
            <a:endParaRPr dirty="0"/>
          </a:p>
        </p:txBody>
      </p:sp>
      <p:sp>
        <p:nvSpPr>
          <p:cNvPr id="433" name="Google Shape;433;p35"/>
          <p:cNvSpPr txBox="1">
            <a:spLocks noGrp="1"/>
          </p:cNvSpPr>
          <p:nvPr>
            <p:ph type="subTitle" idx="19"/>
          </p:nvPr>
        </p:nvSpPr>
        <p:spPr>
          <a:xfrm>
            <a:off x="720000" y="2520887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Elem értéke</a:t>
            </a:r>
            <a:endParaRPr dirty="0"/>
          </a:p>
        </p:txBody>
      </p:sp>
      <p:sp>
        <p:nvSpPr>
          <p:cNvPr id="434" name="Google Shape;434;p35"/>
          <p:cNvSpPr txBox="1">
            <a:spLocks noGrp="1"/>
          </p:cNvSpPr>
          <p:nvPr>
            <p:ph type="subTitle" idx="20"/>
          </p:nvPr>
        </p:nvSpPr>
        <p:spPr>
          <a:xfrm>
            <a:off x="6118500" y="3751497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Első elem</a:t>
            </a:r>
            <a:endParaRPr dirty="0"/>
          </a:p>
        </p:txBody>
      </p:sp>
      <p:sp>
        <p:nvSpPr>
          <p:cNvPr id="435" name="Google Shape;435;p35"/>
          <p:cNvSpPr txBox="1">
            <a:spLocks noGrp="1"/>
          </p:cNvSpPr>
          <p:nvPr>
            <p:ph type="subTitle" idx="21"/>
          </p:nvPr>
        </p:nvSpPr>
        <p:spPr>
          <a:xfrm>
            <a:off x="96644" y="3751324"/>
            <a:ext cx="2928856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Utolsó elem törlése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4137" y="460950"/>
            <a:ext cx="3845075" cy="4221601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6"/>
          <p:cNvSpPr txBox="1">
            <a:spLocks noGrp="1"/>
          </p:cNvSpPr>
          <p:nvPr>
            <p:ph type="title"/>
          </p:nvPr>
        </p:nvSpPr>
        <p:spPr>
          <a:xfrm>
            <a:off x="3795789" y="3143419"/>
            <a:ext cx="4686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Dinamikus</a:t>
            </a:r>
            <a:br>
              <a:rPr lang="hu-HU" dirty="0"/>
            </a:br>
            <a:r>
              <a:rPr lang="hu-HU" dirty="0"/>
              <a:t>memória foglalás</a:t>
            </a:r>
            <a:endParaRPr dirty="0"/>
          </a:p>
        </p:txBody>
      </p:sp>
      <p:sp>
        <p:nvSpPr>
          <p:cNvPr id="443" name="Google Shape;443;p36"/>
          <p:cNvSpPr txBox="1">
            <a:spLocks noGrp="1"/>
          </p:cNvSpPr>
          <p:nvPr>
            <p:ph type="title" idx="2"/>
          </p:nvPr>
        </p:nvSpPr>
        <p:spPr>
          <a:xfrm>
            <a:off x="1387750" y="1909351"/>
            <a:ext cx="1434900" cy="1324800"/>
          </a:xfrm>
          <a:prstGeom prst="rect">
            <a:avLst/>
          </a:prstGeom>
        </p:spPr>
        <p:txBody>
          <a:bodyPr spcFirstLastPara="1" wrap="square" lIns="91425" tIns="91425" rIns="91425" bIns="1828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21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Pointerek</a:t>
            </a:r>
            <a:endParaRPr dirty="0"/>
          </a:p>
        </p:txBody>
      </p:sp>
      <p:sp>
        <p:nvSpPr>
          <p:cNvPr id="679" name="Google Shape;679;p48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hu-HU" dirty="0"/>
              <a:t>Létrehozzuk a pointert, és null értéket állítunk be neki alapértékre:</a:t>
            </a:r>
          </a:p>
          <a:p>
            <a:pPr marL="139700" indent="0" algn="ctr">
              <a:buNone/>
            </a:pPr>
            <a:r>
              <a:rPr lang="pt-BR" b="1" dirty="0"/>
              <a:t>int *p = nullptr;</a:t>
            </a:r>
          </a:p>
          <a:p>
            <a:pPr marL="139700" indent="0">
              <a:buNone/>
            </a:pPr>
            <a:r>
              <a:rPr lang="hu-HU" dirty="0"/>
              <a:t>Létrehozzuk a számot:</a:t>
            </a:r>
          </a:p>
          <a:p>
            <a:pPr marL="139700" indent="0" algn="ctr">
              <a:buNone/>
            </a:pPr>
            <a:r>
              <a:rPr lang="pt-BR" b="1" dirty="0"/>
              <a:t>int n = 5;</a:t>
            </a:r>
          </a:p>
          <a:p>
            <a:pPr marL="139700" indent="0">
              <a:buNone/>
            </a:pPr>
            <a:r>
              <a:rPr lang="hu-HU" dirty="0"/>
              <a:t>Hozzárendeljük a pointerhez az értéket:</a:t>
            </a:r>
          </a:p>
          <a:p>
            <a:pPr marL="139700" indent="0" algn="ctr">
              <a:buNone/>
            </a:pPr>
            <a:r>
              <a:rPr lang="pt-BR" b="1" dirty="0"/>
              <a:t>p = &amp;n;</a:t>
            </a:r>
            <a:endParaRPr lang="hu-HU" b="1" dirty="0"/>
          </a:p>
          <a:p>
            <a:pPr marL="139700" indent="0">
              <a:buNone/>
            </a:pPr>
            <a:r>
              <a:rPr lang="hu-HU" dirty="0"/>
              <a:t>Ha az n memória címét akarjuk lekérni:</a:t>
            </a:r>
          </a:p>
          <a:p>
            <a:pPr marL="139700" indent="0" algn="ctr">
              <a:buNone/>
            </a:pPr>
            <a:r>
              <a:rPr lang="hu-HU" b="1" dirty="0" err="1"/>
              <a:t>cout</a:t>
            </a:r>
            <a:r>
              <a:rPr lang="hu-HU" b="1" dirty="0"/>
              <a:t> &lt;&lt; p;</a:t>
            </a:r>
          </a:p>
          <a:p>
            <a:pPr marL="139700" indent="0">
              <a:buNone/>
            </a:pPr>
            <a:r>
              <a:rPr lang="hu-HU" dirty="0"/>
              <a:t>Ha az értékét akkor:</a:t>
            </a:r>
          </a:p>
          <a:p>
            <a:pPr marL="139700" indent="0" algn="ctr">
              <a:buNone/>
            </a:pPr>
            <a:r>
              <a:rPr lang="hu-HU" b="1" dirty="0" err="1"/>
              <a:t>cout</a:t>
            </a:r>
            <a:r>
              <a:rPr lang="hu-HU" b="1" dirty="0"/>
              <a:t> &lt;&lt; *p;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azilian Regency Era Thesis Defense by Slidesgo">
  <a:themeElements>
    <a:clrScheme name="Simple Light">
      <a:dk1>
        <a:srgbClr val="300101"/>
      </a:dk1>
      <a:lt1>
        <a:srgbClr val="EBE9DC"/>
      </a:lt1>
      <a:dk2>
        <a:srgbClr val="6F4C36"/>
      </a:dk2>
      <a:lt2>
        <a:srgbClr val="A5634B"/>
      </a:lt2>
      <a:accent1>
        <a:srgbClr val="ACC6B9"/>
      </a:accent1>
      <a:accent2>
        <a:srgbClr val="A08E73"/>
      </a:accent2>
      <a:accent3>
        <a:srgbClr val="E6E3D2"/>
      </a:accent3>
      <a:accent4>
        <a:srgbClr val="E3860D"/>
      </a:accent4>
      <a:accent5>
        <a:srgbClr val="FFFFFF"/>
      </a:accent5>
      <a:accent6>
        <a:srgbClr val="FFFFFF"/>
      </a:accent6>
      <a:hlink>
        <a:srgbClr val="30010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1069</Words>
  <Application>Microsoft Office PowerPoint</Application>
  <PresentationFormat>Diavetítés a képernyőre (16:9 oldalarány)</PresentationFormat>
  <Paragraphs>163</Paragraphs>
  <Slides>19</Slides>
  <Notes>17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9" baseType="lpstr">
      <vt:lpstr>Spectral</vt:lpstr>
      <vt:lpstr>Times New Roman</vt:lpstr>
      <vt:lpstr>DM Sans</vt:lpstr>
      <vt:lpstr>Roboto</vt:lpstr>
      <vt:lpstr>Arial</vt:lpstr>
      <vt:lpstr>Spectral ExtraBold</vt:lpstr>
      <vt:lpstr>Nunito Light</vt:lpstr>
      <vt:lpstr>Inconsolata</vt:lpstr>
      <vt:lpstr>Calibri</vt:lpstr>
      <vt:lpstr>Brazilian Regency Era Thesis Defense by Slidesgo</vt:lpstr>
      <vt:lpstr>Magasszintű programozás 1. Zárthelyi</vt:lpstr>
      <vt:lpstr>Témák</vt:lpstr>
      <vt:lpstr>Alap beállítás</vt:lpstr>
      <vt:lpstr>Fejlécbe</vt:lpstr>
      <vt:lpstr>Vektorok</vt:lpstr>
      <vt:lpstr>Létrehozás, feltöltés, kiíratás</vt:lpstr>
      <vt:lpstr>Műveletek elemekkel</vt:lpstr>
      <vt:lpstr>Dinamikus memória foglalás</vt:lpstr>
      <vt:lpstr>Pointerek</vt:lpstr>
      <vt:lpstr>Calloc, Malloc</vt:lpstr>
      <vt:lpstr>Random</vt:lpstr>
      <vt:lpstr>Random szám generálás</vt:lpstr>
      <vt:lpstr>Feltöltések</vt:lpstr>
      <vt:lpstr>Minta tömbök</vt:lpstr>
      <vt:lpstr>Minta tömbök</vt:lpstr>
      <vt:lpstr>Rendezés</vt:lpstr>
      <vt:lpstr>Buborék rendezés</vt:lpstr>
      <vt:lpstr>Szókereső</vt:lpstr>
      <vt:lpstr>—KARINTHY FRIGYES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Magasszintű programozás 1. Zárthelyi</dc:title>
  <dc:creator>Buza Petra</dc:creator>
  <cp:lastModifiedBy>Buza Petra</cp:lastModifiedBy>
  <cp:revision>8</cp:revision>
  <dcterms:modified xsi:type="dcterms:W3CDTF">2024-04-03T15:27:14Z</dcterms:modified>
</cp:coreProperties>
</file>