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drawing10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6" r:id="rId2"/>
    <p:sldId id="258" r:id="rId3"/>
    <p:sldId id="259" r:id="rId4"/>
    <p:sldId id="279" r:id="rId5"/>
    <p:sldId id="257" r:id="rId6"/>
    <p:sldId id="261" r:id="rId7"/>
    <p:sldId id="262" r:id="rId8"/>
    <p:sldId id="260" r:id="rId9"/>
    <p:sldId id="263" r:id="rId10"/>
    <p:sldId id="265" r:id="rId11"/>
    <p:sldId id="264" r:id="rId12"/>
    <p:sldId id="267" r:id="rId13"/>
    <p:sldId id="277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6" r:id="rId25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39" autoAdjust="0"/>
    <p:restoredTop sz="94660"/>
  </p:normalViewPr>
  <p:slideViewPr>
    <p:cSldViewPr>
      <p:cViewPr>
        <p:scale>
          <a:sx n="50" d="100"/>
          <a:sy n="50" d="100"/>
        </p:scale>
        <p:origin x="-1092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D1EDE0-6FD3-4855-9F72-88D9DB3A84B0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7E55D93-7D5F-4FDB-9A93-C910E11B7C6E}">
      <dgm:prSet phldrT="[Text]" custT="1"/>
      <dgm:spPr/>
      <dgm:t>
        <a:bodyPr/>
        <a:lstStyle/>
        <a:p>
          <a:r>
            <a:rPr lang="en-US" sz="1800" b="1" dirty="0" smtClean="0"/>
            <a:t>Kantor </a:t>
          </a:r>
          <a:r>
            <a:rPr lang="en-US" sz="1800" b="1" dirty="0" err="1" smtClean="0"/>
            <a:t>Pusat</a:t>
          </a:r>
          <a:r>
            <a:rPr lang="en-US" sz="1800" b="1" dirty="0" smtClean="0"/>
            <a:t> </a:t>
          </a:r>
        </a:p>
        <a:p>
          <a:r>
            <a:rPr lang="en-US" sz="1800" b="1" dirty="0" smtClean="0"/>
            <a:t>Jl. </a:t>
          </a:r>
          <a:r>
            <a:rPr lang="en-US" sz="1800" b="1" dirty="0" err="1" smtClean="0"/>
            <a:t>Mojopahit</a:t>
          </a:r>
          <a:r>
            <a:rPr lang="en-US" sz="1800" b="1" dirty="0" smtClean="0"/>
            <a:t> No. 382 </a:t>
          </a:r>
          <a:r>
            <a:rPr lang="en-US" sz="1800" b="1" dirty="0" err="1" smtClean="0"/>
            <a:t>Mojokerto</a:t>
          </a:r>
          <a:endParaRPr lang="en-US" sz="1800" b="1" dirty="0"/>
        </a:p>
      </dgm:t>
    </dgm:pt>
    <dgm:pt modelId="{0024AE49-E0C3-48B0-AFCF-5CBE24941BB2}" type="parTrans" cxnId="{2376A761-8251-47D7-8599-CF11BF34B632}">
      <dgm:prSet/>
      <dgm:spPr/>
      <dgm:t>
        <a:bodyPr/>
        <a:lstStyle/>
        <a:p>
          <a:endParaRPr lang="en-US" sz="1800" b="1"/>
        </a:p>
      </dgm:t>
    </dgm:pt>
    <dgm:pt modelId="{F5DAFD8E-E016-4073-9EBC-F06BDCC3890D}" type="sibTrans" cxnId="{2376A761-8251-47D7-8599-CF11BF34B632}">
      <dgm:prSet/>
      <dgm:spPr/>
      <dgm:t>
        <a:bodyPr/>
        <a:lstStyle/>
        <a:p>
          <a:endParaRPr lang="en-US" sz="1800" b="1"/>
        </a:p>
      </dgm:t>
    </dgm:pt>
    <dgm:pt modelId="{078E5EC8-9C4D-4648-99C1-0340D6BB5F7E}">
      <dgm:prSet phldrT="[Text]" custT="1"/>
      <dgm:spPr/>
      <dgm:t>
        <a:bodyPr/>
        <a:lstStyle/>
        <a:p>
          <a:r>
            <a:rPr lang="en-US" sz="1800" b="1" dirty="0" smtClean="0"/>
            <a:t>Kantor </a:t>
          </a:r>
          <a:r>
            <a:rPr lang="en-US" sz="1800" b="1" dirty="0" err="1" smtClean="0"/>
            <a:t>Kas</a:t>
          </a:r>
          <a:r>
            <a:rPr lang="en-US" sz="1800" b="1" dirty="0" smtClean="0"/>
            <a:t> </a:t>
          </a:r>
          <a:r>
            <a:rPr lang="en-US" sz="1800" b="1" dirty="0" err="1" smtClean="0"/>
            <a:t>Ponpes</a:t>
          </a:r>
          <a:r>
            <a:rPr lang="en-US" sz="1800" b="1" dirty="0" smtClean="0"/>
            <a:t> Al-</a:t>
          </a:r>
          <a:r>
            <a:rPr lang="en-US" sz="1800" b="1" dirty="0" err="1" smtClean="0"/>
            <a:t>Amin</a:t>
          </a:r>
          <a:r>
            <a:rPr lang="en-US" sz="1800" b="1" dirty="0" smtClean="0"/>
            <a:t> </a:t>
          </a:r>
          <a:endParaRPr lang="en-US" sz="1800" b="1" dirty="0"/>
        </a:p>
      </dgm:t>
    </dgm:pt>
    <dgm:pt modelId="{0EBA3ED0-1D66-4E09-AB2D-21459CB767D1}" type="parTrans" cxnId="{09D7E578-E9B9-4375-9C2C-2D7BD71EFE7B}">
      <dgm:prSet/>
      <dgm:spPr/>
      <dgm:t>
        <a:bodyPr/>
        <a:lstStyle/>
        <a:p>
          <a:endParaRPr lang="en-US" sz="1800" b="1"/>
        </a:p>
      </dgm:t>
    </dgm:pt>
    <dgm:pt modelId="{7AC1EADD-551A-43B5-83A5-CD7D8EEC2EF0}" type="sibTrans" cxnId="{09D7E578-E9B9-4375-9C2C-2D7BD71EFE7B}">
      <dgm:prSet/>
      <dgm:spPr/>
      <dgm:t>
        <a:bodyPr/>
        <a:lstStyle/>
        <a:p>
          <a:endParaRPr lang="en-US" sz="1800" b="1"/>
        </a:p>
      </dgm:t>
    </dgm:pt>
    <dgm:pt modelId="{A6509DD8-E33D-40E3-8AF9-502C588A025A}">
      <dgm:prSet phldrT="[Text]" custT="1"/>
      <dgm:spPr/>
      <dgm:t>
        <a:bodyPr/>
        <a:lstStyle/>
        <a:p>
          <a:r>
            <a:rPr lang="en-US" sz="1800" b="1" dirty="0" smtClean="0"/>
            <a:t>Kantor </a:t>
          </a:r>
          <a:r>
            <a:rPr lang="en-US" sz="1800" b="1" dirty="0" err="1" smtClean="0"/>
            <a:t>Kas</a:t>
          </a:r>
          <a:r>
            <a:rPr lang="en-US" sz="1800" b="1" dirty="0" smtClean="0"/>
            <a:t> </a:t>
          </a:r>
          <a:r>
            <a:rPr lang="en-US" sz="1800" b="1" dirty="0" err="1" smtClean="0"/>
            <a:t>Ponpes</a:t>
          </a:r>
          <a:r>
            <a:rPr lang="en-US" sz="1800" b="1" dirty="0" smtClean="0"/>
            <a:t> </a:t>
          </a:r>
          <a:r>
            <a:rPr lang="en-US" sz="1800" b="1" dirty="0" err="1" smtClean="0"/>
            <a:t>Mambaul</a:t>
          </a:r>
          <a:r>
            <a:rPr lang="en-US" sz="1800" b="1" dirty="0" smtClean="0"/>
            <a:t> </a:t>
          </a:r>
          <a:r>
            <a:rPr lang="en-US" sz="1800" b="1" dirty="0" err="1" smtClean="0"/>
            <a:t>Ulum</a:t>
          </a:r>
          <a:endParaRPr lang="en-US" sz="1800" b="1" dirty="0"/>
        </a:p>
      </dgm:t>
    </dgm:pt>
    <dgm:pt modelId="{312B8424-AC09-433E-BD15-041193FF40D2}" type="parTrans" cxnId="{9A9132C9-B915-4E98-A2C7-AC68A6AE0456}">
      <dgm:prSet/>
      <dgm:spPr/>
      <dgm:t>
        <a:bodyPr/>
        <a:lstStyle/>
        <a:p>
          <a:endParaRPr lang="en-US" sz="1800" b="1"/>
        </a:p>
      </dgm:t>
    </dgm:pt>
    <dgm:pt modelId="{02955B55-0F0F-4A1E-BF85-B70464D2C998}" type="sibTrans" cxnId="{9A9132C9-B915-4E98-A2C7-AC68A6AE0456}">
      <dgm:prSet/>
      <dgm:spPr/>
      <dgm:t>
        <a:bodyPr/>
        <a:lstStyle/>
        <a:p>
          <a:endParaRPr lang="en-US" sz="1800" b="1"/>
        </a:p>
      </dgm:t>
    </dgm:pt>
    <dgm:pt modelId="{0078B44F-014A-4617-8B4A-83D40E9554B2}">
      <dgm:prSet phldrT="[Text]" custT="1"/>
      <dgm:spPr/>
      <dgm:t>
        <a:bodyPr/>
        <a:lstStyle/>
        <a:p>
          <a:r>
            <a:rPr lang="en-US" sz="1800" b="1" dirty="0" smtClean="0"/>
            <a:t>Kantor </a:t>
          </a:r>
          <a:r>
            <a:rPr lang="en-US" sz="1800" b="1" dirty="0" err="1" smtClean="0"/>
            <a:t>Cabang</a:t>
          </a:r>
          <a:r>
            <a:rPr lang="en-US" sz="1800" b="1" dirty="0" smtClean="0"/>
            <a:t> </a:t>
          </a:r>
          <a:r>
            <a:rPr lang="en-US" sz="1800" b="1" dirty="0" err="1" smtClean="0"/>
            <a:t>Pandaan</a:t>
          </a:r>
          <a:endParaRPr lang="en-US" sz="1800" b="1" dirty="0"/>
        </a:p>
      </dgm:t>
    </dgm:pt>
    <dgm:pt modelId="{BBC54FB1-31EC-4994-A492-F9BE1833DA09}" type="parTrans" cxnId="{E5CDF02B-CA9A-4C8D-A4CD-D52D8D5758B5}">
      <dgm:prSet/>
      <dgm:spPr/>
      <dgm:t>
        <a:bodyPr/>
        <a:lstStyle/>
        <a:p>
          <a:endParaRPr lang="en-US" sz="1800" b="1"/>
        </a:p>
      </dgm:t>
    </dgm:pt>
    <dgm:pt modelId="{539966CF-C1C2-4D94-A8B8-70053639CB5F}" type="sibTrans" cxnId="{E5CDF02B-CA9A-4C8D-A4CD-D52D8D5758B5}">
      <dgm:prSet/>
      <dgm:spPr/>
      <dgm:t>
        <a:bodyPr/>
        <a:lstStyle/>
        <a:p>
          <a:endParaRPr lang="en-US" sz="1800" b="1"/>
        </a:p>
      </dgm:t>
    </dgm:pt>
    <dgm:pt modelId="{1052F8F7-4AFD-4C68-9ACD-9E7D60934C30}">
      <dgm:prSet custT="1"/>
      <dgm:spPr/>
      <dgm:t>
        <a:bodyPr/>
        <a:lstStyle/>
        <a:p>
          <a:r>
            <a:rPr lang="en-US" sz="1800" b="1" dirty="0" smtClean="0"/>
            <a:t>Kantor </a:t>
          </a:r>
          <a:r>
            <a:rPr lang="en-US" sz="1800" b="1" dirty="0" err="1" smtClean="0"/>
            <a:t>Cabang</a:t>
          </a:r>
          <a:r>
            <a:rPr lang="en-US" sz="1800" b="1" dirty="0" smtClean="0"/>
            <a:t> </a:t>
          </a:r>
          <a:r>
            <a:rPr lang="en-US" sz="1800" b="1" dirty="0" err="1" smtClean="0"/>
            <a:t>Mojosari</a:t>
          </a:r>
          <a:endParaRPr lang="en-US" sz="1800" b="1" dirty="0"/>
        </a:p>
      </dgm:t>
    </dgm:pt>
    <dgm:pt modelId="{02C3CE72-11E9-42FF-99AC-EBFA3B04B669}" type="parTrans" cxnId="{5C3D63B7-7EC3-4F60-8248-E2EC08ECFB37}">
      <dgm:prSet/>
      <dgm:spPr/>
      <dgm:t>
        <a:bodyPr/>
        <a:lstStyle/>
        <a:p>
          <a:endParaRPr lang="en-US" sz="1800" b="1"/>
        </a:p>
      </dgm:t>
    </dgm:pt>
    <dgm:pt modelId="{5C3D7EAE-58A3-4096-844E-9CDA57A55776}" type="sibTrans" cxnId="{5C3D63B7-7EC3-4F60-8248-E2EC08ECFB37}">
      <dgm:prSet/>
      <dgm:spPr/>
      <dgm:t>
        <a:bodyPr/>
        <a:lstStyle/>
        <a:p>
          <a:endParaRPr lang="en-US" sz="1800" b="1"/>
        </a:p>
      </dgm:t>
    </dgm:pt>
    <dgm:pt modelId="{6FA05924-7400-4FFC-90D1-7685704C86E9}" type="pres">
      <dgm:prSet presAssocID="{6AD1EDE0-6FD3-4855-9F72-88D9DB3A84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3EC1360-7843-47BB-8214-303CAE56687C}" type="pres">
      <dgm:prSet presAssocID="{27E55D93-7D5F-4FDB-9A93-C910E11B7C6E}" presName="hierRoot1" presStyleCnt="0">
        <dgm:presLayoutVars>
          <dgm:hierBranch val="init"/>
        </dgm:presLayoutVars>
      </dgm:prSet>
      <dgm:spPr/>
    </dgm:pt>
    <dgm:pt modelId="{3522E626-19BF-46D6-8377-B7BB3275CBAD}" type="pres">
      <dgm:prSet presAssocID="{27E55D93-7D5F-4FDB-9A93-C910E11B7C6E}" presName="rootComposite1" presStyleCnt="0"/>
      <dgm:spPr/>
    </dgm:pt>
    <dgm:pt modelId="{3C0F5537-D31A-4404-A34A-63804EF313E6}" type="pres">
      <dgm:prSet presAssocID="{27E55D93-7D5F-4FDB-9A93-C910E11B7C6E}" presName="rootText1" presStyleLbl="node0" presStyleIdx="0" presStyleCnt="1" custScaleX="1545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E008FA-EC70-427C-98C8-8B039DA3F9D9}" type="pres">
      <dgm:prSet presAssocID="{27E55D93-7D5F-4FDB-9A93-C910E11B7C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A363C34-C8FD-4C88-A5D0-69A97A6DF672}" type="pres">
      <dgm:prSet presAssocID="{27E55D93-7D5F-4FDB-9A93-C910E11B7C6E}" presName="hierChild2" presStyleCnt="0"/>
      <dgm:spPr/>
    </dgm:pt>
    <dgm:pt modelId="{C891224E-6AC9-4322-BDE3-465AA30EA43F}" type="pres">
      <dgm:prSet presAssocID="{0EBA3ED0-1D66-4E09-AB2D-21459CB767D1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188D9DF-A3E2-446A-B587-4505E907028E}" type="pres">
      <dgm:prSet presAssocID="{078E5EC8-9C4D-4648-99C1-0340D6BB5F7E}" presName="hierRoot2" presStyleCnt="0">
        <dgm:presLayoutVars>
          <dgm:hierBranch val="init"/>
        </dgm:presLayoutVars>
      </dgm:prSet>
      <dgm:spPr/>
    </dgm:pt>
    <dgm:pt modelId="{F02557F0-DD75-490A-B316-65B0D1B3F2FF}" type="pres">
      <dgm:prSet presAssocID="{078E5EC8-9C4D-4648-99C1-0340D6BB5F7E}" presName="rootComposite" presStyleCnt="0"/>
      <dgm:spPr/>
    </dgm:pt>
    <dgm:pt modelId="{AA28C526-D560-4EAB-A2C0-F02F88225AC8}" type="pres">
      <dgm:prSet presAssocID="{078E5EC8-9C4D-4648-99C1-0340D6BB5F7E}" presName="rootText" presStyleLbl="node2" presStyleIdx="0" presStyleCnt="3" custScaleX="1212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E01262-6C41-49BC-832B-9D3A4FF1B751}" type="pres">
      <dgm:prSet presAssocID="{078E5EC8-9C4D-4648-99C1-0340D6BB5F7E}" presName="rootConnector" presStyleLbl="node2" presStyleIdx="0" presStyleCnt="3"/>
      <dgm:spPr/>
      <dgm:t>
        <a:bodyPr/>
        <a:lstStyle/>
        <a:p>
          <a:endParaRPr lang="en-US"/>
        </a:p>
      </dgm:t>
    </dgm:pt>
    <dgm:pt modelId="{E3B0FF24-0DDB-4CDF-8D8A-6281EDA2374A}" type="pres">
      <dgm:prSet presAssocID="{078E5EC8-9C4D-4648-99C1-0340D6BB5F7E}" presName="hierChild4" presStyleCnt="0"/>
      <dgm:spPr/>
    </dgm:pt>
    <dgm:pt modelId="{C2694AA8-6890-4299-AF90-3AFBF30EEA0A}" type="pres">
      <dgm:prSet presAssocID="{078E5EC8-9C4D-4648-99C1-0340D6BB5F7E}" presName="hierChild5" presStyleCnt="0"/>
      <dgm:spPr/>
    </dgm:pt>
    <dgm:pt modelId="{83CD5BBA-9950-46A1-8A3F-9306AA94131B}" type="pres">
      <dgm:prSet presAssocID="{02C3CE72-11E9-42FF-99AC-EBFA3B04B669}" presName="Name37" presStyleLbl="parChTrans1D2" presStyleIdx="1" presStyleCnt="3"/>
      <dgm:spPr/>
      <dgm:t>
        <a:bodyPr/>
        <a:lstStyle/>
        <a:p>
          <a:endParaRPr lang="en-US"/>
        </a:p>
      </dgm:t>
    </dgm:pt>
    <dgm:pt modelId="{042A1766-D3F6-4DBB-9D54-F25B2BD44800}" type="pres">
      <dgm:prSet presAssocID="{1052F8F7-4AFD-4C68-9ACD-9E7D60934C30}" presName="hierRoot2" presStyleCnt="0">
        <dgm:presLayoutVars>
          <dgm:hierBranch val="init"/>
        </dgm:presLayoutVars>
      </dgm:prSet>
      <dgm:spPr/>
    </dgm:pt>
    <dgm:pt modelId="{5BBF3FB2-2A21-4A03-AD93-41B2DC2A2E02}" type="pres">
      <dgm:prSet presAssocID="{1052F8F7-4AFD-4C68-9ACD-9E7D60934C30}" presName="rootComposite" presStyleCnt="0"/>
      <dgm:spPr/>
    </dgm:pt>
    <dgm:pt modelId="{157CA29E-3A81-4E9F-BCF0-797D174C6AF9}" type="pres">
      <dgm:prSet presAssocID="{1052F8F7-4AFD-4C68-9ACD-9E7D60934C30}" presName="rootText" presStyleLbl="node2" presStyleIdx="1" presStyleCnt="3" custScaleX="12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1F8480-65B1-48F3-AA14-8554FF261DCB}" type="pres">
      <dgm:prSet presAssocID="{1052F8F7-4AFD-4C68-9ACD-9E7D60934C30}" presName="rootConnector" presStyleLbl="node2" presStyleIdx="1" presStyleCnt="3"/>
      <dgm:spPr/>
      <dgm:t>
        <a:bodyPr/>
        <a:lstStyle/>
        <a:p>
          <a:endParaRPr lang="en-US"/>
        </a:p>
      </dgm:t>
    </dgm:pt>
    <dgm:pt modelId="{27706056-332D-4ED3-927D-CFD26538EDF5}" type="pres">
      <dgm:prSet presAssocID="{1052F8F7-4AFD-4C68-9ACD-9E7D60934C30}" presName="hierChild4" presStyleCnt="0"/>
      <dgm:spPr/>
    </dgm:pt>
    <dgm:pt modelId="{4706D4FD-2EE8-4131-B5A0-7B45747E86E0}" type="pres">
      <dgm:prSet presAssocID="{312B8424-AC09-433E-BD15-041193FF40D2}" presName="Name37" presStyleLbl="parChTrans1D3" presStyleIdx="0" presStyleCnt="1"/>
      <dgm:spPr/>
      <dgm:t>
        <a:bodyPr/>
        <a:lstStyle/>
        <a:p>
          <a:endParaRPr lang="en-US"/>
        </a:p>
      </dgm:t>
    </dgm:pt>
    <dgm:pt modelId="{67123D05-C52E-4CA7-9984-52C100EFD8E9}" type="pres">
      <dgm:prSet presAssocID="{A6509DD8-E33D-40E3-8AF9-502C588A025A}" presName="hierRoot2" presStyleCnt="0">
        <dgm:presLayoutVars>
          <dgm:hierBranch val="init"/>
        </dgm:presLayoutVars>
      </dgm:prSet>
      <dgm:spPr/>
    </dgm:pt>
    <dgm:pt modelId="{D077BCC3-11D3-44F6-B1C1-1B8F383E615F}" type="pres">
      <dgm:prSet presAssocID="{A6509DD8-E33D-40E3-8AF9-502C588A025A}" presName="rootComposite" presStyleCnt="0"/>
      <dgm:spPr/>
    </dgm:pt>
    <dgm:pt modelId="{A5BDED33-2D39-4E67-9665-9FB9AA5EC8FA}" type="pres">
      <dgm:prSet presAssocID="{A6509DD8-E33D-40E3-8AF9-502C588A025A}" presName="rootText" presStyleLbl="node3" presStyleIdx="0" presStyleCnt="1" custScaleX="1292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1EF61E-66C4-4260-B96B-FAD8C34718A4}" type="pres">
      <dgm:prSet presAssocID="{A6509DD8-E33D-40E3-8AF9-502C588A025A}" presName="rootConnector" presStyleLbl="node3" presStyleIdx="0" presStyleCnt="1"/>
      <dgm:spPr/>
      <dgm:t>
        <a:bodyPr/>
        <a:lstStyle/>
        <a:p>
          <a:endParaRPr lang="en-US"/>
        </a:p>
      </dgm:t>
    </dgm:pt>
    <dgm:pt modelId="{169974D1-B202-4A52-9813-5CA437297D0B}" type="pres">
      <dgm:prSet presAssocID="{A6509DD8-E33D-40E3-8AF9-502C588A025A}" presName="hierChild4" presStyleCnt="0"/>
      <dgm:spPr/>
    </dgm:pt>
    <dgm:pt modelId="{98A3E701-62AE-4810-B3E6-CBD87391BC6C}" type="pres">
      <dgm:prSet presAssocID="{A6509DD8-E33D-40E3-8AF9-502C588A025A}" presName="hierChild5" presStyleCnt="0"/>
      <dgm:spPr/>
    </dgm:pt>
    <dgm:pt modelId="{668DFA3A-B048-4120-83E0-9314AE2BC690}" type="pres">
      <dgm:prSet presAssocID="{1052F8F7-4AFD-4C68-9ACD-9E7D60934C30}" presName="hierChild5" presStyleCnt="0"/>
      <dgm:spPr/>
    </dgm:pt>
    <dgm:pt modelId="{BC6A105B-28DD-4BA4-B695-60BE96CF734A}" type="pres">
      <dgm:prSet presAssocID="{BBC54FB1-31EC-4994-A492-F9BE1833DA0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AF34C09-5C0B-4F31-A4E7-FAED920E12FA}" type="pres">
      <dgm:prSet presAssocID="{0078B44F-014A-4617-8B4A-83D40E9554B2}" presName="hierRoot2" presStyleCnt="0">
        <dgm:presLayoutVars>
          <dgm:hierBranch val="init"/>
        </dgm:presLayoutVars>
      </dgm:prSet>
      <dgm:spPr/>
    </dgm:pt>
    <dgm:pt modelId="{3BC7F9C1-3FF1-4AD4-8BC6-AD6B6E8CB329}" type="pres">
      <dgm:prSet presAssocID="{0078B44F-014A-4617-8B4A-83D40E9554B2}" presName="rootComposite" presStyleCnt="0"/>
      <dgm:spPr/>
    </dgm:pt>
    <dgm:pt modelId="{DC11211B-4C7A-4CEB-8856-F72893F3C022}" type="pres">
      <dgm:prSet presAssocID="{0078B44F-014A-4617-8B4A-83D40E9554B2}" presName="rootText" presStyleLbl="node2" presStyleIdx="2" presStyleCnt="3" custScaleX="1085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4D0024-D0F7-4657-A1A0-C5A19166FA20}" type="pres">
      <dgm:prSet presAssocID="{0078B44F-014A-4617-8B4A-83D40E9554B2}" presName="rootConnector" presStyleLbl="node2" presStyleIdx="2" presStyleCnt="3"/>
      <dgm:spPr/>
      <dgm:t>
        <a:bodyPr/>
        <a:lstStyle/>
        <a:p>
          <a:endParaRPr lang="en-US"/>
        </a:p>
      </dgm:t>
    </dgm:pt>
    <dgm:pt modelId="{65840B1A-0BED-4C1D-970A-B1D6F80EA627}" type="pres">
      <dgm:prSet presAssocID="{0078B44F-014A-4617-8B4A-83D40E9554B2}" presName="hierChild4" presStyleCnt="0"/>
      <dgm:spPr/>
    </dgm:pt>
    <dgm:pt modelId="{F2AEBDAA-03E6-4E93-9665-EDD89C9F0B72}" type="pres">
      <dgm:prSet presAssocID="{0078B44F-014A-4617-8B4A-83D40E9554B2}" presName="hierChild5" presStyleCnt="0"/>
      <dgm:spPr/>
    </dgm:pt>
    <dgm:pt modelId="{C62B045F-A6F0-42BA-84FE-F6BECAF02A0B}" type="pres">
      <dgm:prSet presAssocID="{27E55D93-7D5F-4FDB-9A93-C910E11B7C6E}" presName="hierChild3" presStyleCnt="0"/>
      <dgm:spPr/>
    </dgm:pt>
  </dgm:ptLst>
  <dgm:cxnLst>
    <dgm:cxn modelId="{2376A761-8251-47D7-8599-CF11BF34B632}" srcId="{6AD1EDE0-6FD3-4855-9F72-88D9DB3A84B0}" destId="{27E55D93-7D5F-4FDB-9A93-C910E11B7C6E}" srcOrd="0" destOrd="0" parTransId="{0024AE49-E0C3-48B0-AFCF-5CBE24941BB2}" sibTransId="{F5DAFD8E-E016-4073-9EBC-F06BDCC3890D}"/>
    <dgm:cxn modelId="{6771F86B-A2F5-4F73-B156-3719505C5403}" type="presOf" srcId="{A6509DD8-E33D-40E3-8AF9-502C588A025A}" destId="{341EF61E-66C4-4260-B96B-FAD8C34718A4}" srcOrd="1" destOrd="0" presId="urn:microsoft.com/office/officeart/2005/8/layout/orgChart1"/>
    <dgm:cxn modelId="{4098197F-0856-442E-A008-F007A54C148B}" type="presOf" srcId="{078E5EC8-9C4D-4648-99C1-0340D6BB5F7E}" destId="{5FE01262-6C41-49BC-832B-9D3A4FF1B751}" srcOrd="1" destOrd="0" presId="urn:microsoft.com/office/officeart/2005/8/layout/orgChart1"/>
    <dgm:cxn modelId="{3C5F66E6-0F2C-4686-82FC-78206A8FA6AA}" type="presOf" srcId="{0078B44F-014A-4617-8B4A-83D40E9554B2}" destId="{DC11211B-4C7A-4CEB-8856-F72893F3C022}" srcOrd="0" destOrd="0" presId="urn:microsoft.com/office/officeart/2005/8/layout/orgChart1"/>
    <dgm:cxn modelId="{19BE8F30-A2D6-4E47-AC5E-6D04BE9DF7DC}" type="presOf" srcId="{0EBA3ED0-1D66-4E09-AB2D-21459CB767D1}" destId="{C891224E-6AC9-4322-BDE3-465AA30EA43F}" srcOrd="0" destOrd="0" presId="urn:microsoft.com/office/officeart/2005/8/layout/orgChart1"/>
    <dgm:cxn modelId="{B721E466-A8AD-451F-9E6A-981EA562B8A7}" type="presOf" srcId="{02C3CE72-11E9-42FF-99AC-EBFA3B04B669}" destId="{83CD5BBA-9950-46A1-8A3F-9306AA94131B}" srcOrd="0" destOrd="0" presId="urn:microsoft.com/office/officeart/2005/8/layout/orgChart1"/>
    <dgm:cxn modelId="{D7C3C2AF-ABAB-4FA5-B972-247009F5348E}" type="presOf" srcId="{312B8424-AC09-433E-BD15-041193FF40D2}" destId="{4706D4FD-2EE8-4131-B5A0-7B45747E86E0}" srcOrd="0" destOrd="0" presId="urn:microsoft.com/office/officeart/2005/8/layout/orgChart1"/>
    <dgm:cxn modelId="{507EFA76-8C1C-4AF9-8FF2-36B7942B4E3F}" type="presOf" srcId="{1052F8F7-4AFD-4C68-9ACD-9E7D60934C30}" destId="{451F8480-65B1-48F3-AA14-8554FF261DCB}" srcOrd="1" destOrd="0" presId="urn:microsoft.com/office/officeart/2005/8/layout/orgChart1"/>
    <dgm:cxn modelId="{8E5A874B-8BEB-4A02-9651-19138BB6C9BC}" type="presOf" srcId="{27E55D93-7D5F-4FDB-9A93-C910E11B7C6E}" destId="{3C0F5537-D31A-4404-A34A-63804EF313E6}" srcOrd="0" destOrd="0" presId="urn:microsoft.com/office/officeart/2005/8/layout/orgChart1"/>
    <dgm:cxn modelId="{B17DF115-6085-4062-9CA3-6DE6DC5BDA1B}" type="presOf" srcId="{0078B44F-014A-4617-8B4A-83D40E9554B2}" destId="{8B4D0024-D0F7-4657-A1A0-C5A19166FA20}" srcOrd="1" destOrd="0" presId="urn:microsoft.com/office/officeart/2005/8/layout/orgChart1"/>
    <dgm:cxn modelId="{D9BBA964-9166-4C16-BE49-0D75F17C97B8}" type="presOf" srcId="{BBC54FB1-31EC-4994-A492-F9BE1833DA09}" destId="{BC6A105B-28DD-4BA4-B695-60BE96CF734A}" srcOrd="0" destOrd="0" presId="urn:microsoft.com/office/officeart/2005/8/layout/orgChart1"/>
    <dgm:cxn modelId="{D6B317FA-A905-489C-847E-181A90584EE3}" type="presOf" srcId="{1052F8F7-4AFD-4C68-9ACD-9E7D60934C30}" destId="{157CA29E-3A81-4E9F-BCF0-797D174C6AF9}" srcOrd="0" destOrd="0" presId="urn:microsoft.com/office/officeart/2005/8/layout/orgChart1"/>
    <dgm:cxn modelId="{09D7E578-E9B9-4375-9C2C-2D7BD71EFE7B}" srcId="{27E55D93-7D5F-4FDB-9A93-C910E11B7C6E}" destId="{078E5EC8-9C4D-4648-99C1-0340D6BB5F7E}" srcOrd="0" destOrd="0" parTransId="{0EBA3ED0-1D66-4E09-AB2D-21459CB767D1}" sibTransId="{7AC1EADD-551A-43B5-83A5-CD7D8EEC2EF0}"/>
    <dgm:cxn modelId="{2D4A7E5B-038D-470B-9FDC-62E81C468ACC}" type="presOf" srcId="{078E5EC8-9C4D-4648-99C1-0340D6BB5F7E}" destId="{AA28C526-D560-4EAB-A2C0-F02F88225AC8}" srcOrd="0" destOrd="0" presId="urn:microsoft.com/office/officeart/2005/8/layout/orgChart1"/>
    <dgm:cxn modelId="{5DE05D89-2506-4A49-BC41-A7214ACF39EE}" type="presOf" srcId="{27E55D93-7D5F-4FDB-9A93-C910E11B7C6E}" destId="{4AE008FA-EC70-427C-98C8-8B039DA3F9D9}" srcOrd="1" destOrd="0" presId="urn:microsoft.com/office/officeart/2005/8/layout/orgChart1"/>
    <dgm:cxn modelId="{9A9132C9-B915-4E98-A2C7-AC68A6AE0456}" srcId="{1052F8F7-4AFD-4C68-9ACD-9E7D60934C30}" destId="{A6509DD8-E33D-40E3-8AF9-502C588A025A}" srcOrd="0" destOrd="0" parTransId="{312B8424-AC09-433E-BD15-041193FF40D2}" sibTransId="{02955B55-0F0F-4A1E-BF85-B70464D2C998}"/>
    <dgm:cxn modelId="{E5CDF02B-CA9A-4C8D-A4CD-D52D8D5758B5}" srcId="{27E55D93-7D5F-4FDB-9A93-C910E11B7C6E}" destId="{0078B44F-014A-4617-8B4A-83D40E9554B2}" srcOrd="2" destOrd="0" parTransId="{BBC54FB1-31EC-4994-A492-F9BE1833DA09}" sibTransId="{539966CF-C1C2-4D94-A8B8-70053639CB5F}"/>
    <dgm:cxn modelId="{5C3D63B7-7EC3-4F60-8248-E2EC08ECFB37}" srcId="{27E55D93-7D5F-4FDB-9A93-C910E11B7C6E}" destId="{1052F8F7-4AFD-4C68-9ACD-9E7D60934C30}" srcOrd="1" destOrd="0" parTransId="{02C3CE72-11E9-42FF-99AC-EBFA3B04B669}" sibTransId="{5C3D7EAE-58A3-4096-844E-9CDA57A55776}"/>
    <dgm:cxn modelId="{BE37C522-C9EB-4AFE-A39C-DC528F7007D5}" type="presOf" srcId="{A6509DD8-E33D-40E3-8AF9-502C588A025A}" destId="{A5BDED33-2D39-4E67-9665-9FB9AA5EC8FA}" srcOrd="0" destOrd="0" presId="urn:microsoft.com/office/officeart/2005/8/layout/orgChart1"/>
    <dgm:cxn modelId="{5B06196D-2BA3-462B-970A-D6671D8526E8}" type="presOf" srcId="{6AD1EDE0-6FD3-4855-9F72-88D9DB3A84B0}" destId="{6FA05924-7400-4FFC-90D1-7685704C86E9}" srcOrd="0" destOrd="0" presId="urn:microsoft.com/office/officeart/2005/8/layout/orgChart1"/>
    <dgm:cxn modelId="{DC5102E8-814E-43D4-8816-B9D75F203B6A}" type="presParOf" srcId="{6FA05924-7400-4FFC-90D1-7685704C86E9}" destId="{23EC1360-7843-47BB-8214-303CAE56687C}" srcOrd="0" destOrd="0" presId="urn:microsoft.com/office/officeart/2005/8/layout/orgChart1"/>
    <dgm:cxn modelId="{68DAA69F-3971-41FE-BD56-FEF338068F7A}" type="presParOf" srcId="{23EC1360-7843-47BB-8214-303CAE56687C}" destId="{3522E626-19BF-46D6-8377-B7BB3275CBAD}" srcOrd="0" destOrd="0" presId="urn:microsoft.com/office/officeart/2005/8/layout/orgChart1"/>
    <dgm:cxn modelId="{57925F59-D0F8-40DC-8FAE-FEFC8FEB8AF8}" type="presParOf" srcId="{3522E626-19BF-46D6-8377-B7BB3275CBAD}" destId="{3C0F5537-D31A-4404-A34A-63804EF313E6}" srcOrd="0" destOrd="0" presId="urn:microsoft.com/office/officeart/2005/8/layout/orgChart1"/>
    <dgm:cxn modelId="{CDE648AA-B450-4EA2-B049-9DB8DB385297}" type="presParOf" srcId="{3522E626-19BF-46D6-8377-B7BB3275CBAD}" destId="{4AE008FA-EC70-427C-98C8-8B039DA3F9D9}" srcOrd="1" destOrd="0" presId="urn:microsoft.com/office/officeart/2005/8/layout/orgChart1"/>
    <dgm:cxn modelId="{86EE4775-A34E-418D-88F4-D9143D1A9B08}" type="presParOf" srcId="{23EC1360-7843-47BB-8214-303CAE56687C}" destId="{CA363C34-C8FD-4C88-A5D0-69A97A6DF672}" srcOrd="1" destOrd="0" presId="urn:microsoft.com/office/officeart/2005/8/layout/orgChart1"/>
    <dgm:cxn modelId="{E5BE606D-608D-4BE7-AA18-0548E11E3234}" type="presParOf" srcId="{CA363C34-C8FD-4C88-A5D0-69A97A6DF672}" destId="{C891224E-6AC9-4322-BDE3-465AA30EA43F}" srcOrd="0" destOrd="0" presId="urn:microsoft.com/office/officeart/2005/8/layout/orgChart1"/>
    <dgm:cxn modelId="{032C6010-A7B9-4DF3-8D02-4AFBD844B2DE}" type="presParOf" srcId="{CA363C34-C8FD-4C88-A5D0-69A97A6DF672}" destId="{9188D9DF-A3E2-446A-B587-4505E907028E}" srcOrd="1" destOrd="0" presId="urn:microsoft.com/office/officeart/2005/8/layout/orgChart1"/>
    <dgm:cxn modelId="{D1A35A37-F2BA-46A8-B49E-7CEA70E6DEB3}" type="presParOf" srcId="{9188D9DF-A3E2-446A-B587-4505E907028E}" destId="{F02557F0-DD75-490A-B316-65B0D1B3F2FF}" srcOrd="0" destOrd="0" presId="urn:microsoft.com/office/officeart/2005/8/layout/orgChart1"/>
    <dgm:cxn modelId="{ADA9A255-4237-4F6A-93B6-753491875875}" type="presParOf" srcId="{F02557F0-DD75-490A-B316-65B0D1B3F2FF}" destId="{AA28C526-D560-4EAB-A2C0-F02F88225AC8}" srcOrd="0" destOrd="0" presId="urn:microsoft.com/office/officeart/2005/8/layout/orgChart1"/>
    <dgm:cxn modelId="{BD236E3C-1185-4E4B-9813-3C17443C7CB4}" type="presParOf" srcId="{F02557F0-DD75-490A-B316-65B0D1B3F2FF}" destId="{5FE01262-6C41-49BC-832B-9D3A4FF1B751}" srcOrd="1" destOrd="0" presId="urn:microsoft.com/office/officeart/2005/8/layout/orgChart1"/>
    <dgm:cxn modelId="{90850F10-8B29-40EC-BD26-D3E4CA0A4C70}" type="presParOf" srcId="{9188D9DF-A3E2-446A-B587-4505E907028E}" destId="{E3B0FF24-0DDB-4CDF-8D8A-6281EDA2374A}" srcOrd="1" destOrd="0" presId="urn:microsoft.com/office/officeart/2005/8/layout/orgChart1"/>
    <dgm:cxn modelId="{05F8035C-3ACF-4868-AB8E-D9F8DB597467}" type="presParOf" srcId="{9188D9DF-A3E2-446A-B587-4505E907028E}" destId="{C2694AA8-6890-4299-AF90-3AFBF30EEA0A}" srcOrd="2" destOrd="0" presId="urn:microsoft.com/office/officeart/2005/8/layout/orgChart1"/>
    <dgm:cxn modelId="{111EF212-1013-45C4-B167-1F07D84A5640}" type="presParOf" srcId="{CA363C34-C8FD-4C88-A5D0-69A97A6DF672}" destId="{83CD5BBA-9950-46A1-8A3F-9306AA94131B}" srcOrd="2" destOrd="0" presId="urn:microsoft.com/office/officeart/2005/8/layout/orgChart1"/>
    <dgm:cxn modelId="{5131AC02-CDF6-4446-9307-0197FB7AC5C2}" type="presParOf" srcId="{CA363C34-C8FD-4C88-A5D0-69A97A6DF672}" destId="{042A1766-D3F6-4DBB-9D54-F25B2BD44800}" srcOrd="3" destOrd="0" presId="urn:microsoft.com/office/officeart/2005/8/layout/orgChart1"/>
    <dgm:cxn modelId="{FA7C28E7-B98C-458F-8C3D-698C21AE8A45}" type="presParOf" srcId="{042A1766-D3F6-4DBB-9D54-F25B2BD44800}" destId="{5BBF3FB2-2A21-4A03-AD93-41B2DC2A2E02}" srcOrd="0" destOrd="0" presId="urn:microsoft.com/office/officeart/2005/8/layout/orgChart1"/>
    <dgm:cxn modelId="{AF24CCFB-C18F-4360-ADBA-895E4029F0ED}" type="presParOf" srcId="{5BBF3FB2-2A21-4A03-AD93-41B2DC2A2E02}" destId="{157CA29E-3A81-4E9F-BCF0-797D174C6AF9}" srcOrd="0" destOrd="0" presId="urn:microsoft.com/office/officeart/2005/8/layout/orgChart1"/>
    <dgm:cxn modelId="{4941D1A2-62D6-4592-BC20-43B9F463A4D8}" type="presParOf" srcId="{5BBF3FB2-2A21-4A03-AD93-41B2DC2A2E02}" destId="{451F8480-65B1-48F3-AA14-8554FF261DCB}" srcOrd="1" destOrd="0" presId="urn:microsoft.com/office/officeart/2005/8/layout/orgChart1"/>
    <dgm:cxn modelId="{030960B4-8373-46D0-9AF1-64B477554F69}" type="presParOf" srcId="{042A1766-D3F6-4DBB-9D54-F25B2BD44800}" destId="{27706056-332D-4ED3-927D-CFD26538EDF5}" srcOrd="1" destOrd="0" presId="urn:microsoft.com/office/officeart/2005/8/layout/orgChart1"/>
    <dgm:cxn modelId="{4E035771-5728-40F8-8D03-DD4843CF7B10}" type="presParOf" srcId="{27706056-332D-4ED3-927D-CFD26538EDF5}" destId="{4706D4FD-2EE8-4131-B5A0-7B45747E86E0}" srcOrd="0" destOrd="0" presId="urn:microsoft.com/office/officeart/2005/8/layout/orgChart1"/>
    <dgm:cxn modelId="{0066D690-0293-47A9-BCCF-3B1E025955DF}" type="presParOf" srcId="{27706056-332D-4ED3-927D-CFD26538EDF5}" destId="{67123D05-C52E-4CA7-9984-52C100EFD8E9}" srcOrd="1" destOrd="0" presId="urn:microsoft.com/office/officeart/2005/8/layout/orgChart1"/>
    <dgm:cxn modelId="{0DAFB930-3257-4B2D-B96E-84AE411983DF}" type="presParOf" srcId="{67123D05-C52E-4CA7-9984-52C100EFD8E9}" destId="{D077BCC3-11D3-44F6-B1C1-1B8F383E615F}" srcOrd="0" destOrd="0" presId="urn:microsoft.com/office/officeart/2005/8/layout/orgChart1"/>
    <dgm:cxn modelId="{AE845F4C-D4B3-41D0-ADA3-0896794A66AE}" type="presParOf" srcId="{D077BCC3-11D3-44F6-B1C1-1B8F383E615F}" destId="{A5BDED33-2D39-4E67-9665-9FB9AA5EC8FA}" srcOrd="0" destOrd="0" presId="urn:microsoft.com/office/officeart/2005/8/layout/orgChart1"/>
    <dgm:cxn modelId="{CD7E2FAB-C895-40A1-A92F-4E1993CDDD65}" type="presParOf" srcId="{D077BCC3-11D3-44F6-B1C1-1B8F383E615F}" destId="{341EF61E-66C4-4260-B96B-FAD8C34718A4}" srcOrd="1" destOrd="0" presId="urn:microsoft.com/office/officeart/2005/8/layout/orgChart1"/>
    <dgm:cxn modelId="{BBA9D46A-8EB0-4910-841F-0DBD8F3B6E00}" type="presParOf" srcId="{67123D05-C52E-4CA7-9984-52C100EFD8E9}" destId="{169974D1-B202-4A52-9813-5CA437297D0B}" srcOrd="1" destOrd="0" presId="urn:microsoft.com/office/officeart/2005/8/layout/orgChart1"/>
    <dgm:cxn modelId="{AE5A7E6A-AEA1-4D7D-87A8-ABA62F10AA27}" type="presParOf" srcId="{67123D05-C52E-4CA7-9984-52C100EFD8E9}" destId="{98A3E701-62AE-4810-B3E6-CBD87391BC6C}" srcOrd="2" destOrd="0" presId="urn:microsoft.com/office/officeart/2005/8/layout/orgChart1"/>
    <dgm:cxn modelId="{29EC7AD0-C325-4458-8A72-118C792611E2}" type="presParOf" srcId="{042A1766-D3F6-4DBB-9D54-F25B2BD44800}" destId="{668DFA3A-B048-4120-83E0-9314AE2BC690}" srcOrd="2" destOrd="0" presId="urn:microsoft.com/office/officeart/2005/8/layout/orgChart1"/>
    <dgm:cxn modelId="{65ED17B0-3584-4440-A31D-B65135090A7D}" type="presParOf" srcId="{CA363C34-C8FD-4C88-A5D0-69A97A6DF672}" destId="{BC6A105B-28DD-4BA4-B695-60BE96CF734A}" srcOrd="4" destOrd="0" presId="urn:microsoft.com/office/officeart/2005/8/layout/orgChart1"/>
    <dgm:cxn modelId="{8FF826BF-1D05-40B9-B623-004201D239CF}" type="presParOf" srcId="{CA363C34-C8FD-4C88-A5D0-69A97A6DF672}" destId="{AAF34C09-5C0B-4F31-A4E7-FAED920E12FA}" srcOrd="5" destOrd="0" presId="urn:microsoft.com/office/officeart/2005/8/layout/orgChart1"/>
    <dgm:cxn modelId="{3C535EFC-D416-4956-9440-4B941C0E3BDC}" type="presParOf" srcId="{AAF34C09-5C0B-4F31-A4E7-FAED920E12FA}" destId="{3BC7F9C1-3FF1-4AD4-8BC6-AD6B6E8CB329}" srcOrd="0" destOrd="0" presId="urn:microsoft.com/office/officeart/2005/8/layout/orgChart1"/>
    <dgm:cxn modelId="{884B621A-EE0C-4C9B-8123-C1AB529C9A80}" type="presParOf" srcId="{3BC7F9C1-3FF1-4AD4-8BC6-AD6B6E8CB329}" destId="{DC11211B-4C7A-4CEB-8856-F72893F3C022}" srcOrd="0" destOrd="0" presId="urn:microsoft.com/office/officeart/2005/8/layout/orgChart1"/>
    <dgm:cxn modelId="{A7358D84-39D2-4117-93A3-399776C7540E}" type="presParOf" srcId="{3BC7F9C1-3FF1-4AD4-8BC6-AD6B6E8CB329}" destId="{8B4D0024-D0F7-4657-A1A0-C5A19166FA20}" srcOrd="1" destOrd="0" presId="urn:microsoft.com/office/officeart/2005/8/layout/orgChart1"/>
    <dgm:cxn modelId="{C8B97D4B-F3A7-464E-B528-18D6B84CB8D5}" type="presParOf" srcId="{AAF34C09-5C0B-4F31-A4E7-FAED920E12FA}" destId="{65840B1A-0BED-4C1D-970A-B1D6F80EA627}" srcOrd="1" destOrd="0" presId="urn:microsoft.com/office/officeart/2005/8/layout/orgChart1"/>
    <dgm:cxn modelId="{F7FA9120-F084-47EB-A3E2-E4B987C1078D}" type="presParOf" srcId="{AAF34C09-5C0B-4F31-A4E7-FAED920E12FA}" destId="{F2AEBDAA-03E6-4E93-9665-EDD89C9F0B72}" srcOrd="2" destOrd="0" presId="urn:microsoft.com/office/officeart/2005/8/layout/orgChart1"/>
    <dgm:cxn modelId="{AB7F34B1-4719-4832-AC34-813605669DFB}" type="presParOf" srcId="{23EC1360-7843-47BB-8214-303CAE56687C}" destId="{C62B045F-A6F0-42BA-84FE-F6BECAF02A0B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477C74-51BC-41D5-B5EF-36D0A2B72E7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F44C1C-AAB4-4E0E-86D2-4FF8FD45C585}">
      <dgm:prSet phldrT="[Text]"/>
      <dgm:spPr>
        <a:solidFill>
          <a:srgbClr val="92D050"/>
        </a:solidFill>
        <a:ln>
          <a:noFill/>
        </a:ln>
      </dgm:spPr>
      <dgm:t>
        <a:bodyPr/>
        <a:lstStyle/>
        <a:p>
          <a:r>
            <a:rPr lang="en-US" b="1" i="1" dirty="0" smtClean="0"/>
            <a:t>BANK SYARIAH</a:t>
          </a:r>
          <a:endParaRPr lang="en-US" b="1" i="1" dirty="0"/>
        </a:p>
      </dgm:t>
    </dgm:pt>
    <dgm:pt modelId="{69F07E9E-35B4-4FF9-984A-776DA7DBF8B1}" type="parTrans" cxnId="{A1338634-D09D-4481-BCB8-6083C08C57F0}">
      <dgm:prSet/>
      <dgm:spPr/>
      <dgm:t>
        <a:bodyPr/>
        <a:lstStyle/>
        <a:p>
          <a:endParaRPr lang="en-US"/>
        </a:p>
      </dgm:t>
    </dgm:pt>
    <dgm:pt modelId="{D7AA9201-D5B9-4C93-A0D2-F3D1C9F906A4}" type="sibTrans" cxnId="{A1338634-D09D-4481-BCB8-6083C08C57F0}">
      <dgm:prSet/>
      <dgm:spPr/>
      <dgm:t>
        <a:bodyPr/>
        <a:lstStyle/>
        <a:p>
          <a:endParaRPr lang="en-US"/>
        </a:p>
      </dgm:t>
    </dgm:pt>
    <dgm:pt modelId="{E185A77F-BC75-43BE-8691-21CD3BD3FE3E}">
      <dgm:prSet phldrT="[Text]"/>
      <dgm:spPr>
        <a:solidFill>
          <a:schemeClr val="accent3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err="1" smtClean="0"/>
            <a:t>Besar</a:t>
          </a:r>
          <a:r>
            <a:rPr lang="en-US" dirty="0" smtClean="0"/>
            <a:t> </a:t>
          </a:r>
          <a:r>
            <a:rPr lang="en-US" dirty="0" err="1" smtClean="0"/>
            <a:t>kecilnya</a:t>
          </a:r>
          <a:r>
            <a:rPr lang="en-US" dirty="0" smtClean="0"/>
            <a:t> </a:t>
          </a:r>
          <a:r>
            <a:rPr lang="en-US" dirty="0" err="1" smtClean="0"/>
            <a:t>bagi</a:t>
          </a:r>
          <a:r>
            <a:rPr lang="en-US" dirty="0" smtClean="0"/>
            <a:t> </a:t>
          </a:r>
          <a:r>
            <a:rPr lang="en-US" dirty="0" err="1" smtClean="0"/>
            <a:t>hasil</a:t>
          </a:r>
          <a:r>
            <a:rPr lang="en-US" dirty="0" smtClean="0"/>
            <a:t> yang </a:t>
          </a:r>
          <a:r>
            <a:rPr lang="en-US" dirty="0" err="1" smtClean="0"/>
            <a:t>diperoleh</a:t>
          </a:r>
          <a:r>
            <a:rPr lang="en-US" dirty="0" smtClean="0"/>
            <a:t> </a:t>
          </a:r>
          <a:r>
            <a:rPr lang="en-US" dirty="0" err="1" smtClean="0"/>
            <a:t>deposan</a:t>
          </a:r>
          <a:r>
            <a:rPr lang="en-US" dirty="0" smtClean="0"/>
            <a:t> </a:t>
          </a:r>
          <a:r>
            <a:rPr lang="en-US" dirty="0" err="1" smtClean="0"/>
            <a:t>tergantung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:</a:t>
          </a:r>
          <a:endParaRPr lang="en-US" dirty="0"/>
        </a:p>
      </dgm:t>
    </dgm:pt>
    <dgm:pt modelId="{822EAE9E-9B59-416B-8F8D-C632D94327F3}" type="parTrans" cxnId="{E89679B3-3474-4078-B1FC-8C9FDDEC60D7}">
      <dgm:prSet/>
      <dgm:spPr/>
      <dgm:t>
        <a:bodyPr/>
        <a:lstStyle/>
        <a:p>
          <a:endParaRPr lang="en-US"/>
        </a:p>
      </dgm:t>
    </dgm:pt>
    <dgm:pt modelId="{DDB8A376-C0A7-4C40-B0EE-1A170970416A}" type="sibTrans" cxnId="{E89679B3-3474-4078-B1FC-8C9FDDEC60D7}">
      <dgm:prSet/>
      <dgm:spPr/>
      <dgm:t>
        <a:bodyPr/>
        <a:lstStyle/>
        <a:p>
          <a:endParaRPr lang="en-US"/>
        </a:p>
      </dgm:t>
    </dgm:pt>
    <dgm:pt modelId="{87FF217C-0716-44FF-A4EA-00B91FFC33D4}">
      <dgm:prSet phldrT="[Text]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b="1" i="1" dirty="0" smtClean="0"/>
            <a:t>BANK KONVENSIONAL</a:t>
          </a:r>
          <a:endParaRPr lang="en-US" b="1" i="1" dirty="0"/>
        </a:p>
      </dgm:t>
    </dgm:pt>
    <dgm:pt modelId="{39662809-E4E2-48A6-9442-55536DAEC4DE}" type="parTrans" cxnId="{6650DE2A-2597-4859-A40D-3F547A3945D2}">
      <dgm:prSet/>
      <dgm:spPr/>
      <dgm:t>
        <a:bodyPr/>
        <a:lstStyle/>
        <a:p>
          <a:endParaRPr lang="en-US"/>
        </a:p>
      </dgm:t>
    </dgm:pt>
    <dgm:pt modelId="{8CF2667D-5B69-4EEE-A5D1-023EB6472744}" type="sibTrans" cxnId="{6650DE2A-2597-4859-A40D-3F547A3945D2}">
      <dgm:prSet/>
      <dgm:spPr/>
      <dgm:t>
        <a:bodyPr/>
        <a:lstStyle/>
        <a:p>
          <a:endParaRPr lang="en-US"/>
        </a:p>
      </dgm:t>
    </dgm:pt>
    <dgm:pt modelId="{D1F79923-34F0-4825-ADB9-D566791548A0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err="1" smtClean="0"/>
            <a:t>Besar</a:t>
          </a:r>
          <a:r>
            <a:rPr lang="en-US" dirty="0" smtClean="0"/>
            <a:t> </a:t>
          </a:r>
          <a:r>
            <a:rPr lang="en-US" dirty="0" err="1" smtClean="0"/>
            <a:t>kecilnya</a:t>
          </a:r>
          <a:r>
            <a:rPr lang="en-US" dirty="0" smtClean="0"/>
            <a:t> </a:t>
          </a:r>
          <a:r>
            <a:rPr lang="en-US" dirty="0" err="1" smtClean="0"/>
            <a:t>bunga</a:t>
          </a:r>
          <a:r>
            <a:rPr lang="en-US" dirty="0" smtClean="0"/>
            <a:t> yang </a:t>
          </a:r>
          <a:r>
            <a:rPr lang="en-US" dirty="0" err="1" smtClean="0"/>
            <a:t>diperoleh</a:t>
          </a:r>
          <a:r>
            <a:rPr lang="en-US" dirty="0" smtClean="0"/>
            <a:t> </a:t>
          </a:r>
          <a:r>
            <a:rPr lang="en-US" dirty="0" err="1" smtClean="0"/>
            <a:t>deposan</a:t>
          </a:r>
          <a:r>
            <a:rPr lang="en-US" dirty="0" smtClean="0"/>
            <a:t> </a:t>
          </a:r>
          <a:r>
            <a:rPr lang="en-US" dirty="0" err="1" smtClean="0"/>
            <a:t>tergantung</a:t>
          </a:r>
          <a:r>
            <a:rPr lang="en-US" dirty="0" smtClean="0"/>
            <a:t> </a:t>
          </a:r>
          <a:r>
            <a:rPr lang="en-US" dirty="0" err="1" smtClean="0"/>
            <a:t>kepada</a:t>
          </a:r>
          <a:r>
            <a:rPr lang="en-US" dirty="0" smtClean="0"/>
            <a:t>:</a:t>
          </a:r>
          <a:endParaRPr lang="en-US" dirty="0"/>
        </a:p>
      </dgm:t>
    </dgm:pt>
    <dgm:pt modelId="{4029D3C2-C10E-4BFA-AC00-8C565BDCC664}" type="parTrans" cxnId="{E7EF8F51-DD3C-4B1B-A840-6A34A4B34573}">
      <dgm:prSet/>
      <dgm:spPr/>
      <dgm:t>
        <a:bodyPr/>
        <a:lstStyle/>
        <a:p>
          <a:endParaRPr lang="en-US"/>
        </a:p>
      </dgm:t>
    </dgm:pt>
    <dgm:pt modelId="{742AF856-97B5-448C-9711-BF7BBEAE9195}" type="sibTrans" cxnId="{E7EF8F51-DD3C-4B1B-A840-6A34A4B34573}">
      <dgm:prSet/>
      <dgm:spPr/>
      <dgm:t>
        <a:bodyPr/>
        <a:lstStyle/>
        <a:p>
          <a:endParaRPr lang="en-US"/>
        </a:p>
      </dgm:t>
    </dgm:pt>
    <dgm:pt modelId="{EFEA4C0B-FBBD-4C0C-AE07-DB20F7170FFC}">
      <dgm:prSet/>
      <dgm:spPr>
        <a:solidFill>
          <a:schemeClr val="accent3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endParaRPr lang="en-US" dirty="0" smtClean="0"/>
        </a:p>
      </dgm:t>
    </dgm:pt>
    <dgm:pt modelId="{0A9C0557-CC5A-44ED-88D0-C5FAD46BC9B9}" type="parTrans" cxnId="{BD5E7D1F-349D-4EC3-AE7D-B3632653F08A}">
      <dgm:prSet/>
      <dgm:spPr/>
      <dgm:t>
        <a:bodyPr/>
        <a:lstStyle/>
        <a:p>
          <a:endParaRPr lang="en-US"/>
        </a:p>
      </dgm:t>
    </dgm:pt>
    <dgm:pt modelId="{230BA551-7370-4F0A-8A82-5938FA08E72F}" type="sibTrans" cxnId="{BD5E7D1F-349D-4EC3-AE7D-B3632653F08A}">
      <dgm:prSet/>
      <dgm:spPr/>
      <dgm:t>
        <a:bodyPr/>
        <a:lstStyle/>
        <a:p>
          <a:endParaRPr lang="en-US"/>
        </a:p>
      </dgm:t>
    </dgm:pt>
    <dgm:pt modelId="{D327E63E-942B-477F-9F28-D4FC3CA359EA}">
      <dgm:prSet/>
      <dgm:spPr>
        <a:solidFill>
          <a:schemeClr val="accent3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err="1" smtClean="0"/>
            <a:t>Pendapatan</a:t>
          </a:r>
          <a:r>
            <a:rPr lang="en-US" dirty="0" smtClean="0"/>
            <a:t> bank</a:t>
          </a:r>
        </a:p>
      </dgm:t>
    </dgm:pt>
    <dgm:pt modelId="{BA58C030-FE53-4C8E-99E0-26729797C72D}" type="parTrans" cxnId="{583AB101-2E4F-448A-9A2B-2A0A60F4C890}">
      <dgm:prSet/>
      <dgm:spPr/>
      <dgm:t>
        <a:bodyPr/>
        <a:lstStyle/>
        <a:p>
          <a:endParaRPr lang="en-US"/>
        </a:p>
      </dgm:t>
    </dgm:pt>
    <dgm:pt modelId="{18D07031-447E-4E69-B063-8E8C633825BA}" type="sibTrans" cxnId="{583AB101-2E4F-448A-9A2B-2A0A60F4C890}">
      <dgm:prSet/>
      <dgm:spPr/>
      <dgm:t>
        <a:bodyPr/>
        <a:lstStyle/>
        <a:p>
          <a:endParaRPr lang="en-US"/>
        </a:p>
      </dgm:t>
    </dgm:pt>
    <dgm:pt modelId="{9CF8B407-285C-458A-A179-0A0A9F933BA8}">
      <dgm:prSet/>
      <dgm:spPr>
        <a:solidFill>
          <a:schemeClr val="accent3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err="1" smtClean="0"/>
            <a:t>Nisbah</a:t>
          </a:r>
          <a:r>
            <a:rPr lang="en-US" dirty="0" smtClean="0"/>
            <a:t> </a:t>
          </a:r>
          <a:r>
            <a:rPr lang="en-US" dirty="0" err="1" smtClean="0"/>
            <a:t>bagi</a:t>
          </a:r>
          <a:r>
            <a:rPr lang="en-US" dirty="0" smtClean="0"/>
            <a:t> </a:t>
          </a:r>
          <a:r>
            <a:rPr lang="en-US" dirty="0" err="1" smtClean="0"/>
            <a:t>hasil</a:t>
          </a:r>
          <a:r>
            <a:rPr lang="en-US" dirty="0" smtClean="0"/>
            <a:t> </a:t>
          </a:r>
          <a:r>
            <a:rPr lang="en-US" dirty="0" err="1" smtClean="0"/>
            <a:t>antara</a:t>
          </a:r>
          <a:r>
            <a:rPr lang="en-US" dirty="0" smtClean="0"/>
            <a:t> </a:t>
          </a:r>
          <a:r>
            <a:rPr lang="en-US" dirty="0" err="1" smtClean="0"/>
            <a:t>nasabah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bank</a:t>
          </a:r>
        </a:p>
      </dgm:t>
    </dgm:pt>
    <dgm:pt modelId="{B3771B10-D7BC-4D1D-9DBA-951E57391EF7}" type="parTrans" cxnId="{9DEEE004-D08E-4F08-9E41-80BF7776BE87}">
      <dgm:prSet/>
      <dgm:spPr/>
      <dgm:t>
        <a:bodyPr/>
        <a:lstStyle/>
        <a:p>
          <a:endParaRPr lang="en-US"/>
        </a:p>
      </dgm:t>
    </dgm:pt>
    <dgm:pt modelId="{747AEF4C-3004-4660-954F-71055DC8BB07}" type="sibTrans" cxnId="{9DEEE004-D08E-4F08-9E41-80BF7776BE87}">
      <dgm:prSet/>
      <dgm:spPr/>
      <dgm:t>
        <a:bodyPr/>
        <a:lstStyle/>
        <a:p>
          <a:endParaRPr lang="en-US"/>
        </a:p>
      </dgm:t>
    </dgm:pt>
    <dgm:pt modelId="{B3A1623F-CC26-40B9-8E1B-FA24BCDF71C3}">
      <dgm:prSet/>
      <dgm:spPr>
        <a:solidFill>
          <a:schemeClr val="accent3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Nominal </a:t>
          </a:r>
          <a:r>
            <a:rPr lang="en-US" dirty="0" err="1" smtClean="0"/>
            <a:t>deposito</a:t>
          </a:r>
          <a:r>
            <a:rPr lang="en-US" dirty="0" smtClean="0"/>
            <a:t> </a:t>
          </a:r>
          <a:r>
            <a:rPr lang="en-US" dirty="0" err="1" smtClean="0"/>
            <a:t>nasabah</a:t>
          </a:r>
          <a:endParaRPr lang="en-US" dirty="0" smtClean="0"/>
        </a:p>
      </dgm:t>
    </dgm:pt>
    <dgm:pt modelId="{99E4D261-0D24-4B42-B586-0C8C46F0BA19}" type="parTrans" cxnId="{764B1618-CCAF-4197-9CEA-CBE7899F1100}">
      <dgm:prSet/>
      <dgm:spPr/>
      <dgm:t>
        <a:bodyPr/>
        <a:lstStyle/>
        <a:p>
          <a:endParaRPr lang="en-US"/>
        </a:p>
      </dgm:t>
    </dgm:pt>
    <dgm:pt modelId="{E63A169C-A94F-46E1-BE80-E9B7CD1906B8}" type="sibTrans" cxnId="{764B1618-CCAF-4197-9CEA-CBE7899F1100}">
      <dgm:prSet/>
      <dgm:spPr/>
      <dgm:t>
        <a:bodyPr/>
        <a:lstStyle/>
        <a:p>
          <a:endParaRPr lang="en-US"/>
        </a:p>
      </dgm:t>
    </dgm:pt>
    <dgm:pt modelId="{56390D7A-4533-491E-B2C4-B2340B743C30}">
      <dgm:prSet/>
      <dgm:spPr>
        <a:solidFill>
          <a:schemeClr val="accent3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Rata-rata </a:t>
          </a:r>
          <a:r>
            <a:rPr lang="en-US" dirty="0" err="1" smtClean="0"/>
            <a:t>saldo</a:t>
          </a:r>
          <a:r>
            <a:rPr lang="en-US" dirty="0" smtClean="0"/>
            <a:t> </a:t>
          </a:r>
          <a:r>
            <a:rPr lang="en-US" dirty="0" err="1" smtClean="0"/>
            <a:t>deposito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jangka</a:t>
          </a:r>
          <a:r>
            <a:rPr lang="en-US" dirty="0" smtClean="0"/>
            <a:t> </a:t>
          </a:r>
          <a:r>
            <a:rPr lang="en-US" dirty="0" err="1" smtClean="0"/>
            <a:t>waktu</a:t>
          </a:r>
          <a:r>
            <a:rPr lang="en-US" dirty="0" smtClean="0"/>
            <a:t> </a:t>
          </a:r>
          <a:r>
            <a:rPr lang="en-US" dirty="0" err="1" smtClean="0"/>
            <a:t>tertentu</a:t>
          </a:r>
          <a:r>
            <a:rPr lang="en-US" dirty="0" smtClean="0"/>
            <a:t> yang </a:t>
          </a:r>
          <a:r>
            <a:rPr lang="en-US" dirty="0" err="1" smtClean="0"/>
            <a:t>ada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bank.</a:t>
          </a:r>
        </a:p>
      </dgm:t>
    </dgm:pt>
    <dgm:pt modelId="{AE04985D-72E2-4156-B69B-8F801479A1DF}" type="parTrans" cxnId="{957BA862-1E39-45F8-859A-FF24E7D9EE3A}">
      <dgm:prSet/>
      <dgm:spPr/>
      <dgm:t>
        <a:bodyPr/>
        <a:lstStyle/>
        <a:p>
          <a:endParaRPr lang="en-US"/>
        </a:p>
      </dgm:t>
    </dgm:pt>
    <dgm:pt modelId="{56D5EADC-3CDF-4571-8D29-0234F285B3DA}" type="sibTrans" cxnId="{957BA862-1E39-45F8-859A-FF24E7D9EE3A}">
      <dgm:prSet/>
      <dgm:spPr/>
      <dgm:t>
        <a:bodyPr/>
        <a:lstStyle/>
        <a:p>
          <a:endParaRPr lang="en-US"/>
        </a:p>
      </dgm:t>
    </dgm:pt>
    <dgm:pt modelId="{F495208F-6190-4DCB-B629-783F59165262}">
      <dgm:prSet/>
      <dgm:spPr>
        <a:solidFill>
          <a:schemeClr val="accent3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err="1" smtClean="0"/>
            <a:t>Jangka</a:t>
          </a:r>
          <a:r>
            <a:rPr lang="en-US" dirty="0" smtClean="0"/>
            <a:t> </a:t>
          </a:r>
          <a:r>
            <a:rPr lang="en-US" dirty="0" err="1" smtClean="0"/>
            <a:t>waktu</a:t>
          </a:r>
          <a:r>
            <a:rPr lang="en-US" dirty="0" smtClean="0"/>
            <a:t> </a:t>
          </a:r>
          <a:r>
            <a:rPr lang="en-US" dirty="0" err="1" smtClean="0"/>
            <a:t>deposito</a:t>
          </a:r>
          <a:r>
            <a:rPr lang="en-US" dirty="0" smtClean="0"/>
            <a:t> </a:t>
          </a:r>
          <a:r>
            <a:rPr lang="en-US" dirty="0" err="1" smtClean="0"/>
            <a:t>karena</a:t>
          </a:r>
          <a:r>
            <a:rPr lang="en-US" dirty="0" smtClean="0"/>
            <a:t> </a:t>
          </a:r>
          <a:r>
            <a:rPr lang="en-US" dirty="0" err="1" smtClean="0"/>
            <a:t>berpengaruh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lamanya</a:t>
          </a:r>
          <a:r>
            <a:rPr lang="en-US" dirty="0" smtClean="0"/>
            <a:t> </a:t>
          </a:r>
          <a:r>
            <a:rPr lang="en-US" dirty="0" err="1" smtClean="0"/>
            <a:t>investasi</a:t>
          </a:r>
          <a:r>
            <a:rPr lang="en-US" dirty="0" smtClean="0"/>
            <a:t>.</a:t>
          </a:r>
        </a:p>
      </dgm:t>
    </dgm:pt>
    <dgm:pt modelId="{6477CD5D-E0CD-4B03-B821-4918437A9D49}" type="parTrans" cxnId="{75F3964B-32FF-47E1-86E8-A5A431CC4748}">
      <dgm:prSet/>
      <dgm:spPr/>
      <dgm:t>
        <a:bodyPr/>
        <a:lstStyle/>
        <a:p>
          <a:endParaRPr lang="en-US"/>
        </a:p>
      </dgm:t>
    </dgm:pt>
    <dgm:pt modelId="{5E85CA7B-3FCF-4CEA-B8C5-757DD6A57553}" type="sibTrans" cxnId="{75F3964B-32FF-47E1-86E8-A5A431CC4748}">
      <dgm:prSet/>
      <dgm:spPr/>
      <dgm:t>
        <a:bodyPr/>
        <a:lstStyle/>
        <a:p>
          <a:endParaRPr lang="en-US"/>
        </a:p>
      </dgm:t>
    </dgm:pt>
    <dgm:pt modelId="{36ABEA37-CF47-480B-93B5-AA5F93B0237F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Tingkat </a:t>
          </a:r>
          <a:r>
            <a:rPr lang="en-US" dirty="0" err="1" smtClean="0"/>
            <a:t>bunga</a:t>
          </a:r>
          <a:r>
            <a:rPr lang="en-US" dirty="0" smtClean="0"/>
            <a:t> yang </a:t>
          </a:r>
          <a:r>
            <a:rPr lang="en-US" dirty="0" err="1" smtClean="0"/>
            <a:t>berlaku</a:t>
          </a:r>
          <a:endParaRPr lang="en-US" dirty="0" smtClean="0"/>
        </a:p>
      </dgm:t>
    </dgm:pt>
    <dgm:pt modelId="{34437B6E-1914-4884-9FFC-922B18A7534F}" type="parTrans" cxnId="{7C1D8992-AF70-49BB-AB2C-987C30082316}">
      <dgm:prSet/>
      <dgm:spPr/>
      <dgm:t>
        <a:bodyPr/>
        <a:lstStyle/>
        <a:p>
          <a:endParaRPr lang="en-US"/>
        </a:p>
      </dgm:t>
    </dgm:pt>
    <dgm:pt modelId="{02DE80BC-4BAD-49CD-967F-972989D5A5C2}" type="sibTrans" cxnId="{7C1D8992-AF70-49BB-AB2C-987C30082316}">
      <dgm:prSet/>
      <dgm:spPr/>
      <dgm:t>
        <a:bodyPr/>
        <a:lstStyle/>
        <a:p>
          <a:endParaRPr lang="en-US"/>
        </a:p>
      </dgm:t>
    </dgm:pt>
    <dgm:pt modelId="{8EACB54D-B791-4691-B7DC-178F1782F388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Nominal </a:t>
          </a:r>
          <a:r>
            <a:rPr lang="en-US" dirty="0" err="1" smtClean="0"/>
            <a:t>deposito</a:t>
          </a:r>
          <a:endParaRPr lang="en-US" dirty="0" smtClean="0"/>
        </a:p>
      </dgm:t>
    </dgm:pt>
    <dgm:pt modelId="{76E5A54A-D9FB-40A3-B437-4D4260560C4C}" type="parTrans" cxnId="{E322F774-33F1-4DD8-BB7C-F51E3F5480DC}">
      <dgm:prSet/>
      <dgm:spPr/>
      <dgm:t>
        <a:bodyPr/>
        <a:lstStyle/>
        <a:p>
          <a:endParaRPr lang="en-US"/>
        </a:p>
      </dgm:t>
    </dgm:pt>
    <dgm:pt modelId="{ED017780-9F71-4CFF-A6AE-2F617B795CA2}" type="sibTrans" cxnId="{E322F774-33F1-4DD8-BB7C-F51E3F5480DC}">
      <dgm:prSet/>
      <dgm:spPr/>
      <dgm:t>
        <a:bodyPr/>
        <a:lstStyle/>
        <a:p>
          <a:endParaRPr lang="en-US"/>
        </a:p>
      </dgm:t>
    </dgm:pt>
    <dgm:pt modelId="{408E4368-09C0-4C5F-AB79-98D8A6AE1475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err="1" smtClean="0"/>
            <a:t>Jangka</a:t>
          </a:r>
          <a:r>
            <a:rPr lang="en-US" dirty="0" smtClean="0"/>
            <a:t> </a:t>
          </a:r>
          <a:r>
            <a:rPr lang="en-US" dirty="0" err="1" smtClean="0"/>
            <a:t>waktu</a:t>
          </a:r>
          <a:r>
            <a:rPr lang="en-US" dirty="0" smtClean="0"/>
            <a:t> </a:t>
          </a:r>
          <a:r>
            <a:rPr lang="en-US" dirty="0" err="1" smtClean="0"/>
            <a:t>deposito</a:t>
          </a:r>
          <a:endParaRPr lang="en-US" dirty="0" smtClean="0"/>
        </a:p>
      </dgm:t>
    </dgm:pt>
    <dgm:pt modelId="{DB487DD2-8965-48FE-A380-399524DDBB07}" type="parTrans" cxnId="{71BC4CE9-2F4F-4C0D-A45C-C116C8D5D27A}">
      <dgm:prSet/>
      <dgm:spPr/>
      <dgm:t>
        <a:bodyPr/>
        <a:lstStyle/>
        <a:p>
          <a:endParaRPr lang="en-US"/>
        </a:p>
      </dgm:t>
    </dgm:pt>
    <dgm:pt modelId="{309CD99B-072F-4334-8E91-89C8E76040FE}" type="sibTrans" cxnId="{71BC4CE9-2F4F-4C0D-A45C-C116C8D5D27A}">
      <dgm:prSet/>
      <dgm:spPr/>
      <dgm:t>
        <a:bodyPr/>
        <a:lstStyle/>
        <a:p>
          <a:endParaRPr lang="en-US"/>
        </a:p>
      </dgm:t>
    </dgm:pt>
    <dgm:pt modelId="{3740E188-7A6A-42E2-85E5-AB7088907947}" type="pres">
      <dgm:prSet presAssocID="{26477C74-51BC-41D5-B5EF-36D0A2B72E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9A17FB-CCA2-4463-8694-42691E72D245}" type="pres">
      <dgm:prSet presAssocID="{2AF44C1C-AAB4-4E0E-86D2-4FF8FD45C585}" presName="composite" presStyleCnt="0"/>
      <dgm:spPr/>
    </dgm:pt>
    <dgm:pt modelId="{E72EC69F-1BA6-40DA-A33F-4A9A7D5E86D4}" type="pres">
      <dgm:prSet presAssocID="{2AF44C1C-AAB4-4E0E-86D2-4FF8FD45C58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9CE91-D6ED-4DE1-905B-D118237CEA2C}" type="pres">
      <dgm:prSet presAssocID="{2AF44C1C-AAB4-4E0E-86D2-4FF8FD45C58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277D6-D150-46EA-B0EE-6597AF6FE5AF}" type="pres">
      <dgm:prSet presAssocID="{D7AA9201-D5B9-4C93-A0D2-F3D1C9F906A4}" presName="space" presStyleCnt="0"/>
      <dgm:spPr/>
    </dgm:pt>
    <dgm:pt modelId="{8D225CB8-66CE-4C1B-ADE2-C4C5DF547B3B}" type="pres">
      <dgm:prSet presAssocID="{87FF217C-0716-44FF-A4EA-00B91FFC33D4}" presName="composite" presStyleCnt="0"/>
      <dgm:spPr/>
    </dgm:pt>
    <dgm:pt modelId="{E084846A-8DBE-4B98-AEA2-D95D1164A65C}" type="pres">
      <dgm:prSet presAssocID="{87FF217C-0716-44FF-A4EA-00B91FFC33D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A4471-A729-4430-B9BA-68F1B53CCA10}" type="pres">
      <dgm:prSet presAssocID="{87FF217C-0716-44FF-A4EA-00B91FFC33D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3AB101-2E4F-448A-9A2B-2A0A60F4C890}" srcId="{2AF44C1C-AAB4-4E0E-86D2-4FF8FD45C585}" destId="{D327E63E-942B-477F-9F28-D4FC3CA359EA}" srcOrd="2" destOrd="0" parTransId="{BA58C030-FE53-4C8E-99E0-26729797C72D}" sibTransId="{18D07031-447E-4E69-B063-8E8C633825BA}"/>
    <dgm:cxn modelId="{7C1D8992-AF70-49BB-AB2C-987C30082316}" srcId="{87FF217C-0716-44FF-A4EA-00B91FFC33D4}" destId="{36ABEA37-CF47-480B-93B5-AA5F93B0237F}" srcOrd="1" destOrd="0" parTransId="{34437B6E-1914-4884-9FFC-922B18A7534F}" sibTransId="{02DE80BC-4BAD-49CD-967F-972989D5A5C2}"/>
    <dgm:cxn modelId="{6650DE2A-2597-4859-A40D-3F547A3945D2}" srcId="{26477C74-51BC-41D5-B5EF-36D0A2B72E77}" destId="{87FF217C-0716-44FF-A4EA-00B91FFC33D4}" srcOrd="1" destOrd="0" parTransId="{39662809-E4E2-48A6-9442-55536DAEC4DE}" sibTransId="{8CF2667D-5B69-4EEE-A5D1-023EB6472744}"/>
    <dgm:cxn modelId="{A3C0696A-7C11-4916-961A-17CB52566FDB}" type="presOf" srcId="{408E4368-09C0-4C5F-AB79-98D8A6AE1475}" destId="{0E5A4471-A729-4430-B9BA-68F1B53CCA10}" srcOrd="0" destOrd="3" presId="urn:microsoft.com/office/officeart/2005/8/layout/hList1"/>
    <dgm:cxn modelId="{A1338634-D09D-4481-BCB8-6083C08C57F0}" srcId="{26477C74-51BC-41D5-B5EF-36D0A2B72E77}" destId="{2AF44C1C-AAB4-4E0E-86D2-4FF8FD45C585}" srcOrd="0" destOrd="0" parTransId="{69F07E9E-35B4-4FF9-984A-776DA7DBF8B1}" sibTransId="{D7AA9201-D5B9-4C93-A0D2-F3D1C9F906A4}"/>
    <dgm:cxn modelId="{88F6A0AA-2F6B-4FF0-A6DB-B4049D0C447D}" type="presOf" srcId="{E185A77F-BC75-43BE-8691-21CD3BD3FE3E}" destId="{3109CE91-D6ED-4DE1-905B-D118237CEA2C}" srcOrd="0" destOrd="0" presId="urn:microsoft.com/office/officeart/2005/8/layout/hList1"/>
    <dgm:cxn modelId="{3AA4BB00-9304-46DB-8B67-365A514DABFC}" type="presOf" srcId="{8EACB54D-B791-4691-B7DC-178F1782F388}" destId="{0E5A4471-A729-4430-B9BA-68F1B53CCA10}" srcOrd="0" destOrd="2" presId="urn:microsoft.com/office/officeart/2005/8/layout/hList1"/>
    <dgm:cxn modelId="{257898D0-F8B2-4420-9F04-CCEE46533268}" type="presOf" srcId="{B3A1623F-CC26-40B9-8E1B-FA24BCDF71C3}" destId="{3109CE91-D6ED-4DE1-905B-D118237CEA2C}" srcOrd="0" destOrd="4" presId="urn:microsoft.com/office/officeart/2005/8/layout/hList1"/>
    <dgm:cxn modelId="{E89679B3-3474-4078-B1FC-8C9FDDEC60D7}" srcId="{2AF44C1C-AAB4-4E0E-86D2-4FF8FD45C585}" destId="{E185A77F-BC75-43BE-8691-21CD3BD3FE3E}" srcOrd="0" destOrd="0" parTransId="{822EAE9E-9B59-416B-8F8D-C632D94327F3}" sibTransId="{DDB8A376-C0A7-4C40-B0EE-1A170970416A}"/>
    <dgm:cxn modelId="{BD5E7D1F-349D-4EC3-AE7D-B3632653F08A}" srcId="{2AF44C1C-AAB4-4E0E-86D2-4FF8FD45C585}" destId="{EFEA4C0B-FBBD-4C0C-AE07-DB20F7170FFC}" srcOrd="1" destOrd="0" parTransId="{0A9C0557-CC5A-44ED-88D0-C5FAD46BC9B9}" sibTransId="{230BA551-7370-4F0A-8A82-5938FA08E72F}"/>
    <dgm:cxn modelId="{02E5634B-32C3-4577-9E34-EFFA95024210}" type="presOf" srcId="{36ABEA37-CF47-480B-93B5-AA5F93B0237F}" destId="{0E5A4471-A729-4430-B9BA-68F1B53CCA10}" srcOrd="0" destOrd="1" presId="urn:microsoft.com/office/officeart/2005/8/layout/hList1"/>
    <dgm:cxn modelId="{5F5B4FCD-8DD8-49DF-838D-6B9D98D88DE8}" type="presOf" srcId="{EFEA4C0B-FBBD-4C0C-AE07-DB20F7170FFC}" destId="{3109CE91-D6ED-4DE1-905B-D118237CEA2C}" srcOrd="0" destOrd="1" presId="urn:microsoft.com/office/officeart/2005/8/layout/hList1"/>
    <dgm:cxn modelId="{E55CEF0E-FC10-4A9F-B704-F9E957607EB6}" type="presOf" srcId="{26477C74-51BC-41D5-B5EF-36D0A2B72E77}" destId="{3740E188-7A6A-42E2-85E5-AB7088907947}" srcOrd="0" destOrd="0" presId="urn:microsoft.com/office/officeart/2005/8/layout/hList1"/>
    <dgm:cxn modelId="{9DEEE004-D08E-4F08-9E41-80BF7776BE87}" srcId="{2AF44C1C-AAB4-4E0E-86D2-4FF8FD45C585}" destId="{9CF8B407-285C-458A-A179-0A0A9F933BA8}" srcOrd="3" destOrd="0" parTransId="{B3771B10-D7BC-4D1D-9DBA-951E57391EF7}" sibTransId="{747AEF4C-3004-4660-954F-71055DC8BB07}"/>
    <dgm:cxn modelId="{957BA862-1E39-45F8-859A-FF24E7D9EE3A}" srcId="{2AF44C1C-AAB4-4E0E-86D2-4FF8FD45C585}" destId="{56390D7A-4533-491E-B2C4-B2340B743C30}" srcOrd="5" destOrd="0" parTransId="{AE04985D-72E2-4156-B69B-8F801479A1DF}" sibTransId="{56D5EADC-3CDF-4571-8D29-0234F285B3DA}"/>
    <dgm:cxn modelId="{10B13A13-1391-48A6-A5D5-29769D84279B}" type="presOf" srcId="{9CF8B407-285C-458A-A179-0A0A9F933BA8}" destId="{3109CE91-D6ED-4DE1-905B-D118237CEA2C}" srcOrd="0" destOrd="3" presId="urn:microsoft.com/office/officeart/2005/8/layout/hList1"/>
    <dgm:cxn modelId="{E322F774-33F1-4DD8-BB7C-F51E3F5480DC}" srcId="{87FF217C-0716-44FF-A4EA-00B91FFC33D4}" destId="{8EACB54D-B791-4691-B7DC-178F1782F388}" srcOrd="2" destOrd="0" parTransId="{76E5A54A-D9FB-40A3-B437-4D4260560C4C}" sibTransId="{ED017780-9F71-4CFF-A6AE-2F617B795CA2}"/>
    <dgm:cxn modelId="{3F4DFEB3-5574-4FB1-A8D6-3F663AE0CD9C}" type="presOf" srcId="{F495208F-6190-4DCB-B629-783F59165262}" destId="{3109CE91-D6ED-4DE1-905B-D118237CEA2C}" srcOrd="0" destOrd="6" presId="urn:microsoft.com/office/officeart/2005/8/layout/hList1"/>
    <dgm:cxn modelId="{75F3964B-32FF-47E1-86E8-A5A431CC4748}" srcId="{2AF44C1C-AAB4-4E0E-86D2-4FF8FD45C585}" destId="{F495208F-6190-4DCB-B629-783F59165262}" srcOrd="6" destOrd="0" parTransId="{6477CD5D-E0CD-4B03-B821-4918437A9D49}" sibTransId="{5E85CA7B-3FCF-4CEA-B8C5-757DD6A57553}"/>
    <dgm:cxn modelId="{E0A13D4B-4F6D-485F-831B-02183C585169}" type="presOf" srcId="{87FF217C-0716-44FF-A4EA-00B91FFC33D4}" destId="{E084846A-8DBE-4B98-AEA2-D95D1164A65C}" srcOrd="0" destOrd="0" presId="urn:microsoft.com/office/officeart/2005/8/layout/hList1"/>
    <dgm:cxn modelId="{71BC4CE9-2F4F-4C0D-A45C-C116C8D5D27A}" srcId="{87FF217C-0716-44FF-A4EA-00B91FFC33D4}" destId="{408E4368-09C0-4C5F-AB79-98D8A6AE1475}" srcOrd="3" destOrd="0" parTransId="{DB487DD2-8965-48FE-A380-399524DDBB07}" sibTransId="{309CD99B-072F-4334-8E91-89C8E76040FE}"/>
    <dgm:cxn modelId="{3789B7BE-3310-4601-BC31-DB5494A996AF}" type="presOf" srcId="{D327E63E-942B-477F-9F28-D4FC3CA359EA}" destId="{3109CE91-D6ED-4DE1-905B-D118237CEA2C}" srcOrd="0" destOrd="2" presId="urn:microsoft.com/office/officeart/2005/8/layout/hList1"/>
    <dgm:cxn modelId="{764B1618-CCAF-4197-9CEA-CBE7899F1100}" srcId="{2AF44C1C-AAB4-4E0E-86D2-4FF8FD45C585}" destId="{B3A1623F-CC26-40B9-8E1B-FA24BCDF71C3}" srcOrd="4" destOrd="0" parTransId="{99E4D261-0D24-4B42-B586-0C8C46F0BA19}" sibTransId="{E63A169C-A94F-46E1-BE80-E9B7CD1906B8}"/>
    <dgm:cxn modelId="{211DC9B0-C8E8-4028-8FB6-51189E69BBB8}" type="presOf" srcId="{56390D7A-4533-491E-B2C4-B2340B743C30}" destId="{3109CE91-D6ED-4DE1-905B-D118237CEA2C}" srcOrd="0" destOrd="5" presId="urn:microsoft.com/office/officeart/2005/8/layout/hList1"/>
    <dgm:cxn modelId="{E7EF8F51-DD3C-4B1B-A840-6A34A4B34573}" srcId="{87FF217C-0716-44FF-A4EA-00B91FFC33D4}" destId="{D1F79923-34F0-4825-ADB9-D566791548A0}" srcOrd="0" destOrd="0" parTransId="{4029D3C2-C10E-4BFA-AC00-8C565BDCC664}" sibTransId="{742AF856-97B5-448C-9711-BF7BBEAE9195}"/>
    <dgm:cxn modelId="{29BB4EC6-4CD4-444D-8CF1-6BFC0F4A64CA}" type="presOf" srcId="{2AF44C1C-AAB4-4E0E-86D2-4FF8FD45C585}" destId="{E72EC69F-1BA6-40DA-A33F-4A9A7D5E86D4}" srcOrd="0" destOrd="0" presId="urn:microsoft.com/office/officeart/2005/8/layout/hList1"/>
    <dgm:cxn modelId="{FBBC81F6-6C0D-47E3-983B-34A78E32B9B7}" type="presOf" srcId="{D1F79923-34F0-4825-ADB9-D566791548A0}" destId="{0E5A4471-A729-4430-B9BA-68F1B53CCA10}" srcOrd="0" destOrd="0" presId="urn:microsoft.com/office/officeart/2005/8/layout/hList1"/>
    <dgm:cxn modelId="{606C2866-816F-4CA2-A3C0-CE8F3E14E6FA}" type="presParOf" srcId="{3740E188-7A6A-42E2-85E5-AB7088907947}" destId="{BE9A17FB-CCA2-4463-8694-42691E72D245}" srcOrd="0" destOrd="0" presId="urn:microsoft.com/office/officeart/2005/8/layout/hList1"/>
    <dgm:cxn modelId="{90211149-725A-45E1-8C27-E00CE0B87A2F}" type="presParOf" srcId="{BE9A17FB-CCA2-4463-8694-42691E72D245}" destId="{E72EC69F-1BA6-40DA-A33F-4A9A7D5E86D4}" srcOrd="0" destOrd="0" presId="urn:microsoft.com/office/officeart/2005/8/layout/hList1"/>
    <dgm:cxn modelId="{AA534269-B6BC-47B7-BF08-EBB52DBAECCD}" type="presParOf" srcId="{BE9A17FB-CCA2-4463-8694-42691E72D245}" destId="{3109CE91-D6ED-4DE1-905B-D118237CEA2C}" srcOrd="1" destOrd="0" presId="urn:microsoft.com/office/officeart/2005/8/layout/hList1"/>
    <dgm:cxn modelId="{C9B7A879-DC46-41A9-A9A1-4A77EA04736F}" type="presParOf" srcId="{3740E188-7A6A-42E2-85E5-AB7088907947}" destId="{8CD277D6-D150-46EA-B0EE-6597AF6FE5AF}" srcOrd="1" destOrd="0" presId="urn:microsoft.com/office/officeart/2005/8/layout/hList1"/>
    <dgm:cxn modelId="{4BAFB56C-90CA-448F-B67D-FE415EBA15E7}" type="presParOf" srcId="{3740E188-7A6A-42E2-85E5-AB7088907947}" destId="{8D225CB8-66CE-4C1B-ADE2-C4C5DF547B3B}" srcOrd="2" destOrd="0" presId="urn:microsoft.com/office/officeart/2005/8/layout/hList1"/>
    <dgm:cxn modelId="{C453D94E-CE7C-49B2-8546-CCBAC7921BD4}" type="presParOf" srcId="{8D225CB8-66CE-4C1B-ADE2-C4C5DF547B3B}" destId="{E084846A-8DBE-4B98-AEA2-D95D1164A65C}" srcOrd="0" destOrd="0" presId="urn:microsoft.com/office/officeart/2005/8/layout/hList1"/>
    <dgm:cxn modelId="{A0D99EA5-9140-40A7-8DEE-88AB9578D7B5}" type="presParOf" srcId="{8D225CB8-66CE-4C1B-ADE2-C4C5DF547B3B}" destId="{0E5A4471-A729-4430-B9BA-68F1B53CCA10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477C74-51BC-41D5-B5EF-36D0A2B72E77}" type="doc">
      <dgm:prSet loTypeId="urn:microsoft.com/office/officeart/2005/8/layout/h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F44C1C-AAB4-4E0E-86D2-4FF8FD45C585}">
      <dgm:prSet phldrT="[Text]"/>
      <dgm:spPr/>
      <dgm:t>
        <a:bodyPr/>
        <a:lstStyle/>
        <a:p>
          <a:r>
            <a:rPr lang="en-US" b="1" i="1" dirty="0" smtClean="0"/>
            <a:t>SISTEM BUNGA BANK KONVENSIONAL</a:t>
          </a:r>
          <a:endParaRPr lang="en-US" b="1" i="1" dirty="0"/>
        </a:p>
      </dgm:t>
    </dgm:pt>
    <dgm:pt modelId="{69F07E9E-35B4-4FF9-984A-776DA7DBF8B1}" type="parTrans" cxnId="{A1338634-D09D-4481-BCB8-6083C08C57F0}">
      <dgm:prSet/>
      <dgm:spPr/>
      <dgm:t>
        <a:bodyPr/>
        <a:lstStyle/>
        <a:p>
          <a:endParaRPr lang="en-US"/>
        </a:p>
      </dgm:t>
    </dgm:pt>
    <dgm:pt modelId="{D7AA9201-D5B9-4C93-A0D2-F3D1C9F906A4}" type="sibTrans" cxnId="{A1338634-D09D-4481-BCB8-6083C08C57F0}">
      <dgm:prSet/>
      <dgm:spPr/>
      <dgm:t>
        <a:bodyPr/>
        <a:lstStyle/>
        <a:p>
          <a:endParaRPr lang="en-US"/>
        </a:p>
      </dgm:t>
    </dgm:pt>
    <dgm:pt modelId="{E185A77F-BC75-43BE-8691-21CD3BD3FE3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Yang </a:t>
          </a:r>
          <a:r>
            <a:rPr lang="en-US" dirty="0" err="1" smtClean="0"/>
            <a:t>diakui</a:t>
          </a:r>
          <a:r>
            <a:rPr lang="en-US" dirty="0" smtClean="0"/>
            <a:t> </a:t>
          </a:r>
          <a:r>
            <a:rPr lang="en-US" dirty="0" err="1" smtClean="0"/>
            <a:t>sebagai</a:t>
          </a:r>
          <a:r>
            <a:rPr lang="en-US" dirty="0" smtClean="0"/>
            <a:t> </a:t>
          </a:r>
          <a:r>
            <a:rPr lang="en-US" dirty="0" err="1" smtClean="0"/>
            <a:t>hutang</a:t>
          </a:r>
          <a:r>
            <a:rPr lang="en-US" dirty="0" smtClean="0"/>
            <a:t> </a:t>
          </a:r>
          <a:r>
            <a:rPr lang="en-US" dirty="0" err="1" smtClean="0"/>
            <a:t>adalah</a:t>
          </a:r>
          <a:r>
            <a:rPr lang="en-US" dirty="0" smtClean="0"/>
            <a:t> </a:t>
          </a:r>
          <a:r>
            <a:rPr lang="en-US" dirty="0" err="1" smtClean="0"/>
            <a:t>pokok</a:t>
          </a:r>
          <a:r>
            <a:rPr lang="en-US" dirty="0" smtClean="0"/>
            <a:t> </a:t>
          </a:r>
          <a:r>
            <a:rPr lang="en-US" dirty="0" err="1" smtClean="0"/>
            <a:t>pinjaman</a:t>
          </a:r>
          <a:r>
            <a:rPr lang="en-US" dirty="0" smtClean="0"/>
            <a:t>.</a:t>
          </a:r>
          <a:endParaRPr lang="en-US" dirty="0"/>
        </a:p>
      </dgm:t>
    </dgm:pt>
    <dgm:pt modelId="{822EAE9E-9B59-416B-8F8D-C632D94327F3}" type="parTrans" cxnId="{E89679B3-3474-4078-B1FC-8C9FDDEC60D7}">
      <dgm:prSet/>
      <dgm:spPr/>
      <dgm:t>
        <a:bodyPr/>
        <a:lstStyle/>
        <a:p>
          <a:endParaRPr lang="en-US"/>
        </a:p>
      </dgm:t>
    </dgm:pt>
    <dgm:pt modelId="{DDB8A376-C0A7-4C40-B0EE-1A170970416A}" type="sibTrans" cxnId="{E89679B3-3474-4078-B1FC-8C9FDDEC60D7}">
      <dgm:prSet/>
      <dgm:spPr/>
      <dgm:t>
        <a:bodyPr/>
        <a:lstStyle/>
        <a:p>
          <a:endParaRPr lang="en-US"/>
        </a:p>
      </dgm:t>
    </dgm:pt>
    <dgm:pt modelId="{87FF217C-0716-44FF-A4EA-00B91FFC33D4}">
      <dgm:prSet phldrT="[Text]"/>
      <dgm:spPr/>
      <dgm:t>
        <a:bodyPr/>
        <a:lstStyle/>
        <a:p>
          <a:r>
            <a:rPr lang="en-US" b="1" i="1" dirty="0" smtClean="0"/>
            <a:t>SISTEM JUAL BELI/BAGI HASIL BANK SYARIAH</a:t>
          </a:r>
          <a:endParaRPr lang="en-US" b="1" i="1" dirty="0"/>
        </a:p>
      </dgm:t>
    </dgm:pt>
    <dgm:pt modelId="{39662809-E4E2-48A6-9442-55536DAEC4DE}" type="parTrans" cxnId="{6650DE2A-2597-4859-A40D-3F547A3945D2}">
      <dgm:prSet/>
      <dgm:spPr/>
      <dgm:t>
        <a:bodyPr/>
        <a:lstStyle/>
        <a:p>
          <a:endParaRPr lang="en-US"/>
        </a:p>
      </dgm:t>
    </dgm:pt>
    <dgm:pt modelId="{8CF2667D-5B69-4EEE-A5D1-023EB6472744}" type="sibTrans" cxnId="{6650DE2A-2597-4859-A40D-3F547A3945D2}">
      <dgm:prSet/>
      <dgm:spPr/>
      <dgm:t>
        <a:bodyPr/>
        <a:lstStyle/>
        <a:p>
          <a:endParaRPr lang="en-US"/>
        </a:p>
      </dgm:t>
    </dgm:pt>
    <dgm:pt modelId="{D1F79923-34F0-4825-ADB9-D566791548A0}">
      <dgm:prSet phldrT="[Text]"/>
      <dgm:spPr/>
      <dgm:t>
        <a:bodyPr/>
        <a:lstStyle/>
        <a:p>
          <a:r>
            <a:rPr lang="en-US" dirty="0" smtClean="0"/>
            <a:t>Yang </a:t>
          </a:r>
          <a:r>
            <a:rPr lang="en-US" dirty="0" err="1" smtClean="0"/>
            <a:t>diakui</a:t>
          </a:r>
          <a:r>
            <a:rPr lang="en-US" dirty="0" smtClean="0"/>
            <a:t> </a:t>
          </a:r>
          <a:r>
            <a:rPr lang="en-US" dirty="0" err="1" smtClean="0"/>
            <a:t>sebagai</a:t>
          </a:r>
          <a:r>
            <a:rPr lang="en-US" dirty="0" smtClean="0"/>
            <a:t> </a:t>
          </a:r>
          <a:r>
            <a:rPr lang="en-US" dirty="0" err="1" smtClean="0"/>
            <a:t>hutang</a:t>
          </a:r>
          <a:r>
            <a:rPr lang="en-US" dirty="0" smtClean="0"/>
            <a:t> </a:t>
          </a:r>
          <a:r>
            <a:rPr lang="en-US" dirty="0" err="1" smtClean="0"/>
            <a:t>adalah</a:t>
          </a:r>
          <a:r>
            <a:rPr lang="en-US" dirty="0" smtClean="0"/>
            <a:t> </a:t>
          </a:r>
          <a:r>
            <a:rPr lang="en-US" dirty="0" err="1" smtClean="0"/>
            <a:t>harga</a:t>
          </a:r>
          <a:r>
            <a:rPr lang="en-US" dirty="0" smtClean="0"/>
            <a:t> </a:t>
          </a:r>
          <a:r>
            <a:rPr lang="en-US" dirty="0" err="1" smtClean="0"/>
            <a:t>jual</a:t>
          </a:r>
          <a:r>
            <a:rPr lang="en-US" dirty="0" smtClean="0"/>
            <a:t>.</a:t>
          </a:r>
          <a:endParaRPr lang="en-US" dirty="0"/>
        </a:p>
      </dgm:t>
    </dgm:pt>
    <dgm:pt modelId="{4029D3C2-C10E-4BFA-AC00-8C565BDCC664}" type="parTrans" cxnId="{E7EF8F51-DD3C-4B1B-A840-6A34A4B34573}">
      <dgm:prSet/>
      <dgm:spPr/>
      <dgm:t>
        <a:bodyPr/>
        <a:lstStyle/>
        <a:p>
          <a:endParaRPr lang="en-US"/>
        </a:p>
      </dgm:t>
    </dgm:pt>
    <dgm:pt modelId="{742AF856-97B5-448C-9711-BF7BBEAE9195}" type="sibTrans" cxnId="{E7EF8F51-DD3C-4B1B-A840-6A34A4B34573}">
      <dgm:prSet/>
      <dgm:spPr/>
      <dgm:t>
        <a:bodyPr/>
        <a:lstStyle/>
        <a:p>
          <a:endParaRPr lang="en-US"/>
        </a:p>
      </dgm:t>
    </dgm:pt>
    <dgm:pt modelId="{3CA585BE-E8EB-4641-9DC0-584169BADC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 smtClean="0"/>
            <a:t>Pendapatan</a:t>
          </a:r>
          <a:r>
            <a:rPr lang="en-US" dirty="0" smtClean="0"/>
            <a:t> bank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bentuk</a:t>
          </a:r>
          <a:r>
            <a:rPr lang="en-US" dirty="0" smtClean="0"/>
            <a:t> </a:t>
          </a:r>
          <a:r>
            <a:rPr lang="en-US" dirty="0" err="1" smtClean="0"/>
            <a:t>prosentase</a:t>
          </a:r>
          <a:r>
            <a:rPr lang="en-US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berubah</a:t>
          </a:r>
          <a:r>
            <a:rPr lang="en-US" dirty="0" smtClean="0"/>
            <a:t> </a:t>
          </a:r>
          <a:r>
            <a:rPr lang="en-US" dirty="0" err="1" smtClean="0"/>
            <a:t>karena</a:t>
          </a:r>
          <a:r>
            <a:rPr lang="en-US" dirty="0" smtClean="0"/>
            <a:t> </a:t>
          </a:r>
          <a:r>
            <a:rPr lang="en-US" dirty="0" err="1" smtClean="0"/>
            <a:t>waktu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kondisi</a:t>
          </a:r>
          <a:r>
            <a:rPr lang="en-US" dirty="0" smtClean="0"/>
            <a:t> </a:t>
          </a:r>
          <a:r>
            <a:rPr lang="en-US" dirty="0" err="1" smtClean="0"/>
            <a:t>pasar</a:t>
          </a:r>
          <a:r>
            <a:rPr lang="en-US" dirty="0" smtClean="0"/>
            <a:t>.</a:t>
          </a:r>
        </a:p>
      </dgm:t>
    </dgm:pt>
    <dgm:pt modelId="{D6FB365E-9243-4B01-A9F9-005788346B77}" type="parTrans" cxnId="{BBEA0BC0-2527-4B6F-8BE1-D744D4882E52}">
      <dgm:prSet/>
      <dgm:spPr/>
      <dgm:t>
        <a:bodyPr/>
        <a:lstStyle/>
        <a:p>
          <a:endParaRPr lang="en-US"/>
        </a:p>
      </dgm:t>
    </dgm:pt>
    <dgm:pt modelId="{17ED4D75-866E-4B5C-B09D-91BFB3EAA610}" type="sibTrans" cxnId="{BBEA0BC0-2527-4B6F-8BE1-D744D4882E52}">
      <dgm:prSet/>
      <dgm:spPr/>
      <dgm:t>
        <a:bodyPr/>
        <a:lstStyle/>
        <a:p>
          <a:endParaRPr lang="en-US"/>
        </a:p>
      </dgm:t>
    </dgm:pt>
    <dgm:pt modelId="{EFA9025E-08C6-4C16-B6EB-A3F6637983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 smtClean="0"/>
            <a:t>Beban</a:t>
          </a:r>
          <a:r>
            <a:rPr lang="en-US" dirty="0" smtClean="0"/>
            <a:t> </a:t>
          </a:r>
          <a:r>
            <a:rPr lang="en-US" dirty="0" err="1" smtClean="0"/>
            <a:t>keuangan</a:t>
          </a:r>
          <a:r>
            <a:rPr lang="en-US" dirty="0" smtClean="0"/>
            <a:t> </a:t>
          </a:r>
          <a:r>
            <a:rPr lang="en-US" dirty="0" err="1" smtClean="0"/>
            <a:t>debitur</a:t>
          </a:r>
          <a:r>
            <a:rPr lang="en-US" dirty="0" smtClean="0"/>
            <a:t> </a:t>
          </a:r>
          <a:r>
            <a:rPr lang="en-US" dirty="0" err="1" smtClean="0"/>
            <a:t>atas</a:t>
          </a:r>
          <a:r>
            <a:rPr lang="en-US" dirty="0" smtClean="0"/>
            <a:t> </a:t>
          </a:r>
          <a:r>
            <a:rPr lang="en-US" dirty="0" err="1" smtClean="0"/>
            <a:t>pembiayaan</a:t>
          </a:r>
          <a:r>
            <a:rPr lang="en-US" dirty="0" smtClean="0"/>
            <a:t> yang </a:t>
          </a:r>
          <a:r>
            <a:rPr lang="en-US" dirty="0" err="1" smtClean="0"/>
            <a:t>diberikan</a:t>
          </a:r>
          <a:r>
            <a:rPr lang="en-US" dirty="0" smtClean="0"/>
            <a:t> </a:t>
          </a:r>
          <a:r>
            <a:rPr lang="en-US" dirty="0" err="1" smtClean="0"/>
            <a:t>belum</a:t>
          </a:r>
          <a:r>
            <a:rPr lang="en-US" dirty="0" smtClean="0"/>
            <a:t> </a:t>
          </a:r>
          <a:r>
            <a:rPr lang="en-US" dirty="0" err="1" smtClean="0"/>
            <a:t>terukur</a:t>
          </a:r>
          <a:r>
            <a:rPr lang="en-US" dirty="0" smtClean="0"/>
            <a:t> </a:t>
          </a:r>
          <a:r>
            <a:rPr lang="en-US" dirty="0" err="1" smtClean="0"/>
            <a:t>karena</a:t>
          </a:r>
          <a:r>
            <a:rPr lang="en-US" dirty="0" smtClean="0"/>
            <a:t> </a:t>
          </a:r>
          <a:r>
            <a:rPr lang="en-US" dirty="0" err="1" smtClean="0"/>
            <a:t>bunga</a:t>
          </a:r>
          <a:r>
            <a:rPr lang="en-US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sewaktu-waktu</a:t>
          </a:r>
          <a:r>
            <a:rPr lang="en-US" dirty="0" smtClean="0"/>
            <a:t> </a:t>
          </a:r>
          <a:r>
            <a:rPr lang="en-US" dirty="0" err="1" smtClean="0"/>
            <a:t>berubah</a:t>
          </a:r>
          <a:r>
            <a:rPr lang="en-US" dirty="0" smtClean="0"/>
            <a:t>.</a:t>
          </a:r>
        </a:p>
      </dgm:t>
    </dgm:pt>
    <dgm:pt modelId="{622E5164-A3A8-4DA2-8A80-3B515CECFEB6}" type="parTrans" cxnId="{F698BA86-5FC7-48DC-931A-EC30E5FC331A}">
      <dgm:prSet/>
      <dgm:spPr/>
      <dgm:t>
        <a:bodyPr/>
        <a:lstStyle/>
        <a:p>
          <a:endParaRPr lang="en-US"/>
        </a:p>
      </dgm:t>
    </dgm:pt>
    <dgm:pt modelId="{F1634553-ECB6-46EF-AE32-5D2B601C1810}" type="sibTrans" cxnId="{F698BA86-5FC7-48DC-931A-EC30E5FC331A}">
      <dgm:prSet/>
      <dgm:spPr/>
      <dgm:t>
        <a:bodyPr/>
        <a:lstStyle/>
        <a:p>
          <a:endParaRPr lang="en-US"/>
        </a:p>
      </dgm:t>
    </dgm:pt>
    <dgm:pt modelId="{8DDD90DE-5B8E-4369-88C1-9A3F3A259D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berlipat</a:t>
          </a:r>
          <a:r>
            <a:rPr lang="en-US" dirty="0" smtClean="0"/>
            <a:t> </a:t>
          </a:r>
          <a:r>
            <a:rPr lang="en-US" dirty="0" err="1" smtClean="0"/>
            <a:t>ganda</a:t>
          </a:r>
          <a:r>
            <a:rPr lang="en-US" dirty="0" smtClean="0"/>
            <a:t> (</a:t>
          </a:r>
          <a:r>
            <a:rPr lang="en-US" dirty="0" err="1" smtClean="0"/>
            <a:t>bunga</a:t>
          </a:r>
          <a:r>
            <a:rPr lang="en-US" dirty="0" smtClean="0"/>
            <a:t> </a:t>
          </a:r>
          <a:r>
            <a:rPr lang="en-US" dirty="0" err="1" smtClean="0"/>
            <a:t>berbunga</a:t>
          </a:r>
          <a:r>
            <a:rPr lang="en-US" dirty="0" smtClean="0"/>
            <a:t>) </a:t>
          </a:r>
          <a:r>
            <a:rPr lang="en-US" dirty="0" err="1" smtClean="0"/>
            <a:t>bila</a:t>
          </a:r>
          <a:r>
            <a:rPr lang="en-US" dirty="0" smtClean="0"/>
            <a:t> </a:t>
          </a:r>
          <a:r>
            <a:rPr lang="en-US" dirty="0" err="1" smtClean="0"/>
            <a:t>bunga</a:t>
          </a:r>
          <a:r>
            <a:rPr lang="en-US" dirty="0" smtClean="0"/>
            <a:t> yang </a:t>
          </a:r>
          <a:r>
            <a:rPr lang="en-US" dirty="0" err="1" smtClean="0"/>
            <a:t>jatuh</a:t>
          </a:r>
          <a:r>
            <a:rPr lang="en-US" dirty="0" smtClean="0"/>
            <a:t> tempo </a:t>
          </a:r>
          <a:r>
            <a:rPr lang="en-US" dirty="0" err="1" smtClean="0"/>
            <a:t>belum</a:t>
          </a:r>
          <a:r>
            <a:rPr lang="en-US" dirty="0" smtClean="0"/>
            <a:t> </a:t>
          </a:r>
          <a:r>
            <a:rPr lang="en-US" dirty="0" err="1" smtClean="0"/>
            <a:t>dibayar</a:t>
          </a:r>
          <a:r>
            <a:rPr lang="en-US" dirty="0" smtClean="0"/>
            <a:t>.</a:t>
          </a:r>
        </a:p>
      </dgm:t>
    </dgm:pt>
    <dgm:pt modelId="{14E1F106-CB08-42C1-A086-C755A8642113}" type="parTrans" cxnId="{CAA7B695-64F1-4A3C-832D-6FC3849F6C64}">
      <dgm:prSet/>
      <dgm:spPr/>
      <dgm:t>
        <a:bodyPr/>
        <a:lstStyle/>
        <a:p>
          <a:endParaRPr lang="en-US"/>
        </a:p>
      </dgm:t>
    </dgm:pt>
    <dgm:pt modelId="{23460EA0-F5D7-46E5-A75E-A972ED673928}" type="sibTrans" cxnId="{CAA7B695-64F1-4A3C-832D-6FC3849F6C64}">
      <dgm:prSet/>
      <dgm:spPr/>
      <dgm:t>
        <a:bodyPr/>
        <a:lstStyle/>
        <a:p>
          <a:endParaRPr lang="en-US"/>
        </a:p>
      </dgm:t>
    </dgm:pt>
    <dgm:pt modelId="{5E40ACAF-668F-410A-8916-3F12E547F1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mengenal</a:t>
          </a:r>
          <a:r>
            <a:rPr lang="en-US" dirty="0" smtClean="0"/>
            <a:t> </a:t>
          </a:r>
          <a:r>
            <a:rPr lang="en-US" dirty="0" err="1" smtClean="0"/>
            <a:t>rukun</a:t>
          </a:r>
          <a:r>
            <a:rPr lang="en-US" dirty="0" smtClean="0"/>
            <a:t> </a:t>
          </a:r>
          <a:r>
            <a:rPr lang="en-US" dirty="0" err="1" smtClean="0"/>
            <a:t>jual</a:t>
          </a:r>
          <a:r>
            <a:rPr lang="en-US" dirty="0" smtClean="0"/>
            <a:t> </a:t>
          </a:r>
          <a:r>
            <a:rPr lang="en-US" dirty="0" err="1" smtClean="0"/>
            <a:t>beli</a:t>
          </a:r>
          <a:r>
            <a:rPr lang="en-US" dirty="0" smtClean="0"/>
            <a:t> </a:t>
          </a:r>
          <a:r>
            <a:rPr lang="en-US" dirty="0" err="1" smtClean="0"/>
            <a:t>karena</a:t>
          </a:r>
          <a:r>
            <a:rPr lang="en-US" dirty="0" smtClean="0"/>
            <a:t> </a:t>
          </a:r>
          <a:r>
            <a:rPr lang="en-US" dirty="0" err="1" smtClean="0"/>
            <a:t>bukan</a:t>
          </a:r>
          <a:r>
            <a:rPr lang="en-US" dirty="0" smtClean="0"/>
            <a:t> </a:t>
          </a:r>
          <a:r>
            <a:rPr lang="en-US" dirty="0" err="1" smtClean="0"/>
            <a:t>transaksi</a:t>
          </a:r>
          <a:r>
            <a:rPr lang="en-US" dirty="0" smtClean="0"/>
            <a:t> </a:t>
          </a:r>
          <a:r>
            <a:rPr lang="en-US" dirty="0" err="1" smtClean="0"/>
            <a:t>pinja</a:t>
          </a:r>
          <a:r>
            <a:rPr lang="en-US" dirty="0" smtClean="0"/>
            <a:t> </a:t>
          </a:r>
          <a:r>
            <a:rPr lang="en-US" dirty="0" err="1" smtClean="0"/>
            <a:t>meminjam</a:t>
          </a:r>
          <a:r>
            <a:rPr lang="en-US" dirty="0" smtClean="0"/>
            <a:t>.</a:t>
          </a:r>
        </a:p>
      </dgm:t>
    </dgm:pt>
    <dgm:pt modelId="{E325583C-AF50-433C-A3D8-87AA077B33FB}" type="parTrans" cxnId="{C7A9ED4C-02B8-49BC-A172-BE0295F2A4DA}">
      <dgm:prSet/>
      <dgm:spPr/>
      <dgm:t>
        <a:bodyPr/>
        <a:lstStyle/>
        <a:p>
          <a:endParaRPr lang="en-US"/>
        </a:p>
      </dgm:t>
    </dgm:pt>
    <dgm:pt modelId="{91D5E78F-CBB0-4BC6-A235-018D82D19CD8}" type="sibTrans" cxnId="{C7A9ED4C-02B8-49BC-A172-BE0295F2A4DA}">
      <dgm:prSet/>
      <dgm:spPr/>
      <dgm:t>
        <a:bodyPr/>
        <a:lstStyle/>
        <a:p>
          <a:endParaRPr lang="en-US"/>
        </a:p>
      </dgm:t>
    </dgm:pt>
    <dgm:pt modelId="{37B8F2C7-4A15-48E7-9C9D-5CA54F2E0C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 smtClean="0"/>
            <a:t>Penentuan</a:t>
          </a:r>
          <a:r>
            <a:rPr lang="en-US" dirty="0" smtClean="0"/>
            <a:t> </a:t>
          </a:r>
          <a:r>
            <a:rPr lang="en-US" dirty="0" err="1" smtClean="0"/>
            <a:t>bunga</a:t>
          </a:r>
          <a:r>
            <a:rPr lang="en-US" dirty="0" smtClean="0"/>
            <a:t> </a:t>
          </a:r>
          <a:r>
            <a:rPr lang="en-US" dirty="0" err="1" smtClean="0"/>
            <a:t>simpanan</a:t>
          </a:r>
          <a:r>
            <a:rPr lang="en-US" dirty="0" smtClean="0"/>
            <a:t> </a:t>
          </a:r>
          <a:r>
            <a:rPr lang="en-US" dirty="0" err="1" smtClean="0"/>
            <a:t>ditetapkan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</a:t>
          </a:r>
          <a:r>
            <a:rPr lang="en-US" dirty="0" err="1" smtClean="0"/>
            <a:t>awal</a:t>
          </a:r>
          <a:r>
            <a:rPr lang="en-US" dirty="0" smtClean="0"/>
            <a:t>.</a:t>
          </a:r>
        </a:p>
      </dgm:t>
    </dgm:pt>
    <dgm:pt modelId="{17DC168C-5F6C-4056-A410-8CCA35CEF3B5}" type="parTrans" cxnId="{AE42C108-2AFB-43F1-86C7-01E96A5A6B4D}">
      <dgm:prSet/>
      <dgm:spPr/>
      <dgm:t>
        <a:bodyPr/>
        <a:lstStyle/>
        <a:p>
          <a:endParaRPr lang="en-US"/>
        </a:p>
      </dgm:t>
    </dgm:pt>
    <dgm:pt modelId="{56E0D991-429C-44AD-9B9E-C1412CAB2F55}" type="sibTrans" cxnId="{AE42C108-2AFB-43F1-86C7-01E96A5A6B4D}">
      <dgm:prSet/>
      <dgm:spPr/>
      <dgm:t>
        <a:bodyPr/>
        <a:lstStyle/>
        <a:p>
          <a:endParaRPr lang="en-US"/>
        </a:p>
      </dgm:t>
    </dgm:pt>
    <dgm:pt modelId="{F0331C53-D2AA-4A8F-B133-15CE1CA05F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 smtClean="0"/>
            <a:t>Jumlah</a:t>
          </a:r>
          <a:r>
            <a:rPr lang="en-US" dirty="0" smtClean="0"/>
            <a:t> </a:t>
          </a:r>
          <a:r>
            <a:rPr lang="en-US" dirty="0" err="1" smtClean="0"/>
            <a:t>pembayaran</a:t>
          </a:r>
          <a:r>
            <a:rPr lang="en-US" dirty="0" smtClean="0"/>
            <a:t> </a:t>
          </a:r>
          <a:r>
            <a:rPr lang="en-US" dirty="0" err="1" smtClean="0"/>
            <a:t>bunga</a:t>
          </a:r>
          <a:r>
            <a:rPr lang="en-US" dirty="0" smtClean="0"/>
            <a:t>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meningkat</a:t>
          </a:r>
          <a:r>
            <a:rPr lang="en-US" dirty="0" smtClean="0"/>
            <a:t> </a:t>
          </a:r>
          <a:r>
            <a:rPr lang="en-US" dirty="0" err="1" smtClean="0"/>
            <a:t>walaupun</a:t>
          </a:r>
          <a:r>
            <a:rPr lang="en-US" dirty="0" smtClean="0"/>
            <a:t> </a:t>
          </a:r>
          <a:r>
            <a:rPr lang="en-US" dirty="0" err="1" smtClean="0"/>
            <a:t>keuntuangan</a:t>
          </a:r>
          <a:r>
            <a:rPr lang="en-US" dirty="0" smtClean="0"/>
            <a:t> bank </a:t>
          </a:r>
          <a:r>
            <a:rPr lang="en-US" dirty="0" err="1" smtClean="0"/>
            <a:t>tinggi</a:t>
          </a:r>
          <a:r>
            <a:rPr lang="en-US" dirty="0" smtClean="0"/>
            <a:t>.</a:t>
          </a:r>
        </a:p>
      </dgm:t>
    </dgm:pt>
    <dgm:pt modelId="{764D8EAB-7485-4AC1-8D5B-17AD52BAB953}" type="parTrans" cxnId="{BE124C58-BA7F-4278-ABEC-004EB1870CE0}">
      <dgm:prSet/>
      <dgm:spPr/>
      <dgm:t>
        <a:bodyPr/>
        <a:lstStyle/>
        <a:p>
          <a:endParaRPr lang="en-US"/>
        </a:p>
      </dgm:t>
    </dgm:pt>
    <dgm:pt modelId="{830A4F7C-B079-45A6-8641-6FE163412E64}" type="sibTrans" cxnId="{BE124C58-BA7F-4278-ABEC-004EB1870CE0}">
      <dgm:prSet/>
      <dgm:spPr/>
      <dgm:t>
        <a:bodyPr/>
        <a:lstStyle/>
        <a:p>
          <a:endParaRPr lang="en-US"/>
        </a:p>
      </dgm:t>
    </dgm:pt>
    <dgm:pt modelId="{2AA23940-386B-4EA2-84DD-0C5C68FC97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 smtClean="0"/>
            <a:t>Eksistensi</a:t>
          </a:r>
          <a:r>
            <a:rPr lang="en-US" dirty="0" smtClean="0"/>
            <a:t> </a:t>
          </a:r>
          <a:r>
            <a:rPr lang="en-US" dirty="0" err="1" smtClean="0"/>
            <a:t>bunga</a:t>
          </a:r>
          <a:r>
            <a:rPr lang="en-US" dirty="0" smtClean="0"/>
            <a:t> </a:t>
          </a:r>
          <a:r>
            <a:rPr lang="en-US" dirty="0" err="1" smtClean="0"/>
            <a:t>diharamkan</a:t>
          </a:r>
          <a:r>
            <a:rPr lang="en-US" dirty="0" smtClean="0"/>
            <a:t> </a:t>
          </a:r>
          <a:r>
            <a:rPr lang="en-US" dirty="0" err="1" smtClean="0"/>
            <a:t>oleh</a:t>
          </a:r>
          <a:r>
            <a:rPr lang="en-US" dirty="0" smtClean="0"/>
            <a:t> agama </a:t>
          </a:r>
          <a:r>
            <a:rPr lang="en-US" dirty="0" err="1" smtClean="0"/>
            <a:t>islam</a:t>
          </a:r>
          <a:r>
            <a:rPr lang="en-US" dirty="0" smtClean="0"/>
            <a:t>.</a:t>
          </a:r>
        </a:p>
      </dgm:t>
    </dgm:pt>
    <dgm:pt modelId="{7C2D61F9-A8AC-4D77-8C4A-2DC0CBF4F241}" type="parTrans" cxnId="{8E3BCE67-40D6-41C9-9E9F-A8D7FC84D411}">
      <dgm:prSet/>
      <dgm:spPr/>
      <dgm:t>
        <a:bodyPr/>
        <a:lstStyle/>
        <a:p>
          <a:endParaRPr lang="en-US"/>
        </a:p>
      </dgm:t>
    </dgm:pt>
    <dgm:pt modelId="{25D77EEC-A4D2-49DD-9277-01CE7009DAF4}" type="sibTrans" cxnId="{8E3BCE67-40D6-41C9-9E9F-A8D7FC84D411}">
      <dgm:prSet/>
      <dgm:spPr/>
      <dgm:t>
        <a:bodyPr/>
        <a:lstStyle/>
        <a:p>
          <a:endParaRPr lang="en-US"/>
        </a:p>
      </dgm:t>
    </dgm:pt>
    <dgm:pt modelId="{58515514-170C-44FB-8EAD-933A1BBF740C}">
      <dgm:prSet/>
      <dgm:spPr/>
      <dgm:t>
        <a:bodyPr/>
        <a:lstStyle/>
        <a:p>
          <a:r>
            <a:rPr lang="en-US" dirty="0" err="1" smtClean="0"/>
            <a:t>Pendapatan</a:t>
          </a:r>
          <a:r>
            <a:rPr lang="en-US" dirty="0" smtClean="0"/>
            <a:t> bank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bentuk</a:t>
          </a:r>
          <a:r>
            <a:rPr lang="en-US" dirty="0" smtClean="0"/>
            <a:t> margin </a:t>
          </a:r>
          <a:r>
            <a:rPr lang="en-US" dirty="0" err="1" smtClean="0"/>
            <a:t>dengan</a:t>
          </a:r>
          <a:r>
            <a:rPr lang="en-US" dirty="0" smtClean="0"/>
            <a:t> nominal rupiah yang </a:t>
          </a:r>
          <a:r>
            <a:rPr lang="en-US" dirty="0" err="1" smtClean="0"/>
            <a:t>tetap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jumlah</a:t>
          </a:r>
          <a:r>
            <a:rPr lang="en-US" dirty="0" smtClean="0"/>
            <a:t>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bertambah</a:t>
          </a:r>
          <a:r>
            <a:rPr lang="en-US" dirty="0" smtClean="0"/>
            <a:t> </a:t>
          </a:r>
          <a:r>
            <a:rPr lang="en-US" dirty="0" err="1" smtClean="0"/>
            <a:t>oleh</a:t>
          </a:r>
          <a:r>
            <a:rPr lang="en-US" dirty="0" smtClean="0"/>
            <a:t> </a:t>
          </a:r>
          <a:r>
            <a:rPr lang="en-US" dirty="0" err="1" smtClean="0"/>
            <a:t>sebab</a:t>
          </a:r>
          <a:r>
            <a:rPr lang="en-US" dirty="0" smtClean="0"/>
            <a:t> </a:t>
          </a:r>
          <a:r>
            <a:rPr lang="en-US" dirty="0" err="1" smtClean="0"/>
            <a:t>apapun</a:t>
          </a:r>
          <a:r>
            <a:rPr lang="en-US" dirty="0" smtClean="0"/>
            <a:t>.</a:t>
          </a:r>
        </a:p>
      </dgm:t>
    </dgm:pt>
    <dgm:pt modelId="{7D3A9BFE-DC45-4B5D-B977-3C39DEF59D1F}" type="parTrans" cxnId="{9FAEEF24-7668-4683-97B8-F0D38575ED98}">
      <dgm:prSet/>
      <dgm:spPr/>
      <dgm:t>
        <a:bodyPr/>
        <a:lstStyle/>
        <a:p>
          <a:endParaRPr lang="en-US"/>
        </a:p>
      </dgm:t>
    </dgm:pt>
    <dgm:pt modelId="{12C6DE78-BF4F-48BA-954B-A6F4A7567E83}" type="sibTrans" cxnId="{9FAEEF24-7668-4683-97B8-F0D38575ED98}">
      <dgm:prSet/>
      <dgm:spPr/>
      <dgm:t>
        <a:bodyPr/>
        <a:lstStyle/>
        <a:p>
          <a:endParaRPr lang="en-US"/>
        </a:p>
      </dgm:t>
    </dgm:pt>
    <dgm:pt modelId="{7D7B51B5-7BAE-4CAC-BE1D-664125A34C58}">
      <dgm:prSet/>
      <dgm:spPr/>
      <dgm:t>
        <a:bodyPr/>
        <a:lstStyle/>
        <a:p>
          <a:r>
            <a:rPr lang="en-US" dirty="0" err="1" smtClean="0"/>
            <a:t>Beban</a:t>
          </a:r>
          <a:r>
            <a:rPr lang="en-US" dirty="0" smtClean="0"/>
            <a:t> </a:t>
          </a:r>
          <a:r>
            <a:rPr lang="en-US" dirty="0" err="1" smtClean="0"/>
            <a:t>keuangan</a:t>
          </a:r>
          <a:r>
            <a:rPr lang="en-US" dirty="0" smtClean="0"/>
            <a:t> </a:t>
          </a:r>
          <a:r>
            <a:rPr lang="en-US" dirty="0" err="1" smtClean="0"/>
            <a:t>nasabah</a:t>
          </a:r>
          <a:r>
            <a:rPr lang="en-US" dirty="0" smtClean="0"/>
            <a:t> </a:t>
          </a:r>
          <a:r>
            <a:rPr lang="en-US" dirty="0" err="1" smtClean="0"/>
            <a:t>atas</a:t>
          </a:r>
          <a:r>
            <a:rPr lang="en-US" dirty="0" smtClean="0"/>
            <a:t> </a:t>
          </a:r>
          <a:r>
            <a:rPr lang="en-US" dirty="0" err="1" smtClean="0"/>
            <a:t>pembiayaan</a:t>
          </a:r>
          <a:r>
            <a:rPr lang="en-US" dirty="0" smtClean="0"/>
            <a:t> yang </a:t>
          </a:r>
          <a:r>
            <a:rPr lang="en-US" dirty="0" err="1" smtClean="0"/>
            <a:t>diberikan</a:t>
          </a:r>
          <a:r>
            <a:rPr lang="en-US" dirty="0" smtClean="0"/>
            <a:t> </a:t>
          </a:r>
          <a:r>
            <a:rPr lang="en-US" dirty="0" err="1" smtClean="0"/>
            <a:t>sudah</a:t>
          </a:r>
          <a:r>
            <a:rPr lang="en-US" dirty="0" smtClean="0"/>
            <a:t> </a:t>
          </a:r>
          <a:r>
            <a:rPr lang="en-US" dirty="0" err="1" smtClean="0"/>
            <a:t>terukur</a:t>
          </a:r>
          <a:r>
            <a:rPr lang="en-US" dirty="0" smtClean="0"/>
            <a:t>.</a:t>
          </a:r>
        </a:p>
      </dgm:t>
    </dgm:pt>
    <dgm:pt modelId="{0AFEB044-EFD6-4751-91C2-C9BCB6D36D63}" type="parTrans" cxnId="{AA29F500-7384-4159-84BE-F8BF64D384E4}">
      <dgm:prSet/>
      <dgm:spPr/>
      <dgm:t>
        <a:bodyPr/>
        <a:lstStyle/>
        <a:p>
          <a:endParaRPr lang="en-US"/>
        </a:p>
      </dgm:t>
    </dgm:pt>
    <dgm:pt modelId="{2165471D-2170-4887-959B-508AD69282A6}" type="sibTrans" cxnId="{AA29F500-7384-4159-84BE-F8BF64D384E4}">
      <dgm:prSet/>
      <dgm:spPr/>
      <dgm:t>
        <a:bodyPr/>
        <a:lstStyle/>
        <a:p>
          <a:endParaRPr lang="en-US"/>
        </a:p>
      </dgm:t>
    </dgm:pt>
    <dgm:pt modelId="{A3DE4370-F475-44CB-B222-A533B5FB3216}">
      <dgm:prSet/>
      <dgm:spPr/>
      <dgm:t>
        <a:bodyPr/>
        <a:lstStyle/>
        <a:p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mungkin</a:t>
          </a:r>
          <a:r>
            <a:rPr lang="en-US" dirty="0" smtClean="0"/>
            <a:t> </a:t>
          </a:r>
          <a:r>
            <a:rPr lang="en-US" dirty="0" err="1" smtClean="0"/>
            <a:t>melipat</a:t>
          </a:r>
          <a:r>
            <a:rPr lang="en-US" dirty="0" smtClean="0"/>
            <a:t> </a:t>
          </a:r>
          <a:r>
            <a:rPr lang="en-US" dirty="0" err="1" smtClean="0"/>
            <a:t>ganda</a:t>
          </a:r>
          <a:r>
            <a:rPr lang="en-US" dirty="0" smtClean="0"/>
            <a:t> </a:t>
          </a:r>
          <a:r>
            <a:rPr lang="en-US" dirty="0" err="1" smtClean="0"/>
            <a:t>oleh</a:t>
          </a:r>
          <a:r>
            <a:rPr lang="en-US" dirty="0" smtClean="0"/>
            <a:t> </a:t>
          </a:r>
          <a:r>
            <a:rPr lang="en-US" dirty="0" err="1" smtClean="0"/>
            <a:t>sebab</a:t>
          </a:r>
          <a:r>
            <a:rPr lang="en-US" dirty="0" smtClean="0"/>
            <a:t> </a:t>
          </a:r>
          <a:r>
            <a:rPr lang="en-US" dirty="0" err="1" smtClean="0"/>
            <a:t>apapun</a:t>
          </a:r>
          <a:r>
            <a:rPr lang="en-US" dirty="0" smtClean="0"/>
            <a:t>.</a:t>
          </a:r>
        </a:p>
      </dgm:t>
    </dgm:pt>
    <dgm:pt modelId="{9FAEB5A3-B55D-4FDC-83C6-3CCD3B2B92ED}" type="parTrans" cxnId="{2312837F-3F05-4134-867A-44B8B250D831}">
      <dgm:prSet/>
      <dgm:spPr/>
      <dgm:t>
        <a:bodyPr/>
        <a:lstStyle/>
        <a:p>
          <a:endParaRPr lang="en-US"/>
        </a:p>
      </dgm:t>
    </dgm:pt>
    <dgm:pt modelId="{F2645A7E-5202-4797-96D1-D027B6274D10}" type="sibTrans" cxnId="{2312837F-3F05-4134-867A-44B8B250D831}">
      <dgm:prSet/>
      <dgm:spPr/>
      <dgm:t>
        <a:bodyPr/>
        <a:lstStyle/>
        <a:p>
          <a:endParaRPr lang="en-US"/>
        </a:p>
      </dgm:t>
    </dgm:pt>
    <dgm:pt modelId="{CBFD7B1D-7052-4E56-ADDC-03278541D3D4}">
      <dgm:prSet/>
      <dgm:spPr/>
      <dgm:t>
        <a:bodyPr/>
        <a:lstStyle/>
        <a:p>
          <a:r>
            <a:rPr lang="en-US" dirty="0" err="1" smtClean="0"/>
            <a:t>Mengikuti</a:t>
          </a:r>
          <a:r>
            <a:rPr lang="en-US" dirty="0" smtClean="0"/>
            <a:t> </a:t>
          </a:r>
          <a:r>
            <a:rPr lang="en-US" dirty="0" err="1" smtClean="0"/>
            <a:t>rukun</a:t>
          </a:r>
          <a:r>
            <a:rPr lang="en-US" dirty="0" smtClean="0"/>
            <a:t> </a:t>
          </a:r>
          <a:r>
            <a:rPr lang="en-US" dirty="0" err="1" smtClean="0"/>
            <a:t>jual</a:t>
          </a:r>
          <a:r>
            <a:rPr lang="en-US" dirty="0" smtClean="0"/>
            <a:t> </a:t>
          </a:r>
          <a:r>
            <a:rPr lang="en-US" dirty="0" err="1" smtClean="0"/>
            <a:t>beli</a:t>
          </a:r>
          <a:r>
            <a:rPr lang="en-US" dirty="0" smtClean="0"/>
            <a:t> </a:t>
          </a:r>
          <a:r>
            <a:rPr lang="en-US" dirty="0" err="1" smtClean="0"/>
            <a:t>secara</a:t>
          </a:r>
          <a:r>
            <a:rPr lang="en-US" dirty="0" smtClean="0"/>
            <a:t> </a:t>
          </a:r>
          <a:r>
            <a:rPr lang="en-US" dirty="0" err="1" smtClean="0"/>
            <a:t>syari’ah</a:t>
          </a:r>
          <a:r>
            <a:rPr lang="en-US" dirty="0" smtClean="0"/>
            <a:t> </a:t>
          </a:r>
          <a:r>
            <a:rPr lang="en-US" dirty="0" err="1" smtClean="0"/>
            <a:t>islam</a:t>
          </a:r>
          <a:r>
            <a:rPr lang="en-US" dirty="0" smtClean="0"/>
            <a:t>.</a:t>
          </a:r>
        </a:p>
      </dgm:t>
    </dgm:pt>
    <dgm:pt modelId="{8B941FA6-E762-4EAF-954D-0D4B75703F3C}" type="parTrans" cxnId="{3D1F4FEE-6CC6-4AD1-B5BF-43F315DBDC79}">
      <dgm:prSet/>
      <dgm:spPr/>
      <dgm:t>
        <a:bodyPr/>
        <a:lstStyle/>
        <a:p>
          <a:endParaRPr lang="en-US"/>
        </a:p>
      </dgm:t>
    </dgm:pt>
    <dgm:pt modelId="{A689B618-1DD2-4A20-A341-7F5C1D81CDB8}" type="sibTrans" cxnId="{3D1F4FEE-6CC6-4AD1-B5BF-43F315DBDC79}">
      <dgm:prSet/>
      <dgm:spPr/>
      <dgm:t>
        <a:bodyPr/>
        <a:lstStyle/>
        <a:p>
          <a:endParaRPr lang="en-US"/>
        </a:p>
      </dgm:t>
    </dgm:pt>
    <dgm:pt modelId="{0004623C-0CE1-483E-877D-61A7D80F2FEC}">
      <dgm:prSet/>
      <dgm:spPr/>
      <dgm:t>
        <a:bodyPr/>
        <a:lstStyle/>
        <a:p>
          <a:r>
            <a:rPr lang="en-US" dirty="0" err="1" smtClean="0"/>
            <a:t>Penentuan</a:t>
          </a:r>
          <a:r>
            <a:rPr lang="en-US" dirty="0" smtClean="0"/>
            <a:t> </a:t>
          </a:r>
          <a:r>
            <a:rPr lang="en-US" dirty="0" err="1" smtClean="0"/>
            <a:t>bagi</a:t>
          </a:r>
          <a:r>
            <a:rPr lang="en-US" dirty="0" smtClean="0"/>
            <a:t> </a:t>
          </a:r>
          <a:r>
            <a:rPr lang="en-US" dirty="0" err="1" smtClean="0"/>
            <a:t>hasil</a:t>
          </a:r>
          <a:r>
            <a:rPr lang="en-US" dirty="0" smtClean="0"/>
            <a:t> </a:t>
          </a:r>
          <a:r>
            <a:rPr lang="en-US" dirty="0" err="1" smtClean="0"/>
            <a:t>simpanan</a:t>
          </a:r>
          <a:r>
            <a:rPr lang="en-US" dirty="0" smtClean="0"/>
            <a:t> </a:t>
          </a:r>
          <a:r>
            <a:rPr lang="en-US" dirty="0" err="1" smtClean="0"/>
            <a:t>dibuat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akhir</a:t>
          </a:r>
          <a:r>
            <a:rPr lang="en-US" dirty="0" smtClean="0"/>
            <a:t> </a:t>
          </a:r>
          <a:r>
            <a:rPr lang="en-US" dirty="0" err="1" smtClean="0"/>
            <a:t>priode</a:t>
          </a:r>
          <a:r>
            <a:rPr lang="en-US" dirty="0" smtClean="0"/>
            <a:t> </a:t>
          </a:r>
          <a:r>
            <a:rPr lang="en-US" dirty="0" err="1" smtClean="0"/>
            <a:t>laporan</a:t>
          </a:r>
          <a:r>
            <a:rPr lang="en-US" dirty="0" smtClean="0"/>
            <a:t> bank.</a:t>
          </a:r>
        </a:p>
      </dgm:t>
    </dgm:pt>
    <dgm:pt modelId="{AF283B82-113B-43F8-A205-402670A240D4}" type="parTrans" cxnId="{0FBCE31A-1D08-4229-B77D-72ED651A9107}">
      <dgm:prSet/>
      <dgm:spPr/>
      <dgm:t>
        <a:bodyPr/>
        <a:lstStyle/>
        <a:p>
          <a:endParaRPr lang="en-US"/>
        </a:p>
      </dgm:t>
    </dgm:pt>
    <dgm:pt modelId="{C5123486-4754-418A-83F3-9EB959175E27}" type="sibTrans" cxnId="{0FBCE31A-1D08-4229-B77D-72ED651A9107}">
      <dgm:prSet/>
      <dgm:spPr/>
      <dgm:t>
        <a:bodyPr/>
        <a:lstStyle/>
        <a:p>
          <a:endParaRPr lang="en-US"/>
        </a:p>
      </dgm:t>
    </dgm:pt>
    <dgm:pt modelId="{C7691A8A-29D3-4AE3-B8B0-EC8F98214B97}">
      <dgm:prSet/>
      <dgm:spPr/>
      <dgm:t>
        <a:bodyPr/>
        <a:lstStyle/>
        <a:p>
          <a:r>
            <a:rPr lang="en-US" dirty="0" err="1" smtClean="0"/>
            <a:t>Jumlah</a:t>
          </a:r>
          <a:r>
            <a:rPr lang="en-US" dirty="0" smtClean="0"/>
            <a:t> </a:t>
          </a:r>
          <a:r>
            <a:rPr lang="en-US" dirty="0" err="1" smtClean="0"/>
            <a:t>pembayaran</a:t>
          </a:r>
          <a:r>
            <a:rPr lang="en-US" dirty="0" smtClean="0"/>
            <a:t> </a:t>
          </a:r>
          <a:r>
            <a:rPr lang="en-US" dirty="0" err="1" smtClean="0"/>
            <a:t>bagi</a:t>
          </a:r>
          <a:r>
            <a:rPr lang="en-US" dirty="0" smtClean="0"/>
            <a:t> </a:t>
          </a:r>
          <a:r>
            <a:rPr lang="en-US" dirty="0" err="1" smtClean="0"/>
            <a:t>hasil</a:t>
          </a:r>
          <a:r>
            <a:rPr lang="en-US" dirty="0" smtClean="0"/>
            <a:t> </a:t>
          </a:r>
          <a:r>
            <a:rPr lang="en-US" dirty="0" err="1" smtClean="0"/>
            <a:t>meningkat</a:t>
          </a:r>
          <a:r>
            <a:rPr lang="en-US" dirty="0" smtClean="0"/>
            <a:t> </a:t>
          </a:r>
          <a:r>
            <a:rPr lang="en-US" dirty="0" err="1" smtClean="0"/>
            <a:t>seiring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keuntunngan</a:t>
          </a:r>
          <a:r>
            <a:rPr lang="en-US" dirty="0" smtClean="0"/>
            <a:t> bank.</a:t>
          </a:r>
        </a:p>
      </dgm:t>
    </dgm:pt>
    <dgm:pt modelId="{AFAD208D-EFCD-4E51-BE60-AEC1EF60DD1A}" type="parTrans" cxnId="{A8ECC5FA-2210-4BEC-A505-2A49B73C99BA}">
      <dgm:prSet/>
      <dgm:spPr/>
      <dgm:t>
        <a:bodyPr/>
        <a:lstStyle/>
        <a:p>
          <a:endParaRPr lang="en-US"/>
        </a:p>
      </dgm:t>
    </dgm:pt>
    <dgm:pt modelId="{A4A42287-4161-4EA7-A28C-B8EC751007F0}" type="sibTrans" cxnId="{A8ECC5FA-2210-4BEC-A505-2A49B73C99BA}">
      <dgm:prSet/>
      <dgm:spPr/>
      <dgm:t>
        <a:bodyPr/>
        <a:lstStyle/>
        <a:p>
          <a:endParaRPr lang="en-US"/>
        </a:p>
      </dgm:t>
    </dgm:pt>
    <dgm:pt modelId="{D5B1434A-BF95-4BB2-AC74-2D781761043B}">
      <dgm:prSet/>
      <dgm:spPr/>
      <dgm:t>
        <a:bodyPr/>
        <a:lstStyle/>
        <a:p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ada</a:t>
          </a:r>
          <a:r>
            <a:rPr lang="en-US" dirty="0" smtClean="0"/>
            <a:t> </a:t>
          </a:r>
          <a:endParaRPr lang="en-US" dirty="0"/>
        </a:p>
      </dgm:t>
    </dgm:pt>
    <dgm:pt modelId="{AF1FB9B3-69BE-4671-9F50-0EFEA79F1487}" type="parTrans" cxnId="{9931130E-8ECA-4144-96B0-A2020502E18E}">
      <dgm:prSet/>
      <dgm:spPr/>
      <dgm:t>
        <a:bodyPr/>
        <a:lstStyle/>
        <a:p>
          <a:endParaRPr lang="en-US"/>
        </a:p>
      </dgm:t>
    </dgm:pt>
    <dgm:pt modelId="{39DAAED0-37CC-4199-8B4D-92C5936905DA}" type="sibTrans" cxnId="{9931130E-8ECA-4144-96B0-A2020502E18E}">
      <dgm:prSet/>
      <dgm:spPr/>
      <dgm:t>
        <a:bodyPr/>
        <a:lstStyle/>
        <a:p>
          <a:endParaRPr lang="en-US"/>
        </a:p>
      </dgm:t>
    </dgm:pt>
    <dgm:pt modelId="{3740E188-7A6A-42E2-85E5-AB7088907947}" type="pres">
      <dgm:prSet presAssocID="{26477C74-51BC-41D5-B5EF-36D0A2B72E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9A17FB-CCA2-4463-8694-42691E72D245}" type="pres">
      <dgm:prSet presAssocID="{2AF44C1C-AAB4-4E0E-86D2-4FF8FD45C585}" presName="composite" presStyleCnt="0"/>
      <dgm:spPr/>
      <dgm:t>
        <a:bodyPr/>
        <a:lstStyle/>
        <a:p>
          <a:endParaRPr lang="en-US"/>
        </a:p>
      </dgm:t>
    </dgm:pt>
    <dgm:pt modelId="{E72EC69F-1BA6-40DA-A33F-4A9A7D5E86D4}" type="pres">
      <dgm:prSet presAssocID="{2AF44C1C-AAB4-4E0E-86D2-4FF8FD45C58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9CE91-D6ED-4DE1-905B-D118237CEA2C}" type="pres">
      <dgm:prSet presAssocID="{2AF44C1C-AAB4-4E0E-86D2-4FF8FD45C58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277D6-D150-46EA-B0EE-6597AF6FE5AF}" type="pres">
      <dgm:prSet presAssocID="{D7AA9201-D5B9-4C93-A0D2-F3D1C9F906A4}" presName="space" presStyleCnt="0"/>
      <dgm:spPr/>
      <dgm:t>
        <a:bodyPr/>
        <a:lstStyle/>
        <a:p>
          <a:endParaRPr lang="en-US"/>
        </a:p>
      </dgm:t>
    </dgm:pt>
    <dgm:pt modelId="{8D225CB8-66CE-4C1B-ADE2-C4C5DF547B3B}" type="pres">
      <dgm:prSet presAssocID="{87FF217C-0716-44FF-A4EA-00B91FFC33D4}" presName="composite" presStyleCnt="0"/>
      <dgm:spPr/>
      <dgm:t>
        <a:bodyPr/>
        <a:lstStyle/>
        <a:p>
          <a:endParaRPr lang="en-US"/>
        </a:p>
      </dgm:t>
    </dgm:pt>
    <dgm:pt modelId="{E084846A-8DBE-4B98-AEA2-D95D1164A65C}" type="pres">
      <dgm:prSet presAssocID="{87FF217C-0716-44FF-A4EA-00B91FFC33D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A4471-A729-4430-B9BA-68F1B53CCA10}" type="pres">
      <dgm:prSet presAssocID="{87FF217C-0716-44FF-A4EA-00B91FFC33D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124C58-BA7F-4278-ABEC-004EB1870CE0}" srcId="{2AF44C1C-AAB4-4E0E-86D2-4FF8FD45C585}" destId="{F0331C53-D2AA-4A8F-B133-15CE1CA05F86}" srcOrd="6" destOrd="0" parTransId="{764D8EAB-7485-4AC1-8D5B-17AD52BAB953}" sibTransId="{830A4F7C-B079-45A6-8641-6FE163412E64}"/>
    <dgm:cxn modelId="{1F6B24B1-723C-4865-8F4D-F939D4766B5C}" type="presOf" srcId="{2AA23940-386B-4EA2-84DD-0C5C68FC9734}" destId="{3109CE91-D6ED-4DE1-905B-D118237CEA2C}" srcOrd="0" destOrd="7" presId="urn:microsoft.com/office/officeart/2005/8/layout/hList1"/>
    <dgm:cxn modelId="{F151A0DC-DE0D-46CD-86B4-FFF7353F8D4F}" type="presOf" srcId="{8DDD90DE-5B8E-4369-88C1-9A3F3A259D0D}" destId="{3109CE91-D6ED-4DE1-905B-D118237CEA2C}" srcOrd="0" destOrd="3" presId="urn:microsoft.com/office/officeart/2005/8/layout/hList1"/>
    <dgm:cxn modelId="{9267DF5D-BA6A-4799-8EC1-B1E8AA93EE5F}" type="presOf" srcId="{37B8F2C7-4A15-48E7-9C9D-5CA54F2E0C46}" destId="{3109CE91-D6ED-4DE1-905B-D118237CEA2C}" srcOrd="0" destOrd="5" presId="urn:microsoft.com/office/officeart/2005/8/layout/hList1"/>
    <dgm:cxn modelId="{39601DD5-E391-4128-A7BC-65E845CA7FE0}" type="presOf" srcId="{3CA585BE-E8EB-4641-9DC0-584169BADC13}" destId="{3109CE91-D6ED-4DE1-905B-D118237CEA2C}" srcOrd="0" destOrd="1" presId="urn:microsoft.com/office/officeart/2005/8/layout/hList1"/>
    <dgm:cxn modelId="{19289088-1ECC-497C-A81D-9F42D00F7678}" type="presOf" srcId="{EFA9025E-08C6-4C16-B6EB-A3F6637983CD}" destId="{3109CE91-D6ED-4DE1-905B-D118237CEA2C}" srcOrd="0" destOrd="2" presId="urn:microsoft.com/office/officeart/2005/8/layout/hList1"/>
    <dgm:cxn modelId="{35E9028B-9AE8-4596-8F95-FB40320F9886}" type="presOf" srcId="{F0331C53-D2AA-4A8F-B133-15CE1CA05F86}" destId="{3109CE91-D6ED-4DE1-905B-D118237CEA2C}" srcOrd="0" destOrd="6" presId="urn:microsoft.com/office/officeart/2005/8/layout/hList1"/>
    <dgm:cxn modelId="{10272C14-F168-4293-BCA5-2DE3B68F24BE}" type="presOf" srcId="{2AF44C1C-AAB4-4E0E-86D2-4FF8FD45C585}" destId="{E72EC69F-1BA6-40DA-A33F-4A9A7D5E86D4}" srcOrd="0" destOrd="0" presId="urn:microsoft.com/office/officeart/2005/8/layout/hList1"/>
    <dgm:cxn modelId="{3D1F4FEE-6CC6-4AD1-B5BF-43F315DBDC79}" srcId="{87FF217C-0716-44FF-A4EA-00B91FFC33D4}" destId="{CBFD7B1D-7052-4E56-ADDC-03278541D3D4}" srcOrd="4" destOrd="0" parTransId="{8B941FA6-E762-4EAF-954D-0D4B75703F3C}" sibTransId="{A689B618-1DD2-4A20-A341-7F5C1D81CDB8}"/>
    <dgm:cxn modelId="{402ED66A-B013-4EE3-8A5D-84ACB6590BD5}" type="presOf" srcId="{E185A77F-BC75-43BE-8691-21CD3BD3FE3E}" destId="{3109CE91-D6ED-4DE1-905B-D118237CEA2C}" srcOrd="0" destOrd="0" presId="urn:microsoft.com/office/officeart/2005/8/layout/hList1"/>
    <dgm:cxn modelId="{E7EF8F51-DD3C-4B1B-A840-6A34A4B34573}" srcId="{87FF217C-0716-44FF-A4EA-00B91FFC33D4}" destId="{D1F79923-34F0-4825-ADB9-D566791548A0}" srcOrd="0" destOrd="0" parTransId="{4029D3C2-C10E-4BFA-AC00-8C565BDCC664}" sibTransId="{742AF856-97B5-448C-9711-BF7BBEAE9195}"/>
    <dgm:cxn modelId="{AE42C108-2AFB-43F1-86C7-01E96A5A6B4D}" srcId="{2AF44C1C-AAB4-4E0E-86D2-4FF8FD45C585}" destId="{37B8F2C7-4A15-48E7-9C9D-5CA54F2E0C46}" srcOrd="5" destOrd="0" parTransId="{17DC168C-5F6C-4056-A410-8CCA35CEF3B5}" sibTransId="{56E0D991-429C-44AD-9B9E-C1412CAB2F55}"/>
    <dgm:cxn modelId="{2B26A282-014B-41DB-8502-F4FDCB01D52B}" type="presOf" srcId="{58515514-170C-44FB-8EAD-933A1BBF740C}" destId="{0E5A4471-A729-4430-B9BA-68F1B53CCA10}" srcOrd="0" destOrd="1" presId="urn:microsoft.com/office/officeart/2005/8/layout/hList1"/>
    <dgm:cxn modelId="{699BB31A-0BFA-4A70-89A0-B1C78180D48D}" type="presOf" srcId="{7D7B51B5-7BAE-4CAC-BE1D-664125A34C58}" destId="{0E5A4471-A729-4430-B9BA-68F1B53CCA10}" srcOrd="0" destOrd="2" presId="urn:microsoft.com/office/officeart/2005/8/layout/hList1"/>
    <dgm:cxn modelId="{CAA7B695-64F1-4A3C-832D-6FC3849F6C64}" srcId="{2AF44C1C-AAB4-4E0E-86D2-4FF8FD45C585}" destId="{8DDD90DE-5B8E-4369-88C1-9A3F3A259D0D}" srcOrd="3" destOrd="0" parTransId="{14E1F106-CB08-42C1-A086-C755A8642113}" sibTransId="{23460EA0-F5D7-46E5-A75E-A972ED673928}"/>
    <dgm:cxn modelId="{BBEA0BC0-2527-4B6F-8BE1-D744D4882E52}" srcId="{2AF44C1C-AAB4-4E0E-86D2-4FF8FD45C585}" destId="{3CA585BE-E8EB-4641-9DC0-584169BADC13}" srcOrd="1" destOrd="0" parTransId="{D6FB365E-9243-4B01-A9F9-005788346B77}" sibTransId="{17ED4D75-866E-4B5C-B09D-91BFB3EAA610}"/>
    <dgm:cxn modelId="{2312837F-3F05-4134-867A-44B8B250D831}" srcId="{87FF217C-0716-44FF-A4EA-00B91FFC33D4}" destId="{A3DE4370-F475-44CB-B222-A533B5FB3216}" srcOrd="3" destOrd="0" parTransId="{9FAEB5A3-B55D-4FDC-83C6-3CCD3B2B92ED}" sibTransId="{F2645A7E-5202-4797-96D1-D027B6274D10}"/>
    <dgm:cxn modelId="{19F5E535-1D92-4ACD-AE1D-3A7E551D1B71}" type="presOf" srcId="{5E40ACAF-668F-410A-8916-3F12E547F1D6}" destId="{3109CE91-D6ED-4DE1-905B-D118237CEA2C}" srcOrd="0" destOrd="4" presId="urn:microsoft.com/office/officeart/2005/8/layout/hList1"/>
    <dgm:cxn modelId="{C7A9ED4C-02B8-49BC-A172-BE0295F2A4DA}" srcId="{2AF44C1C-AAB4-4E0E-86D2-4FF8FD45C585}" destId="{5E40ACAF-668F-410A-8916-3F12E547F1D6}" srcOrd="4" destOrd="0" parTransId="{E325583C-AF50-433C-A3D8-87AA077B33FB}" sibTransId="{91D5E78F-CBB0-4BC6-A235-018D82D19CD8}"/>
    <dgm:cxn modelId="{141DFEAE-9F1A-4449-B539-C26B4D4176E9}" type="presOf" srcId="{26477C74-51BC-41D5-B5EF-36D0A2B72E77}" destId="{3740E188-7A6A-42E2-85E5-AB7088907947}" srcOrd="0" destOrd="0" presId="urn:microsoft.com/office/officeart/2005/8/layout/hList1"/>
    <dgm:cxn modelId="{C40F406F-3A65-47C6-91D9-65F35985A7BA}" type="presOf" srcId="{CBFD7B1D-7052-4E56-ADDC-03278541D3D4}" destId="{0E5A4471-A729-4430-B9BA-68F1B53CCA10}" srcOrd="0" destOrd="4" presId="urn:microsoft.com/office/officeart/2005/8/layout/hList1"/>
    <dgm:cxn modelId="{5FE9867D-0000-4E5A-B716-D05A1A096BE8}" type="presOf" srcId="{D1F79923-34F0-4825-ADB9-D566791548A0}" destId="{0E5A4471-A729-4430-B9BA-68F1B53CCA10}" srcOrd="0" destOrd="0" presId="urn:microsoft.com/office/officeart/2005/8/layout/hList1"/>
    <dgm:cxn modelId="{A1338634-D09D-4481-BCB8-6083C08C57F0}" srcId="{26477C74-51BC-41D5-B5EF-36D0A2B72E77}" destId="{2AF44C1C-AAB4-4E0E-86D2-4FF8FD45C585}" srcOrd="0" destOrd="0" parTransId="{69F07E9E-35B4-4FF9-984A-776DA7DBF8B1}" sibTransId="{D7AA9201-D5B9-4C93-A0D2-F3D1C9F906A4}"/>
    <dgm:cxn modelId="{7470F007-44EC-4A07-A857-2C50EAC1156E}" type="presOf" srcId="{C7691A8A-29D3-4AE3-B8B0-EC8F98214B97}" destId="{0E5A4471-A729-4430-B9BA-68F1B53CCA10}" srcOrd="0" destOrd="6" presId="urn:microsoft.com/office/officeart/2005/8/layout/hList1"/>
    <dgm:cxn modelId="{9FAEEF24-7668-4683-97B8-F0D38575ED98}" srcId="{87FF217C-0716-44FF-A4EA-00B91FFC33D4}" destId="{58515514-170C-44FB-8EAD-933A1BBF740C}" srcOrd="1" destOrd="0" parTransId="{7D3A9BFE-DC45-4B5D-B977-3C39DEF59D1F}" sibTransId="{12C6DE78-BF4F-48BA-954B-A6F4A7567E83}"/>
    <dgm:cxn modelId="{E89679B3-3474-4078-B1FC-8C9FDDEC60D7}" srcId="{2AF44C1C-AAB4-4E0E-86D2-4FF8FD45C585}" destId="{E185A77F-BC75-43BE-8691-21CD3BD3FE3E}" srcOrd="0" destOrd="0" parTransId="{822EAE9E-9B59-416B-8F8D-C632D94327F3}" sibTransId="{DDB8A376-C0A7-4C40-B0EE-1A170970416A}"/>
    <dgm:cxn modelId="{9931130E-8ECA-4144-96B0-A2020502E18E}" srcId="{87FF217C-0716-44FF-A4EA-00B91FFC33D4}" destId="{D5B1434A-BF95-4BB2-AC74-2D781761043B}" srcOrd="7" destOrd="0" parTransId="{AF1FB9B3-69BE-4671-9F50-0EFEA79F1487}" sibTransId="{39DAAED0-37CC-4199-8B4D-92C5936905DA}"/>
    <dgm:cxn modelId="{A8ECC5FA-2210-4BEC-A505-2A49B73C99BA}" srcId="{87FF217C-0716-44FF-A4EA-00B91FFC33D4}" destId="{C7691A8A-29D3-4AE3-B8B0-EC8F98214B97}" srcOrd="6" destOrd="0" parTransId="{AFAD208D-EFCD-4E51-BE60-AEC1EF60DD1A}" sibTransId="{A4A42287-4161-4EA7-A28C-B8EC751007F0}"/>
    <dgm:cxn modelId="{38BAEE2D-10A2-4E56-BE72-C3623B9AEB2E}" type="presOf" srcId="{0004623C-0CE1-483E-877D-61A7D80F2FEC}" destId="{0E5A4471-A729-4430-B9BA-68F1B53CCA10}" srcOrd="0" destOrd="5" presId="urn:microsoft.com/office/officeart/2005/8/layout/hList1"/>
    <dgm:cxn modelId="{F71FBC4B-F4F5-45D2-AF37-3538153D630B}" type="presOf" srcId="{87FF217C-0716-44FF-A4EA-00B91FFC33D4}" destId="{E084846A-8DBE-4B98-AEA2-D95D1164A65C}" srcOrd="0" destOrd="0" presId="urn:microsoft.com/office/officeart/2005/8/layout/hList1"/>
    <dgm:cxn modelId="{F698BA86-5FC7-48DC-931A-EC30E5FC331A}" srcId="{2AF44C1C-AAB4-4E0E-86D2-4FF8FD45C585}" destId="{EFA9025E-08C6-4C16-B6EB-A3F6637983CD}" srcOrd="2" destOrd="0" parTransId="{622E5164-A3A8-4DA2-8A80-3B515CECFEB6}" sibTransId="{F1634553-ECB6-46EF-AE32-5D2B601C1810}"/>
    <dgm:cxn modelId="{8E3BCE67-40D6-41C9-9E9F-A8D7FC84D411}" srcId="{2AF44C1C-AAB4-4E0E-86D2-4FF8FD45C585}" destId="{2AA23940-386B-4EA2-84DD-0C5C68FC9734}" srcOrd="7" destOrd="0" parTransId="{7C2D61F9-A8AC-4D77-8C4A-2DC0CBF4F241}" sibTransId="{25D77EEC-A4D2-49DD-9277-01CE7009DAF4}"/>
    <dgm:cxn modelId="{6650DE2A-2597-4859-A40D-3F547A3945D2}" srcId="{26477C74-51BC-41D5-B5EF-36D0A2B72E77}" destId="{87FF217C-0716-44FF-A4EA-00B91FFC33D4}" srcOrd="1" destOrd="0" parTransId="{39662809-E4E2-48A6-9442-55536DAEC4DE}" sibTransId="{8CF2667D-5B69-4EEE-A5D1-023EB6472744}"/>
    <dgm:cxn modelId="{AA29F500-7384-4159-84BE-F8BF64D384E4}" srcId="{87FF217C-0716-44FF-A4EA-00B91FFC33D4}" destId="{7D7B51B5-7BAE-4CAC-BE1D-664125A34C58}" srcOrd="2" destOrd="0" parTransId="{0AFEB044-EFD6-4751-91C2-C9BCB6D36D63}" sibTransId="{2165471D-2170-4887-959B-508AD69282A6}"/>
    <dgm:cxn modelId="{0FBCE31A-1D08-4229-B77D-72ED651A9107}" srcId="{87FF217C-0716-44FF-A4EA-00B91FFC33D4}" destId="{0004623C-0CE1-483E-877D-61A7D80F2FEC}" srcOrd="5" destOrd="0" parTransId="{AF283B82-113B-43F8-A205-402670A240D4}" sibTransId="{C5123486-4754-418A-83F3-9EB959175E27}"/>
    <dgm:cxn modelId="{BF215929-D7E9-4469-8671-8872D62A57BC}" type="presOf" srcId="{D5B1434A-BF95-4BB2-AC74-2D781761043B}" destId="{0E5A4471-A729-4430-B9BA-68F1B53CCA10}" srcOrd="0" destOrd="7" presId="urn:microsoft.com/office/officeart/2005/8/layout/hList1"/>
    <dgm:cxn modelId="{727A2316-F858-4239-AD33-0B304B09E1A0}" type="presOf" srcId="{A3DE4370-F475-44CB-B222-A533B5FB3216}" destId="{0E5A4471-A729-4430-B9BA-68F1B53CCA10}" srcOrd="0" destOrd="3" presId="urn:microsoft.com/office/officeart/2005/8/layout/hList1"/>
    <dgm:cxn modelId="{5D51010D-D3E0-4CA8-9C11-5B651C4DD688}" type="presParOf" srcId="{3740E188-7A6A-42E2-85E5-AB7088907947}" destId="{BE9A17FB-CCA2-4463-8694-42691E72D245}" srcOrd="0" destOrd="0" presId="urn:microsoft.com/office/officeart/2005/8/layout/hList1"/>
    <dgm:cxn modelId="{1F0DA1CE-2D68-446F-ACC7-737265A63572}" type="presParOf" srcId="{BE9A17FB-CCA2-4463-8694-42691E72D245}" destId="{E72EC69F-1BA6-40DA-A33F-4A9A7D5E86D4}" srcOrd="0" destOrd="0" presId="urn:microsoft.com/office/officeart/2005/8/layout/hList1"/>
    <dgm:cxn modelId="{D78E0589-662C-4D5D-9FCA-9D464278D845}" type="presParOf" srcId="{BE9A17FB-CCA2-4463-8694-42691E72D245}" destId="{3109CE91-D6ED-4DE1-905B-D118237CEA2C}" srcOrd="1" destOrd="0" presId="urn:microsoft.com/office/officeart/2005/8/layout/hList1"/>
    <dgm:cxn modelId="{AD937D36-0D67-4F89-BA2A-6D30C94ED485}" type="presParOf" srcId="{3740E188-7A6A-42E2-85E5-AB7088907947}" destId="{8CD277D6-D150-46EA-B0EE-6597AF6FE5AF}" srcOrd="1" destOrd="0" presId="urn:microsoft.com/office/officeart/2005/8/layout/hList1"/>
    <dgm:cxn modelId="{67B8331C-280D-414A-84EA-A9922E75D16C}" type="presParOf" srcId="{3740E188-7A6A-42E2-85E5-AB7088907947}" destId="{8D225CB8-66CE-4C1B-ADE2-C4C5DF547B3B}" srcOrd="2" destOrd="0" presId="urn:microsoft.com/office/officeart/2005/8/layout/hList1"/>
    <dgm:cxn modelId="{C2EF92A8-3B42-4B93-A4AE-4468B57AC0DD}" type="presParOf" srcId="{8D225CB8-66CE-4C1B-ADE2-C4C5DF547B3B}" destId="{E084846A-8DBE-4B98-AEA2-D95D1164A65C}" srcOrd="0" destOrd="0" presId="urn:microsoft.com/office/officeart/2005/8/layout/hList1"/>
    <dgm:cxn modelId="{23BA97CE-8FDF-4389-A2A6-1E2E5F2D5089}" type="presParOf" srcId="{8D225CB8-66CE-4C1B-ADE2-C4C5DF547B3B}" destId="{0E5A4471-A729-4430-B9BA-68F1B53CCA10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74223F-73B7-4D3B-88B7-86EE835A1644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C649EB0-A7A3-495D-A611-3427B9FA79F8}">
      <dgm:prSet phldrT="[Text]" custT="1"/>
      <dgm:spPr/>
      <dgm:t>
        <a:bodyPr/>
        <a:lstStyle/>
        <a:p>
          <a:r>
            <a:rPr lang="en-US" sz="3200" b="1" dirty="0" smtClean="0">
              <a:solidFill>
                <a:schemeClr val="tx1"/>
              </a:solidFill>
            </a:rPr>
            <a:t>RUPS</a:t>
          </a:r>
          <a:endParaRPr lang="en-US" sz="3200" b="1" dirty="0">
            <a:solidFill>
              <a:schemeClr val="tx1"/>
            </a:solidFill>
          </a:endParaRPr>
        </a:p>
      </dgm:t>
    </dgm:pt>
    <dgm:pt modelId="{00E09FD3-1690-42B6-9710-E77709BE2C9C}" type="parTrans" cxnId="{608C6E5F-2F74-4768-80D3-EC0608D3AF8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B4C651B-2799-4FE9-8CC1-3631B4DEEE0C}" type="sibTrans" cxnId="{608C6E5F-2F74-4768-80D3-EC0608D3AF8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EAA95BC-5268-4FE6-A643-27F4CE4DDCB4}" type="asst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DEWAN PENGAWAS SYARIAH</a:t>
          </a:r>
        </a:p>
        <a:p>
          <a:r>
            <a:rPr lang="en-US" b="1" dirty="0" smtClean="0">
              <a:solidFill>
                <a:schemeClr val="tx1"/>
              </a:solidFill>
            </a:rPr>
            <a:t>- KH </a:t>
          </a:r>
          <a:r>
            <a:rPr lang="en-US" b="1" dirty="0" err="1" smtClean="0">
              <a:solidFill>
                <a:schemeClr val="tx1"/>
              </a:solidFill>
            </a:rPr>
            <a:t>Rofi’I</a:t>
          </a:r>
          <a:r>
            <a:rPr lang="en-US" b="1" dirty="0" smtClean="0">
              <a:solidFill>
                <a:schemeClr val="tx1"/>
              </a:solidFill>
            </a:rPr>
            <a:t> Ismail</a:t>
          </a:r>
        </a:p>
        <a:p>
          <a:r>
            <a:rPr lang="en-US" b="1" dirty="0" smtClean="0">
              <a:solidFill>
                <a:schemeClr val="tx1"/>
              </a:solidFill>
            </a:rPr>
            <a:t>- Muhammad </a:t>
          </a:r>
          <a:r>
            <a:rPr lang="en-US" b="1" dirty="0" err="1" smtClean="0">
              <a:solidFill>
                <a:schemeClr val="tx1"/>
              </a:solidFill>
            </a:rPr>
            <a:t>Imaduddin</a:t>
          </a:r>
          <a:endParaRPr lang="en-US" b="1" dirty="0">
            <a:solidFill>
              <a:schemeClr val="tx1"/>
            </a:solidFill>
          </a:endParaRPr>
        </a:p>
      </dgm:t>
    </dgm:pt>
    <dgm:pt modelId="{C2181904-04F9-4904-83D7-65D3B2E234B7}" type="parTrans" cxnId="{D0343F99-5610-4A79-9DBA-0C8BDAAF872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7A4019E-D599-4069-B3F4-46B92E2EA184}" type="sibTrans" cxnId="{D0343F99-5610-4A79-9DBA-0C8BDAAF872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5E4B910-DF98-4C02-99ED-B7F305CF201E}" type="asst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DEWAN KOMISARIS</a:t>
          </a:r>
        </a:p>
        <a:p>
          <a:r>
            <a:rPr lang="en-US" b="1" dirty="0" smtClean="0">
              <a:solidFill>
                <a:schemeClr val="tx1"/>
              </a:solidFill>
            </a:rPr>
            <a:t>- Drs. Imam </a:t>
          </a:r>
          <a:r>
            <a:rPr lang="en-US" b="1" dirty="0" err="1" smtClean="0">
              <a:solidFill>
                <a:schemeClr val="tx1"/>
              </a:solidFill>
            </a:rPr>
            <a:t>Sampurno</a:t>
          </a:r>
          <a:endParaRPr lang="en-US" b="1" dirty="0" smtClean="0">
            <a:solidFill>
              <a:schemeClr val="tx1"/>
            </a:solidFill>
          </a:endParaRPr>
        </a:p>
        <a:p>
          <a:r>
            <a:rPr lang="en-US" b="1" dirty="0" smtClean="0">
              <a:solidFill>
                <a:schemeClr val="tx1"/>
              </a:solidFill>
            </a:rPr>
            <a:t>- Hartono</a:t>
          </a:r>
          <a:endParaRPr lang="en-US" b="1" dirty="0">
            <a:solidFill>
              <a:schemeClr val="tx1"/>
            </a:solidFill>
          </a:endParaRPr>
        </a:p>
      </dgm:t>
    </dgm:pt>
    <dgm:pt modelId="{ED2326BE-C1F8-4045-B95B-0321CB35591F}" type="parTrans" cxnId="{6E35EE69-3C3B-48DF-B6E4-0D1F759460C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A108C34-10A6-4519-A0F0-C6CE80A6FEC0}" type="sibTrans" cxnId="{6E35EE69-3C3B-48DF-B6E4-0D1F759460C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48F144F-40BC-42BB-890E-730EA3166026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DEWAN DIREKSI</a:t>
          </a:r>
        </a:p>
        <a:p>
          <a:r>
            <a:rPr lang="en-US" b="1" dirty="0" smtClean="0">
              <a:solidFill>
                <a:schemeClr val="tx1"/>
              </a:solidFill>
            </a:rPr>
            <a:t>- </a:t>
          </a:r>
          <a:r>
            <a:rPr lang="en-US" b="1" dirty="0" err="1" smtClean="0">
              <a:solidFill>
                <a:schemeClr val="tx1"/>
              </a:solidFill>
            </a:rPr>
            <a:t>Choirudin</a:t>
          </a:r>
          <a:r>
            <a:rPr lang="en-US" b="1" dirty="0" smtClean="0">
              <a:solidFill>
                <a:schemeClr val="tx1"/>
              </a:solidFill>
            </a:rPr>
            <a:t>, </a:t>
          </a:r>
          <a:r>
            <a:rPr lang="en-US" b="1" dirty="0" err="1" smtClean="0">
              <a:solidFill>
                <a:schemeClr val="tx1"/>
              </a:solidFill>
            </a:rPr>
            <a:t>S.Hi</a:t>
          </a:r>
          <a:endParaRPr lang="en-US" b="1" dirty="0" smtClean="0">
            <a:solidFill>
              <a:schemeClr val="tx1"/>
            </a:solidFill>
          </a:endParaRPr>
        </a:p>
        <a:p>
          <a:r>
            <a:rPr lang="en-US" b="1" dirty="0" smtClean="0">
              <a:solidFill>
                <a:schemeClr val="tx1"/>
              </a:solidFill>
            </a:rPr>
            <a:t>- </a:t>
          </a:r>
          <a:r>
            <a:rPr lang="en-US" b="1" dirty="0" err="1" smtClean="0">
              <a:solidFill>
                <a:schemeClr val="tx1"/>
              </a:solidFill>
            </a:rPr>
            <a:t>Reny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Triana</a:t>
          </a:r>
          <a:r>
            <a:rPr lang="en-US" b="1" dirty="0" smtClean="0">
              <a:solidFill>
                <a:schemeClr val="tx1"/>
              </a:solidFill>
            </a:rPr>
            <a:t>, SE</a:t>
          </a:r>
          <a:endParaRPr lang="en-US" b="1" dirty="0">
            <a:solidFill>
              <a:schemeClr val="tx1"/>
            </a:solidFill>
          </a:endParaRPr>
        </a:p>
      </dgm:t>
    </dgm:pt>
    <dgm:pt modelId="{7FB9D4EB-B091-4698-8560-9FFF0DD28A82}" type="parTrans" cxnId="{97A9AEF0-2DDA-419A-930E-5B7E1D0947D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9BCBCD4-2D34-4AE9-A777-A8D85C6C35CE}" type="sibTrans" cxnId="{97A9AEF0-2DDA-419A-930E-5B7E1D0947D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5816F00-37F3-449D-A7B9-08AFA7AA00F2}" type="pres">
      <dgm:prSet presAssocID="{C274223F-73B7-4D3B-88B7-86EE835A16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61C927B-B6C6-4036-AECE-C2CD2C5A6A8C}" type="pres">
      <dgm:prSet presAssocID="{BC649EB0-A7A3-495D-A611-3427B9FA79F8}" presName="hierRoot1" presStyleCnt="0">
        <dgm:presLayoutVars>
          <dgm:hierBranch val="init"/>
        </dgm:presLayoutVars>
      </dgm:prSet>
      <dgm:spPr/>
    </dgm:pt>
    <dgm:pt modelId="{32161944-07D4-4796-A90C-684289E27E51}" type="pres">
      <dgm:prSet presAssocID="{BC649EB0-A7A3-495D-A611-3427B9FA79F8}" presName="rootComposite1" presStyleCnt="0"/>
      <dgm:spPr/>
    </dgm:pt>
    <dgm:pt modelId="{C8735540-876F-469F-9E9F-9AFB98C183E6}" type="pres">
      <dgm:prSet presAssocID="{BC649EB0-A7A3-495D-A611-3427B9FA79F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107988-7D4C-4C11-8228-FE87C6BF7E5F}" type="pres">
      <dgm:prSet presAssocID="{BC649EB0-A7A3-495D-A611-3427B9FA79F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3BB03A3-7AC0-4447-B100-9B440B4421F0}" type="pres">
      <dgm:prSet presAssocID="{BC649EB0-A7A3-495D-A611-3427B9FA79F8}" presName="hierChild2" presStyleCnt="0"/>
      <dgm:spPr/>
    </dgm:pt>
    <dgm:pt modelId="{68E54FC9-A2D8-4459-9929-73C80B4F7669}" type="pres">
      <dgm:prSet presAssocID="{BC649EB0-A7A3-495D-A611-3427B9FA79F8}" presName="hierChild3" presStyleCnt="0"/>
      <dgm:spPr/>
    </dgm:pt>
    <dgm:pt modelId="{B2F7A7A2-D1E9-402D-B3CE-F288EB811D9E}" type="pres">
      <dgm:prSet presAssocID="{C2181904-04F9-4904-83D7-65D3B2E234B7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510218FF-539A-48C8-BC4C-1A329F6F78A1}" type="pres">
      <dgm:prSet presAssocID="{DEAA95BC-5268-4FE6-A643-27F4CE4DDCB4}" presName="hierRoot3" presStyleCnt="0">
        <dgm:presLayoutVars>
          <dgm:hierBranch val="init"/>
        </dgm:presLayoutVars>
      </dgm:prSet>
      <dgm:spPr/>
    </dgm:pt>
    <dgm:pt modelId="{3BEB82F4-DD92-433E-AE1C-7999367A72E5}" type="pres">
      <dgm:prSet presAssocID="{DEAA95BC-5268-4FE6-A643-27F4CE4DDCB4}" presName="rootComposite3" presStyleCnt="0"/>
      <dgm:spPr/>
    </dgm:pt>
    <dgm:pt modelId="{2D68BF0A-9539-47FF-82B4-67835A7BCB95}" type="pres">
      <dgm:prSet presAssocID="{DEAA95BC-5268-4FE6-A643-27F4CE4DDCB4}" presName="rootText3" presStyleLbl="asst1" presStyleIdx="0" presStyleCnt="2" custScaleX="1693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6CC7F2-8DEC-4BB1-8881-2A3255A09B84}" type="pres">
      <dgm:prSet presAssocID="{DEAA95BC-5268-4FE6-A643-27F4CE4DDCB4}" presName="rootConnector3" presStyleLbl="asst1" presStyleIdx="0" presStyleCnt="2"/>
      <dgm:spPr/>
      <dgm:t>
        <a:bodyPr/>
        <a:lstStyle/>
        <a:p>
          <a:endParaRPr lang="en-US"/>
        </a:p>
      </dgm:t>
    </dgm:pt>
    <dgm:pt modelId="{E8E5D3CD-4B2D-4302-B29C-6524B50E78E7}" type="pres">
      <dgm:prSet presAssocID="{DEAA95BC-5268-4FE6-A643-27F4CE4DDCB4}" presName="hierChild6" presStyleCnt="0"/>
      <dgm:spPr/>
    </dgm:pt>
    <dgm:pt modelId="{3C352FC7-3FC0-4084-AAE4-095919628872}" type="pres">
      <dgm:prSet presAssocID="{DEAA95BC-5268-4FE6-A643-27F4CE4DDCB4}" presName="hierChild7" presStyleCnt="0"/>
      <dgm:spPr/>
    </dgm:pt>
    <dgm:pt modelId="{A2313986-FB43-4791-82AD-5F0D08FA956C}" type="pres">
      <dgm:prSet presAssocID="{ED2326BE-C1F8-4045-B95B-0321CB35591F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8A4B60F1-883E-4852-8610-4B91D14179D2}" type="pres">
      <dgm:prSet presAssocID="{65E4B910-DF98-4C02-99ED-B7F305CF201E}" presName="hierRoot3" presStyleCnt="0">
        <dgm:presLayoutVars>
          <dgm:hierBranch val="init"/>
        </dgm:presLayoutVars>
      </dgm:prSet>
      <dgm:spPr/>
    </dgm:pt>
    <dgm:pt modelId="{0CA3D473-B0F0-4E65-A7C7-AB731DC777ED}" type="pres">
      <dgm:prSet presAssocID="{65E4B910-DF98-4C02-99ED-B7F305CF201E}" presName="rootComposite3" presStyleCnt="0"/>
      <dgm:spPr/>
    </dgm:pt>
    <dgm:pt modelId="{61EEA5BF-5303-4E74-A88A-BD2319071A24}" type="pres">
      <dgm:prSet presAssocID="{65E4B910-DF98-4C02-99ED-B7F305CF201E}" presName="rootText3" presStyleLbl="asst1" presStyleIdx="1" presStyleCnt="2" custScaleX="1417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598D2-FDBA-4458-A96F-E1DCF0DB0586}" type="pres">
      <dgm:prSet presAssocID="{65E4B910-DF98-4C02-99ED-B7F305CF201E}" presName="rootConnector3" presStyleLbl="asst1" presStyleIdx="1" presStyleCnt="2"/>
      <dgm:spPr/>
      <dgm:t>
        <a:bodyPr/>
        <a:lstStyle/>
        <a:p>
          <a:endParaRPr lang="en-US"/>
        </a:p>
      </dgm:t>
    </dgm:pt>
    <dgm:pt modelId="{535D90F4-34C2-4F0C-9C5E-4BFB12A80FF2}" type="pres">
      <dgm:prSet presAssocID="{65E4B910-DF98-4C02-99ED-B7F305CF201E}" presName="hierChild6" presStyleCnt="0"/>
      <dgm:spPr/>
    </dgm:pt>
    <dgm:pt modelId="{FB1E549E-E129-4DD1-A152-A4DE30C38C78}" type="pres">
      <dgm:prSet presAssocID="{7FB9D4EB-B091-4698-8560-9FFF0DD28A82}" presName="Name37" presStyleLbl="parChTrans1D3" presStyleIdx="0" presStyleCnt="1"/>
      <dgm:spPr/>
      <dgm:t>
        <a:bodyPr/>
        <a:lstStyle/>
        <a:p>
          <a:endParaRPr lang="en-US"/>
        </a:p>
      </dgm:t>
    </dgm:pt>
    <dgm:pt modelId="{0CC2DE87-16D8-4764-900D-A3915B414485}" type="pres">
      <dgm:prSet presAssocID="{548F144F-40BC-42BB-890E-730EA3166026}" presName="hierRoot2" presStyleCnt="0">
        <dgm:presLayoutVars>
          <dgm:hierBranch val="init"/>
        </dgm:presLayoutVars>
      </dgm:prSet>
      <dgm:spPr/>
    </dgm:pt>
    <dgm:pt modelId="{934B4243-9EA5-43A4-910E-7009733FA81A}" type="pres">
      <dgm:prSet presAssocID="{548F144F-40BC-42BB-890E-730EA3166026}" presName="rootComposite" presStyleCnt="0"/>
      <dgm:spPr/>
    </dgm:pt>
    <dgm:pt modelId="{04F5D434-72B0-44B6-9765-20352419CE08}" type="pres">
      <dgm:prSet presAssocID="{548F144F-40BC-42BB-890E-730EA3166026}" presName="rootText" presStyleLbl="node3" presStyleIdx="0" presStyleCnt="1" custScaleX="1103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1470FE-CF81-4BFD-8140-B7BE0958933A}" type="pres">
      <dgm:prSet presAssocID="{548F144F-40BC-42BB-890E-730EA3166026}" presName="rootConnector" presStyleLbl="node3" presStyleIdx="0" presStyleCnt="1"/>
      <dgm:spPr/>
      <dgm:t>
        <a:bodyPr/>
        <a:lstStyle/>
        <a:p>
          <a:endParaRPr lang="en-US"/>
        </a:p>
      </dgm:t>
    </dgm:pt>
    <dgm:pt modelId="{CF102517-7BFC-4C60-A9EB-09E5D2947093}" type="pres">
      <dgm:prSet presAssocID="{548F144F-40BC-42BB-890E-730EA3166026}" presName="hierChild4" presStyleCnt="0"/>
      <dgm:spPr/>
    </dgm:pt>
    <dgm:pt modelId="{8898C700-4457-42C5-9AC6-ED70909ACE67}" type="pres">
      <dgm:prSet presAssocID="{548F144F-40BC-42BB-890E-730EA3166026}" presName="hierChild5" presStyleCnt="0"/>
      <dgm:spPr/>
    </dgm:pt>
    <dgm:pt modelId="{BB07D208-929D-41D9-9C35-49C699F1F3EB}" type="pres">
      <dgm:prSet presAssocID="{65E4B910-DF98-4C02-99ED-B7F305CF201E}" presName="hierChild7" presStyleCnt="0"/>
      <dgm:spPr/>
    </dgm:pt>
  </dgm:ptLst>
  <dgm:cxnLst>
    <dgm:cxn modelId="{608C6E5F-2F74-4768-80D3-EC0608D3AF8E}" srcId="{C274223F-73B7-4D3B-88B7-86EE835A1644}" destId="{BC649EB0-A7A3-495D-A611-3427B9FA79F8}" srcOrd="0" destOrd="0" parTransId="{00E09FD3-1690-42B6-9710-E77709BE2C9C}" sibTransId="{0B4C651B-2799-4FE9-8CC1-3631B4DEEE0C}"/>
    <dgm:cxn modelId="{D0343F99-5610-4A79-9DBA-0C8BDAAF8726}" srcId="{BC649EB0-A7A3-495D-A611-3427B9FA79F8}" destId="{DEAA95BC-5268-4FE6-A643-27F4CE4DDCB4}" srcOrd="0" destOrd="0" parTransId="{C2181904-04F9-4904-83D7-65D3B2E234B7}" sibTransId="{D7A4019E-D599-4069-B3F4-46B92E2EA184}"/>
    <dgm:cxn modelId="{6FE7D659-03C8-4E17-A7DF-1C4106D2A9E9}" type="presOf" srcId="{548F144F-40BC-42BB-890E-730EA3166026}" destId="{04F5D434-72B0-44B6-9765-20352419CE08}" srcOrd="0" destOrd="0" presId="urn:microsoft.com/office/officeart/2005/8/layout/orgChart1"/>
    <dgm:cxn modelId="{B9728EDB-A028-423F-B76A-D95DBACBDF53}" type="presOf" srcId="{7FB9D4EB-B091-4698-8560-9FFF0DD28A82}" destId="{FB1E549E-E129-4DD1-A152-A4DE30C38C78}" srcOrd="0" destOrd="0" presId="urn:microsoft.com/office/officeart/2005/8/layout/orgChart1"/>
    <dgm:cxn modelId="{CFBEE2CD-C56A-4836-8BED-1EA88C79FEFF}" type="presOf" srcId="{C2181904-04F9-4904-83D7-65D3B2E234B7}" destId="{B2F7A7A2-D1E9-402D-B3CE-F288EB811D9E}" srcOrd="0" destOrd="0" presId="urn:microsoft.com/office/officeart/2005/8/layout/orgChart1"/>
    <dgm:cxn modelId="{3A6FA0CB-A314-425E-9978-FA535F68AFC5}" type="presOf" srcId="{BC649EB0-A7A3-495D-A611-3427B9FA79F8}" destId="{59107988-7D4C-4C11-8228-FE87C6BF7E5F}" srcOrd="1" destOrd="0" presId="urn:microsoft.com/office/officeart/2005/8/layout/orgChart1"/>
    <dgm:cxn modelId="{AD60BC4C-E259-4338-8914-D507617DF346}" type="presOf" srcId="{C274223F-73B7-4D3B-88B7-86EE835A1644}" destId="{95816F00-37F3-449D-A7B9-08AFA7AA00F2}" srcOrd="0" destOrd="0" presId="urn:microsoft.com/office/officeart/2005/8/layout/orgChart1"/>
    <dgm:cxn modelId="{F4B680D0-2236-4274-AA22-5C7E95C74DB8}" type="presOf" srcId="{DEAA95BC-5268-4FE6-A643-27F4CE4DDCB4}" destId="{2D68BF0A-9539-47FF-82B4-67835A7BCB95}" srcOrd="0" destOrd="0" presId="urn:microsoft.com/office/officeart/2005/8/layout/orgChart1"/>
    <dgm:cxn modelId="{97A9AEF0-2DDA-419A-930E-5B7E1D0947D6}" srcId="{65E4B910-DF98-4C02-99ED-B7F305CF201E}" destId="{548F144F-40BC-42BB-890E-730EA3166026}" srcOrd="0" destOrd="0" parTransId="{7FB9D4EB-B091-4698-8560-9FFF0DD28A82}" sibTransId="{E9BCBCD4-2D34-4AE9-A777-A8D85C6C35CE}"/>
    <dgm:cxn modelId="{AF239F81-DDC1-47ED-8CC3-5B665B8BF00F}" type="presOf" srcId="{DEAA95BC-5268-4FE6-A643-27F4CE4DDCB4}" destId="{E56CC7F2-8DEC-4BB1-8881-2A3255A09B84}" srcOrd="1" destOrd="0" presId="urn:microsoft.com/office/officeart/2005/8/layout/orgChart1"/>
    <dgm:cxn modelId="{C915BBB2-3BD7-4236-83D3-8B161008E6D6}" type="presOf" srcId="{65E4B910-DF98-4C02-99ED-B7F305CF201E}" destId="{61EEA5BF-5303-4E74-A88A-BD2319071A24}" srcOrd="0" destOrd="0" presId="urn:microsoft.com/office/officeart/2005/8/layout/orgChart1"/>
    <dgm:cxn modelId="{336027F8-B769-4FF1-8C3F-4B281037CDF7}" type="presOf" srcId="{548F144F-40BC-42BB-890E-730EA3166026}" destId="{F31470FE-CF81-4BFD-8140-B7BE0958933A}" srcOrd="1" destOrd="0" presId="urn:microsoft.com/office/officeart/2005/8/layout/orgChart1"/>
    <dgm:cxn modelId="{5CB72A59-B836-4E5A-8776-C7A2FE248C38}" type="presOf" srcId="{ED2326BE-C1F8-4045-B95B-0321CB35591F}" destId="{A2313986-FB43-4791-82AD-5F0D08FA956C}" srcOrd="0" destOrd="0" presId="urn:microsoft.com/office/officeart/2005/8/layout/orgChart1"/>
    <dgm:cxn modelId="{A35EA307-CA4E-472A-9EAD-6034CCD3FDEA}" type="presOf" srcId="{65E4B910-DF98-4C02-99ED-B7F305CF201E}" destId="{0C0598D2-FDBA-4458-A96F-E1DCF0DB0586}" srcOrd="1" destOrd="0" presId="urn:microsoft.com/office/officeart/2005/8/layout/orgChart1"/>
    <dgm:cxn modelId="{6E35EE69-3C3B-48DF-B6E4-0D1F759460CF}" srcId="{BC649EB0-A7A3-495D-A611-3427B9FA79F8}" destId="{65E4B910-DF98-4C02-99ED-B7F305CF201E}" srcOrd="1" destOrd="0" parTransId="{ED2326BE-C1F8-4045-B95B-0321CB35591F}" sibTransId="{4A108C34-10A6-4519-A0F0-C6CE80A6FEC0}"/>
    <dgm:cxn modelId="{4BD0ADD3-A07B-4967-B804-A1FEF5ADF214}" type="presOf" srcId="{BC649EB0-A7A3-495D-A611-3427B9FA79F8}" destId="{C8735540-876F-469F-9E9F-9AFB98C183E6}" srcOrd="0" destOrd="0" presId="urn:microsoft.com/office/officeart/2005/8/layout/orgChart1"/>
    <dgm:cxn modelId="{52AB4E0B-ED56-41F8-A5AB-FA32F521B503}" type="presParOf" srcId="{95816F00-37F3-449D-A7B9-08AFA7AA00F2}" destId="{761C927B-B6C6-4036-AECE-C2CD2C5A6A8C}" srcOrd="0" destOrd="0" presId="urn:microsoft.com/office/officeart/2005/8/layout/orgChart1"/>
    <dgm:cxn modelId="{87146C29-F12F-4D80-A65F-89D31985C1F4}" type="presParOf" srcId="{761C927B-B6C6-4036-AECE-C2CD2C5A6A8C}" destId="{32161944-07D4-4796-A90C-684289E27E51}" srcOrd="0" destOrd="0" presId="urn:microsoft.com/office/officeart/2005/8/layout/orgChart1"/>
    <dgm:cxn modelId="{3ADFA193-80AD-47E1-909D-CAF72830A60B}" type="presParOf" srcId="{32161944-07D4-4796-A90C-684289E27E51}" destId="{C8735540-876F-469F-9E9F-9AFB98C183E6}" srcOrd="0" destOrd="0" presId="urn:microsoft.com/office/officeart/2005/8/layout/orgChart1"/>
    <dgm:cxn modelId="{4A07AAD0-C8F2-4200-949A-7F40039B8580}" type="presParOf" srcId="{32161944-07D4-4796-A90C-684289E27E51}" destId="{59107988-7D4C-4C11-8228-FE87C6BF7E5F}" srcOrd="1" destOrd="0" presId="urn:microsoft.com/office/officeart/2005/8/layout/orgChart1"/>
    <dgm:cxn modelId="{F1D58D29-7A05-4BD9-9257-C0AEBF67C70A}" type="presParOf" srcId="{761C927B-B6C6-4036-AECE-C2CD2C5A6A8C}" destId="{83BB03A3-7AC0-4447-B100-9B440B4421F0}" srcOrd="1" destOrd="0" presId="urn:microsoft.com/office/officeart/2005/8/layout/orgChart1"/>
    <dgm:cxn modelId="{C91D01DC-7AB6-437A-8C8D-78BDE2F8133D}" type="presParOf" srcId="{761C927B-B6C6-4036-AECE-C2CD2C5A6A8C}" destId="{68E54FC9-A2D8-4459-9929-73C80B4F7669}" srcOrd="2" destOrd="0" presId="urn:microsoft.com/office/officeart/2005/8/layout/orgChart1"/>
    <dgm:cxn modelId="{FBD54D19-9A0F-4051-BBED-892C968C9E6F}" type="presParOf" srcId="{68E54FC9-A2D8-4459-9929-73C80B4F7669}" destId="{B2F7A7A2-D1E9-402D-B3CE-F288EB811D9E}" srcOrd="0" destOrd="0" presId="urn:microsoft.com/office/officeart/2005/8/layout/orgChart1"/>
    <dgm:cxn modelId="{C596BC06-7F71-4FE0-A0CE-8C7368EB181B}" type="presParOf" srcId="{68E54FC9-A2D8-4459-9929-73C80B4F7669}" destId="{510218FF-539A-48C8-BC4C-1A329F6F78A1}" srcOrd="1" destOrd="0" presId="urn:microsoft.com/office/officeart/2005/8/layout/orgChart1"/>
    <dgm:cxn modelId="{FB34BF5E-8129-49C5-AA8D-2F661CE3B9BB}" type="presParOf" srcId="{510218FF-539A-48C8-BC4C-1A329F6F78A1}" destId="{3BEB82F4-DD92-433E-AE1C-7999367A72E5}" srcOrd="0" destOrd="0" presId="urn:microsoft.com/office/officeart/2005/8/layout/orgChart1"/>
    <dgm:cxn modelId="{B0FEB078-F1BE-42CA-A824-7F0D5ACE6386}" type="presParOf" srcId="{3BEB82F4-DD92-433E-AE1C-7999367A72E5}" destId="{2D68BF0A-9539-47FF-82B4-67835A7BCB95}" srcOrd="0" destOrd="0" presId="urn:microsoft.com/office/officeart/2005/8/layout/orgChart1"/>
    <dgm:cxn modelId="{2F2D8BF1-A7AD-4E73-ACF0-4A504CD41BD8}" type="presParOf" srcId="{3BEB82F4-DD92-433E-AE1C-7999367A72E5}" destId="{E56CC7F2-8DEC-4BB1-8881-2A3255A09B84}" srcOrd="1" destOrd="0" presId="urn:microsoft.com/office/officeart/2005/8/layout/orgChart1"/>
    <dgm:cxn modelId="{32793F33-9FC5-46E0-BE50-6990D2069182}" type="presParOf" srcId="{510218FF-539A-48C8-BC4C-1A329F6F78A1}" destId="{E8E5D3CD-4B2D-4302-B29C-6524B50E78E7}" srcOrd="1" destOrd="0" presId="urn:microsoft.com/office/officeart/2005/8/layout/orgChart1"/>
    <dgm:cxn modelId="{4E7DC74F-DB59-421C-8353-85320EAFE2EE}" type="presParOf" srcId="{510218FF-539A-48C8-BC4C-1A329F6F78A1}" destId="{3C352FC7-3FC0-4084-AAE4-095919628872}" srcOrd="2" destOrd="0" presId="urn:microsoft.com/office/officeart/2005/8/layout/orgChart1"/>
    <dgm:cxn modelId="{4B113807-538E-4987-ACD5-F66BEDF04C66}" type="presParOf" srcId="{68E54FC9-A2D8-4459-9929-73C80B4F7669}" destId="{A2313986-FB43-4791-82AD-5F0D08FA956C}" srcOrd="2" destOrd="0" presId="urn:microsoft.com/office/officeart/2005/8/layout/orgChart1"/>
    <dgm:cxn modelId="{69CA2FF9-90E2-437B-B3AA-CFEC90CB1DAE}" type="presParOf" srcId="{68E54FC9-A2D8-4459-9929-73C80B4F7669}" destId="{8A4B60F1-883E-4852-8610-4B91D14179D2}" srcOrd="3" destOrd="0" presId="urn:microsoft.com/office/officeart/2005/8/layout/orgChart1"/>
    <dgm:cxn modelId="{451135A3-D83C-42CF-A384-728C79064C61}" type="presParOf" srcId="{8A4B60F1-883E-4852-8610-4B91D14179D2}" destId="{0CA3D473-B0F0-4E65-A7C7-AB731DC777ED}" srcOrd="0" destOrd="0" presId="urn:microsoft.com/office/officeart/2005/8/layout/orgChart1"/>
    <dgm:cxn modelId="{81E7F007-6E39-4ADD-8EDE-2EF7A1F2EE87}" type="presParOf" srcId="{0CA3D473-B0F0-4E65-A7C7-AB731DC777ED}" destId="{61EEA5BF-5303-4E74-A88A-BD2319071A24}" srcOrd="0" destOrd="0" presId="urn:microsoft.com/office/officeart/2005/8/layout/orgChart1"/>
    <dgm:cxn modelId="{A29D6312-163D-4E61-A7A7-5FF7CF295C19}" type="presParOf" srcId="{0CA3D473-B0F0-4E65-A7C7-AB731DC777ED}" destId="{0C0598D2-FDBA-4458-A96F-E1DCF0DB0586}" srcOrd="1" destOrd="0" presId="urn:microsoft.com/office/officeart/2005/8/layout/orgChart1"/>
    <dgm:cxn modelId="{CEF2BF2D-A9E0-4512-8388-EE16B704E374}" type="presParOf" srcId="{8A4B60F1-883E-4852-8610-4B91D14179D2}" destId="{535D90F4-34C2-4F0C-9C5E-4BFB12A80FF2}" srcOrd="1" destOrd="0" presId="urn:microsoft.com/office/officeart/2005/8/layout/orgChart1"/>
    <dgm:cxn modelId="{B44B318E-12DB-485A-A29C-F9903ACF2E21}" type="presParOf" srcId="{535D90F4-34C2-4F0C-9C5E-4BFB12A80FF2}" destId="{FB1E549E-E129-4DD1-A152-A4DE30C38C78}" srcOrd="0" destOrd="0" presId="urn:microsoft.com/office/officeart/2005/8/layout/orgChart1"/>
    <dgm:cxn modelId="{9C986084-6A4A-47F5-8A3B-EC56033DF0AA}" type="presParOf" srcId="{535D90F4-34C2-4F0C-9C5E-4BFB12A80FF2}" destId="{0CC2DE87-16D8-4764-900D-A3915B414485}" srcOrd="1" destOrd="0" presId="urn:microsoft.com/office/officeart/2005/8/layout/orgChart1"/>
    <dgm:cxn modelId="{4054B487-8DCF-490D-8C12-7092A7538323}" type="presParOf" srcId="{0CC2DE87-16D8-4764-900D-A3915B414485}" destId="{934B4243-9EA5-43A4-910E-7009733FA81A}" srcOrd="0" destOrd="0" presId="urn:microsoft.com/office/officeart/2005/8/layout/orgChart1"/>
    <dgm:cxn modelId="{7549F446-1857-4BEF-B389-F427CEBB7B3B}" type="presParOf" srcId="{934B4243-9EA5-43A4-910E-7009733FA81A}" destId="{04F5D434-72B0-44B6-9765-20352419CE08}" srcOrd="0" destOrd="0" presId="urn:microsoft.com/office/officeart/2005/8/layout/orgChart1"/>
    <dgm:cxn modelId="{CFD4A293-0D58-4E75-8289-D6A87D102970}" type="presParOf" srcId="{934B4243-9EA5-43A4-910E-7009733FA81A}" destId="{F31470FE-CF81-4BFD-8140-B7BE0958933A}" srcOrd="1" destOrd="0" presId="urn:microsoft.com/office/officeart/2005/8/layout/orgChart1"/>
    <dgm:cxn modelId="{1DE6AA83-9798-4FE3-AFFC-EF57FA100AF9}" type="presParOf" srcId="{0CC2DE87-16D8-4764-900D-A3915B414485}" destId="{CF102517-7BFC-4C60-A9EB-09E5D2947093}" srcOrd="1" destOrd="0" presId="urn:microsoft.com/office/officeart/2005/8/layout/orgChart1"/>
    <dgm:cxn modelId="{021BDC37-C101-454C-8FBE-1329362A560E}" type="presParOf" srcId="{0CC2DE87-16D8-4764-900D-A3915B414485}" destId="{8898C700-4457-42C5-9AC6-ED70909ACE67}" srcOrd="2" destOrd="0" presId="urn:microsoft.com/office/officeart/2005/8/layout/orgChart1"/>
    <dgm:cxn modelId="{44DCA3C9-D6C9-4C40-9527-76C1A72313A1}" type="presParOf" srcId="{8A4B60F1-883E-4852-8610-4B91D14179D2}" destId="{BB07D208-929D-41D9-9C35-49C699F1F3EB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4CC581-F9D9-40DE-85C7-658B8C99F595}" type="doc">
      <dgm:prSet loTypeId="urn:microsoft.com/office/officeart/2005/8/layout/hList9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C019142-C9C3-40A2-B581-4866F8009E93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TABUNGAN</a:t>
          </a:r>
          <a:endParaRPr lang="en-US" sz="1400" b="1" dirty="0">
            <a:solidFill>
              <a:schemeClr val="tx1"/>
            </a:solidFill>
          </a:endParaRPr>
        </a:p>
      </dgm:t>
    </dgm:pt>
    <dgm:pt modelId="{E02612A1-9EB9-4636-86AD-9FB508314809}" type="parTrans" cxnId="{84EAF4D9-DCC0-4F3E-9FB7-7CA0A5F2F5F4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D02CCDF4-EAFD-403D-B36E-6214B6E4D4A8}" type="sibTrans" cxnId="{84EAF4D9-DCC0-4F3E-9FB7-7CA0A5F2F5F4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01F96B94-EAF6-4C21-ABBD-9D8DF26D7306}">
      <dgm:prSet phldrT="[Text]" custT="1"/>
      <dgm:spPr/>
      <dgm:t>
        <a:bodyPr/>
        <a:lstStyle/>
        <a:p>
          <a:r>
            <a:rPr lang="en-US" sz="1400" b="1" dirty="0" err="1" smtClean="0">
              <a:solidFill>
                <a:schemeClr val="tx1"/>
              </a:solidFill>
            </a:rPr>
            <a:t>Deposito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Ummat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iB</a:t>
          </a:r>
          <a:endParaRPr lang="en-US" sz="1400" b="1" dirty="0">
            <a:solidFill>
              <a:schemeClr val="tx1"/>
            </a:solidFill>
          </a:endParaRPr>
        </a:p>
      </dgm:t>
    </dgm:pt>
    <dgm:pt modelId="{CD425759-4497-4F69-B4D3-D7147D1A466A}" type="parTrans" cxnId="{A338F05C-8845-4F15-8822-5080B56480A9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2A0EE11B-882D-4BAA-ABC3-7D0302B158EA}" type="sibTrans" cxnId="{A338F05C-8845-4F15-8822-5080B56480A9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2ACF7E71-3468-4F00-856F-66CD0CEAEF68}">
      <dgm:prSet phldrT="[Text]" custT="1"/>
      <dgm:spPr/>
      <dgm:t>
        <a:bodyPr/>
        <a:lstStyle/>
        <a:p>
          <a:r>
            <a:rPr lang="en-US" sz="1400" b="1" dirty="0" err="1" smtClean="0">
              <a:solidFill>
                <a:schemeClr val="tx1"/>
              </a:solidFill>
            </a:rPr>
            <a:t>TabunganKu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Sibarkah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iB</a:t>
          </a:r>
          <a:endParaRPr lang="en-US" sz="1400" b="1" dirty="0">
            <a:solidFill>
              <a:schemeClr val="tx1"/>
            </a:solidFill>
          </a:endParaRPr>
        </a:p>
      </dgm:t>
    </dgm:pt>
    <dgm:pt modelId="{09CBFA4F-8560-4874-92E7-88505381BF85}" type="parTrans" cxnId="{3B7B9E08-3C90-4B24-B296-8F9F09244685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8E77C514-C726-403B-B9AE-378D30D6B44C}" type="sibTrans" cxnId="{3B7B9E08-3C90-4B24-B296-8F9F09244685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FEFC0D0E-4D60-4C99-9400-FF079B6E6947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</a:rPr>
            <a:t>PEMBIAYAAN</a:t>
          </a:r>
          <a:endParaRPr lang="en-US" sz="1200" b="1" dirty="0">
            <a:solidFill>
              <a:schemeClr val="tx1"/>
            </a:solidFill>
          </a:endParaRPr>
        </a:p>
      </dgm:t>
    </dgm:pt>
    <dgm:pt modelId="{7416D371-9374-4380-BFA3-75DE2F2FE637}" type="parTrans" cxnId="{352182CB-DCD5-4570-AB38-16A295368314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1228BAFD-3088-4556-A372-207C7F34FDDC}" type="sibTrans" cxnId="{352182CB-DCD5-4570-AB38-16A295368314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93A6764F-23D8-47C4-B0E6-3BC2F918C9BF}">
      <dgm:prSet phldrT="[Text]" custT="1"/>
      <dgm:spPr/>
      <dgm:t>
        <a:bodyPr/>
        <a:lstStyle/>
        <a:p>
          <a:r>
            <a:rPr lang="en-US" sz="1400" b="1" dirty="0" err="1" smtClean="0">
              <a:solidFill>
                <a:schemeClr val="tx1"/>
              </a:solidFill>
            </a:rPr>
            <a:t>Pembiayaan</a:t>
          </a:r>
          <a:r>
            <a:rPr lang="en-US" sz="1400" b="1" dirty="0" smtClean="0">
              <a:solidFill>
                <a:schemeClr val="tx1"/>
              </a:solidFill>
            </a:rPr>
            <a:t> Al-</a:t>
          </a:r>
          <a:r>
            <a:rPr lang="en-US" sz="1400" b="1" dirty="0" err="1" smtClean="0">
              <a:solidFill>
                <a:schemeClr val="tx1"/>
              </a:solidFill>
            </a:rPr>
            <a:t>Amanah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iB</a:t>
          </a:r>
          <a:endParaRPr lang="en-US" sz="1400" b="1" dirty="0">
            <a:solidFill>
              <a:schemeClr val="tx1"/>
            </a:solidFill>
          </a:endParaRPr>
        </a:p>
      </dgm:t>
    </dgm:pt>
    <dgm:pt modelId="{01A49C4B-C157-4CA4-AABE-696ABDDDB801}" type="parTrans" cxnId="{4B51EED7-161E-45FC-98E9-9A69AF9C1E34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565DDFEA-6A2A-4736-9120-FCA76A1457F2}" type="sibTrans" cxnId="{4B51EED7-161E-45FC-98E9-9A69AF9C1E34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DDEAA0C7-0E8F-45BA-B24F-07DFED34749C}">
      <dgm:prSet phldrT="[Text]" custT="1"/>
      <dgm:spPr/>
      <dgm:t>
        <a:bodyPr/>
        <a:lstStyle/>
        <a:p>
          <a:r>
            <a:rPr lang="en-US" sz="1400" b="1" dirty="0" err="1" smtClean="0">
              <a:solidFill>
                <a:schemeClr val="tx1"/>
              </a:solidFill>
            </a:rPr>
            <a:t>Pembiayaan</a:t>
          </a:r>
          <a:r>
            <a:rPr lang="en-US" sz="1400" b="1" dirty="0" smtClean="0">
              <a:solidFill>
                <a:schemeClr val="tx1"/>
              </a:solidFill>
            </a:rPr>
            <a:t> Al-</a:t>
          </a:r>
          <a:r>
            <a:rPr lang="en-US" sz="1400" b="1" dirty="0" err="1" smtClean="0">
              <a:solidFill>
                <a:schemeClr val="tx1"/>
              </a:solidFill>
            </a:rPr>
            <a:t>Syirkah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iB</a:t>
          </a:r>
          <a:endParaRPr lang="en-US" sz="1400" b="1" dirty="0">
            <a:solidFill>
              <a:schemeClr val="tx1"/>
            </a:solidFill>
          </a:endParaRPr>
        </a:p>
      </dgm:t>
    </dgm:pt>
    <dgm:pt modelId="{86CDBDD3-A03A-4A23-BCBA-92DE7DDB3702}" type="parTrans" cxnId="{9D345B88-749D-4ED2-80BB-4281BCC60789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9BD78472-9D7F-455A-AA08-FAFD1CF09FAB}" type="sibTrans" cxnId="{9D345B88-749D-4ED2-80BB-4281BCC60789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09ED8E4F-5AB0-4F2D-8AA5-3290FF3F235B}">
      <dgm:prSet custT="1"/>
      <dgm:spPr/>
      <dgm:t>
        <a:bodyPr/>
        <a:lstStyle/>
        <a:p>
          <a:r>
            <a:rPr lang="en-US" sz="1400" b="1" dirty="0" err="1" smtClean="0">
              <a:solidFill>
                <a:schemeClr val="tx1"/>
              </a:solidFill>
            </a:rPr>
            <a:t>Tabunganku</a:t>
          </a:r>
          <a:r>
            <a:rPr lang="en-US" sz="1400" b="1" dirty="0" smtClean="0">
              <a:solidFill>
                <a:schemeClr val="tx1"/>
              </a:solidFill>
            </a:rPr>
            <a:t> Al </a:t>
          </a:r>
          <a:r>
            <a:rPr lang="en-US" sz="1400" b="1" dirty="0" err="1" smtClean="0">
              <a:solidFill>
                <a:schemeClr val="tx1"/>
              </a:solidFill>
            </a:rPr>
            <a:t>Madinah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iB</a:t>
          </a:r>
          <a:endParaRPr lang="en-US" sz="1400" b="1" dirty="0">
            <a:solidFill>
              <a:schemeClr val="tx1"/>
            </a:solidFill>
          </a:endParaRPr>
        </a:p>
      </dgm:t>
    </dgm:pt>
    <dgm:pt modelId="{FF08BC6A-F2D1-49A9-A718-6FB5BEC867C4}" type="parTrans" cxnId="{469D99E8-A222-445F-BD00-EC1C34E9F520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833F5244-6DF0-48ED-B420-CBF987E3B37C}" type="sibTrans" cxnId="{469D99E8-A222-445F-BD00-EC1C34E9F520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992B67EC-AA89-4B2E-BEF0-9EA13EB88011}">
      <dgm:prSet phldrT="[Text]" custT="1"/>
      <dgm:spPr/>
      <dgm:t>
        <a:bodyPr/>
        <a:lstStyle/>
        <a:p>
          <a:r>
            <a:rPr lang="en-US" sz="1400" b="1" dirty="0" err="1" smtClean="0">
              <a:solidFill>
                <a:schemeClr val="tx1"/>
              </a:solidFill>
            </a:rPr>
            <a:t>Tabunganku</a:t>
          </a:r>
          <a:r>
            <a:rPr lang="en-US" sz="1400" b="1" dirty="0" smtClean="0">
              <a:solidFill>
                <a:schemeClr val="tx1"/>
              </a:solidFill>
            </a:rPr>
            <a:t> Al </a:t>
          </a:r>
          <a:r>
            <a:rPr lang="en-US" sz="1400" b="1" dirty="0" err="1" smtClean="0">
              <a:solidFill>
                <a:schemeClr val="tx1"/>
              </a:solidFill>
            </a:rPr>
            <a:t>Amanah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iB</a:t>
          </a:r>
          <a:endParaRPr lang="en-US" sz="1400" b="1" dirty="0">
            <a:solidFill>
              <a:schemeClr val="tx1"/>
            </a:solidFill>
          </a:endParaRPr>
        </a:p>
      </dgm:t>
    </dgm:pt>
    <dgm:pt modelId="{35AFCF46-8E0C-481F-B3E3-C1964EC5B291}" type="parTrans" cxnId="{EF3218C5-12EA-4D1C-B2D1-74E5ACB588D5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0AF00C97-0410-4D23-BD2C-6AEE41485BAA}" type="sibTrans" cxnId="{EF3218C5-12EA-4D1C-B2D1-74E5ACB588D5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EF79260F-87EC-47BD-B818-84089D76CC2D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Tabungan Si </a:t>
          </a:r>
          <a:r>
            <a:rPr lang="en-US" sz="1400" b="1" dirty="0" err="1" smtClean="0">
              <a:solidFill>
                <a:schemeClr val="tx1"/>
              </a:solidFill>
            </a:rPr>
            <a:t>Edu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iB</a:t>
          </a:r>
          <a:endParaRPr lang="en-US" sz="1400" b="1" dirty="0">
            <a:solidFill>
              <a:schemeClr val="tx1"/>
            </a:solidFill>
          </a:endParaRPr>
        </a:p>
      </dgm:t>
    </dgm:pt>
    <dgm:pt modelId="{A7870689-A9B0-44F0-A12F-E169A53C0360}" type="parTrans" cxnId="{DE35846E-8B1A-4424-9C67-2E9B1D4DD49E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051CE7A3-1703-48E1-A5B0-206FFBC8F07B}" type="sibTrans" cxnId="{DE35846E-8B1A-4424-9C67-2E9B1D4DD49E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EAB738B7-2718-4408-A738-4A09E62D2CA3}">
      <dgm:prSet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Tabungan </a:t>
          </a:r>
          <a:r>
            <a:rPr lang="en-US" sz="1400" b="1" dirty="0" err="1" smtClean="0">
              <a:solidFill>
                <a:schemeClr val="tx1"/>
              </a:solidFill>
            </a:rPr>
            <a:t>Qurban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iB</a:t>
          </a:r>
          <a:endParaRPr lang="en-US" sz="1400" b="1" dirty="0">
            <a:solidFill>
              <a:schemeClr val="tx1"/>
            </a:solidFill>
          </a:endParaRPr>
        </a:p>
      </dgm:t>
    </dgm:pt>
    <dgm:pt modelId="{237A0C4C-B1CC-4855-95D8-81ADA3292BC3}" type="parTrans" cxnId="{C9B42CAF-5636-438F-87E0-6EB9FD78CB18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BABB2DDC-3FB5-43B7-932C-AD51F32AB8AF}" type="sibTrans" cxnId="{C9B42CAF-5636-438F-87E0-6EB9FD78CB18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B7515A10-9864-433B-9F58-10F1E1C8CA6B}">
      <dgm:prSet phldrT="[Text]" custT="1"/>
      <dgm:spPr/>
      <dgm:t>
        <a:bodyPr/>
        <a:lstStyle/>
        <a:p>
          <a:r>
            <a:rPr lang="en-US" sz="1400" b="1" dirty="0" err="1" smtClean="0">
              <a:solidFill>
                <a:schemeClr val="tx1"/>
              </a:solidFill>
            </a:rPr>
            <a:t>Pembiayaan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Ijarah</a:t>
          </a:r>
          <a:r>
            <a:rPr lang="en-US" sz="1400" b="1" dirty="0" smtClean="0">
              <a:solidFill>
                <a:schemeClr val="tx1"/>
              </a:solidFill>
            </a:rPr>
            <a:t> Al </a:t>
          </a:r>
          <a:r>
            <a:rPr lang="en-US" sz="1400" b="1" dirty="0" err="1" smtClean="0">
              <a:solidFill>
                <a:schemeClr val="tx1"/>
              </a:solidFill>
            </a:rPr>
            <a:t>Faedah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iB</a:t>
          </a:r>
          <a:endParaRPr lang="en-US" sz="1400" b="1" dirty="0">
            <a:solidFill>
              <a:schemeClr val="tx1"/>
            </a:solidFill>
          </a:endParaRPr>
        </a:p>
      </dgm:t>
    </dgm:pt>
    <dgm:pt modelId="{EB515DBF-FA13-4AF3-9FBE-9AA6C9525F19}" type="parTrans" cxnId="{00632210-C865-4834-83D4-39EFB2BF2E7C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81C47F3A-E82F-413F-9805-DCC2E4BF2DCC}" type="sibTrans" cxnId="{00632210-C865-4834-83D4-39EFB2BF2E7C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90A239B5-A21D-4296-9966-575D20E2E24F}">
      <dgm:prSet phldrT="[Text]" custT="1"/>
      <dgm:spPr/>
      <dgm:t>
        <a:bodyPr/>
        <a:lstStyle/>
        <a:p>
          <a:r>
            <a:rPr lang="en-US" sz="1400" b="1" dirty="0" err="1" smtClean="0">
              <a:solidFill>
                <a:schemeClr val="tx1"/>
              </a:solidFill>
            </a:rPr>
            <a:t>Pembiayaan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Pusyar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iB</a:t>
          </a:r>
          <a:endParaRPr lang="en-US" sz="1400" b="1" dirty="0">
            <a:solidFill>
              <a:schemeClr val="tx1"/>
            </a:solidFill>
          </a:endParaRPr>
        </a:p>
      </dgm:t>
    </dgm:pt>
    <dgm:pt modelId="{109FC4B4-BDC1-47A7-A8C5-902B6A4C2E0A}" type="parTrans" cxnId="{080D1739-2EFD-4360-942F-4159BB141E9B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658935A9-0D05-4637-B09B-B1F44EF9FB0C}" type="sibTrans" cxnId="{080D1739-2EFD-4360-942F-4159BB141E9B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AB14FEB3-9964-408C-997C-A41EBB7A8E7E}">
      <dgm:prSet phldrT="[Text]" custT="1"/>
      <dgm:spPr/>
      <dgm:t>
        <a:bodyPr/>
        <a:lstStyle/>
        <a:p>
          <a:r>
            <a:rPr lang="en-US" sz="1400" b="1" dirty="0" err="1" smtClean="0">
              <a:solidFill>
                <a:schemeClr val="tx1"/>
              </a:solidFill>
            </a:rPr>
            <a:t>Talangan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Haji</a:t>
          </a:r>
          <a:endParaRPr lang="en-US" sz="1400" b="1" dirty="0">
            <a:solidFill>
              <a:schemeClr val="tx1"/>
            </a:solidFill>
          </a:endParaRPr>
        </a:p>
      </dgm:t>
    </dgm:pt>
    <dgm:pt modelId="{AEE4DE8D-86C2-45AB-9A2E-65674010D4D9}" type="parTrans" cxnId="{80A5837E-831D-4F53-887E-8437CA756837}">
      <dgm:prSet/>
      <dgm:spPr/>
      <dgm:t>
        <a:bodyPr/>
        <a:lstStyle/>
        <a:p>
          <a:endParaRPr lang="en-US" sz="2000"/>
        </a:p>
      </dgm:t>
    </dgm:pt>
    <dgm:pt modelId="{CF6E4EBA-A97D-4998-8694-520FF1661323}" type="sibTrans" cxnId="{80A5837E-831D-4F53-887E-8437CA756837}">
      <dgm:prSet/>
      <dgm:spPr/>
      <dgm:t>
        <a:bodyPr/>
        <a:lstStyle/>
        <a:p>
          <a:endParaRPr lang="en-US" sz="2000"/>
        </a:p>
      </dgm:t>
    </dgm:pt>
    <dgm:pt modelId="{CAE4E323-4D31-4E21-872D-E64618164B06}" type="pres">
      <dgm:prSet presAssocID="{564CC581-F9D9-40DE-85C7-658B8C99F595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B6EF22C-373B-4C11-8E40-AF320DB9C031}" type="pres">
      <dgm:prSet presAssocID="{1C019142-C9C3-40A2-B581-4866F8009E93}" presName="posSpace" presStyleCnt="0"/>
      <dgm:spPr/>
    </dgm:pt>
    <dgm:pt modelId="{D34FF337-6F7A-4192-9A68-7E5C334046CC}" type="pres">
      <dgm:prSet presAssocID="{1C019142-C9C3-40A2-B581-4866F8009E93}" presName="vertFlow" presStyleCnt="0"/>
      <dgm:spPr/>
    </dgm:pt>
    <dgm:pt modelId="{8C5E4E46-F7C4-4CF1-AAC0-44D80D78287B}" type="pres">
      <dgm:prSet presAssocID="{1C019142-C9C3-40A2-B581-4866F8009E93}" presName="topSpace" presStyleCnt="0"/>
      <dgm:spPr/>
    </dgm:pt>
    <dgm:pt modelId="{9B37A4A2-76F4-475E-ABA6-C2E8305BD1AC}" type="pres">
      <dgm:prSet presAssocID="{1C019142-C9C3-40A2-B581-4866F8009E93}" presName="firstComp" presStyleCnt="0"/>
      <dgm:spPr/>
    </dgm:pt>
    <dgm:pt modelId="{A7001802-7362-4334-A33F-9081F5A44774}" type="pres">
      <dgm:prSet presAssocID="{1C019142-C9C3-40A2-B581-4866F8009E93}" presName="firstChild" presStyleLbl="bgAccFollowNode1" presStyleIdx="0" presStyleCnt="11" custScaleX="102404" custScaleY="40777" custLinFactNeighborX="-3736" custLinFactNeighborY="1225"/>
      <dgm:spPr/>
      <dgm:t>
        <a:bodyPr/>
        <a:lstStyle/>
        <a:p>
          <a:endParaRPr lang="en-US"/>
        </a:p>
      </dgm:t>
    </dgm:pt>
    <dgm:pt modelId="{4C9FCEDC-F696-4986-9081-63E2F23016C1}" type="pres">
      <dgm:prSet presAssocID="{1C019142-C9C3-40A2-B581-4866F8009E93}" presName="firstChildTx" presStyleLbl="b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E2C97-BC8D-4A86-B7DC-E8C92CC4A473}" type="pres">
      <dgm:prSet presAssocID="{2ACF7E71-3468-4F00-856F-66CD0CEAEF68}" presName="comp" presStyleCnt="0"/>
      <dgm:spPr/>
    </dgm:pt>
    <dgm:pt modelId="{162E0B7D-5F5E-47DA-B531-B552876FF91A}" type="pres">
      <dgm:prSet presAssocID="{2ACF7E71-3468-4F00-856F-66CD0CEAEF68}" presName="child" presStyleLbl="bgAccFollowNode1" presStyleIdx="1" presStyleCnt="11" custScaleX="102404" custScaleY="40777" custLinFactNeighborX="-3736" custLinFactNeighborY="1225"/>
      <dgm:spPr/>
      <dgm:t>
        <a:bodyPr/>
        <a:lstStyle/>
        <a:p>
          <a:endParaRPr lang="en-US"/>
        </a:p>
      </dgm:t>
    </dgm:pt>
    <dgm:pt modelId="{C96972C8-ABC4-4461-96B0-7442E51E3E21}" type="pres">
      <dgm:prSet presAssocID="{2ACF7E71-3468-4F00-856F-66CD0CEAEF68}" presName="childTx" presStyleLbl="b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C7516-3306-4F39-AF76-CF22B9119E9B}" type="pres">
      <dgm:prSet presAssocID="{09ED8E4F-5AB0-4F2D-8AA5-3290FF3F235B}" presName="comp" presStyleCnt="0"/>
      <dgm:spPr/>
    </dgm:pt>
    <dgm:pt modelId="{C8EDEDA1-A475-41B8-8538-5E36FDBD0DD7}" type="pres">
      <dgm:prSet presAssocID="{09ED8E4F-5AB0-4F2D-8AA5-3290FF3F235B}" presName="child" presStyleLbl="bgAccFollowNode1" presStyleIdx="2" presStyleCnt="11" custScaleX="102404" custScaleY="40777" custLinFactNeighborX="-3736" custLinFactNeighborY="1225"/>
      <dgm:spPr/>
      <dgm:t>
        <a:bodyPr/>
        <a:lstStyle/>
        <a:p>
          <a:endParaRPr lang="en-US"/>
        </a:p>
      </dgm:t>
    </dgm:pt>
    <dgm:pt modelId="{11C579A1-0D15-40A0-9BFC-ECF190C3F5D2}" type="pres">
      <dgm:prSet presAssocID="{09ED8E4F-5AB0-4F2D-8AA5-3290FF3F235B}" presName="childTx" presStyleLbl="b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6B214-5FA3-42CE-B10E-533E6E848A3A}" type="pres">
      <dgm:prSet presAssocID="{992B67EC-AA89-4B2E-BEF0-9EA13EB88011}" presName="comp" presStyleCnt="0"/>
      <dgm:spPr/>
    </dgm:pt>
    <dgm:pt modelId="{1018746C-9BED-4B7C-87C1-646E3226EC19}" type="pres">
      <dgm:prSet presAssocID="{992B67EC-AA89-4B2E-BEF0-9EA13EB88011}" presName="child" presStyleLbl="bgAccFollowNode1" presStyleIdx="3" presStyleCnt="11" custScaleX="102404" custScaleY="40777" custLinFactNeighborX="-3736" custLinFactNeighborY="1225"/>
      <dgm:spPr/>
      <dgm:t>
        <a:bodyPr/>
        <a:lstStyle/>
        <a:p>
          <a:endParaRPr lang="en-US"/>
        </a:p>
      </dgm:t>
    </dgm:pt>
    <dgm:pt modelId="{49000A6D-A1C2-48B1-9C32-CD8F7EFA3F85}" type="pres">
      <dgm:prSet presAssocID="{992B67EC-AA89-4B2E-BEF0-9EA13EB88011}" presName="childTx" presStyleLbl="b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88F70-23B8-44B9-A311-58972774E9B1}" type="pres">
      <dgm:prSet presAssocID="{EF79260F-87EC-47BD-B818-84089D76CC2D}" presName="comp" presStyleCnt="0"/>
      <dgm:spPr/>
    </dgm:pt>
    <dgm:pt modelId="{FD27B8F2-6678-4B83-9699-DFF156EDD585}" type="pres">
      <dgm:prSet presAssocID="{EF79260F-87EC-47BD-B818-84089D76CC2D}" presName="child" presStyleLbl="bgAccFollowNode1" presStyleIdx="4" presStyleCnt="11" custScaleX="102404" custScaleY="40777" custLinFactNeighborX="-3736" custLinFactNeighborY="1225"/>
      <dgm:spPr/>
      <dgm:t>
        <a:bodyPr/>
        <a:lstStyle/>
        <a:p>
          <a:endParaRPr lang="en-US"/>
        </a:p>
      </dgm:t>
    </dgm:pt>
    <dgm:pt modelId="{3626A619-3074-4BCD-9D8E-5FA99E2DC610}" type="pres">
      <dgm:prSet presAssocID="{EF79260F-87EC-47BD-B818-84089D76CC2D}" presName="childTx" presStyleLbl="b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D6A6CC-61D8-4825-B233-B95357641583}" type="pres">
      <dgm:prSet presAssocID="{EAB738B7-2718-4408-A738-4A09E62D2CA3}" presName="comp" presStyleCnt="0"/>
      <dgm:spPr/>
    </dgm:pt>
    <dgm:pt modelId="{22589D08-B5BB-46BA-BA33-6AEECD452C72}" type="pres">
      <dgm:prSet presAssocID="{EAB738B7-2718-4408-A738-4A09E62D2CA3}" presName="child" presStyleLbl="bgAccFollowNode1" presStyleIdx="5" presStyleCnt="11" custScaleX="102404" custScaleY="40777" custLinFactNeighborX="-3736" custLinFactNeighborY="75"/>
      <dgm:spPr/>
      <dgm:t>
        <a:bodyPr/>
        <a:lstStyle/>
        <a:p>
          <a:endParaRPr lang="en-US"/>
        </a:p>
      </dgm:t>
    </dgm:pt>
    <dgm:pt modelId="{FF8B129B-4CF3-43F1-9981-82CD36C3779A}" type="pres">
      <dgm:prSet presAssocID="{EAB738B7-2718-4408-A738-4A09E62D2CA3}" presName="childTx" presStyleLbl="b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06E7D6-4C00-4680-9B86-343C6F86AAD3}" type="pres">
      <dgm:prSet presAssocID="{1C019142-C9C3-40A2-B581-4866F8009E93}" presName="negSpace" presStyleCnt="0"/>
      <dgm:spPr/>
    </dgm:pt>
    <dgm:pt modelId="{F63E2DFA-3978-40BE-9167-BBFA9278E9D6}" type="pres">
      <dgm:prSet presAssocID="{1C019142-C9C3-40A2-B581-4866F8009E93}" presName="circle" presStyleLbl="node1" presStyleIdx="0" presStyleCnt="2" custLinFactNeighborX="-10361" custLinFactNeighborY="-26"/>
      <dgm:spPr/>
      <dgm:t>
        <a:bodyPr/>
        <a:lstStyle/>
        <a:p>
          <a:endParaRPr lang="en-US"/>
        </a:p>
      </dgm:t>
    </dgm:pt>
    <dgm:pt modelId="{FC8974A5-C0DB-4AF9-82C1-36CB7AF198B4}" type="pres">
      <dgm:prSet presAssocID="{D02CCDF4-EAFD-403D-B36E-6214B6E4D4A8}" presName="transSpace" presStyleCnt="0"/>
      <dgm:spPr/>
    </dgm:pt>
    <dgm:pt modelId="{B66DAB7D-652B-4EBE-9AD8-0461279A0E08}" type="pres">
      <dgm:prSet presAssocID="{FEFC0D0E-4D60-4C99-9400-FF079B6E6947}" presName="posSpace" presStyleCnt="0"/>
      <dgm:spPr/>
    </dgm:pt>
    <dgm:pt modelId="{261B4A4E-CBC6-4512-AE79-5250A754C2D5}" type="pres">
      <dgm:prSet presAssocID="{FEFC0D0E-4D60-4C99-9400-FF079B6E6947}" presName="vertFlow" presStyleCnt="0"/>
      <dgm:spPr/>
    </dgm:pt>
    <dgm:pt modelId="{5E827676-A750-4BC9-ACDF-61A786580ADE}" type="pres">
      <dgm:prSet presAssocID="{FEFC0D0E-4D60-4C99-9400-FF079B6E6947}" presName="topSpace" presStyleCnt="0"/>
      <dgm:spPr/>
    </dgm:pt>
    <dgm:pt modelId="{F988141A-EF3F-41A5-B0E9-5D695ED8A0AF}" type="pres">
      <dgm:prSet presAssocID="{FEFC0D0E-4D60-4C99-9400-FF079B6E6947}" presName="firstComp" presStyleCnt="0"/>
      <dgm:spPr/>
    </dgm:pt>
    <dgm:pt modelId="{2A3583A9-A586-4A37-AC0F-4EBFCDDFBBAF}" type="pres">
      <dgm:prSet presAssocID="{FEFC0D0E-4D60-4C99-9400-FF079B6E6947}" presName="firstChild" presStyleLbl="bgAccFollowNode1" presStyleIdx="6" presStyleCnt="11" custScaleX="118873" custScaleY="39701" custLinFactNeighborX="11827" custLinFactNeighborY="7070"/>
      <dgm:spPr/>
      <dgm:t>
        <a:bodyPr/>
        <a:lstStyle/>
        <a:p>
          <a:endParaRPr lang="en-US"/>
        </a:p>
      </dgm:t>
    </dgm:pt>
    <dgm:pt modelId="{5DCCBC3D-E841-4207-8D1E-36CDC2F8E62D}" type="pres">
      <dgm:prSet presAssocID="{FEFC0D0E-4D60-4C99-9400-FF079B6E6947}" presName="firstChildTx" presStyleLbl="b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D0ADA-710F-4140-A974-B76E1729BC9E}" type="pres">
      <dgm:prSet presAssocID="{DDEAA0C7-0E8F-45BA-B24F-07DFED34749C}" presName="comp" presStyleCnt="0"/>
      <dgm:spPr/>
    </dgm:pt>
    <dgm:pt modelId="{0A9CAE04-5682-46DE-98BD-12954EE8ABF8}" type="pres">
      <dgm:prSet presAssocID="{DDEAA0C7-0E8F-45BA-B24F-07DFED34749C}" presName="child" presStyleLbl="bgAccFollowNode1" presStyleIdx="7" presStyleCnt="11" custScaleX="118873" custScaleY="39701" custLinFactNeighborX="11827" custLinFactNeighborY="7070"/>
      <dgm:spPr/>
      <dgm:t>
        <a:bodyPr/>
        <a:lstStyle/>
        <a:p>
          <a:endParaRPr lang="en-US"/>
        </a:p>
      </dgm:t>
    </dgm:pt>
    <dgm:pt modelId="{83C8F643-AFF4-49CB-B2F3-C623F4FF5A8D}" type="pres">
      <dgm:prSet presAssocID="{DDEAA0C7-0E8F-45BA-B24F-07DFED34749C}" presName="childTx" presStyleLbl="b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A7CD3-58EE-4B0F-B9C2-A2D928D9C230}" type="pres">
      <dgm:prSet presAssocID="{B7515A10-9864-433B-9F58-10F1E1C8CA6B}" presName="comp" presStyleCnt="0"/>
      <dgm:spPr/>
    </dgm:pt>
    <dgm:pt modelId="{D20B3694-B3A9-4CCE-B330-AD78A758FF4E}" type="pres">
      <dgm:prSet presAssocID="{B7515A10-9864-433B-9F58-10F1E1C8CA6B}" presName="child" presStyleLbl="bgAccFollowNode1" presStyleIdx="8" presStyleCnt="11" custScaleX="118873" custScaleY="39701" custLinFactNeighborX="11827" custLinFactNeighborY="7070"/>
      <dgm:spPr/>
      <dgm:t>
        <a:bodyPr/>
        <a:lstStyle/>
        <a:p>
          <a:endParaRPr lang="en-US"/>
        </a:p>
      </dgm:t>
    </dgm:pt>
    <dgm:pt modelId="{1683DB3D-174F-41E8-B162-F47EF6A3384A}" type="pres">
      <dgm:prSet presAssocID="{B7515A10-9864-433B-9F58-10F1E1C8CA6B}" presName="childTx" presStyleLbl="b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259FB-DC40-454F-8FB8-25FBD2B00AEA}" type="pres">
      <dgm:prSet presAssocID="{90A239B5-A21D-4296-9966-575D20E2E24F}" presName="comp" presStyleCnt="0"/>
      <dgm:spPr/>
    </dgm:pt>
    <dgm:pt modelId="{CDA07486-0092-4CB9-8B65-2D20E5ACCACC}" type="pres">
      <dgm:prSet presAssocID="{90A239B5-A21D-4296-9966-575D20E2E24F}" presName="child" presStyleLbl="bgAccFollowNode1" presStyleIdx="9" presStyleCnt="11" custScaleX="118873" custScaleY="39701" custLinFactNeighborX="11827" custLinFactNeighborY="7070"/>
      <dgm:spPr/>
      <dgm:t>
        <a:bodyPr/>
        <a:lstStyle/>
        <a:p>
          <a:endParaRPr lang="en-US"/>
        </a:p>
      </dgm:t>
    </dgm:pt>
    <dgm:pt modelId="{08327481-E4A3-48EB-8D39-01DFF48016EF}" type="pres">
      <dgm:prSet presAssocID="{90A239B5-A21D-4296-9966-575D20E2E24F}" presName="childTx" presStyleLbl="b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BCD8FB-7C53-4F4C-B076-3F153A425681}" type="pres">
      <dgm:prSet presAssocID="{AB14FEB3-9964-408C-997C-A41EBB7A8E7E}" presName="comp" presStyleCnt="0"/>
      <dgm:spPr/>
    </dgm:pt>
    <dgm:pt modelId="{133CA50B-739C-42E6-9ABF-924024D724C6}" type="pres">
      <dgm:prSet presAssocID="{AB14FEB3-9964-408C-997C-A41EBB7A8E7E}" presName="child" presStyleLbl="bgAccFollowNode1" presStyleIdx="10" presStyleCnt="11" custScaleX="118873" custScaleY="39701" custLinFactNeighborX="11827" custLinFactNeighborY="7070"/>
      <dgm:spPr/>
      <dgm:t>
        <a:bodyPr/>
        <a:lstStyle/>
        <a:p>
          <a:endParaRPr lang="en-US"/>
        </a:p>
      </dgm:t>
    </dgm:pt>
    <dgm:pt modelId="{DA7F80EA-CAEC-41B9-AE13-DF479276DA79}" type="pres">
      <dgm:prSet presAssocID="{AB14FEB3-9964-408C-997C-A41EBB7A8E7E}" presName="childTx" presStyleLbl="b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C77C2-7ABC-4A2A-8AAF-B8DB9C68DB7B}" type="pres">
      <dgm:prSet presAssocID="{FEFC0D0E-4D60-4C99-9400-FF079B6E6947}" presName="negSpace" presStyleCnt="0"/>
      <dgm:spPr/>
    </dgm:pt>
    <dgm:pt modelId="{8E2C5B98-E66B-4E24-B99D-C88D38ECB856}" type="pres">
      <dgm:prSet presAssocID="{FEFC0D0E-4D60-4C99-9400-FF079B6E6947}" presName="circle" presStyleLbl="node1" presStyleIdx="1" presStyleCnt="2" custLinFactNeighborX="-23250" custLinFactNeighborY="-94"/>
      <dgm:spPr/>
      <dgm:t>
        <a:bodyPr/>
        <a:lstStyle/>
        <a:p>
          <a:endParaRPr lang="en-US"/>
        </a:p>
      </dgm:t>
    </dgm:pt>
  </dgm:ptLst>
  <dgm:cxnLst>
    <dgm:cxn modelId="{D2BE08D8-9A2A-4E26-9542-F8580BC05F0B}" type="presOf" srcId="{FEFC0D0E-4D60-4C99-9400-FF079B6E6947}" destId="{8E2C5B98-E66B-4E24-B99D-C88D38ECB856}" srcOrd="0" destOrd="0" presId="urn:microsoft.com/office/officeart/2005/8/layout/hList9"/>
    <dgm:cxn modelId="{C9B42CAF-5636-438F-87E0-6EB9FD78CB18}" srcId="{1C019142-C9C3-40A2-B581-4866F8009E93}" destId="{EAB738B7-2718-4408-A738-4A09E62D2CA3}" srcOrd="5" destOrd="0" parTransId="{237A0C4C-B1CC-4855-95D8-81ADA3292BC3}" sibTransId="{BABB2DDC-3FB5-43B7-932C-AD51F32AB8AF}"/>
    <dgm:cxn modelId="{DE35846E-8B1A-4424-9C67-2E9B1D4DD49E}" srcId="{1C019142-C9C3-40A2-B581-4866F8009E93}" destId="{EF79260F-87EC-47BD-B818-84089D76CC2D}" srcOrd="4" destOrd="0" parTransId="{A7870689-A9B0-44F0-A12F-E169A53C0360}" sibTransId="{051CE7A3-1703-48E1-A5B0-206FFBC8F07B}"/>
    <dgm:cxn modelId="{4B51EED7-161E-45FC-98E9-9A69AF9C1E34}" srcId="{FEFC0D0E-4D60-4C99-9400-FF079B6E6947}" destId="{93A6764F-23D8-47C4-B0E6-3BC2F918C9BF}" srcOrd="0" destOrd="0" parTransId="{01A49C4B-C157-4CA4-AABE-696ABDDDB801}" sibTransId="{565DDFEA-6A2A-4736-9120-FCA76A1457F2}"/>
    <dgm:cxn modelId="{B4933B5F-6E79-4A71-9EFB-2CB16264988B}" type="presOf" srcId="{90A239B5-A21D-4296-9966-575D20E2E24F}" destId="{08327481-E4A3-48EB-8D39-01DFF48016EF}" srcOrd="1" destOrd="0" presId="urn:microsoft.com/office/officeart/2005/8/layout/hList9"/>
    <dgm:cxn modelId="{1CBAE4EE-F5FF-47A1-AF49-E1201D55B759}" type="presOf" srcId="{B7515A10-9864-433B-9F58-10F1E1C8CA6B}" destId="{1683DB3D-174F-41E8-B162-F47EF6A3384A}" srcOrd="1" destOrd="0" presId="urn:microsoft.com/office/officeart/2005/8/layout/hList9"/>
    <dgm:cxn modelId="{88AFAFD5-5A50-48E6-BB9F-8A534265D0AA}" type="presOf" srcId="{EF79260F-87EC-47BD-B818-84089D76CC2D}" destId="{FD27B8F2-6678-4B83-9699-DFF156EDD585}" srcOrd="0" destOrd="0" presId="urn:microsoft.com/office/officeart/2005/8/layout/hList9"/>
    <dgm:cxn modelId="{A338F05C-8845-4F15-8822-5080B56480A9}" srcId="{1C019142-C9C3-40A2-B581-4866F8009E93}" destId="{01F96B94-EAF6-4C21-ABBD-9D8DF26D7306}" srcOrd="0" destOrd="0" parTransId="{CD425759-4497-4F69-B4D3-D7147D1A466A}" sibTransId="{2A0EE11B-882D-4BAA-ABC3-7D0302B158EA}"/>
    <dgm:cxn modelId="{3B7B9E08-3C90-4B24-B296-8F9F09244685}" srcId="{1C019142-C9C3-40A2-B581-4866F8009E93}" destId="{2ACF7E71-3468-4F00-856F-66CD0CEAEF68}" srcOrd="1" destOrd="0" parTransId="{09CBFA4F-8560-4874-92E7-88505381BF85}" sibTransId="{8E77C514-C726-403B-B9AE-378D30D6B44C}"/>
    <dgm:cxn modelId="{E5E6CDA1-69AC-406C-BB10-646585FB4707}" type="presOf" srcId="{01F96B94-EAF6-4C21-ABBD-9D8DF26D7306}" destId="{A7001802-7362-4334-A33F-9081F5A44774}" srcOrd="0" destOrd="0" presId="urn:microsoft.com/office/officeart/2005/8/layout/hList9"/>
    <dgm:cxn modelId="{5A6A56F5-8765-4524-9572-FB801A1C6AD9}" type="presOf" srcId="{93A6764F-23D8-47C4-B0E6-3BC2F918C9BF}" destId="{5DCCBC3D-E841-4207-8D1E-36CDC2F8E62D}" srcOrd="1" destOrd="0" presId="urn:microsoft.com/office/officeart/2005/8/layout/hList9"/>
    <dgm:cxn modelId="{48362B06-F11A-4B17-BCE8-178942861712}" type="presOf" srcId="{09ED8E4F-5AB0-4F2D-8AA5-3290FF3F235B}" destId="{11C579A1-0D15-40A0-9BFC-ECF190C3F5D2}" srcOrd="1" destOrd="0" presId="urn:microsoft.com/office/officeart/2005/8/layout/hList9"/>
    <dgm:cxn modelId="{51549844-773E-437A-9877-C73E93D8D04E}" type="presOf" srcId="{EAB738B7-2718-4408-A738-4A09E62D2CA3}" destId="{FF8B129B-4CF3-43F1-9981-82CD36C3779A}" srcOrd="1" destOrd="0" presId="urn:microsoft.com/office/officeart/2005/8/layout/hList9"/>
    <dgm:cxn modelId="{8E8F4D66-A347-4B4A-8941-34078F4648AF}" type="presOf" srcId="{992B67EC-AA89-4B2E-BEF0-9EA13EB88011}" destId="{1018746C-9BED-4B7C-87C1-646E3226EC19}" srcOrd="0" destOrd="0" presId="urn:microsoft.com/office/officeart/2005/8/layout/hList9"/>
    <dgm:cxn modelId="{84EAF4D9-DCC0-4F3E-9FB7-7CA0A5F2F5F4}" srcId="{564CC581-F9D9-40DE-85C7-658B8C99F595}" destId="{1C019142-C9C3-40A2-B581-4866F8009E93}" srcOrd="0" destOrd="0" parTransId="{E02612A1-9EB9-4636-86AD-9FB508314809}" sibTransId="{D02CCDF4-EAFD-403D-B36E-6214B6E4D4A8}"/>
    <dgm:cxn modelId="{51FAF603-6D16-477A-B512-418C2C9B544B}" type="presOf" srcId="{AB14FEB3-9964-408C-997C-A41EBB7A8E7E}" destId="{133CA50B-739C-42E6-9ABF-924024D724C6}" srcOrd="0" destOrd="0" presId="urn:microsoft.com/office/officeart/2005/8/layout/hList9"/>
    <dgm:cxn modelId="{0B359170-197C-42A8-995B-0319E02B5B3E}" type="presOf" srcId="{2ACF7E71-3468-4F00-856F-66CD0CEAEF68}" destId="{C96972C8-ABC4-4461-96B0-7442E51E3E21}" srcOrd="1" destOrd="0" presId="urn:microsoft.com/office/officeart/2005/8/layout/hList9"/>
    <dgm:cxn modelId="{352182CB-DCD5-4570-AB38-16A295368314}" srcId="{564CC581-F9D9-40DE-85C7-658B8C99F595}" destId="{FEFC0D0E-4D60-4C99-9400-FF079B6E6947}" srcOrd="1" destOrd="0" parTransId="{7416D371-9374-4380-BFA3-75DE2F2FE637}" sibTransId="{1228BAFD-3088-4556-A372-207C7F34FDDC}"/>
    <dgm:cxn modelId="{9FBFC3AF-5AFA-4D2B-9EAE-05C8C3D8A3BB}" type="presOf" srcId="{EAB738B7-2718-4408-A738-4A09E62D2CA3}" destId="{22589D08-B5BB-46BA-BA33-6AEECD452C72}" srcOrd="0" destOrd="0" presId="urn:microsoft.com/office/officeart/2005/8/layout/hList9"/>
    <dgm:cxn modelId="{9711801C-A621-40BE-8436-A795589B38FC}" type="presOf" srcId="{93A6764F-23D8-47C4-B0E6-3BC2F918C9BF}" destId="{2A3583A9-A586-4A37-AC0F-4EBFCDDFBBAF}" srcOrd="0" destOrd="0" presId="urn:microsoft.com/office/officeart/2005/8/layout/hList9"/>
    <dgm:cxn modelId="{A35DA2CE-4069-47D1-9B79-77D3581A41E6}" type="presOf" srcId="{B7515A10-9864-433B-9F58-10F1E1C8CA6B}" destId="{D20B3694-B3A9-4CCE-B330-AD78A758FF4E}" srcOrd="0" destOrd="0" presId="urn:microsoft.com/office/officeart/2005/8/layout/hList9"/>
    <dgm:cxn modelId="{B64FD07E-E35F-48BC-A6D0-0B325FBBE59C}" type="presOf" srcId="{90A239B5-A21D-4296-9966-575D20E2E24F}" destId="{CDA07486-0092-4CB9-8B65-2D20E5ACCACC}" srcOrd="0" destOrd="0" presId="urn:microsoft.com/office/officeart/2005/8/layout/hList9"/>
    <dgm:cxn modelId="{80A5837E-831D-4F53-887E-8437CA756837}" srcId="{FEFC0D0E-4D60-4C99-9400-FF079B6E6947}" destId="{AB14FEB3-9964-408C-997C-A41EBB7A8E7E}" srcOrd="4" destOrd="0" parTransId="{AEE4DE8D-86C2-45AB-9A2E-65674010D4D9}" sibTransId="{CF6E4EBA-A97D-4998-8694-520FF1661323}"/>
    <dgm:cxn modelId="{C362CEFB-1665-4577-8259-9344021B4BE6}" type="presOf" srcId="{AB14FEB3-9964-408C-997C-A41EBB7A8E7E}" destId="{DA7F80EA-CAEC-41B9-AE13-DF479276DA79}" srcOrd="1" destOrd="0" presId="urn:microsoft.com/office/officeart/2005/8/layout/hList9"/>
    <dgm:cxn modelId="{00632210-C865-4834-83D4-39EFB2BF2E7C}" srcId="{FEFC0D0E-4D60-4C99-9400-FF079B6E6947}" destId="{B7515A10-9864-433B-9F58-10F1E1C8CA6B}" srcOrd="2" destOrd="0" parTransId="{EB515DBF-FA13-4AF3-9FBE-9AA6C9525F19}" sibTransId="{81C47F3A-E82F-413F-9805-DCC2E4BF2DCC}"/>
    <dgm:cxn modelId="{DC74B62C-A29F-42B5-A0F9-2F012FEA54B4}" type="presOf" srcId="{564CC581-F9D9-40DE-85C7-658B8C99F595}" destId="{CAE4E323-4D31-4E21-872D-E64618164B06}" srcOrd="0" destOrd="0" presId="urn:microsoft.com/office/officeart/2005/8/layout/hList9"/>
    <dgm:cxn modelId="{9DE566BF-3294-43B7-AF58-0DE937B545F3}" type="presOf" srcId="{992B67EC-AA89-4B2E-BEF0-9EA13EB88011}" destId="{49000A6D-A1C2-48B1-9C32-CD8F7EFA3F85}" srcOrd="1" destOrd="0" presId="urn:microsoft.com/office/officeart/2005/8/layout/hList9"/>
    <dgm:cxn modelId="{9D345B88-749D-4ED2-80BB-4281BCC60789}" srcId="{FEFC0D0E-4D60-4C99-9400-FF079B6E6947}" destId="{DDEAA0C7-0E8F-45BA-B24F-07DFED34749C}" srcOrd="1" destOrd="0" parTransId="{86CDBDD3-A03A-4A23-BCBA-92DE7DDB3702}" sibTransId="{9BD78472-9D7F-455A-AA08-FAFD1CF09FAB}"/>
    <dgm:cxn modelId="{469D99E8-A222-445F-BD00-EC1C34E9F520}" srcId="{1C019142-C9C3-40A2-B581-4866F8009E93}" destId="{09ED8E4F-5AB0-4F2D-8AA5-3290FF3F235B}" srcOrd="2" destOrd="0" parTransId="{FF08BC6A-F2D1-49A9-A718-6FB5BEC867C4}" sibTransId="{833F5244-6DF0-48ED-B420-CBF987E3B37C}"/>
    <dgm:cxn modelId="{5F19F414-4441-42E0-8CEF-6363D5D1C4FF}" type="presOf" srcId="{EF79260F-87EC-47BD-B818-84089D76CC2D}" destId="{3626A619-3074-4BCD-9D8E-5FA99E2DC610}" srcOrd="1" destOrd="0" presId="urn:microsoft.com/office/officeart/2005/8/layout/hList9"/>
    <dgm:cxn modelId="{EF3218C5-12EA-4D1C-B2D1-74E5ACB588D5}" srcId="{1C019142-C9C3-40A2-B581-4866F8009E93}" destId="{992B67EC-AA89-4B2E-BEF0-9EA13EB88011}" srcOrd="3" destOrd="0" parTransId="{35AFCF46-8E0C-481F-B3E3-C1964EC5B291}" sibTransId="{0AF00C97-0410-4D23-BD2C-6AEE41485BAA}"/>
    <dgm:cxn modelId="{25E78C70-5BEA-47BB-9398-47105DF50F94}" type="presOf" srcId="{01F96B94-EAF6-4C21-ABBD-9D8DF26D7306}" destId="{4C9FCEDC-F696-4986-9081-63E2F23016C1}" srcOrd="1" destOrd="0" presId="urn:microsoft.com/office/officeart/2005/8/layout/hList9"/>
    <dgm:cxn modelId="{51E887E4-153F-4642-92B6-DAFC0650CE4B}" type="presOf" srcId="{2ACF7E71-3468-4F00-856F-66CD0CEAEF68}" destId="{162E0B7D-5F5E-47DA-B531-B552876FF91A}" srcOrd="0" destOrd="0" presId="urn:microsoft.com/office/officeart/2005/8/layout/hList9"/>
    <dgm:cxn modelId="{3E8740F6-333B-4293-90D2-8731337E880B}" type="presOf" srcId="{DDEAA0C7-0E8F-45BA-B24F-07DFED34749C}" destId="{0A9CAE04-5682-46DE-98BD-12954EE8ABF8}" srcOrd="0" destOrd="0" presId="urn:microsoft.com/office/officeart/2005/8/layout/hList9"/>
    <dgm:cxn modelId="{CD3320DB-0BA6-4A9D-B841-1BC9E159D736}" type="presOf" srcId="{DDEAA0C7-0E8F-45BA-B24F-07DFED34749C}" destId="{83C8F643-AFF4-49CB-B2F3-C623F4FF5A8D}" srcOrd="1" destOrd="0" presId="urn:microsoft.com/office/officeart/2005/8/layout/hList9"/>
    <dgm:cxn modelId="{EC318521-C90A-47B3-B80A-A7F90470CF6B}" type="presOf" srcId="{1C019142-C9C3-40A2-B581-4866F8009E93}" destId="{F63E2DFA-3978-40BE-9167-BBFA9278E9D6}" srcOrd="0" destOrd="0" presId="urn:microsoft.com/office/officeart/2005/8/layout/hList9"/>
    <dgm:cxn modelId="{7CD70749-9F84-4915-BD61-5B0F9046A618}" type="presOf" srcId="{09ED8E4F-5AB0-4F2D-8AA5-3290FF3F235B}" destId="{C8EDEDA1-A475-41B8-8538-5E36FDBD0DD7}" srcOrd="0" destOrd="0" presId="urn:microsoft.com/office/officeart/2005/8/layout/hList9"/>
    <dgm:cxn modelId="{080D1739-2EFD-4360-942F-4159BB141E9B}" srcId="{FEFC0D0E-4D60-4C99-9400-FF079B6E6947}" destId="{90A239B5-A21D-4296-9966-575D20E2E24F}" srcOrd="3" destOrd="0" parTransId="{109FC4B4-BDC1-47A7-A8C5-902B6A4C2E0A}" sibTransId="{658935A9-0D05-4637-B09B-B1F44EF9FB0C}"/>
    <dgm:cxn modelId="{0C659D61-21C9-4E43-B5B6-28D68967E678}" type="presParOf" srcId="{CAE4E323-4D31-4E21-872D-E64618164B06}" destId="{6B6EF22C-373B-4C11-8E40-AF320DB9C031}" srcOrd="0" destOrd="0" presId="urn:microsoft.com/office/officeart/2005/8/layout/hList9"/>
    <dgm:cxn modelId="{912BA9A7-AFFB-4654-8309-C1AA8CE46388}" type="presParOf" srcId="{CAE4E323-4D31-4E21-872D-E64618164B06}" destId="{D34FF337-6F7A-4192-9A68-7E5C334046CC}" srcOrd="1" destOrd="0" presId="urn:microsoft.com/office/officeart/2005/8/layout/hList9"/>
    <dgm:cxn modelId="{3CAE96A9-E112-4287-AC2B-6166F07A6321}" type="presParOf" srcId="{D34FF337-6F7A-4192-9A68-7E5C334046CC}" destId="{8C5E4E46-F7C4-4CF1-AAC0-44D80D78287B}" srcOrd="0" destOrd="0" presId="urn:microsoft.com/office/officeart/2005/8/layout/hList9"/>
    <dgm:cxn modelId="{070BEE38-034A-4336-A900-246681644733}" type="presParOf" srcId="{D34FF337-6F7A-4192-9A68-7E5C334046CC}" destId="{9B37A4A2-76F4-475E-ABA6-C2E8305BD1AC}" srcOrd="1" destOrd="0" presId="urn:microsoft.com/office/officeart/2005/8/layout/hList9"/>
    <dgm:cxn modelId="{39EDEEBB-671B-4B41-9430-166B0832F1CB}" type="presParOf" srcId="{9B37A4A2-76F4-475E-ABA6-C2E8305BD1AC}" destId="{A7001802-7362-4334-A33F-9081F5A44774}" srcOrd="0" destOrd="0" presId="urn:microsoft.com/office/officeart/2005/8/layout/hList9"/>
    <dgm:cxn modelId="{365575B9-C06C-49D1-821E-079152DAD060}" type="presParOf" srcId="{9B37A4A2-76F4-475E-ABA6-C2E8305BD1AC}" destId="{4C9FCEDC-F696-4986-9081-63E2F23016C1}" srcOrd="1" destOrd="0" presId="urn:microsoft.com/office/officeart/2005/8/layout/hList9"/>
    <dgm:cxn modelId="{5D21F11B-0F99-487A-83C3-C677A9B31759}" type="presParOf" srcId="{D34FF337-6F7A-4192-9A68-7E5C334046CC}" destId="{C81E2C97-BC8D-4A86-B7DC-E8C92CC4A473}" srcOrd="2" destOrd="0" presId="urn:microsoft.com/office/officeart/2005/8/layout/hList9"/>
    <dgm:cxn modelId="{6AB69494-2DB3-4514-BDB6-C9406A13ED01}" type="presParOf" srcId="{C81E2C97-BC8D-4A86-B7DC-E8C92CC4A473}" destId="{162E0B7D-5F5E-47DA-B531-B552876FF91A}" srcOrd="0" destOrd="0" presId="urn:microsoft.com/office/officeart/2005/8/layout/hList9"/>
    <dgm:cxn modelId="{6A1308DA-023F-4281-9113-D004A8029225}" type="presParOf" srcId="{C81E2C97-BC8D-4A86-B7DC-E8C92CC4A473}" destId="{C96972C8-ABC4-4461-96B0-7442E51E3E21}" srcOrd="1" destOrd="0" presId="urn:microsoft.com/office/officeart/2005/8/layout/hList9"/>
    <dgm:cxn modelId="{9A7F2C26-9300-4767-8C1F-68BA35032F70}" type="presParOf" srcId="{D34FF337-6F7A-4192-9A68-7E5C334046CC}" destId="{224C7516-3306-4F39-AF76-CF22B9119E9B}" srcOrd="3" destOrd="0" presId="urn:microsoft.com/office/officeart/2005/8/layout/hList9"/>
    <dgm:cxn modelId="{5EAB24C9-07B2-4A90-8B4E-5018C95E722C}" type="presParOf" srcId="{224C7516-3306-4F39-AF76-CF22B9119E9B}" destId="{C8EDEDA1-A475-41B8-8538-5E36FDBD0DD7}" srcOrd="0" destOrd="0" presId="urn:microsoft.com/office/officeart/2005/8/layout/hList9"/>
    <dgm:cxn modelId="{AAF71922-BAD8-429A-89FF-C85C643B33FD}" type="presParOf" srcId="{224C7516-3306-4F39-AF76-CF22B9119E9B}" destId="{11C579A1-0D15-40A0-9BFC-ECF190C3F5D2}" srcOrd="1" destOrd="0" presId="urn:microsoft.com/office/officeart/2005/8/layout/hList9"/>
    <dgm:cxn modelId="{562C591A-0C2B-4AD5-ACD0-4E71CCFBB0FF}" type="presParOf" srcId="{D34FF337-6F7A-4192-9A68-7E5C334046CC}" destId="{CC46B214-5FA3-42CE-B10E-533E6E848A3A}" srcOrd="4" destOrd="0" presId="urn:microsoft.com/office/officeart/2005/8/layout/hList9"/>
    <dgm:cxn modelId="{FE66D3F4-786C-4823-BAE1-8D9B7EB8C7CB}" type="presParOf" srcId="{CC46B214-5FA3-42CE-B10E-533E6E848A3A}" destId="{1018746C-9BED-4B7C-87C1-646E3226EC19}" srcOrd="0" destOrd="0" presId="urn:microsoft.com/office/officeart/2005/8/layout/hList9"/>
    <dgm:cxn modelId="{FC45B694-1184-4E49-9785-27F5D35EE81C}" type="presParOf" srcId="{CC46B214-5FA3-42CE-B10E-533E6E848A3A}" destId="{49000A6D-A1C2-48B1-9C32-CD8F7EFA3F85}" srcOrd="1" destOrd="0" presId="urn:microsoft.com/office/officeart/2005/8/layout/hList9"/>
    <dgm:cxn modelId="{BEE3D73C-3DA2-481E-B453-BBEC6469C4FD}" type="presParOf" srcId="{D34FF337-6F7A-4192-9A68-7E5C334046CC}" destId="{B7788F70-23B8-44B9-A311-58972774E9B1}" srcOrd="5" destOrd="0" presId="urn:microsoft.com/office/officeart/2005/8/layout/hList9"/>
    <dgm:cxn modelId="{A84833D0-E47C-42C3-8643-070E8773F222}" type="presParOf" srcId="{B7788F70-23B8-44B9-A311-58972774E9B1}" destId="{FD27B8F2-6678-4B83-9699-DFF156EDD585}" srcOrd="0" destOrd="0" presId="urn:microsoft.com/office/officeart/2005/8/layout/hList9"/>
    <dgm:cxn modelId="{A253F956-BE7B-4AE2-9873-11E87C100EC7}" type="presParOf" srcId="{B7788F70-23B8-44B9-A311-58972774E9B1}" destId="{3626A619-3074-4BCD-9D8E-5FA99E2DC610}" srcOrd="1" destOrd="0" presId="urn:microsoft.com/office/officeart/2005/8/layout/hList9"/>
    <dgm:cxn modelId="{A945228E-DB05-4400-A7F7-9CD1E9F75000}" type="presParOf" srcId="{D34FF337-6F7A-4192-9A68-7E5C334046CC}" destId="{9FD6A6CC-61D8-4825-B233-B95357641583}" srcOrd="6" destOrd="0" presId="urn:microsoft.com/office/officeart/2005/8/layout/hList9"/>
    <dgm:cxn modelId="{D2E7DD8D-4D8A-41DE-8032-5843EB3163C0}" type="presParOf" srcId="{9FD6A6CC-61D8-4825-B233-B95357641583}" destId="{22589D08-B5BB-46BA-BA33-6AEECD452C72}" srcOrd="0" destOrd="0" presId="urn:microsoft.com/office/officeart/2005/8/layout/hList9"/>
    <dgm:cxn modelId="{7710D228-EDC4-4512-8383-C5FFB92687FB}" type="presParOf" srcId="{9FD6A6CC-61D8-4825-B233-B95357641583}" destId="{FF8B129B-4CF3-43F1-9981-82CD36C3779A}" srcOrd="1" destOrd="0" presId="urn:microsoft.com/office/officeart/2005/8/layout/hList9"/>
    <dgm:cxn modelId="{9F143B93-3C56-4E87-856D-7ADD1C7D029F}" type="presParOf" srcId="{CAE4E323-4D31-4E21-872D-E64618164B06}" destId="{0706E7D6-4C00-4680-9B86-343C6F86AAD3}" srcOrd="2" destOrd="0" presId="urn:microsoft.com/office/officeart/2005/8/layout/hList9"/>
    <dgm:cxn modelId="{7105092A-EE85-42EC-90E3-F5FD21AC3330}" type="presParOf" srcId="{CAE4E323-4D31-4E21-872D-E64618164B06}" destId="{F63E2DFA-3978-40BE-9167-BBFA9278E9D6}" srcOrd="3" destOrd="0" presId="urn:microsoft.com/office/officeart/2005/8/layout/hList9"/>
    <dgm:cxn modelId="{EE952BDF-31BB-4D4A-B5DC-1DC1ABEFC07C}" type="presParOf" srcId="{CAE4E323-4D31-4E21-872D-E64618164B06}" destId="{FC8974A5-C0DB-4AF9-82C1-36CB7AF198B4}" srcOrd="4" destOrd="0" presId="urn:microsoft.com/office/officeart/2005/8/layout/hList9"/>
    <dgm:cxn modelId="{4E318DCF-09B3-4F28-84E0-7BE1ECC7F54E}" type="presParOf" srcId="{CAE4E323-4D31-4E21-872D-E64618164B06}" destId="{B66DAB7D-652B-4EBE-9AD8-0461279A0E08}" srcOrd="5" destOrd="0" presId="urn:microsoft.com/office/officeart/2005/8/layout/hList9"/>
    <dgm:cxn modelId="{43CF010A-AC2C-4ECF-AF50-4B9836ED57D0}" type="presParOf" srcId="{CAE4E323-4D31-4E21-872D-E64618164B06}" destId="{261B4A4E-CBC6-4512-AE79-5250A754C2D5}" srcOrd="6" destOrd="0" presId="urn:microsoft.com/office/officeart/2005/8/layout/hList9"/>
    <dgm:cxn modelId="{D7A18391-0185-4D5E-9C72-26DF9F3404A2}" type="presParOf" srcId="{261B4A4E-CBC6-4512-AE79-5250A754C2D5}" destId="{5E827676-A750-4BC9-ACDF-61A786580ADE}" srcOrd="0" destOrd="0" presId="urn:microsoft.com/office/officeart/2005/8/layout/hList9"/>
    <dgm:cxn modelId="{47E55C30-EB79-4677-A15B-31674D49D6E3}" type="presParOf" srcId="{261B4A4E-CBC6-4512-AE79-5250A754C2D5}" destId="{F988141A-EF3F-41A5-B0E9-5D695ED8A0AF}" srcOrd="1" destOrd="0" presId="urn:microsoft.com/office/officeart/2005/8/layout/hList9"/>
    <dgm:cxn modelId="{8DB5F649-7B5F-49B8-B4D4-EADE4E74D600}" type="presParOf" srcId="{F988141A-EF3F-41A5-B0E9-5D695ED8A0AF}" destId="{2A3583A9-A586-4A37-AC0F-4EBFCDDFBBAF}" srcOrd="0" destOrd="0" presId="urn:microsoft.com/office/officeart/2005/8/layout/hList9"/>
    <dgm:cxn modelId="{7A1291C2-ABCE-4FB7-A27B-1FB5B95F367A}" type="presParOf" srcId="{F988141A-EF3F-41A5-B0E9-5D695ED8A0AF}" destId="{5DCCBC3D-E841-4207-8D1E-36CDC2F8E62D}" srcOrd="1" destOrd="0" presId="urn:microsoft.com/office/officeart/2005/8/layout/hList9"/>
    <dgm:cxn modelId="{D0C9C30E-AC83-4CB1-9703-1D5C1A47F93A}" type="presParOf" srcId="{261B4A4E-CBC6-4512-AE79-5250A754C2D5}" destId="{CEDD0ADA-710F-4140-A974-B76E1729BC9E}" srcOrd="2" destOrd="0" presId="urn:microsoft.com/office/officeart/2005/8/layout/hList9"/>
    <dgm:cxn modelId="{77A7C242-8244-481B-9F75-EC1C09ED93C2}" type="presParOf" srcId="{CEDD0ADA-710F-4140-A974-B76E1729BC9E}" destId="{0A9CAE04-5682-46DE-98BD-12954EE8ABF8}" srcOrd="0" destOrd="0" presId="urn:microsoft.com/office/officeart/2005/8/layout/hList9"/>
    <dgm:cxn modelId="{71A79BD9-5DC8-486C-ACED-282C67013E64}" type="presParOf" srcId="{CEDD0ADA-710F-4140-A974-B76E1729BC9E}" destId="{83C8F643-AFF4-49CB-B2F3-C623F4FF5A8D}" srcOrd="1" destOrd="0" presId="urn:microsoft.com/office/officeart/2005/8/layout/hList9"/>
    <dgm:cxn modelId="{F3A11BBD-9DF6-439E-BF74-4DB979CA1B7B}" type="presParOf" srcId="{261B4A4E-CBC6-4512-AE79-5250A754C2D5}" destId="{60AA7CD3-58EE-4B0F-B9C2-A2D928D9C230}" srcOrd="3" destOrd="0" presId="urn:microsoft.com/office/officeart/2005/8/layout/hList9"/>
    <dgm:cxn modelId="{613683F9-D721-419D-89FA-5CEE662435EA}" type="presParOf" srcId="{60AA7CD3-58EE-4B0F-B9C2-A2D928D9C230}" destId="{D20B3694-B3A9-4CCE-B330-AD78A758FF4E}" srcOrd="0" destOrd="0" presId="urn:microsoft.com/office/officeart/2005/8/layout/hList9"/>
    <dgm:cxn modelId="{0C633318-D261-4C48-812C-1F98A9095286}" type="presParOf" srcId="{60AA7CD3-58EE-4B0F-B9C2-A2D928D9C230}" destId="{1683DB3D-174F-41E8-B162-F47EF6A3384A}" srcOrd="1" destOrd="0" presId="urn:microsoft.com/office/officeart/2005/8/layout/hList9"/>
    <dgm:cxn modelId="{62E7949D-AC6B-469F-B381-DC4983F768B4}" type="presParOf" srcId="{261B4A4E-CBC6-4512-AE79-5250A754C2D5}" destId="{DBC259FB-DC40-454F-8FB8-25FBD2B00AEA}" srcOrd="4" destOrd="0" presId="urn:microsoft.com/office/officeart/2005/8/layout/hList9"/>
    <dgm:cxn modelId="{0C379E75-1932-4EBC-85DC-645588CFB4E5}" type="presParOf" srcId="{DBC259FB-DC40-454F-8FB8-25FBD2B00AEA}" destId="{CDA07486-0092-4CB9-8B65-2D20E5ACCACC}" srcOrd="0" destOrd="0" presId="urn:microsoft.com/office/officeart/2005/8/layout/hList9"/>
    <dgm:cxn modelId="{BA0C5167-7BC8-425C-A456-A6152FF934AE}" type="presParOf" srcId="{DBC259FB-DC40-454F-8FB8-25FBD2B00AEA}" destId="{08327481-E4A3-48EB-8D39-01DFF48016EF}" srcOrd="1" destOrd="0" presId="urn:microsoft.com/office/officeart/2005/8/layout/hList9"/>
    <dgm:cxn modelId="{8D069015-9E7B-459E-B4DC-0435DD17EC55}" type="presParOf" srcId="{261B4A4E-CBC6-4512-AE79-5250A754C2D5}" destId="{CCBCD8FB-7C53-4F4C-B076-3F153A425681}" srcOrd="5" destOrd="0" presId="urn:microsoft.com/office/officeart/2005/8/layout/hList9"/>
    <dgm:cxn modelId="{5FFC460F-A1E6-4472-A940-8CE3CC8BE1C6}" type="presParOf" srcId="{CCBCD8FB-7C53-4F4C-B076-3F153A425681}" destId="{133CA50B-739C-42E6-9ABF-924024D724C6}" srcOrd="0" destOrd="0" presId="urn:microsoft.com/office/officeart/2005/8/layout/hList9"/>
    <dgm:cxn modelId="{7FCBAA29-0F42-40BE-9B3A-63C0F6F7F956}" type="presParOf" srcId="{CCBCD8FB-7C53-4F4C-B076-3F153A425681}" destId="{DA7F80EA-CAEC-41B9-AE13-DF479276DA79}" srcOrd="1" destOrd="0" presId="urn:microsoft.com/office/officeart/2005/8/layout/hList9"/>
    <dgm:cxn modelId="{1FAE62CC-39C1-4E50-A6B8-6C21F82653EE}" type="presParOf" srcId="{CAE4E323-4D31-4E21-872D-E64618164B06}" destId="{763C77C2-7ABC-4A2A-8AAF-B8DB9C68DB7B}" srcOrd="7" destOrd="0" presId="urn:microsoft.com/office/officeart/2005/8/layout/hList9"/>
    <dgm:cxn modelId="{FB531FB0-AAC3-48EC-840A-82F41CB14D98}" type="presParOf" srcId="{CAE4E323-4D31-4E21-872D-E64618164B06}" destId="{8E2C5B98-E66B-4E24-B99D-C88D38ECB856}" srcOrd="8" destOrd="0" presId="urn:microsoft.com/office/officeart/2005/8/layout/hList9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85ACD3-DEBB-453E-85CD-83F1D9BD50D6}" type="doc">
      <dgm:prSet loTypeId="urn:microsoft.com/office/officeart/2005/8/layout/list1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C6908F-D9E2-43A3-AE6D-A2F5A067ABFF}">
      <dgm:prSet phldrT="[Text]" custT="1"/>
      <dgm:spPr/>
      <dgm:t>
        <a:bodyPr/>
        <a:lstStyle/>
        <a:p>
          <a:r>
            <a:rPr lang="en-US" sz="1800" b="1" smtClean="0"/>
            <a:t>Deposito Ummat iB</a:t>
          </a:r>
          <a:endParaRPr lang="en-US" sz="1800" b="1" dirty="0"/>
        </a:p>
      </dgm:t>
    </dgm:pt>
    <dgm:pt modelId="{0BC855D1-DE20-487F-A013-74FF81FA54EC}" type="parTrans" cxnId="{D8463777-E62C-4CF5-AE95-37A437E295DA}">
      <dgm:prSet/>
      <dgm:spPr/>
      <dgm:t>
        <a:bodyPr/>
        <a:lstStyle/>
        <a:p>
          <a:endParaRPr lang="en-US"/>
        </a:p>
      </dgm:t>
    </dgm:pt>
    <dgm:pt modelId="{45C89176-4289-4864-85C7-D703AF403616}" type="sibTrans" cxnId="{D8463777-E62C-4CF5-AE95-37A437E295DA}">
      <dgm:prSet/>
      <dgm:spPr/>
      <dgm:t>
        <a:bodyPr/>
        <a:lstStyle/>
        <a:p>
          <a:endParaRPr lang="en-US"/>
        </a:p>
      </dgm:t>
    </dgm:pt>
    <dgm:pt modelId="{5BB25235-CF26-410C-9990-C39E0DF9897D}">
      <dgm:prSet phldrT="[Text]" custT="1"/>
      <dgm:spPr/>
      <dgm:t>
        <a:bodyPr/>
        <a:lstStyle/>
        <a:p>
          <a:r>
            <a:rPr lang="en-US" sz="1800" b="1" smtClean="0"/>
            <a:t>Tabunganku Si Barkah iB</a:t>
          </a:r>
          <a:endParaRPr lang="en-US" sz="1800" b="1" dirty="0"/>
        </a:p>
      </dgm:t>
    </dgm:pt>
    <dgm:pt modelId="{FE561542-8A29-4994-BF23-FADA58BD62A1}" type="parTrans" cxnId="{B2505111-E632-47EE-9B7B-09FE66C70E1A}">
      <dgm:prSet/>
      <dgm:spPr/>
      <dgm:t>
        <a:bodyPr/>
        <a:lstStyle/>
        <a:p>
          <a:endParaRPr lang="en-US"/>
        </a:p>
      </dgm:t>
    </dgm:pt>
    <dgm:pt modelId="{7AFBE2B9-76E3-4BFA-B5CE-99A8B217C1A2}" type="sibTrans" cxnId="{B2505111-E632-47EE-9B7B-09FE66C70E1A}">
      <dgm:prSet/>
      <dgm:spPr/>
      <dgm:t>
        <a:bodyPr/>
        <a:lstStyle/>
        <a:p>
          <a:endParaRPr lang="en-US"/>
        </a:p>
      </dgm:t>
    </dgm:pt>
    <dgm:pt modelId="{9B69237A-F924-41F9-8874-50B34A6874BF}">
      <dgm:prSet phldrT="[Text]" custT="1"/>
      <dgm:spPr/>
      <dgm:t>
        <a:bodyPr/>
        <a:lstStyle/>
        <a:p>
          <a:r>
            <a:rPr lang="en-US" sz="1800" b="1" smtClean="0"/>
            <a:t>Tabunganku Al Madinah iB</a:t>
          </a:r>
          <a:endParaRPr lang="en-US" sz="1800" b="1" dirty="0"/>
        </a:p>
      </dgm:t>
    </dgm:pt>
    <dgm:pt modelId="{6CA8AE2A-A020-4137-8CC5-5F584ACAD531}" type="parTrans" cxnId="{8BA25B9F-F3D3-4788-8D34-39AF4F485E72}">
      <dgm:prSet/>
      <dgm:spPr/>
      <dgm:t>
        <a:bodyPr/>
        <a:lstStyle/>
        <a:p>
          <a:endParaRPr lang="en-US"/>
        </a:p>
      </dgm:t>
    </dgm:pt>
    <dgm:pt modelId="{7925373F-7A0C-447E-A90F-265885295F2A}" type="sibTrans" cxnId="{8BA25B9F-F3D3-4788-8D34-39AF4F485E72}">
      <dgm:prSet/>
      <dgm:spPr/>
      <dgm:t>
        <a:bodyPr/>
        <a:lstStyle/>
        <a:p>
          <a:endParaRPr lang="en-US"/>
        </a:p>
      </dgm:t>
    </dgm:pt>
    <dgm:pt modelId="{EB471FD9-FEC1-464C-B7DB-267AF34AF3A8}">
      <dgm:prSet/>
      <dgm:spPr/>
      <dgm:t>
        <a:bodyPr/>
        <a:lstStyle/>
        <a:p>
          <a:pPr>
            <a:lnSpc>
              <a:spcPct val="150000"/>
            </a:lnSpc>
          </a:pPr>
          <a:r>
            <a:rPr lang="id-ID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Adalah dana investasi berjangka yang dikelola dalam jangka waktu 1, 3, 6, 12 bula</a:t>
          </a:r>
          <a:r>
            <a:rPr 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n </a:t>
          </a:r>
          <a:r>
            <a:rPr lang="id-ID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berdasarkan</a:t>
          </a:r>
          <a:r>
            <a:rPr 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 </a:t>
          </a:r>
          <a:r>
            <a:rPr lang="id-ID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prinsip mudharabah al-mutlaqah. </a:t>
          </a:r>
          <a:endParaRPr lang="en-US" dirty="0"/>
        </a:p>
      </dgm:t>
    </dgm:pt>
    <dgm:pt modelId="{F81EE7F8-01C0-4453-A08D-47B7DC249404}" type="parTrans" cxnId="{E02749E4-7871-497C-970D-8424E230C3EC}">
      <dgm:prSet/>
      <dgm:spPr/>
      <dgm:t>
        <a:bodyPr/>
        <a:lstStyle/>
        <a:p>
          <a:endParaRPr lang="en-US"/>
        </a:p>
      </dgm:t>
    </dgm:pt>
    <dgm:pt modelId="{9C4CB717-461A-4D12-83EC-164C23240F85}" type="sibTrans" cxnId="{E02749E4-7871-497C-970D-8424E230C3EC}">
      <dgm:prSet/>
      <dgm:spPr/>
      <dgm:t>
        <a:bodyPr/>
        <a:lstStyle/>
        <a:p>
          <a:endParaRPr lang="en-US"/>
        </a:p>
      </dgm:t>
    </dgm:pt>
    <dgm:pt modelId="{18F178B6-9A2D-4EE1-A040-F3EC5CB9FD3B}">
      <dgm:prSet/>
      <dgm:spPr/>
      <dgm:t>
        <a:bodyPr/>
        <a:lstStyle/>
        <a:p>
          <a:pPr>
            <a:lnSpc>
              <a:spcPct val="150000"/>
            </a:lnSpc>
          </a:pPr>
          <a:r>
            <a:rPr lang="id-ID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Adalah simpanan yang dikelola berdasarkan prinsip mudharabah al-mutalaqah untuk tujuan dan bersift umum. Penyetoran dan penarikan dana dapat dilakukan sewaktu-waktu.</a:t>
          </a:r>
          <a:endParaRPr lang="en-US" dirty="0"/>
        </a:p>
      </dgm:t>
    </dgm:pt>
    <dgm:pt modelId="{7BFC5CE6-907F-4C5D-8437-04D0D48A92D9}" type="parTrans" cxnId="{72B1BD19-A746-412C-8D20-827B432D447C}">
      <dgm:prSet/>
      <dgm:spPr/>
      <dgm:t>
        <a:bodyPr/>
        <a:lstStyle/>
        <a:p>
          <a:endParaRPr lang="en-US"/>
        </a:p>
      </dgm:t>
    </dgm:pt>
    <dgm:pt modelId="{A2C96C9B-B2DF-4E1F-BCF3-24F9EC02E252}" type="sibTrans" cxnId="{72B1BD19-A746-412C-8D20-827B432D447C}">
      <dgm:prSet/>
      <dgm:spPr/>
      <dgm:t>
        <a:bodyPr/>
        <a:lstStyle/>
        <a:p>
          <a:endParaRPr lang="en-US"/>
        </a:p>
      </dgm:t>
    </dgm:pt>
    <dgm:pt modelId="{D7C23BA2-E1E2-45B7-A62F-E0310B1FDF73}">
      <dgm:prSet/>
      <dgm:spPr/>
      <dgm:t>
        <a:bodyPr/>
        <a:lstStyle/>
        <a:p>
          <a:pPr>
            <a:lnSpc>
              <a:spcPct val="150000"/>
            </a:lnSpc>
          </a:pPr>
          <a:r>
            <a:rPr lang="id-ID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Adalah jenis tabungan yang ditujukan bagi anada yang berniat melaksanakan ibadah haji secara terencana sesuai deng</a:t>
          </a:r>
          <a:r>
            <a:rPr 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a</a:t>
          </a:r>
          <a:r>
            <a:rPr lang="id-ID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n kemampuan dan jangka waktu yang </a:t>
          </a:r>
          <a:r>
            <a:rPr lang="id-ID" dirty="0" smtClean="0">
              <a:effectLst/>
              <a:latin typeface="Times New Roman" pitchFamily="18" charset="0"/>
            </a:rPr>
            <a:t>anda</a:t>
          </a:r>
          <a:r>
            <a:rPr lang="id-ID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 inginkan.</a:t>
          </a:r>
          <a:endParaRPr lang="en-US" dirty="0"/>
        </a:p>
      </dgm:t>
    </dgm:pt>
    <dgm:pt modelId="{0CDE1E1D-BBE9-4B1D-81A8-A44270E9ED7A}" type="parTrans" cxnId="{9E8D9E4C-4F75-415E-A2D3-FF66C4C4E7F7}">
      <dgm:prSet/>
      <dgm:spPr/>
      <dgm:t>
        <a:bodyPr/>
        <a:lstStyle/>
        <a:p>
          <a:endParaRPr lang="en-US"/>
        </a:p>
      </dgm:t>
    </dgm:pt>
    <dgm:pt modelId="{5D409C1D-D0BE-4701-9B28-03FF0B3A83A4}" type="sibTrans" cxnId="{9E8D9E4C-4F75-415E-A2D3-FF66C4C4E7F7}">
      <dgm:prSet/>
      <dgm:spPr/>
      <dgm:t>
        <a:bodyPr/>
        <a:lstStyle/>
        <a:p>
          <a:endParaRPr lang="en-US"/>
        </a:p>
      </dgm:t>
    </dgm:pt>
    <dgm:pt modelId="{476179FE-960E-44B2-BF78-2062B90889AE}" type="pres">
      <dgm:prSet presAssocID="{1085ACD3-DEBB-453E-85CD-83F1D9BD50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2672DF-E83E-46FA-B95B-22D036BCF718}" type="pres">
      <dgm:prSet presAssocID="{E8C6908F-D9E2-43A3-AE6D-A2F5A067ABFF}" presName="parentLin" presStyleCnt="0"/>
      <dgm:spPr/>
    </dgm:pt>
    <dgm:pt modelId="{C53B4B54-B86B-4A42-AB68-406C4391429F}" type="pres">
      <dgm:prSet presAssocID="{E8C6908F-D9E2-43A3-AE6D-A2F5A067ABF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5ACD6F6-ED85-49CE-ABB0-BE366ED3FA85}" type="pres">
      <dgm:prSet presAssocID="{E8C6908F-D9E2-43A3-AE6D-A2F5A067ABF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0F882-03EC-45F4-AEDC-DBEA59BD2AA1}" type="pres">
      <dgm:prSet presAssocID="{E8C6908F-D9E2-43A3-AE6D-A2F5A067ABFF}" presName="negativeSpace" presStyleCnt="0"/>
      <dgm:spPr/>
    </dgm:pt>
    <dgm:pt modelId="{280FD762-66FD-49AD-ACA5-422233818DAB}" type="pres">
      <dgm:prSet presAssocID="{E8C6908F-D9E2-43A3-AE6D-A2F5A067ABF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C2A48C-21E2-4A69-A82B-26C1EC28D410}" type="pres">
      <dgm:prSet presAssocID="{45C89176-4289-4864-85C7-D703AF403616}" presName="spaceBetweenRectangles" presStyleCnt="0"/>
      <dgm:spPr/>
    </dgm:pt>
    <dgm:pt modelId="{3D7413C5-74B9-4DAD-83DD-0BBB19D62147}" type="pres">
      <dgm:prSet presAssocID="{5BB25235-CF26-410C-9990-C39E0DF9897D}" presName="parentLin" presStyleCnt="0"/>
      <dgm:spPr/>
    </dgm:pt>
    <dgm:pt modelId="{67F8B213-4979-4D4A-B8D2-3DAF7B71C094}" type="pres">
      <dgm:prSet presAssocID="{5BB25235-CF26-410C-9990-C39E0DF9897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5DDD9D7-7DF3-40FD-87E8-185E215F24F9}" type="pres">
      <dgm:prSet presAssocID="{5BB25235-CF26-410C-9990-C39E0DF9897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B29B7-3D3C-4030-BA43-296CFF14C142}" type="pres">
      <dgm:prSet presAssocID="{5BB25235-CF26-410C-9990-C39E0DF9897D}" presName="negativeSpace" presStyleCnt="0"/>
      <dgm:spPr/>
    </dgm:pt>
    <dgm:pt modelId="{E62A0478-0703-4E87-8F9B-DB49154CDCDA}" type="pres">
      <dgm:prSet presAssocID="{5BB25235-CF26-410C-9990-C39E0DF9897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0024D-2021-4CBF-9155-EE1E2DA36BEB}" type="pres">
      <dgm:prSet presAssocID="{7AFBE2B9-76E3-4BFA-B5CE-99A8B217C1A2}" presName="spaceBetweenRectangles" presStyleCnt="0"/>
      <dgm:spPr/>
    </dgm:pt>
    <dgm:pt modelId="{3FDD6411-56D9-40A1-B64D-74412D1A18FA}" type="pres">
      <dgm:prSet presAssocID="{9B69237A-F924-41F9-8874-50B34A6874BF}" presName="parentLin" presStyleCnt="0"/>
      <dgm:spPr/>
    </dgm:pt>
    <dgm:pt modelId="{1B320879-E113-4B62-8DA3-69CDA2B1DC1F}" type="pres">
      <dgm:prSet presAssocID="{9B69237A-F924-41F9-8874-50B34A6874B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457D4AF-203E-4F47-AD7D-E61E283D50D1}" type="pres">
      <dgm:prSet presAssocID="{9B69237A-F924-41F9-8874-50B34A6874B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345E39-7C48-46A6-A1D4-51B465B9829C}" type="pres">
      <dgm:prSet presAssocID="{9B69237A-F924-41F9-8874-50B34A6874BF}" presName="negativeSpace" presStyleCnt="0"/>
      <dgm:spPr/>
    </dgm:pt>
    <dgm:pt modelId="{E7B3562D-57B5-4A85-BFAD-07D37DED178E}" type="pres">
      <dgm:prSet presAssocID="{9B69237A-F924-41F9-8874-50B34A6874B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E5385E-8822-4E5C-9B5E-1A41349C165F}" type="presOf" srcId="{E8C6908F-D9E2-43A3-AE6D-A2F5A067ABFF}" destId="{C5ACD6F6-ED85-49CE-ABB0-BE366ED3FA85}" srcOrd="1" destOrd="0" presId="urn:microsoft.com/office/officeart/2005/8/layout/list1"/>
    <dgm:cxn modelId="{9D847D69-39F0-4D5E-B30C-F1B2FB11BADE}" type="presOf" srcId="{5BB25235-CF26-410C-9990-C39E0DF9897D}" destId="{67F8B213-4979-4D4A-B8D2-3DAF7B71C094}" srcOrd="0" destOrd="0" presId="urn:microsoft.com/office/officeart/2005/8/layout/list1"/>
    <dgm:cxn modelId="{A144AF26-5E94-4D69-AC9F-EFA6B75485F0}" type="presOf" srcId="{9B69237A-F924-41F9-8874-50B34A6874BF}" destId="{6457D4AF-203E-4F47-AD7D-E61E283D50D1}" srcOrd="1" destOrd="0" presId="urn:microsoft.com/office/officeart/2005/8/layout/list1"/>
    <dgm:cxn modelId="{DABA1E33-5485-4264-8054-B6F1ECA48B56}" type="presOf" srcId="{EB471FD9-FEC1-464C-B7DB-267AF34AF3A8}" destId="{280FD762-66FD-49AD-ACA5-422233818DAB}" srcOrd="0" destOrd="0" presId="urn:microsoft.com/office/officeart/2005/8/layout/list1"/>
    <dgm:cxn modelId="{D8463777-E62C-4CF5-AE95-37A437E295DA}" srcId="{1085ACD3-DEBB-453E-85CD-83F1D9BD50D6}" destId="{E8C6908F-D9E2-43A3-AE6D-A2F5A067ABFF}" srcOrd="0" destOrd="0" parTransId="{0BC855D1-DE20-487F-A013-74FF81FA54EC}" sibTransId="{45C89176-4289-4864-85C7-D703AF403616}"/>
    <dgm:cxn modelId="{8BA25B9F-F3D3-4788-8D34-39AF4F485E72}" srcId="{1085ACD3-DEBB-453E-85CD-83F1D9BD50D6}" destId="{9B69237A-F924-41F9-8874-50B34A6874BF}" srcOrd="2" destOrd="0" parTransId="{6CA8AE2A-A020-4137-8CC5-5F584ACAD531}" sibTransId="{7925373F-7A0C-447E-A90F-265885295F2A}"/>
    <dgm:cxn modelId="{7B8C4657-E423-4754-92AE-FB3D99D7D5D0}" type="presOf" srcId="{E8C6908F-D9E2-43A3-AE6D-A2F5A067ABFF}" destId="{C53B4B54-B86B-4A42-AB68-406C4391429F}" srcOrd="0" destOrd="0" presId="urn:microsoft.com/office/officeart/2005/8/layout/list1"/>
    <dgm:cxn modelId="{CCD1B107-9398-441E-94CB-B82DEEDDE3D0}" type="presOf" srcId="{D7C23BA2-E1E2-45B7-A62F-E0310B1FDF73}" destId="{E7B3562D-57B5-4A85-BFAD-07D37DED178E}" srcOrd="0" destOrd="0" presId="urn:microsoft.com/office/officeart/2005/8/layout/list1"/>
    <dgm:cxn modelId="{B2505111-E632-47EE-9B7B-09FE66C70E1A}" srcId="{1085ACD3-DEBB-453E-85CD-83F1D9BD50D6}" destId="{5BB25235-CF26-410C-9990-C39E0DF9897D}" srcOrd="1" destOrd="0" parTransId="{FE561542-8A29-4994-BF23-FADA58BD62A1}" sibTransId="{7AFBE2B9-76E3-4BFA-B5CE-99A8B217C1A2}"/>
    <dgm:cxn modelId="{82A30890-7CED-4AE1-8DD6-F6686975C22D}" type="presOf" srcId="{1085ACD3-DEBB-453E-85CD-83F1D9BD50D6}" destId="{476179FE-960E-44B2-BF78-2062B90889AE}" srcOrd="0" destOrd="0" presId="urn:microsoft.com/office/officeart/2005/8/layout/list1"/>
    <dgm:cxn modelId="{F893174C-FDBA-4FB3-96B9-66FC7F0205B8}" type="presOf" srcId="{18F178B6-9A2D-4EE1-A040-F3EC5CB9FD3B}" destId="{E62A0478-0703-4E87-8F9B-DB49154CDCDA}" srcOrd="0" destOrd="0" presId="urn:microsoft.com/office/officeart/2005/8/layout/list1"/>
    <dgm:cxn modelId="{70D4CF6A-017F-409F-821E-3B343813C498}" type="presOf" srcId="{5BB25235-CF26-410C-9990-C39E0DF9897D}" destId="{D5DDD9D7-7DF3-40FD-87E8-185E215F24F9}" srcOrd="1" destOrd="0" presId="urn:microsoft.com/office/officeart/2005/8/layout/list1"/>
    <dgm:cxn modelId="{E02749E4-7871-497C-970D-8424E230C3EC}" srcId="{E8C6908F-D9E2-43A3-AE6D-A2F5A067ABFF}" destId="{EB471FD9-FEC1-464C-B7DB-267AF34AF3A8}" srcOrd="0" destOrd="0" parTransId="{F81EE7F8-01C0-4453-A08D-47B7DC249404}" sibTransId="{9C4CB717-461A-4D12-83EC-164C23240F85}"/>
    <dgm:cxn modelId="{72B1BD19-A746-412C-8D20-827B432D447C}" srcId="{5BB25235-CF26-410C-9990-C39E0DF9897D}" destId="{18F178B6-9A2D-4EE1-A040-F3EC5CB9FD3B}" srcOrd="0" destOrd="0" parTransId="{7BFC5CE6-907F-4C5D-8437-04D0D48A92D9}" sibTransId="{A2C96C9B-B2DF-4E1F-BCF3-24F9EC02E252}"/>
    <dgm:cxn modelId="{7643CAD6-2481-441D-9327-4D6210139C2B}" type="presOf" srcId="{9B69237A-F924-41F9-8874-50B34A6874BF}" destId="{1B320879-E113-4B62-8DA3-69CDA2B1DC1F}" srcOrd="0" destOrd="0" presId="urn:microsoft.com/office/officeart/2005/8/layout/list1"/>
    <dgm:cxn modelId="{9E8D9E4C-4F75-415E-A2D3-FF66C4C4E7F7}" srcId="{9B69237A-F924-41F9-8874-50B34A6874BF}" destId="{D7C23BA2-E1E2-45B7-A62F-E0310B1FDF73}" srcOrd="0" destOrd="0" parTransId="{0CDE1E1D-BBE9-4B1D-81A8-A44270E9ED7A}" sibTransId="{5D409C1D-D0BE-4701-9B28-03FF0B3A83A4}"/>
    <dgm:cxn modelId="{14D87664-59B5-4862-A980-C45A5EA98A17}" type="presParOf" srcId="{476179FE-960E-44B2-BF78-2062B90889AE}" destId="{A02672DF-E83E-46FA-B95B-22D036BCF718}" srcOrd="0" destOrd="0" presId="urn:microsoft.com/office/officeart/2005/8/layout/list1"/>
    <dgm:cxn modelId="{4A78D8F3-C832-4905-8D64-E3A4F1BFF7A8}" type="presParOf" srcId="{A02672DF-E83E-46FA-B95B-22D036BCF718}" destId="{C53B4B54-B86B-4A42-AB68-406C4391429F}" srcOrd="0" destOrd="0" presId="urn:microsoft.com/office/officeart/2005/8/layout/list1"/>
    <dgm:cxn modelId="{5B597CF0-D4F3-4213-8D08-00A4E8179951}" type="presParOf" srcId="{A02672DF-E83E-46FA-B95B-22D036BCF718}" destId="{C5ACD6F6-ED85-49CE-ABB0-BE366ED3FA85}" srcOrd="1" destOrd="0" presId="urn:microsoft.com/office/officeart/2005/8/layout/list1"/>
    <dgm:cxn modelId="{695AC33A-4E42-4FA6-BBCE-DC10DD92C9C9}" type="presParOf" srcId="{476179FE-960E-44B2-BF78-2062B90889AE}" destId="{CE40F882-03EC-45F4-AEDC-DBEA59BD2AA1}" srcOrd="1" destOrd="0" presId="urn:microsoft.com/office/officeart/2005/8/layout/list1"/>
    <dgm:cxn modelId="{9F718C42-F350-4502-9DE5-172B697431E6}" type="presParOf" srcId="{476179FE-960E-44B2-BF78-2062B90889AE}" destId="{280FD762-66FD-49AD-ACA5-422233818DAB}" srcOrd="2" destOrd="0" presId="urn:microsoft.com/office/officeart/2005/8/layout/list1"/>
    <dgm:cxn modelId="{A96D0595-7B88-47F4-A2BB-70462030700B}" type="presParOf" srcId="{476179FE-960E-44B2-BF78-2062B90889AE}" destId="{08C2A48C-21E2-4A69-A82B-26C1EC28D410}" srcOrd="3" destOrd="0" presId="urn:microsoft.com/office/officeart/2005/8/layout/list1"/>
    <dgm:cxn modelId="{DFDF72F7-13E6-4D45-A365-19DB68099DB1}" type="presParOf" srcId="{476179FE-960E-44B2-BF78-2062B90889AE}" destId="{3D7413C5-74B9-4DAD-83DD-0BBB19D62147}" srcOrd="4" destOrd="0" presId="urn:microsoft.com/office/officeart/2005/8/layout/list1"/>
    <dgm:cxn modelId="{F211D801-99F4-4661-B830-9E0550AE0E2F}" type="presParOf" srcId="{3D7413C5-74B9-4DAD-83DD-0BBB19D62147}" destId="{67F8B213-4979-4D4A-B8D2-3DAF7B71C094}" srcOrd="0" destOrd="0" presId="urn:microsoft.com/office/officeart/2005/8/layout/list1"/>
    <dgm:cxn modelId="{CC4F4336-4934-4550-A5BA-DD00C40B22B0}" type="presParOf" srcId="{3D7413C5-74B9-4DAD-83DD-0BBB19D62147}" destId="{D5DDD9D7-7DF3-40FD-87E8-185E215F24F9}" srcOrd="1" destOrd="0" presId="urn:microsoft.com/office/officeart/2005/8/layout/list1"/>
    <dgm:cxn modelId="{1FEECA97-5BD3-4148-AA57-4BBA92DA5383}" type="presParOf" srcId="{476179FE-960E-44B2-BF78-2062B90889AE}" destId="{3B5B29B7-3D3C-4030-BA43-296CFF14C142}" srcOrd="5" destOrd="0" presId="urn:microsoft.com/office/officeart/2005/8/layout/list1"/>
    <dgm:cxn modelId="{15F5F61A-5A3E-483C-A8A8-43735BBA0A3F}" type="presParOf" srcId="{476179FE-960E-44B2-BF78-2062B90889AE}" destId="{E62A0478-0703-4E87-8F9B-DB49154CDCDA}" srcOrd="6" destOrd="0" presId="urn:microsoft.com/office/officeart/2005/8/layout/list1"/>
    <dgm:cxn modelId="{36A833E1-A19F-49AC-86DD-6D8DCECCDD2F}" type="presParOf" srcId="{476179FE-960E-44B2-BF78-2062B90889AE}" destId="{6580024D-2021-4CBF-9155-EE1E2DA36BEB}" srcOrd="7" destOrd="0" presId="urn:microsoft.com/office/officeart/2005/8/layout/list1"/>
    <dgm:cxn modelId="{918FF0A4-B77D-41C1-A2EF-4B6E1DEC2442}" type="presParOf" srcId="{476179FE-960E-44B2-BF78-2062B90889AE}" destId="{3FDD6411-56D9-40A1-B64D-74412D1A18FA}" srcOrd="8" destOrd="0" presId="urn:microsoft.com/office/officeart/2005/8/layout/list1"/>
    <dgm:cxn modelId="{4A430727-A907-4727-AE24-7C2AEF84E451}" type="presParOf" srcId="{3FDD6411-56D9-40A1-B64D-74412D1A18FA}" destId="{1B320879-E113-4B62-8DA3-69CDA2B1DC1F}" srcOrd="0" destOrd="0" presId="urn:microsoft.com/office/officeart/2005/8/layout/list1"/>
    <dgm:cxn modelId="{BB2646A8-7866-4F7F-9B41-3F426BAF000A}" type="presParOf" srcId="{3FDD6411-56D9-40A1-B64D-74412D1A18FA}" destId="{6457D4AF-203E-4F47-AD7D-E61E283D50D1}" srcOrd="1" destOrd="0" presId="urn:microsoft.com/office/officeart/2005/8/layout/list1"/>
    <dgm:cxn modelId="{860CEFB2-10DE-412D-B767-7385F57DBB77}" type="presParOf" srcId="{476179FE-960E-44B2-BF78-2062B90889AE}" destId="{98345E39-7C48-46A6-A1D4-51B465B9829C}" srcOrd="9" destOrd="0" presId="urn:microsoft.com/office/officeart/2005/8/layout/list1"/>
    <dgm:cxn modelId="{052CFF9C-2DEA-4C2E-829E-2B422BAF3AA8}" type="presParOf" srcId="{476179FE-960E-44B2-BF78-2062B90889AE}" destId="{E7B3562D-57B5-4A85-BFAD-07D37DED178E}" srcOrd="10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85ACD3-DEBB-453E-85CD-83F1D9BD50D6}" type="doc">
      <dgm:prSet loTypeId="urn:microsoft.com/office/officeart/2005/8/layout/list1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C6908F-D9E2-43A3-AE6D-A2F5A067ABFF}">
      <dgm:prSet phldrT="[Text]" custT="1"/>
      <dgm:spPr/>
      <dgm:t>
        <a:bodyPr/>
        <a:lstStyle/>
        <a:p>
          <a:r>
            <a:rPr lang="en-US" sz="1800" b="1" dirty="0" err="1" smtClean="0"/>
            <a:t>Tabunganku</a:t>
          </a:r>
          <a:r>
            <a:rPr lang="en-US" sz="1800" b="1" dirty="0" smtClean="0"/>
            <a:t> </a:t>
          </a:r>
          <a:r>
            <a:rPr lang="en-US" sz="1800" b="1" dirty="0" err="1" smtClean="0"/>
            <a:t>Amanah</a:t>
          </a:r>
          <a:r>
            <a:rPr lang="en-US" sz="1800" b="1" dirty="0" smtClean="0"/>
            <a:t> </a:t>
          </a:r>
          <a:r>
            <a:rPr lang="en-US" sz="1800" b="1" dirty="0" err="1" smtClean="0"/>
            <a:t>iB</a:t>
          </a:r>
          <a:endParaRPr lang="en-US" sz="1800" b="1" dirty="0"/>
        </a:p>
      </dgm:t>
    </dgm:pt>
    <dgm:pt modelId="{0BC855D1-DE20-487F-A013-74FF81FA54EC}" type="parTrans" cxnId="{D8463777-E62C-4CF5-AE95-37A437E295DA}">
      <dgm:prSet/>
      <dgm:spPr/>
      <dgm:t>
        <a:bodyPr/>
        <a:lstStyle/>
        <a:p>
          <a:endParaRPr lang="en-US"/>
        </a:p>
      </dgm:t>
    </dgm:pt>
    <dgm:pt modelId="{45C89176-4289-4864-85C7-D703AF403616}" type="sibTrans" cxnId="{D8463777-E62C-4CF5-AE95-37A437E295DA}">
      <dgm:prSet/>
      <dgm:spPr/>
      <dgm:t>
        <a:bodyPr/>
        <a:lstStyle/>
        <a:p>
          <a:endParaRPr lang="en-US"/>
        </a:p>
      </dgm:t>
    </dgm:pt>
    <dgm:pt modelId="{5BB25235-CF26-410C-9990-C39E0DF9897D}">
      <dgm:prSet phldrT="[Text]" custT="1"/>
      <dgm:spPr/>
      <dgm:t>
        <a:bodyPr/>
        <a:lstStyle/>
        <a:p>
          <a:r>
            <a:rPr lang="en-US" sz="1800" b="1" dirty="0" err="1" smtClean="0"/>
            <a:t>Tabunganku</a:t>
          </a:r>
          <a:r>
            <a:rPr lang="en-US" sz="1800" b="1" dirty="0" smtClean="0"/>
            <a:t> Si </a:t>
          </a:r>
          <a:r>
            <a:rPr lang="en-US" sz="1800" b="1" dirty="0" err="1" smtClean="0"/>
            <a:t>Edu</a:t>
          </a:r>
          <a:r>
            <a:rPr lang="en-US" sz="1800" b="1" dirty="0" smtClean="0"/>
            <a:t> </a:t>
          </a:r>
          <a:r>
            <a:rPr lang="en-US" sz="1800" b="1" dirty="0" err="1" smtClean="0"/>
            <a:t>iB</a:t>
          </a:r>
          <a:endParaRPr lang="en-US" sz="1800" b="1" dirty="0"/>
        </a:p>
      </dgm:t>
    </dgm:pt>
    <dgm:pt modelId="{FE561542-8A29-4994-BF23-FADA58BD62A1}" type="parTrans" cxnId="{B2505111-E632-47EE-9B7B-09FE66C70E1A}">
      <dgm:prSet/>
      <dgm:spPr/>
      <dgm:t>
        <a:bodyPr/>
        <a:lstStyle/>
        <a:p>
          <a:endParaRPr lang="en-US"/>
        </a:p>
      </dgm:t>
    </dgm:pt>
    <dgm:pt modelId="{7AFBE2B9-76E3-4BFA-B5CE-99A8B217C1A2}" type="sibTrans" cxnId="{B2505111-E632-47EE-9B7B-09FE66C70E1A}">
      <dgm:prSet/>
      <dgm:spPr/>
      <dgm:t>
        <a:bodyPr/>
        <a:lstStyle/>
        <a:p>
          <a:endParaRPr lang="en-US"/>
        </a:p>
      </dgm:t>
    </dgm:pt>
    <dgm:pt modelId="{9B69237A-F924-41F9-8874-50B34A6874BF}">
      <dgm:prSet phldrT="[Text]" custT="1"/>
      <dgm:spPr/>
      <dgm:t>
        <a:bodyPr/>
        <a:lstStyle/>
        <a:p>
          <a:r>
            <a:rPr lang="en-US" sz="1800" b="1" dirty="0" err="1" smtClean="0"/>
            <a:t>Tabunganku</a:t>
          </a:r>
          <a:r>
            <a:rPr lang="en-US" sz="1800" b="1" dirty="0" smtClean="0"/>
            <a:t> </a:t>
          </a:r>
          <a:r>
            <a:rPr lang="en-US" sz="1800" b="1" dirty="0" err="1" smtClean="0"/>
            <a:t>Qurban</a:t>
          </a:r>
          <a:r>
            <a:rPr lang="en-US" sz="1800" b="1" dirty="0" smtClean="0"/>
            <a:t> </a:t>
          </a:r>
          <a:r>
            <a:rPr lang="en-US" sz="1800" b="1" dirty="0" err="1" smtClean="0"/>
            <a:t>iB</a:t>
          </a:r>
          <a:endParaRPr lang="en-US" sz="1800" b="1" dirty="0"/>
        </a:p>
      </dgm:t>
    </dgm:pt>
    <dgm:pt modelId="{6CA8AE2A-A020-4137-8CC5-5F584ACAD531}" type="parTrans" cxnId="{8BA25B9F-F3D3-4788-8D34-39AF4F485E72}">
      <dgm:prSet/>
      <dgm:spPr/>
      <dgm:t>
        <a:bodyPr/>
        <a:lstStyle/>
        <a:p>
          <a:endParaRPr lang="en-US"/>
        </a:p>
      </dgm:t>
    </dgm:pt>
    <dgm:pt modelId="{7925373F-7A0C-447E-A90F-265885295F2A}" type="sibTrans" cxnId="{8BA25B9F-F3D3-4788-8D34-39AF4F485E72}">
      <dgm:prSet/>
      <dgm:spPr/>
      <dgm:t>
        <a:bodyPr/>
        <a:lstStyle/>
        <a:p>
          <a:endParaRPr lang="en-US"/>
        </a:p>
      </dgm:t>
    </dgm:pt>
    <dgm:pt modelId="{EB471FD9-FEC1-464C-B7DB-267AF34AF3A8}">
      <dgm:prSet/>
      <dgm:spPr/>
      <dgm:t>
        <a:bodyPr/>
        <a:lstStyle/>
        <a:p>
          <a:pPr>
            <a:lnSpc>
              <a:spcPct val="150000"/>
            </a:lnSpc>
          </a:pPr>
          <a:r>
            <a:rPr lang="id-ID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Adalah simpanan yang dikelola berdasarkan prinsip wadi’ah yad dammamah, dengan tujuan yang bersifat umum. Penyetoran dan penarikan dana dapat dilakukan sewaktu-waktu. </a:t>
          </a:r>
          <a:endParaRPr lang="en-US" dirty="0"/>
        </a:p>
      </dgm:t>
    </dgm:pt>
    <dgm:pt modelId="{F81EE7F8-01C0-4453-A08D-47B7DC249404}" type="parTrans" cxnId="{E02749E4-7871-497C-970D-8424E230C3EC}">
      <dgm:prSet/>
      <dgm:spPr/>
      <dgm:t>
        <a:bodyPr/>
        <a:lstStyle/>
        <a:p>
          <a:endParaRPr lang="en-US"/>
        </a:p>
      </dgm:t>
    </dgm:pt>
    <dgm:pt modelId="{9C4CB717-461A-4D12-83EC-164C23240F85}" type="sibTrans" cxnId="{E02749E4-7871-497C-970D-8424E230C3EC}">
      <dgm:prSet/>
      <dgm:spPr/>
      <dgm:t>
        <a:bodyPr/>
        <a:lstStyle/>
        <a:p>
          <a:endParaRPr lang="en-US"/>
        </a:p>
      </dgm:t>
    </dgm:pt>
    <dgm:pt modelId="{18F178B6-9A2D-4EE1-A040-F3EC5CB9FD3B}">
      <dgm:prSet/>
      <dgm:spPr/>
      <dgm:t>
        <a:bodyPr/>
        <a:lstStyle/>
        <a:p>
          <a:pPr>
            <a:lnSpc>
              <a:spcPct val="150000"/>
            </a:lnSpc>
          </a:pPr>
          <a:r>
            <a:rPr lang="id-ID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Adalah simpanan yang dikelola berdasarkan prinsip wadi’ah yad dammamah,</a:t>
          </a:r>
          <a:r>
            <a:rPr 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 </a:t>
          </a:r>
          <a:r>
            <a:rPr lang="id-ID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dengan tuju</a:t>
          </a:r>
          <a:r>
            <a:rPr 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an </a:t>
          </a:r>
          <a:r>
            <a:rPr lang="id-ID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untuk membiayai pendidikan. </a:t>
          </a:r>
          <a:endParaRPr lang="en-US" dirty="0"/>
        </a:p>
      </dgm:t>
    </dgm:pt>
    <dgm:pt modelId="{7BFC5CE6-907F-4C5D-8437-04D0D48A92D9}" type="parTrans" cxnId="{72B1BD19-A746-412C-8D20-827B432D447C}">
      <dgm:prSet/>
      <dgm:spPr/>
      <dgm:t>
        <a:bodyPr/>
        <a:lstStyle/>
        <a:p>
          <a:endParaRPr lang="en-US"/>
        </a:p>
      </dgm:t>
    </dgm:pt>
    <dgm:pt modelId="{A2C96C9B-B2DF-4E1F-BCF3-24F9EC02E252}" type="sibTrans" cxnId="{72B1BD19-A746-412C-8D20-827B432D447C}">
      <dgm:prSet/>
      <dgm:spPr/>
      <dgm:t>
        <a:bodyPr/>
        <a:lstStyle/>
        <a:p>
          <a:endParaRPr lang="en-US"/>
        </a:p>
      </dgm:t>
    </dgm:pt>
    <dgm:pt modelId="{D7C23BA2-E1E2-45B7-A62F-E0310B1FDF73}">
      <dgm:prSet/>
      <dgm:spPr/>
      <dgm:t>
        <a:bodyPr/>
        <a:lstStyle/>
        <a:p>
          <a:pPr>
            <a:lnSpc>
              <a:spcPct val="150000"/>
            </a:lnSpc>
          </a:pPr>
          <a:r>
            <a:rPr lang="id-ID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Adalah simpanan yang dikelola berdasarkan prinsip wadi’ah yad dammamah,</a:t>
          </a:r>
          <a:r>
            <a:rPr 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 </a:t>
          </a:r>
          <a:r>
            <a:rPr lang="id-ID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dengan tujuan untuk pembelian hewan qurban di bulan Dzulhijjah. Penyetoran dapat dilakukan sewaktu-waktu namun penarikannya hanya dapat dilakukan setahun sekali pada saat pembelian hewan qurban. </a:t>
          </a:r>
          <a:endParaRPr lang="en-US" dirty="0"/>
        </a:p>
      </dgm:t>
    </dgm:pt>
    <dgm:pt modelId="{0CDE1E1D-BBE9-4B1D-81A8-A44270E9ED7A}" type="parTrans" cxnId="{9E8D9E4C-4F75-415E-A2D3-FF66C4C4E7F7}">
      <dgm:prSet/>
      <dgm:spPr/>
      <dgm:t>
        <a:bodyPr/>
        <a:lstStyle/>
        <a:p>
          <a:endParaRPr lang="en-US"/>
        </a:p>
      </dgm:t>
    </dgm:pt>
    <dgm:pt modelId="{5D409C1D-D0BE-4701-9B28-03FF0B3A83A4}" type="sibTrans" cxnId="{9E8D9E4C-4F75-415E-A2D3-FF66C4C4E7F7}">
      <dgm:prSet/>
      <dgm:spPr/>
      <dgm:t>
        <a:bodyPr/>
        <a:lstStyle/>
        <a:p>
          <a:endParaRPr lang="en-US"/>
        </a:p>
      </dgm:t>
    </dgm:pt>
    <dgm:pt modelId="{476179FE-960E-44B2-BF78-2062B90889AE}" type="pres">
      <dgm:prSet presAssocID="{1085ACD3-DEBB-453E-85CD-83F1D9BD50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2672DF-E83E-46FA-B95B-22D036BCF718}" type="pres">
      <dgm:prSet presAssocID="{E8C6908F-D9E2-43A3-AE6D-A2F5A067ABFF}" presName="parentLin" presStyleCnt="0"/>
      <dgm:spPr/>
    </dgm:pt>
    <dgm:pt modelId="{C53B4B54-B86B-4A42-AB68-406C4391429F}" type="pres">
      <dgm:prSet presAssocID="{E8C6908F-D9E2-43A3-AE6D-A2F5A067ABF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5ACD6F6-ED85-49CE-ABB0-BE366ED3FA85}" type="pres">
      <dgm:prSet presAssocID="{E8C6908F-D9E2-43A3-AE6D-A2F5A067ABF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0F882-03EC-45F4-AEDC-DBEA59BD2AA1}" type="pres">
      <dgm:prSet presAssocID="{E8C6908F-D9E2-43A3-AE6D-A2F5A067ABFF}" presName="negativeSpace" presStyleCnt="0"/>
      <dgm:spPr/>
    </dgm:pt>
    <dgm:pt modelId="{280FD762-66FD-49AD-ACA5-422233818DAB}" type="pres">
      <dgm:prSet presAssocID="{E8C6908F-D9E2-43A3-AE6D-A2F5A067ABF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C2A48C-21E2-4A69-A82B-26C1EC28D410}" type="pres">
      <dgm:prSet presAssocID="{45C89176-4289-4864-85C7-D703AF403616}" presName="spaceBetweenRectangles" presStyleCnt="0"/>
      <dgm:spPr/>
    </dgm:pt>
    <dgm:pt modelId="{3D7413C5-74B9-4DAD-83DD-0BBB19D62147}" type="pres">
      <dgm:prSet presAssocID="{5BB25235-CF26-410C-9990-C39E0DF9897D}" presName="parentLin" presStyleCnt="0"/>
      <dgm:spPr/>
    </dgm:pt>
    <dgm:pt modelId="{67F8B213-4979-4D4A-B8D2-3DAF7B71C094}" type="pres">
      <dgm:prSet presAssocID="{5BB25235-CF26-410C-9990-C39E0DF9897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5DDD9D7-7DF3-40FD-87E8-185E215F24F9}" type="pres">
      <dgm:prSet presAssocID="{5BB25235-CF26-410C-9990-C39E0DF9897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B29B7-3D3C-4030-BA43-296CFF14C142}" type="pres">
      <dgm:prSet presAssocID="{5BB25235-CF26-410C-9990-C39E0DF9897D}" presName="negativeSpace" presStyleCnt="0"/>
      <dgm:spPr/>
    </dgm:pt>
    <dgm:pt modelId="{E62A0478-0703-4E87-8F9B-DB49154CDCDA}" type="pres">
      <dgm:prSet presAssocID="{5BB25235-CF26-410C-9990-C39E0DF9897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0024D-2021-4CBF-9155-EE1E2DA36BEB}" type="pres">
      <dgm:prSet presAssocID="{7AFBE2B9-76E3-4BFA-B5CE-99A8B217C1A2}" presName="spaceBetweenRectangles" presStyleCnt="0"/>
      <dgm:spPr/>
    </dgm:pt>
    <dgm:pt modelId="{3FDD6411-56D9-40A1-B64D-74412D1A18FA}" type="pres">
      <dgm:prSet presAssocID="{9B69237A-F924-41F9-8874-50B34A6874BF}" presName="parentLin" presStyleCnt="0"/>
      <dgm:spPr/>
    </dgm:pt>
    <dgm:pt modelId="{1B320879-E113-4B62-8DA3-69CDA2B1DC1F}" type="pres">
      <dgm:prSet presAssocID="{9B69237A-F924-41F9-8874-50B34A6874B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457D4AF-203E-4F47-AD7D-E61E283D50D1}" type="pres">
      <dgm:prSet presAssocID="{9B69237A-F924-41F9-8874-50B34A6874B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345E39-7C48-46A6-A1D4-51B465B9829C}" type="pres">
      <dgm:prSet presAssocID="{9B69237A-F924-41F9-8874-50B34A6874BF}" presName="negativeSpace" presStyleCnt="0"/>
      <dgm:spPr/>
    </dgm:pt>
    <dgm:pt modelId="{E7B3562D-57B5-4A85-BFAD-07D37DED178E}" type="pres">
      <dgm:prSet presAssocID="{9B69237A-F924-41F9-8874-50B34A6874B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FC8C0D-45FA-49A6-A5EE-055A9F729271}" type="presOf" srcId="{1085ACD3-DEBB-453E-85CD-83F1D9BD50D6}" destId="{476179FE-960E-44B2-BF78-2062B90889AE}" srcOrd="0" destOrd="0" presId="urn:microsoft.com/office/officeart/2005/8/layout/list1"/>
    <dgm:cxn modelId="{749D6E2C-60D4-4828-8112-F67FB89A53EF}" type="presOf" srcId="{E8C6908F-D9E2-43A3-AE6D-A2F5A067ABFF}" destId="{C53B4B54-B86B-4A42-AB68-406C4391429F}" srcOrd="0" destOrd="0" presId="urn:microsoft.com/office/officeart/2005/8/layout/list1"/>
    <dgm:cxn modelId="{8EC3C85F-D104-43EF-BB79-6A65CB1150E1}" type="presOf" srcId="{9B69237A-F924-41F9-8874-50B34A6874BF}" destId="{1B320879-E113-4B62-8DA3-69CDA2B1DC1F}" srcOrd="0" destOrd="0" presId="urn:microsoft.com/office/officeart/2005/8/layout/list1"/>
    <dgm:cxn modelId="{B3E5A0EC-319D-406D-8394-189A72937F34}" type="presOf" srcId="{5BB25235-CF26-410C-9990-C39E0DF9897D}" destId="{67F8B213-4979-4D4A-B8D2-3DAF7B71C094}" srcOrd="0" destOrd="0" presId="urn:microsoft.com/office/officeart/2005/8/layout/list1"/>
    <dgm:cxn modelId="{7ABA34AE-6BCF-4E98-8901-BF5EF6E03D93}" type="presOf" srcId="{E8C6908F-D9E2-43A3-AE6D-A2F5A067ABFF}" destId="{C5ACD6F6-ED85-49CE-ABB0-BE366ED3FA85}" srcOrd="1" destOrd="0" presId="urn:microsoft.com/office/officeart/2005/8/layout/list1"/>
    <dgm:cxn modelId="{D8463777-E62C-4CF5-AE95-37A437E295DA}" srcId="{1085ACD3-DEBB-453E-85CD-83F1D9BD50D6}" destId="{E8C6908F-D9E2-43A3-AE6D-A2F5A067ABFF}" srcOrd="0" destOrd="0" parTransId="{0BC855D1-DE20-487F-A013-74FF81FA54EC}" sibTransId="{45C89176-4289-4864-85C7-D703AF403616}"/>
    <dgm:cxn modelId="{8BA25B9F-F3D3-4788-8D34-39AF4F485E72}" srcId="{1085ACD3-DEBB-453E-85CD-83F1D9BD50D6}" destId="{9B69237A-F924-41F9-8874-50B34A6874BF}" srcOrd="2" destOrd="0" parTransId="{6CA8AE2A-A020-4137-8CC5-5F584ACAD531}" sibTransId="{7925373F-7A0C-447E-A90F-265885295F2A}"/>
    <dgm:cxn modelId="{DCB2F4A4-F8B3-4CEC-AB53-C487FE2AE5CD}" type="presOf" srcId="{EB471FD9-FEC1-464C-B7DB-267AF34AF3A8}" destId="{280FD762-66FD-49AD-ACA5-422233818DAB}" srcOrd="0" destOrd="0" presId="urn:microsoft.com/office/officeart/2005/8/layout/list1"/>
    <dgm:cxn modelId="{9FACF6D1-2C30-4175-BC5A-09241C03F43A}" type="presOf" srcId="{18F178B6-9A2D-4EE1-A040-F3EC5CB9FD3B}" destId="{E62A0478-0703-4E87-8F9B-DB49154CDCDA}" srcOrd="0" destOrd="0" presId="urn:microsoft.com/office/officeart/2005/8/layout/list1"/>
    <dgm:cxn modelId="{D2BB9494-38F1-42B6-9907-D32756D5967B}" type="presOf" srcId="{9B69237A-F924-41F9-8874-50B34A6874BF}" destId="{6457D4AF-203E-4F47-AD7D-E61E283D50D1}" srcOrd="1" destOrd="0" presId="urn:microsoft.com/office/officeart/2005/8/layout/list1"/>
    <dgm:cxn modelId="{B2505111-E632-47EE-9B7B-09FE66C70E1A}" srcId="{1085ACD3-DEBB-453E-85CD-83F1D9BD50D6}" destId="{5BB25235-CF26-410C-9990-C39E0DF9897D}" srcOrd="1" destOrd="0" parTransId="{FE561542-8A29-4994-BF23-FADA58BD62A1}" sibTransId="{7AFBE2B9-76E3-4BFA-B5CE-99A8B217C1A2}"/>
    <dgm:cxn modelId="{0E070556-78CB-46ED-B4F8-7AB9B626A815}" type="presOf" srcId="{5BB25235-CF26-410C-9990-C39E0DF9897D}" destId="{D5DDD9D7-7DF3-40FD-87E8-185E215F24F9}" srcOrd="1" destOrd="0" presId="urn:microsoft.com/office/officeart/2005/8/layout/list1"/>
    <dgm:cxn modelId="{E02749E4-7871-497C-970D-8424E230C3EC}" srcId="{E8C6908F-D9E2-43A3-AE6D-A2F5A067ABFF}" destId="{EB471FD9-FEC1-464C-B7DB-267AF34AF3A8}" srcOrd="0" destOrd="0" parTransId="{F81EE7F8-01C0-4453-A08D-47B7DC249404}" sibTransId="{9C4CB717-461A-4D12-83EC-164C23240F85}"/>
    <dgm:cxn modelId="{72B1BD19-A746-412C-8D20-827B432D447C}" srcId="{5BB25235-CF26-410C-9990-C39E0DF9897D}" destId="{18F178B6-9A2D-4EE1-A040-F3EC5CB9FD3B}" srcOrd="0" destOrd="0" parTransId="{7BFC5CE6-907F-4C5D-8437-04D0D48A92D9}" sibTransId="{A2C96C9B-B2DF-4E1F-BCF3-24F9EC02E252}"/>
    <dgm:cxn modelId="{06778EC1-E3B4-40D6-ABAC-F31CE1130D90}" type="presOf" srcId="{D7C23BA2-E1E2-45B7-A62F-E0310B1FDF73}" destId="{E7B3562D-57B5-4A85-BFAD-07D37DED178E}" srcOrd="0" destOrd="0" presId="urn:microsoft.com/office/officeart/2005/8/layout/list1"/>
    <dgm:cxn modelId="{9E8D9E4C-4F75-415E-A2D3-FF66C4C4E7F7}" srcId="{9B69237A-F924-41F9-8874-50B34A6874BF}" destId="{D7C23BA2-E1E2-45B7-A62F-E0310B1FDF73}" srcOrd="0" destOrd="0" parTransId="{0CDE1E1D-BBE9-4B1D-81A8-A44270E9ED7A}" sibTransId="{5D409C1D-D0BE-4701-9B28-03FF0B3A83A4}"/>
    <dgm:cxn modelId="{87268365-4957-4D76-829A-BE0BDFB5E5D6}" type="presParOf" srcId="{476179FE-960E-44B2-BF78-2062B90889AE}" destId="{A02672DF-E83E-46FA-B95B-22D036BCF718}" srcOrd="0" destOrd="0" presId="urn:microsoft.com/office/officeart/2005/8/layout/list1"/>
    <dgm:cxn modelId="{E56FD607-BBEB-477F-86E7-34357E1746DE}" type="presParOf" srcId="{A02672DF-E83E-46FA-B95B-22D036BCF718}" destId="{C53B4B54-B86B-4A42-AB68-406C4391429F}" srcOrd="0" destOrd="0" presId="urn:microsoft.com/office/officeart/2005/8/layout/list1"/>
    <dgm:cxn modelId="{BA7C3AC0-3702-4981-8883-5ECC6F761E23}" type="presParOf" srcId="{A02672DF-E83E-46FA-B95B-22D036BCF718}" destId="{C5ACD6F6-ED85-49CE-ABB0-BE366ED3FA85}" srcOrd="1" destOrd="0" presId="urn:microsoft.com/office/officeart/2005/8/layout/list1"/>
    <dgm:cxn modelId="{FF95FC6A-1E07-4ECF-AC9A-9A18A43F40A9}" type="presParOf" srcId="{476179FE-960E-44B2-BF78-2062B90889AE}" destId="{CE40F882-03EC-45F4-AEDC-DBEA59BD2AA1}" srcOrd="1" destOrd="0" presId="urn:microsoft.com/office/officeart/2005/8/layout/list1"/>
    <dgm:cxn modelId="{F578BF27-D14B-4414-8654-2C266047CAD1}" type="presParOf" srcId="{476179FE-960E-44B2-BF78-2062B90889AE}" destId="{280FD762-66FD-49AD-ACA5-422233818DAB}" srcOrd="2" destOrd="0" presId="urn:microsoft.com/office/officeart/2005/8/layout/list1"/>
    <dgm:cxn modelId="{57450CF8-9C3A-4680-A346-9FDE4C61393F}" type="presParOf" srcId="{476179FE-960E-44B2-BF78-2062B90889AE}" destId="{08C2A48C-21E2-4A69-A82B-26C1EC28D410}" srcOrd="3" destOrd="0" presId="urn:microsoft.com/office/officeart/2005/8/layout/list1"/>
    <dgm:cxn modelId="{8C7F53C5-C03E-4F7B-AD63-A85B61E9542E}" type="presParOf" srcId="{476179FE-960E-44B2-BF78-2062B90889AE}" destId="{3D7413C5-74B9-4DAD-83DD-0BBB19D62147}" srcOrd="4" destOrd="0" presId="urn:microsoft.com/office/officeart/2005/8/layout/list1"/>
    <dgm:cxn modelId="{3F3200BB-3BE6-4779-A13C-AEE17C337012}" type="presParOf" srcId="{3D7413C5-74B9-4DAD-83DD-0BBB19D62147}" destId="{67F8B213-4979-4D4A-B8D2-3DAF7B71C094}" srcOrd="0" destOrd="0" presId="urn:microsoft.com/office/officeart/2005/8/layout/list1"/>
    <dgm:cxn modelId="{3425C940-E028-4886-9D6C-335C471BA716}" type="presParOf" srcId="{3D7413C5-74B9-4DAD-83DD-0BBB19D62147}" destId="{D5DDD9D7-7DF3-40FD-87E8-185E215F24F9}" srcOrd="1" destOrd="0" presId="urn:microsoft.com/office/officeart/2005/8/layout/list1"/>
    <dgm:cxn modelId="{B1EB7DC6-CE29-49F6-B177-D6BB1A40BA01}" type="presParOf" srcId="{476179FE-960E-44B2-BF78-2062B90889AE}" destId="{3B5B29B7-3D3C-4030-BA43-296CFF14C142}" srcOrd="5" destOrd="0" presId="urn:microsoft.com/office/officeart/2005/8/layout/list1"/>
    <dgm:cxn modelId="{CA1AAAD9-0738-4F54-BAAD-3407740A20F1}" type="presParOf" srcId="{476179FE-960E-44B2-BF78-2062B90889AE}" destId="{E62A0478-0703-4E87-8F9B-DB49154CDCDA}" srcOrd="6" destOrd="0" presId="urn:microsoft.com/office/officeart/2005/8/layout/list1"/>
    <dgm:cxn modelId="{46B7BFE5-7E43-4418-818B-A39AEE173891}" type="presParOf" srcId="{476179FE-960E-44B2-BF78-2062B90889AE}" destId="{6580024D-2021-4CBF-9155-EE1E2DA36BEB}" srcOrd="7" destOrd="0" presId="urn:microsoft.com/office/officeart/2005/8/layout/list1"/>
    <dgm:cxn modelId="{317723ED-373A-47EC-AD8A-514AD948E624}" type="presParOf" srcId="{476179FE-960E-44B2-BF78-2062B90889AE}" destId="{3FDD6411-56D9-40A1-B64D-74412D1A18FA}" srcOrd="8" destOrd="0" presId="urn:microsoft.com/office/officeart/2005/8/layout/list1"/>
    <dgm:cxn modelId="{7F39CD3F-01A1-4755-8112-DE74044CABD3}" type="presParOf" srcId="{3FDD6411-56D9-40A1-B64D-74412D1A18FA}" destId="{1B320879-E113-4B62-8DA3-69CDA2B1DC1F}" srcOrd="0" destOrd="0" presId="urn:microsoft.com/office/officeart/2005/8/layout/list1"/>
    <dgm:cxn modelId="{133D9AAF-D540-4937-A467-7834B1DA9472}" type="presParOf" srcId="{3FDD6411-56D9-40A1-B64D-74412D1A18FA}" destId="{6457D4AF-203E-4F47-AD7D-E61E283D50D1}" srcOrd="1" destOrd="0" presId="urn:microsoft.com/office/officeart/2005/8/layout/list1"/>
    <dgm:cxn modelId="{42F57946-991E-455A-BB6A-14DBBEF0E3C7}" type="presParOf" srcId="{476179FE-960E-44B2-BF78-2062B90889AE}" destId="{98345E39-7C48-46A6-A1D4-51B465B9829C}" srcOrd="9" destOrd="0" presId="urn:microsoft.com/office/officeart/2005/8/layout/list1"/>
    <dgm:cxn modelId="{7E1F5784-2BEA-4165-965C-D46B79A1FA3C}" type="presParOf" srcId="{476179FE-960E-44B2-BF78-2062B90889AE}" destId="{E7B3562D-57B5-4A85-BFAD-07D37DED178E}" srcOrd="10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932924-AEB2-4643-9AD0-3C135A865DEE}" type="doc">
      <dgm:prSet loTypeId="urn:microsoft.com/office/officeart/2005/8/layout/process3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E6E2E15-888C-499E-9946-810756EC2653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Pembiayaan</a:t>
          </a:r>
          <a:r>
            <a:rPr lang="en-US" b="1" dirty="0" smtClean="0">
              <a:solidFill>
                <a:schemeClr val="tx1"/>
              </a:solidFill>
            </a:rPr>
            <a:t> Al Amana </a:t>
          </a:r>
          <a:r>
            <a:rPr lang="en-US" b="1" dirty="0" err="1" smtClean="0">
              <a:solidFill>
                <a:schemeClr val="tx1"/>
              </a:solidFill>
            </a:rPr>
            <a:t>iB</a:t>
          </a:r>
          <a:endParaRPr lang="en-US" b="1" dirty="0">
            <a:solidFill>
              <a:schemeClr val="tx1"/>
            </a:solidFill>
          </a:endParaRPr>
        </a:p>
      </dgm:t>
    </dgm:pt>
    <dgm:pt modelId="{2C4EC322-C581-46AB-A55A-B3EE7FCE8A10}" type="parTrans" cxnId="{AEA324D5-905C-453A-96D3-9E19EDF717E7}">
      <dgm:prSet/>
      <dgm:spPr/>
      <dgm:t>
        <a:bodyPr/>
        <a:lstStyle/>
        <a:p>
          <a:endParaRPr lang="en-US"/>
        </a:p>
      </dgm:t>
    </dgm:pt>
    <dgm:pt modelId="{B5A7F6DE-77A6-4A12-A865-6B67D8671553}" type="sibTrans" cxnId="{AEA324D5-905C-453A-96D3-9E19EDF717E7}">
      <dgm:prSet/>
      <dgm:spPr/>
      <dgm:t>
        <a:bodyPr/>
        <a:lstStyle/>
        <a:p>
          <a:endParaRPr lang="en-US"/>
        </a:p>
      </dgm:t>
    </dgm:pt>
    <dgm:pt modelId="{71B95110-D0A5-497A-9DC4-0A22EFF56187}">
      <dgm:prSet phldrT="[Text]" custT="1"/>
      <dgm:spPr/>
      <dgm:t>
        <a:bodyPr/>
        <a:lstStyle/>
        <a:p>
          <a:pPr algn="just"/>
          <a:r>
            <a:rPr lang="en-US" sz="1800" dirty="0" err="1" smtClean="0">
              <a:effectLst/>
            </a:rPr>
            <a:t>Adalah</a:t>
          </a:r>
          <a:r>
            <a:rPr lang="en-US" sz="1800" dirty="0" smtClean="0">
              <a:effectLst/>
            </a:rPr>
            <a:t> </a:t>
          </a:r>
          <a:r>
            <a:rPr lang="en-US" sz="1800" dirty="0" err="1" smtClean="0">
              <a:effectLst/>
            </a:rPr>
            <a:t>Pembiayaan</a:t>
          </a:r>
          <a:r>
            <a:rPr lang="en-US" sz="1800" dirty="0" smtClean="0">
              <a:effectLst/>
            </a:rPr>
            <a:t> </a:t>
          </a:r>
          <a:r>
            <a:rPr lang="en-US" sz="1800" dirty="0" err="1" smtClean="0">
              <a:effectLst/>
            </a:rPr>
            <a:t>Sistem</a:t>
          </a:r>
          <a:r>
            <a:rPr lang="en-US" sz="1800" dirty="0" smtClean="0">
              <a:effectLst/>
            </a:rPr>
            <a:t> </a:t>
          </a:r>
          <a:r>
            <a:rPr lang="en-US" sz="1800" dirty="0" err="1" smtClean="0">
              <a:effectLst/>
            </a:rPr>
            <a:t>Jual</a:t>
          </a:r>
          <a:r>
            <a:rPr lang="en-US" sz="1800" dirty="0" smtClean="0">
              <a:effectLst/>
            </a:rPr>
            <a:t> </a:t>
          </a:r>
          <a:r>
            <a:rPr lang="en-US" sz="1800" dirty="0" err="1" smtClean="0">
              <a:effectLst/>
            </a:rPr>
            <a:t>Beli</a:t>
          </a:r>
          <a:r>
            <a:rPr lang="en-US" sz="1800" dirty="0" smtClean="0">
              <a:effectLst/>
            </a:rPr>
            <a:t> yang </a:t>
          </a:r>
          <a:r>
            <a:rPr lang="en-US" sz="1800" dirty="0" err="1" smtClean="0">
              <a:effectLst/>
            </a:rPr>
            <a:t>penggunaanya</a:t>
          </a:r>
          <a:r>
            <a:rPr lang="en-US" sz="1800" dirty="0" smtClean="0">
              <a:effectLst/>
            </a:rPr>
            <a:t> </a:t>
          </a:r>
          <a:r>
            <a:rPr lang="en-US" sz="1800" dirty="0" err="1" smtClean="0">
              <a:effectLst/>
            </a:rPr>
            <a:t>untuk</a:t>
          </a:r>
          <a:r>
            <a:rPr lang="en-US" sz="1800" dirty="0" smtClean="0">
              <a:effectLst/>
            </a:rPr>
            <a:t> Modal </a:t>
          </a:r>
          <a:r>
            <a:rPr lang="en-US" sz="1800" dirty="0" err="1" smtClean="0">
              <a:effectLst/>
            </a:rPr>
            <a:t>kerja</a:t>
          </a:r>
          <a:r>
            <a:rPr lang="en-US" sz="1800" dirty="0" smtClean="0">
              <a:effectLst/>
            </a:rPr>
            <a:t> , </a:t>
          </a:r>
          <a:r>
            <a:rPr lang="en-US" sz="1800" dirty="0" err="1" smtClean="0">
              <a:effectLst/>
            </a:rPr>
            <a:t>Investasi</a:t>
          </a:r>
          <a:r>
            <a:rPr lang="en-US" sz="1800" dirty="0" smtClean="0">
              <a:effectLst/>
            </a:rPr>
            <a:t>, </a:t>
          </a:r>
          <a:r>
            <a:rPr lang="en-US" sz="1800" dirty="0" err="1" smtClean="0">
              <a:effectLst/>
            </a:rPr>
            <a:t>Konsumtif</a:t>
          </a:r>
          <a:r>
            <a:rPr lang="en-US" sz="1800" dirty="0" smtClean="0">
              <a:effectLst/>
            </a:rPr>
            <a:t> </a:t>
          </a:r>
          <a:endParaRPr lang="en-US" sz="1800" dirty="0">
            <a:effectLst/>
          </a:endParaRPr>
        </a:p>
      </dgm:t>
    </dgm:pt>
    <dgm:pt modelId="{438D7012-6ACB-4822-8039-D3CAF6140BB3}" type="parTrans" cxnId="{8B2F7929-A519-4C67-AB8D-0777FD0DDCB4}">
      <dgm:prSet/>
      <dgm:spPr/>
      <dgm:t>
        <a:bodyPr/>
        <a:lstStyle/>
        <a:p>
          <a:endParaRPr lang="en-US"/>
        </a:p>
      </dgm:t>
    </dgm:pt>
    <dgm:pt modelId="{2A943D3E-C40A-4F8B-A8B7-802968F7FF2E}" type="sibTrans" cxnId="{8B2F7929-A519-4C67-AB8D-0777FD0DDCB4}">
      <dgm:prSet/>
      <dgm:spPr/>
      <dgm:t>
        <a:bodyPr/>
        <a:lstStyle/>
        <a:p>
          <a:endParaRPr lang="en-US"/>
        </a:p>
      </dgm:t>
    </dgm:pt>
    <dgm:pt modelId="{F885919F-ADA1-4B80-A575-673270F21778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Pembiayaan</a:t>
          </a:r>
          <a:r>
            <a:rPr lang="en-US" b="1" dirty="0" smtClean="0">
              <a:solidFill>
                <a:schemeClr val="tx1"/>
              </a:solidFill>
            </a:rPr>
            <a:t> Al </a:t>
          </a:r>
          <a:r>
            <a:rPr lang="en-US" b="1" dirty="0" err="1" smtClean="0">
              <a:solidFill>
                <a:schemeClr val="tx1"/>
              </a:solidFill>
            </a:rPr>
            <a:t>Syirkah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iB</a:t>
          </a:r>
          <a:endParaRPr lang="en-US" b="1" dirty="0">
            <a:solidFill>
              <a:schemeClr val="tx1"/>
            </a:solidFill>
          </a:endParaRPr>
        </a:p>
      </dgm:t>
    </dgm:pt>
    <dgm:pt modelId="{392B0285-5503-43AE-A850-79B6F1B1BB25}" type="parTrans" cxnId="{FEF356A9-883E-4CBB-B829-AF89DBBE05FD}">
      <dgm:prSet/>
      <dgm:spPr/>
      <dgm:t>
        <a:bodyPr/>
        <a:lstStyle/>
        <a:p>
          <a:endParaRPr lang="en-US"/>
        </a:p>
      </dgm:t>
    </dgm:pt>
    <dgm:pt modelId="{1DA44516-5760-4AA5-A89A-6E141395CE72}" type="sibTrans" cxnId="{FEF356A9-883E-4CBB-B829-AF89DBBE05FD}">
      <dgm:prSet/>
      <dgm:spPr/>
      <dgm:t>
        <a:bodyPr/>
        <a:lstStyle/>
        <a:p>
          <a:endParaRPr lang="en-US"/>
        </a:p>
      </dgm:t>
    </dgm:pt>
    <dgm:pt modelId="{841A318C-A298-4C6A-95A6-1C50C2163F63}">
      <dgm:prSet phldrT="[Text]" custT="1"/>
      <dgm:spPr/>
      <dgm:t>
        <a:bodyPr/>
        <a:lstStyle/>
        <a:p>
          <a:r>
            <a:rPr lang="en-US" sz="1800" dirty="0" err="1" smtClean="0">
              <a:effectLst/>
            </a:rPr>
            <a:t>Adalah</a:t>
          </a:r>
          <a:r>
            <a:rPr lang="en-US" sz="1800" dirty="0" smtClean="0">
              <a:effectLst/>
            </a:rPr>
            <a:t> </a:t>
          </a:r>
          <a:r>
            <a:rPr lang="en-US" sz="1800" dirty="0" err="1" smtClean="0">
              <a:effectLst/>
            </a:rPr>
            <a:t>Pembiayaan</a:t>
          </a:r>
          <a:r>
            <a:rPr lang="en-US" sz="1800" dirty="0" smtClean="0">
              <a:effectLst/>
            </a:rPr>
            <a:t> </a:t>
          </a:r>
          <a:r>
            <a:rPr lang="en-US" sz="1800" dirty="0" err="1" smtClean="0">
              <a:effectLst/>
            </a:rPr>
            <a:t>Sistem</a:t>
          </a:r>
          <a:r>
            <a:rPr lang="en-US" sz="1800" dirty="0" smtClean="0">
              <a:effectLst/>
            </a:rPr>
            <a:t> </a:t>
          </a:r>
          <a:r>
            <a:rPr lang="en-US" sz="1800" dirty="0" err="1" smtClean="0">
              <a:effectLst/>
            </a:rPr>
            <a:t>bagi</a:t>
          </a:r>
          <a:r>
            <a:rPr lang="en-US" sz="1800" dirty="0" smtClean="0">
              <a:effectLst/>
            </a:rPr>
            <a:t> </a:t>
          </a:r>
          <a:r>
            <a:rPr lang="en-US" sz="1800" dirty="0" err="1" smtClean="0">
              <a:effectLst/>
            </a:rPr>
            <a:t>hasil</a:t>
          </a:r>
          <a:r>
            <a:rPr lang="en-US" sz="1800" dirty="0" smtClean="0">
              <a:effectLst/>
            </a:rPr>
            <a:t> yang </a:t>
          </a:r>
          <a:r>
            <a:rPr lang="en-US" sz="1800" dirty="0" err="1" smtClean="0">
              <a:effectLst/>
            </a:rPr>
            <a:t>penggunaanya</a:t>
          </a:r>
          <a:r>
            <a:rPr lang="en-US" sz="1800" dirty="0" smtClean="0">
              <a:effectLst/>
            </a:rPr>
            <a:t> </a:t>
          </a:r>
          <a:r>
            <a:rPr lang="en-US" sz="1800" dirty="0" err="1" smtClean="0">
              <a:effectLst/>
            </a:rPr>
            <a:t>untuk</a:t>
          </a:r>
          <a:r>
            <a:rPr lang="en-US" sz="1800" dirty="0" smtClean="0">
              <a:effectLst/>
            </a:rPr>
            <a:t> , Modal </a:t>
          </a:r>
          <a:r>
            <a:rPr lang="en-US" sz="1800" dirty="0" err="1" smtClean="0">
              <a:effectLst/>
            </a:rPr>
            <a:t>Kerja</a:t>
          </a:r>
          <a:endParaRPr lang="en-US" sz="1800" dirty="0">
            <a:effectLst/>
          </a:endParaRPr>
        </a:p>
      </dgm:t>
    </dgm:pt>
    <dgm:pt modelId="{23D7308C-ACB7-477D-8E09-2F2B146ADC80}" type="parTrans" cxnId="{918F80B8-059F-41F2-ACA9-F59512EE33C1}">
      <dgm:prSet/>
      <dgm:spPr/>
      <dgm:t>
        <a:bodyPr/>
        <a:lstStyle/>
        <a:p>
          <a:endParaRPr lang="en-US"/>
        </a:p>
      </dgm:t>
    </dgm:pt>
    <dgm:pt modelId="{E2525BB9-7AD5-4405-81A5-2144897B73AF}" type="sibTrans" cxnId="{918F80B8-059F-41F2-ACA9-F59512EE33C1}">
      <dgm:prSet/>
      <dgm:spPr/>
      <dgm:t>
        <a:bodyPr/>
        <a:lstStyle/>
        <a:p>
          <a:endParaRPr lang="en-US"/>
        </a:p>
      </dgm:t>
    </dgm:pt>
    <dgm:pt modelId="{97D0F9B0-90EA-450A-903E-7F1507F4B45A}" type="pres">
      <dgm:prSet presAssocID="{97932924-AEB2-4643-9AD0-3C135A865DE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38AFA6-73E1-4E4E-B68C-D650DABC63BF}" type="pres">
      <dgm:prSet presAssocID="{6E6E2E15-888C-499E-9946-810756EC2653}" presName="composite" presStyleCnt="0"/>
      <dgm:spPr/>
    </dgm:pt>
    <dgm:pt modelId="{AD3E3C68-2D4D-490D-8643-8C77D1CD900F}" type="pres">
      <dgm:prSet presAssocID="{6E6E2E15-888C-499E-9946-810756EC2653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1872B-E65C-4FB7-B800-E8CDCB83D91E}" type="pres">
      <dgm:prSet presAssocID="{6E6E2E15-888C-499E-9946-810756EC2653}" presName="parSh" presStyleLbl="node1" presStyleIdx="0" presStyleCnt="2"/>
      <dgm:spPr/>
      <dgm:t>
        <a:bodyPr/>
        <a:lstStyle/>
        <a:p>
          <a:endParaRPr lang="en-US"/>
        </a:p>
      </dgm:t>
    </dgm:pt>
    <dgm:pt modelId="{443A27F5-E25F-493B-A851-BC25C34D72B7}" type="pres">
      <dgm:prSet presAssocID="{6E6E2E15-888C-499E-9946-810756EC2653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D0861-DD4E-4316-82AE-33547592B6E3}" type="pres">
      <dgm:prSet presAssocID="{B5A7F6DE-77A6-4A12-A865-6B67D8671553}" presName="sibTrans" presStyleLbl="sibTrans2D1" presStyleIdx="0" presStyleCnt="1"/>
      <dgm:spPr/>
      <dgm:t>
        <a:bodyPr/>
        <a:lstStyle/>
        <a:p>
          <a:endParaRPr lang="en-US"/>
        </a:p>
      </dgm:t>
    </dgm:pt>
    <dgm:pt modelId="{3D8B6C7D-491E-47A7-9C87-EC65999C6391}" type="pres">
      <dgm:prSet presAssocID="{B5A7F6DE-77A6-4A12-A865-6B67D8671553}" presName="connTx" presStyleLbl="sibTrans2D1" presStyleIdx="0" presStyleCnt="1"/>
      <dgm:spPr/>
      <dgm:t>
        <a:bodyPr/>
        <a:lstStyle/>
        <a:p>
          <a:endParaRPr lang="en-US"/>
        </a:p>
      </dgm:t>
    </dgm:pt>
    <dgm:pt modelId="{8D9CF3A1-E80F-4A4A-AB2C-B21491A6F8B2}" type="pres">
      <dgm:prSet presAssocID="{F885919F-ADA1-4B80-A575-673270F21778}" presName="composite" presStyleCnt="0"/>
      <dgm:spPr/>
    </dgm:pt>
    <dgm:pt modelId="{FBFB4102-B410-4C51-A261-C5BCDA89DA86}" type="pres">
      <dgm:prSet presAssocID="{F885919F-ADA1-4B80-A575-673270F21778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26C3D-41F1-47A6-9591-91881291AABC}" type="pres">
      <dgm:prSet presAssocID="{F885919F-ADA1-4B80-A575-673270F21778}" presName="parSh" presStyleLbl="node1" presStyleIdx="1" presStyleCnt="2"/>
      <dgm:spPr/>
      <dgm:t>
        <a:bodyPr/>
        <a:lstStyle/>
        <a:p>
          <a:endParaRPr lang="en-US"/>
        </a:p>
      </dgm:t>
    </dgm:pt>
    <dgm:pt modelId="{AAF090CC-DDF4-4929-91DC-9BD244801A4A}" type="pres">
      <dgm:prSet presAssocID="{F885919F-ADA1-4B80-A575-673270F21778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FB450C-FFC6-4462-B6CA-3FDB79E00E2C}" type="presOf" srcId="{841A318C-A298-4C6A-95A6-1C50C2163F63}" destId="{AAF090CC-DDF4-4929-91DC-9BD244801A4A}" srcOrd="0" destOrd="0" presId="urn:microsoft.com/office/officeart/2005/8/layout/process3"/>
    <dgm:cxn modelId="{AEA324D5-905C-453A-96D3-9E19EDF717E7}" srcId="{97932924-AEB2-4643-9AD0-3C135A865DEE}" destId="{6E6E2E15-888C-499E-9946-810756EC2653}" srcOrd="0" destOrd="0" parTransId="{2C4EC322-C581-46AB-A55A-B3EE7FCE8A10}" sibTransId="{B5A7F6DE-77A6-4A12-A865-6B67D8671553}"/>
    <dgm:cxn modelId="{8B2F7929-A519-4C67-AB8D-0777FD0DDCB4}" srcId="{6E6E2E15-888C-499E-9946-810756EC2653}" destId="{71B95110-D0A5-497A-9DC4-0A22EFF56187}" srcOrd="0" destOrd="0" parTransId="{438D7012-6ACB-4822-8039-D3CAF6140BB3}" sibTransId="{2A943D3E-C40A-4F8B-A8B7-802968F7FF2E}"/>
    <dgm:cxn modelId="{DA2A975E-F08E-498D-AA04-0868D02A1BD0}" type="presOf" srcId="{71B95110-D0A5-497A-9DC4-0A22EFF56187}" destId="{443A27F5-E25F-493B-A851-BC25C34D72B7}" srcOrd="0" destOrd="0" presId="urn:microsoft.com/office/officeart/2005/8/layout/process3"/>
    <dgm:cxn modelId="{8D7C7D41-2E4A-45C2-8F18-FBDAC9CA61A2}" type="presOf" srcId="{B5A7F6DE-77A6-4A12-A865-6B67D8671553}" destId="{3D8B6C7D-491E-47A7-9C87-EC65999C6391}" srcOrd="1" destOrd="0" presId="urn:microsoft.com/office/officeart/2005/8/layout/process3"/>
    <dgm:cxn modelId="{65E3F150-C575-43F6-B3E5-ADF0D0466BA2}" type="presOf" srcId="{F885919F-ADA1-4B80-A575-673270F21778}" destId="{FBFB4102-B410-4C51-A261-C5BCDA89DA86}" srcOrd="0" destOrd="0" presId="urn:microsoft.com/office/officeart/2005/8/layout/process3"/>
    <dgm:cxn modelId="{DA97F522-9142-4CB3-B2AB-CA8BB71D81AE}" type="presOf" srcId="{6E6E2E15-888C-499E-9946-810756EC2653}" destId="{AD3E3C68-2D4D-490D-8643-8C77D1CD900F}" srcOrd="0" destOrd="0" presId="urn:microsoft.com/office/officeart/2005/8/layout/process3"/>
    <dgm:cxn modelId="{E15A1E04-4A39-43D9-ABEF-AA6680206365}" type="presOf" srcId="{F885919F-ADA1-4B80-A575-673270F21778}" destId="{FCC26C3D-41F1-47A6-9591-91881291AABC}" srcOrd="1" destOrd="0" presId="urn:microsoft.com/office/officeart/2005/8/layout/process3"/>
    <dgm:cxn modelId="{229CAE2F-B463-46C2-A3F1-8A38B9A96A94}" type="presOf" srcId="{97932924-AEB2-4643-9AD0-3C135A865DEE}" destId="{97D0F9B0-90EA-450A-903E-7F1507F4B45A}" srcOrd="0" destOrd="0" presId="urn:microsoft.com/office/officeart/2005/8/layout/process3"/>
    <dgm:cxn modelId="{93654931-E863-4C48-99E1-D690A6DE5EEC}" type="presOf" srcId="{6E6E2E15-888C-499E-9946-810756EC2653}" destId="{4381872B-E65C-4FB7-B800-E8CDCB83D91E}" srcOrd="1" destOrd="0" presId="urn:microsoft.com/office/officeart/2005/8/layout/process3"/>
    <dgm:cxn modelId="{FEF356A9-883E-4CBB-B829-AF89DBBE05FD}" srcId="{97932924-AEB2-4643-9AD0-3C135A865DEE}" destId="{F885919F-ADA1-4B80-A575-673270F21778}" srcOrd="1" destOrd="0" parTransId="{392B0285-5503-43AE-A850-79B6F1B1BB25}" sibTransId="{1DA44516-5760-4AA5-A89A-6E141395CE72}"/>
    <dgm:cxn modelId="{918F80B8-059F-41F2-ACA9-F59512EE33C1}" srcId="{F885919F-ADA1-4B80-A575-673270F21778}" destId="{841A318C-A298-4C6A-95A6-1C50C2163F63}" srcOrd="0" destOrd="0" parTransId="{23D7308C-ACB7-477D-8E09-2F2B146ADC80}" sibTransId="{E2525BB9-7AD5-4405-81A5-2144897B73AF}"/>
    <dgm:cxn modelId="{89A2574D-B52B-4D0F-A2D4-EBD9B76F1A3B}" type="presOf" srcId="{B5A7F6DE-77A6-4A12-A865-6B67D8671553}" destId="{0EED0861-DD4E-4316-82AE-33547592B6E3}" srcOrd="0" destOrd="0" presId="urn:microsoft.com/office/officeart/2005/8/layout/process3"/>
    <dgm:cxn modelId="{8A25FE3A-2806-4E78-A2DA-E540F05D169B}" type="presParOf" srcId="{97D0F9B0-90EA-450A-903E-7F1507F4B45A}" destId="{EF38AFA6-73E1-4E4E-B68C-D650DABC63BF}" srcOrd="0" destOrd="0" presId="urn:microsoft.com/office/officeart/2005/8/layout/process3"/>
    <dgm:cxn modelId="{1169D842-63BB-4F92-A82A-407DD721D435}" type="presParOf" srcId="{EF38AFA6-73E1-4E4E-B68C-D650DABC63BF}" destId="{AD3E3C68-2D4D-490D-8643-8C77D1CD900F}" srcOrd="0" destOrd="0" presId="urn:microsoft.com/office/officeart/2005/8/layout/process3"/>
    <dgm:cxn modelId="{DCB566D0-E153-4A9B-9A25-EC4868408456}" type="presParOf" srcId="{EF38AFA6-73E1-4E4E-B68C-D650DABC63BF}" destId="{4381872B-E65C-4FB7-B800-E8CDCB83D91E}" srcOrd="1" destOrd="0" presId="urn:microsoft.com/office/officeart/2005/8/layout/process3"/>
    <dgm:cxn modelId="{A716C3D5-E1E6-42FF-BB04-E908126FF113}" type="presParOf" srcId="{EF38AFA6-73E1-4E4E-B68C-D650DABC63BF}" destId="{443A27F5-E25F-493B-A851-BC25C34D72B7}" srcOrd="2" destOrd="0" presId="urn:microsoft.com/office/officeart/2005/8/layout/process3"/>
    <dgm:cxn modelId="{8CD3A2F5-AFE6-40F8-9758-06DCF6C20A7D}" type="presParOf" srcId="{97D0F9B0-90EA-450A-903E-7F1507F4B45A}" destId="{0EED0861-DD4E-4316-82AE-33547592B6E3}" srcOrd="1" destOrd="0" presId="urn:microsoft.com/office/officeart/2005/8/layout/process3"/>
    <dgm:cxn modelId="{24073EF6-4B90-48B8-85C6-E3DD44EAC9C7}" type="presParOf" srcId="{0EED0861-DD4E-4316-82AE-33547592B6E3}" destId="{3D8B6C7D-491E-47A7-9C87-EC65999C6391}" srcOrd="0" destOrd="0" presId="urn:microsoft.com/office/officeart/2005/8/layout/process3"/>
    <dgm:cxn modelId="{AB700243-5D02-4D00-976E-72D6F707775A}" type="presParOf" srcId="{97D0F9B0-90EA-450A-903E-7F1507F4B45A}" destId="{8D9CF3A1-E80F-4A4A-AB2C-B21491A6F8B2}" srcOrd="2" destOrd="0" presId="urn:microsoft.com/office/officeart/2005/8/layout/process3"/>
    <dgm:cxn modelId="{6E4229BB-F30D-457C-B420-58CCC615F9EB}" type="presParOf" srcId="{8D9CF3A1-E80F-4A4A-AB2C-B21491A6F8B2}" destId="{FBFB4102-B410-4C51-A261-C5BCDA89DA86}" srcOrd="0" destOrd="0" presId="urn:microsoft.com/office/officeart/2005/8/layout/process3"/>
    <dgm:cxn modelId="{551EC48F-E330-495F-AC9B-67093FA3E080}" type="presParOf" srcId="{8D9CF3A1-E80F-4A4A-AB2C-B21491A6F8B2}" destId="{FCC26C3D-41F1-47A6-9591-91881291AABC}" srcOrd="1" destOrd="0" presId="urn:microsoft.com/office/officeart/2005/8/layout/process3"/>
    <dgm:cxn modelId="{835110EB-2129-4360-8C1F-C09CD1CC2E50}" type="presParOf" srcId="{8D9CF3A1-E80F-4A4A-AB2C-B21491A6F8B2}" destId="{AAF090CC-DDF4-4929-91DC-9BD244801A4A}" srcOrd="2" destOrd="0" presId="urn:microsoft.com/office/officeart/2005/8/layout/process3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932924-AEB2-4643-9AD0-3C135A865DEE}" type="doc">
      <dgm:prSet loTypeId="urn:microsoft.com/office/officeart/2005/8/layout/process3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E6E2E15-888C-499E-9946-810756EC2653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Pembiayaan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Ijarah</a:t>
          </a:r>
          <a:r>
            <a:rPr lang="en-US" b="1" dirty="0" smtClean="0">
              <a:solidFill>
                <a:schemeClr val="tx1"/>
              </a:solidFill>
            </a:rPr>
            <a:t> Al </a:t>
          </a:r>
          <a:r>
            <a:rPr lang="en-US" b="1" dirty="0" err="1" smtClean="0">
              <a:solidFill>
                <a:schemeClr val="tx1"/>
              </a:solidFill>
            </a:rPr>
            <a:t>Faedah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iB</a:t>
          </a:r>
          <a:endParaRPr lang="en-US" b="1" dirty="0">
            <a:solidFill>
              <a:schemeClr val="tx1"/>
            </a:solidFill>
          </a:endParaRPr>
        </a:p>
      </dgm:t>
    </dgm:pt>
    <dgm:pt modelId="{2C4EC322-C581-46AB-A55A-B3EE7FCE8A10}" type="parTrans" cxnId="{AEA324D5-905C-453A-96D3-9E19EDF717E7}">
      <dgm:prSet/>
      <dgm:spPr/>
      <dgm:t>
        <a:bodyPr/>
        <a:lstStyle/>
        <a:p>
          <a:endParaRPr lang="en-US"/>
        </a:p>
      </dgm:t>
    </dgm:pt>
    <dgm:pt modelId="{B5A7F6DE-77A6-4A12-A865-6B67D8671553}" type="sibTrans" cxnId="{AEA324D5-905C-453A-96D3-9E19EDF717E7}">
      <dgm:prSet/>
      <dgm:spPr/>
      <dgm:t>
        <a:bodyPr/>
        <a:lstStyle/>
        <a:p>
          <a:endParaRPr lang="en-US"/>
        </a:p>
      </dgm:t>
    </dgm:pt>
    <dgm:pt modelId="{71B95110-D0A5-497A-9DC4-0A22EFF56187}">
      <dgm:prSet phldrT="[Text]" custT="1"/>
      <dgm:spPr/>
      <dgm:t>
        <a:bodyPr/>
        <a:lstStyle/>
        <a:p>
          <a:pPr algn="just"/>
          <a:r>
            <a:rPr lang="en-US" sz="18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Adalah</a:t>
          </a:r>
          <a:r>
            <a:rPr lang="en-US" sz="1800" dirty="0" smtClean="0">
              <a:effectLst>
                <a:outerShdw blurRad="38100" dist="38100" dir="2700000" algn="tl">
                  <a:srgbClr val="C0C0C0"/>
                </a:outerShdw>
              </a:effectLst>
            </a:rPr>
            <a:t> </a:t>
          </a:r>
          <a:r>
            <a:rPr lang="en-US" sz="18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Pembiayaan</a:t>
          </a:r>
          <a:r>
            <a:rPr lang="en-US" sz="1800" dirty="0" smtClean="0">
              <a:effectLst>
                <a:outerShdw blurRad="38100" dist="38100" dir="2700000" algn="tl">
                  <a:srgbClr val="C0C0C0"/>
                </a:outerShdw>
              </a:effectLst>
            </a:rPr>
            <a:t> </a:t>
          </a:r>
          <a:r>
            <a:rPr lang="en-US" sz="18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Sistem</a:t>
          </a:r>
          <a:r>
            <a:rPr lang="en-US" sz="1800" dirty="0" smtClean="0">
              <a:effectLst>
                <a:outerShdw blurRad="38100" dist="38100" dir="2700000" algn="tl">
                  <a:srgbClr val="C0C0C0"/>
                </a:outerShdw>
              </a:effectLst>
            </a:rPr>
            <a:t> </a:t>
          </a:r>
          <a:r>
            <a:rPr lang="en-US" sz="18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sewa</a:t>
          </a:r>
          <a:r>
            <a:rPr lang="en-US" sz="1800" dirty="0" smtClean="0">
              <a:effectLst>
                <a:outerShdw blurRad="38100" dist="38100" dir="2700000" algn="tl">
                  <a:srgbClr val="C0C0C0"/>
                </a:outerShdw>
              </a:effectLst>
            </a:rPr>
            <a:t> </a:t>
          </a:r>
          <a:r>
            <a:rPr lang="en-US" sz="18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barang</a:t>
          </a:r>
          <a:r>
            <a:rPr lang="en-US" sz="1800" dirty="0" smtClean="0">
              <a:effectLst>
                <a:outerShdw blurRad="38100" dist="38100" dir="2700000" algn="tl">
                  <a:srgbClr val="C0C0C0"/>
                </a:outerShdw>
              </a:effectLst>
            </a:rPr>
            <a:t> </a:t>
          </a:r>
          <a:r>
            <a:rPr lang="en-US" sz="18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atau</a:t>
          </a:r>
          <a:r>
            <a:rPr lang="en-US" sz="1800" dirty="0" smtClean="0">
              <a:effectLst>
                <a:outerShdw blurRad="38100" dist="38100" dir="2700000" algn="tl">
                  <a:srgbClr val="C0C0C0"/>
                </a:outerShdw>
              </a:effectLst>
            </a:rPr>
            <a:t> </a:t>
          </a:r>
          <a:r>
            <a:rPr lang="en-US" sz="18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jasa</a:t>
          </a:r>
          <a:r>
            <a:rPr lang="en-US" sz="1800" dirty="0" smtClean="0">
              <a:effectLst>
                <a:outerShdw blurRad="38100" dist="38100" dir="2700000" algn="tl">
                  <a:srgbClr val="C0C0C0"/>
                </a:outerShdw>
              </a:effectLst>
            </a:rPr>
            <a:t> ,yang </a:t>
          </a:r>
          <a:r>
            <a:rPr lang="en-US" sz="18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penggunaanya</a:t>
          </a:r>
          <a:r>
            <a:rPr lang="en-US" sz="1800" dirty="0" smtClean="0">
              <a:effectLst>
                <a:outerShdw blurRad="38100" dist="38100" dir="2700000" algn="tl">
                  <a:srgbClr val="C0C0C0"/>
                </a:outerShdw>
              </a:effectLst>
            </a:rPr>
            <a:t> </a:t>
          </a:r>
          <a:r>
            <a:rPr lang="en-US" sz="18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untuk</a:t>
          </a:r>
          <a:r>
            <a:rPr lang="en-US" sz="1800" dirty="0" smtClean="0">
              <a:effectLst>
                <a:outerShdw blurRad="38100" dist="38100" dir="2700000" algn="tl">
                  <a:srgbClr val="C0C0C0"/>
                </a:outerShdw>
              </a:effectLst>
            </a:rPr>
            <a:t> </a:t>
          </a:r>
          <a:r>
            <a:rPr lang="en-US" sz="18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Konsumtif</a:t>
          </a:r>
          <a:r>
            <a:rPr lang="en-US" sz="1800" dirty="0" smtClean="0">
              <a:effectLst>
                <a:outerShdw blurRad="38100" dist="38100" dir="2700000" algn="tl">
                  <a:srgbClr val="C0C0C0"/>
                </a:outerShdw>
              </a:effectLst>
            </a:rPr>
            <a:t> </a:t>
          </a:r>
          <a:r>
            <a:rPr lang="en-US" sz="18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dan</a:t>
          </a:r>
          <a:r>
            <a:rPr lang="en-US" sz="1800" dirty="0" smtClean="0">
              <a:effectLst>
                <a:outerShdw blurRad="38100" dist="38100" dir="2700000" algn="tl">
                  <a:srgbClr val="C0C0C0"/>
                </a:outerShdw>
              </a:effectLst>
            </a:rPr>
            <a:t> </a:t>
          </a:r>
          <a:r>
            <a:rPr lang="en-US" sz="18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Investasi</a:t>
          </a:r>
          <a:endParaRPr lang="en-US" sz="1800" dirty="0">
            <a:effectLst/>
          </a:endParaRPr>
        </a:p>
      </dgm:t>
    </dgm:pt>
    <dgm:pt modelId="{438D7012-6ACB-4822-8039-D3CAF6140BB3}" type="parTrans" cxnId="{8B2F7929-A519-4C67-AB8D-0777FD0DDCB4}">
      <dgm:prSet/>
      <dgm:spPr/>
      <dgm:t>
        <a:bodyPr/>
        <a:lstStyle/>
        <a:p>
          <a:endParaRPr lang="en-US"/>
        </a:p>
      </dgm:t>
    </dgm:pt>
    <dgm:pt modelId="{2A943D3E-C40A-4F8B-A8B7-802968F7FF2E}" type="sibTrans" cxnId="{8B2F7929-A519-4C67-AB8D-0777FD0DDCB4}">
      <dgm:prSet/>
      <dgm:spPr/>
      <dgm:t>
        <a:bodyPr/>
        <a:lstStyle/>
        <a:p>
          <a:endParaRPr lang="en-US"/>
        </a:p>
      </dgm:t>
    </dgm:pt>
    <dgm:pt modelId="{F885919F-ADA1-4B80-A575-673270F21778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Pembiayaan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Pusyar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iB</a:t>
          </a:r>
          <a:endParaRPr lang="en-US" b="1" dirty="0">
            <a:solidFill>
              <a:schemeClr val="tx1"/>
            </a:solidFill>
          </a:endParaRPr>
        </a:p>
      </dgm:t>
    </dgm:pt>
    <dgm:pt modelId="{392B0285-5503-43AE-A850-79B6F1B1BB25}" type="parTrans" cxnId="{FEF356A9-883E-4CBB-B829-AF89DBBE05FD}">
      <dgm:prSet/>
      <dgm:spPr/>
      <dgm:t>
        <a:bodyPr/>
        <a:lstStyle/>
        <a:p>
          <a:endParaRPr lang="en-US"/>
        </a:p>
      </dgm:t>
    </dgm:pt>
    <dgm:pt modelId="{1DA44516-5760-4AA5-A89A-6E141395CE72}" type="sibTrans" cxnId="{FEF356A9-883E-4CBB-B829-AF89DBBE05FD}">
      <dgm:prSet/>
      <dgm:spPr/>
      <dgm:t>
        <a:bodyPr/>
        <a:lstStyle/>
        <a:p>
          <a:endParaRPr lang="en-US"/>
        </a:p>
      </dgm:t>
    </dgm:pt>
    <dgm:pt modelId="{841A318C-A298-4C6A-95A6-1C50C2163F63}">
      <dgm:prSet phldrT="[Text]" custT="1"/>
      <dgm:spPr/>
      <dgm:t>
        <a:bodyPr/>
        <a:lstStyle/>
        <a:p>
          <a:r>
            <a:rPr lang="id-ID" sz="1600" dirty="0" smtClean="0"/>
            <a:t>Adalah sebuah produk Kerjasama antara PT BPR SYARIAH KOTA MOJOKERTO dengan BAZ KOTA MOJOKERTO dalam rangka memberikan pembiayaan Murabahah ( JUAL BELI ) yang diperuntukan bagi masyarakat UMKM </a:t>
          </a:r>
          <a:endParaRPr lang="en-US" sz="1600" dirty="0">
            <a:effectLst/>
          </a:endParaRPr>
        </a:p>
      </dgm:t>
    </dgm:pt>
    <dgm:pt modelId="{23D7308C-ACB7-477D-8E09-2F2B146ADC80}" type="parTrans" cxnId="{918F80B8-059F-41F2-ACA9-F59512EE33C1}">
      <dgm:prSet/>
      <dgm:spPr/>
      <dgm:t>
        <a:bodyPr/>
        <a:lstStyle/>
        <a:p>
          <a:endParaRPr lang="en-US"/>
        </a:p>
      </dgm:t>
    </dgm:pt>
    <dgm:pt modelId="{E2525BB9-7AD5-4405-81A5-2144897B73AF}" type="sibTrans" cxnId="{918F80B8-059F-41F2-ACA9-F59512EE33C1}">
      <dgm:prSet/>
      <dgm:spPr/>
      <dgm:t>
        <a:bodyPr/>
        <a:lstStyle/>
        <a:p>
          <a:endParaRPr lang="en-US"/>
        </a:p>
      </dgm:t>
    </dgm:pt>
    <dgm:pt modelId="{97D0F9B0-90EA-450A-903E-7F1507F4B45A}" type="pres">
      <dgm:prSet presAssocID="{97932924-AEB2-4643-9AD0-3C135A865DE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38AFA6-73E1-4E4E-B68C-D650DABC63BF}" type="pres">
      <dgm:prSet presAssocID="{6E6E2E15-888C-499E-9946-810756EC2653}" presName="composite" presStyleCnt="0"/>
      <dgm:spPr/>
    </dgm:pt>
    <dgm:pt modelId="{AD3E3C68-2D4D-490D-8643-8C77D1CD900F}" type="pres">
      <dgm:prSet presAssocID="{6E6E2E15-888C-499E-9946-810756EC2653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1872B-E65C-4FB7-B800-E8CDCB83D91E}" type="pres">
      <dgm:prSet presAssocID="{6E6E2E15-888C-499E-9946-810756EC2653}" presName="parSh" presStyleLbl="node1" presStyleIdx="0" presStyleCnt="2"/>
      <dgm:spPr/>
      <dgm:t>
        <a:bodyPr/>
        <a:lstStyle/>
        <a:p>
          <a:endParaRPr lang="en-US"/>
        </a:p>
      </dgm:t>
    </dgm:pt>
    <dgm:pt modelId="{443A27F5-E25F-493B-A851-BC25C34D72B7}" type="pres">
      <dgm:prSet presAssocID="{6E6E2E15-888C-499E-9946-810756EC2653}" presName="desTx" presStyleLbl="fgAcc1" presStyleIdx="0" presStyleCnt="2" custScaleY="76153" custLinFactNeighborX="4300" custLinFactNeighborY="-91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D0861-DD4E-4316-82AE-33547592B6E3}" type="pres">
      <dgm:prSet presAssocID="{B5A7F6DE-77A6-4A12-A865-6B67D8671553}" presName="sibTrans" presStyleLbl="sibTrans2D1" presStyleIdx="0" presStyleCnt="1"/>
      <dgm:spPr/>
      <dgm:t>
        <a:bodyPr/>
        <a:lstStyle/>
        <a:p>
          <a:endParaRPr lang="en-US"/>
        </a:p>
      </dgm:t>
    </dgm:pt>
    <dgm:pt modelId="{3D8B6C7D-491E-47A7-9C87-EC65999C6391}" type="pres">
      <dgm:prSet presAssocID="{B5A7F6DE-77A6-4A12-A865-6B67D8671553}" presName="connTx" presStyleLbl="sibTrans2D1" presStyleIdx="0" presStyleCnt="1"/>
      <dgm:spPr/>
      <dgm:t>
        <a:bodyPr/>
        <a:lstStyle/>
        <a:p>
          <a:endParaRPr lang="en-US"/>
        </a:p>
      </dgm:t>
    </dgm:pt>
    <dgm:pt modelId="{8D9CF3A1-E80F-4A4A-AB2C-B21491A6F8B2}" type="pres">
      <dgm:prSet presAssocID="{F885919F-ADA1-4B80-A575-673270F21778}" presName="composite" presStyleCnt="0"/>
      <dgm:spPr/>
    </dgm:pt>
    <dgm:pt modelId="{FBFB4102-B410-4C51-A261-C5BCDA89DA86}" type="pres">
      <dgm:prSet presAssocID="{F885919F-ADA1-4B80-A575-673270F21778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26C3D-41F1-47A6-9591-91881291AABC}" type="pres">
      <dgm:prSet presAssocID="{F885919F-ADA1-4B80-A575-673270F21778}" presName="parSh" presStyleLbl="node1" presStyleIdx="1" presStyleCnt="2"/>
      <dgm:spPr/>
      <dgm:t>
        <a:bodyPr/>
        <a:lstStyle/>
        <a:p>
          <a:endParaRPr lang="en-US"/>
        </a:p>
      </dgm:t>
    </dgm:pt>
    <dgm:pt modelId="{AAF090CC-DDF4-4929-91DC-9BD244801A4A}" type="pres">
      <dgm:prSet presAssocID="{F885919F-ADA1-4B80-A575-673270F21778}" presName="desTx" presStyleLbl="fgAcc1" presStyleIdx="1" presStyleCnt="2" custScaleX="143344" custScaleY="76153" custLinFactNeighborX="4300" custLinFactNeighborY="-91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A324D5-905C-453A-96D3-9E19EDF717E7}" srcId="{97932924-AEB2-4643-9AD0-3C135A865DEE}" destId="{6E6E2E15-888C-499E-9946-810756EC2653}" srcOrd="0" destOrd="0" parTransId="{2C4EC322-C581-46AB-A55A-B3EE7FCE8A10}" sibTransId="{B5A7F6DE-77A6-4A12-A865-6B67D8671553}"/>
    <dgm:cxn modelId="{007F5B68-C11D-4896-8BC9-82ED41D73F13}" type="presOf" srcId="{B5A7F6DE-77A6-4A12-A865-6B67D8671553}" destId="{0EED0861-DD4E-4316-82AE-33547592B6E3}" srcOrd="0" destOrd="0" presId="urn:microsoft.com/office/officeart/2005/8/layout/process3"/>
    <dgm:cxn modelId="{8B2F7929-A519-4C67-AB8D-0777FD0DDCB4}" srcId="{6E6E2E15-888C-499E-9946-810756EC2653}" destId="{71B95110-D0A5-497A-9DC4-0A22EFF56187}" srcOrd="0" destOrd="0" parTransId="{438D7012-6ACB-4822-8039-D3CAF6140BB3}" sibTransId="{2A943D3E-C40A-4F8B-A8B7-802968F7FF2E}"/>
    <dgm:cxn modelId="{63056150-699F-4416-808E-24D8C6A1D5D2}" type="presOf" srcId="{841A318C-A298-4C6A-95A6-1C50C2163F63}" destId="{AAF090CC-DDF4-4929-91DC-9BD244801A4A}" srcOrd="0" destOrd="0" presId="urn:microsoft.com/office/officeart/2005/8/layout/process3"/>
    <dgm:cxn modelId="{C20FD03C-733F-4A10-9C2C-6D08CA2B33C5}" type="presOf" srcId="{B5A7F6DE-77A6-4A12-A865-6B67D8671553}" destId="{3D8B6C7D-491E-47A7-9C87-EC65999C6391}" srcOrd="1" destOrd="0" presId="urn:microsoft.com/office/officeart/2005/8/layout/process3"/>
    <dgm:cxn modelId="{CFB68F11-DDAA-4FCE-94E3-C3946EB2F143}" type="presOf" srcId="{97932924-AEB2-4643-9AD0-3C135A865DEE}" destId="{97D0F9B0-90EA-450A-903E-7F1507F4B45A}" srcOrd="0" destOrd="0" presId="urn:microsoft.com/office/officeart/2005/8/layout/process3"/>
    <dgm:cxn modelId="{E1B6A6B0-386D-4497-9021-1B2DB8624BA1}" type="presOf" srcId="{F885919F-ADA1-4B80-A575-673270F21778}" destId="{FCC26C3D-41F1-47A6-9591-91881291AABC}" srcOrd="1" destOrd="0" presId="urn:microsoft.com/office/officeart/2005/8/layout/process3"/>
    <dgm:cxn modelId="{FF4993B1-A49B-4B41-87C4-BD2B62439787}" type="presOf" srcId="{F885919F-ADA1-4B80-A575-673270F21778}" destId="{FBFB4102-B410-4C51-A261-C5BCDA89DA86}" srcOrd="0" destOrd="0" presId="urn:microsoft.com/office/officeart/2005/8/layout/process3"/>
    <dgm:cxn modelId="{FEF356A9-883E-4CBB-B829-AF89DBBE05FD}" srcId="{97932924-AEB2-4643-9AD0-3C135A865DEE}" destId="{F885919F-ADA1-4B80-A575-673270F21778}" srcOrd="1" destOrd="0" parTransId="{392B0285-5503-43AE-A850-79B6F1B1BB25}" sibTransId="{1DA44516-5760-4AA5-A89A-6E141395CE72}"/>
    <dgm:cxn modelId="{73BBA406-C26E-4A7F-9B17-3A6F84B26439}" type="presOf" srcId="{6E6E2E15-888C-499E-9946-810756EC2653}" destId="{4381872B-E65C-4FB7-B800-E8CDCB83D91E}" srcOrd="1" destOrd="0" presId="urn:microsoft.com/office/officeart/2005/8/layout/process3"/>
    <dgm:cxn modelId="{918F80B8-059F-41F2-ACA9-F59512EE33C1}" srcId="{F885919F-ADA1-4B80-A575-673270F21778}" destId="{841A318C-A298-4C6A-95A6-1C50C2163F63}" srcOrd="0" destOrd="0" parTransId="{23D7308C-ACB7-477D-8E09-2F2B146ADC80}" sibTransId="{E2525BB9-7AD5-4405-81A5-2144897B73AF}"/>
    <dgm:cxn modelId="{B70AFFB5-FCD0-41DC-A6C9-E809886E8450}" type="presOf" srcId="{71B95110-D0A5-497A-9DC4-0A22EFF56187}" destId="{443A27F5-E25F-493B-A851-BC25C34D72B7}" srcOrd="0" destOrd="0" presId="urn:microsoft.com/office/officeart/2005/8/layout/process3"/>
    <dgm:cxn modelId="{518A1D46-83EC-4032-BE7C-65E4C8063FC3}" type="presOf" srcId="{6E6E2E15-888C-499E-9946-810756EC2653}" destId="{AD3E3C68-2D4D-490D-8643-8C77D1CD900F}" srcOrd="0" destOrd="0" presId="urn:microsoft.com/office/officeart/2005/8/layout/process3"/>
    <dgm:cxn modelId="{17A284F6-E224-4FC1-B342-42EEBE2850C4}" type="presParOf" srcId="{97D0F9B0-90EA-450A-903E-7F1507F4B45A}" destId="{EF38AFA6-73E1-4E4E-B68C-D650DABC63BF}" srcOrd="0" destOrd="0" presId="urn:microsoft.com/office/officeart/2005/8/layout/process3"/>
    <dgm:cxn modelId="{60338F5C-330D-4DF0-9A5D-C1EEE152D75D}" type="presParOf" srcId="{EF38AFA6-73E1-4E4E-B68C-D650DABC63BF}" destId="{AD3E3C68-2D4D-490D-8643-8C77D1CD900F}" srcOrd="0" destOrd="0" presId="urn:microsoft.com/office/officeart/2005/8/layout/process3"/>
    <dgm:cxn modelId="{31BFE11B-50CA-4934-8F17-D3D22A72DE4E}" type="presParOf" srcId="{EF38AFA6-73E1-4E4E-B68C-D650DABC63BF}" destId="{4381872B-E65C-4FB7-B800-E8CDCB83D91E}" srcOrd="1" destOrd="0" presId="urn:microsoft.com/office/officeart/2005/8/layout/process3"/>
    <dgm:cxn modelId="{1035BE93-C8AE-4F2C-8DBA-ADE030363ED9}" type="presParOf" srcId="{EF38AFA6-73E1-4E4E-B68C-D650DABC63BF}" destId="{443A27F5-E25F-493B-A851-BC25C34D72B7}" srcOrd="2" destOrd="0" presId="urn:microsoft.com/office/officeart/2005/8/layout/process3"/>
    <dgm:cxn modelId="{A96D5002-1DE2-4107-9557-E115606A41BF}" type="presParOf" srcId="{97D0F9B0-90EA-450A-903E-7F1507F4B45A}" destId="{0EED0861-DD4E-4316-82AE-33547592B6E3}" srcOrd="1" destOrd="0" presId="urn:microsoft.com/office/officeart/2005/8/layout/process3"/>
    <dgm:cxn modelId="{0A458060-7387-4604-808B-D9ECDCCBE4FC}" type="presParOf" srcId="{0EED0861-DD4E-4316-82AE-33547592B6E3}" destId="{3D8B6C7D-491E-47A7-9C87-EC65999C6391}" srcOrd="0" destOrd="0" presId="urn:microsoft.com/office/officeart/2005/8/layout/process3"/>
    <dgm:cxn modelId="{DAA5AC4E-727F-4051-ADB9-F4922D323E81}" type="presParOf" srcId="{97D0F9B0-90EA-450A-903E-7F1507F4B45A}" destId="{8D9CF3A1-E80F-4A4A-AB2C-B21491A6F8B2}" srcOrd="2" destOrd="0" presId="urn:microsoft.com/office/officeart/2005/8/layout/process3"/>
    <dgm:cxn modelId="{FF45F2A7-5D76-422E-81CA-B7198CC2AA27}" type="presParOf" srcId="{8D9CF3A1-E80F-4A4A-AB2C-B21491A6F8B2}" destId="{FBFB4102-B410-4C51-A261-C5BCDA89DA86}" srcOrd="0" destOrd="0" presId="urn:microsoft.com/office/officeart/2005/8/layout/process3"/>
    <dgm:cxn modelId="{AFEAEEBE-6E07-4228-BB97-0B79A8E4E440}" type="presParOf" srcId="{8D9CF3A1-E80F-4A4A-AB2C-B21491A6F8B2}" destId="{FCC26C3D-41F1-47A6-9591-91881291AABC}" srcOrd="1" destOrd="0" presId="urn:microsoft.com/office/officeart/2005/8/layout/process3"/>
    <dgm:cxn modelId="{59167917-6EE9-41A9-9AC3-91BA5EBB9635}" type="presParOf" srcId="{8D9CF3A1-E80F-4A4A-AB2C-B21491A6F8B2}" destId="{AAF090CC-DDF4-4929-91DC-9BD244801A4A}" srcOrd="2" destOrd="0" presId="urn:microsoft.com/office/officeart/2005/8/layout/process3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D4887F-462E-4A83-AB95-8B8FA7F1184E}" type="doc">
      <dgm:prSet loTypeId="urn:microsoft.com/office/officeart/2005/8/layout/lProcess1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2AF556-D655-4123-8B99-1D103E656DC8}">
      <dgm:prSet phldrT="[Text]" custT="1"/>
      <dgm:spPr/>
      <dgm:t>
        <a:bodyPr/>
        <a:lstStyle/>
        <a:p>
          <a:r>
            <a:rPr lang="en-US" sz="2800" dirty="0" smtClean="0"/>
            <a:t>Hal</a:t>
          </a:r>
          <a:endParaRPr lang="en-US" sz="2800" dirty="0"/>
        </a:p>
      </dgm:t>
    </dgm:pt>
    <dgm:pt modelId="{A2D09AFC-8749-44E4-9310-1AE4D690770F}" type="parTrans" cxnId="{439DE573-D9EC-4064-8C48-364F0823F29F}">
      <dgm:prSet/>
      <dgm:spPr/>
      <dgm:t>
        <a:bodyPr/>
        <a:lstStyle/>
        <a:p>
          <a:endParaRPr lang="en-US"/>
        </a:p>
      </dgm:t>
    </dgm:pt>
    <dgm:pt modelId="{35CDA9EC-4438-4F18-802C-37B42AA1A493}" type="sibTrans" cxnId="{439DE573-D9EC-4064-8C48-364F0823F29F}">
      <dgm:prSet/>
      <dgm:spPr/>
      <dgm:t>
        <a:bodyPr/>
        <a:lstStyle/>
        <a:p>
          <a:endParaRPr lang="en-US"/>
        </a:p>
      </dgm:t>
    </dgm:pt>
    <dgm:pt modelId="{D0AB67A7-A9F0-4A2D-83C2-B735F830222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600" dirty="0" err="1" smtClean="0"/>
            <a:t>Penetuan</a:t>
          </a:r>
          <a:r>
            <a:rPr lang="en-US" sz="1600" dirty="0" smtClean="0"/>
            <a:t> </a:t>
          </a:r>
          <a:r>
            <a:rPr lang="en-US" sz="1600" dirty="0" err="1" smtClean="0"/>
            <a:t>besarnya</a:t>
          </a:r>
          <a:r>
            <a:rPr lang="en-US" sz="1600" dirty="0" smtClean="0"/>
            <a:t> </a:t>
          </a:r>
          <a:r>
            <a:rPr lang="en-US" sz="1600" dirty="0" err="1" smtClean="0"/>
            <a:t>hasil</a:t>
          </a:r>
          <a:endParaRPr lang="en-US" sz="1600" dirty="0"/>
        </a:p>
      </dgm:t>
    </dgm:pt>
    <dgm:pt modelId="{EFDF1616-5CDA-4AF1-9091-36533C94DD98}" type="parTrans" cxnId="{89E03301-2504-4A24-B972-F41EFFFFF9A3}">
      <dgm:prSet/>
      <dgm:spPr/>
      <dgm:t>
        <a:bodyPr/>
        <a:lstStyle/>
        <a:p>
          <a:endParaRPr lang="en-US"/>
        </a:p>
      </dgm:t>
    </dgm:pt>
    <dgm:pt modelId="{B2B7FD92-6C6D-419F-B7D7-3002EEA903B0}" type="sibTrans" cxnId="{89E03301-2504-4A24-B972-F41EFFFFF9A3}">
      <dgm:prSet/>
      <dgm:spPr/>
      <dgm:t>
        <a:bodyPr/>
        <a:lstStyle/>
        <a:p>
          <a:endParaRPr lang="en-US"/>
        </a:p>
      </dgm:t>
    </dgm:pt>
    <dgm:pt modelId="{2D211F3D-4840-450A-A1FA-73EB7DC58F3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600" dirty="0" smtClean="0"/>
            <a:t>Yang </a:t>
          </a:r>
          <a:r>
            <a:rPr lang="en-US" sz="1600" dirty="0" err="1" smtClean="0"/>
            <a:t>ditentukan</a:t>
          </a:r>
          <a:r>
            <a:rPr lang="en-US" sz="1600" dirty="0" smtClean="0"/>
            <a:t> </a:t>
          </a:r>
          <a:r>
            <a:rPr lang="en-US" sz="1600" dirty="0" err="1" smtClean="0"/>
            <a:t>sebelumnya</a:t>
          </a:r>
          <a:endParaRPr lang="en-US" sz="1600" dirty="0"/>
        </a:p>
      </dgm:t>
    </dgm:pt>
    <dgm:pt modelId="{642A76F4-42BF-4A60-80F8-7632C56CF01D}" type="parTrans" cxnId="{D67F3A07-1060-47D3-B14D-88213A85CF79}">
      <dgm:prSet/>
      <dgm:spPr/>
      <dgm:t>
        <a:bodyPr/>
        <a:lstStyle/>
        <a:p>
          <a:endParaRPr lang="en-US"/>
        </a:p>
      </dgm:t>
    </dgm:pt>
    <dgm:pt modelId="{41EBBD09-FB85-4609-80AF-046E25EAC280}" type="sibTrans" cxnId="{D67F3A07-1060-47D3-B14D-88213A85CF79}">
      <dgm:prSet/>
      <dgm:spPr/>
      <dgm:t>
        <a:bodyPr/>
        <a:lstStyle/>
        <a:p>
          <a:endParaRPr lang="en-US"/>
        </a:p>
      </dgm:t>
    </dgm:pt>
    <dgm:pt modelId="{504495B9-1BC6-46B0-B13C-1C335420FFE5}">
      <dgm:prSet phldrT="[Text]" custT="1"/>
      <dgm:spPr/>
      <dgm:t>
        <a:bodyPr/>
        <a:lstStyle/>
        <a:p>
          <a:r>
            <a:rPr lang="en-US" sz="2800" dirty="0" err="1" smtClean="0"/>
            <a:t>Sistem</a:t>
          </a:r>
          <a:r>
            <a:rPr lang="en-US" sz="2800" dirty="0" smtClean="0"/>
            <a:t> </a:t>
          </a:r>
          <a:r>
            <a:rPr lang="en-US" sz="2800" dirty="0" err="1" smtClean="0"/>
            <a:t>Bunga</a:t>
          </a:r>
          <a:endParaRPr lang="en-US" sz="2800" dirty="0"/>
        </a:p>
      </dgm:t>
    </dgm:pt>
    <dgm:pt modelId="{929C666E-90EF-436F-AFE2-3F453649002C}" type="parTrans" cxnId="{DEF9CC51-7FEE-4400-9513-1C450656F1F9}">
      <dgm:prSet/>
      <dgm:spPr/>
      <dgm:t>
        <a:bodyPr/>
        <a:lstStyle/>
        <a:p>
          <a:endParaRPr lang="en-US"/>
        </a:p>
      </dgm:t>
    </dgm:pt>
    <dgm:pt modelId="{CBBB6CEF-BB1F-4227-A000-3F206B68A3B1}" type="sibTrans" cxnId="{DEF9CC51-7FEE-4400-9513-1C450656F1F9}">
      <dgm:prSet/>
      <dgm:spPr/>
      <dgm:t>
        <a:bodyPr/>
        <a:lstStyle/>
        <a:p>
          <a:endParaRPr lang="en-US"/>
        </a:p>
      </dgm:t>
    </dgm:pt>
    <dgm:pt modelId="{22135F53-A3DD-4CE7-BDF0-7278FA772958}">
      <dgm:prSet phldrT="[Text]"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sz="1600" dirty="0" err="1" smtClean="0"/>
            <a:t>Sebelum</a:t>
          </a:r>
          <a:endParaRPr lang="en-US" sz="1600" dirty="0"/>
        </a:p>
      </dgm:t>
    </dgm:pt>
    <dgm:pt modelId="{E6B47571-7A3C-4D0F-8126-147C96197AF0}" type="parTrans" cxnId="{B67E30E4-5B50-406E-BFD9-65C3B672E89F}">
      <dgm:prSet/>
      <dgm:spPr/>
      <dgm:t>
        <a:bodyPr/>
        <a:lstStyle/>
        <a:p>
          <a:endParaRPr lang="en-US"/>
        </a:p>
      </dgm:t>
    </dgm:pt>
    <dgm:pt modelId="{D969E572-3702-4D26-ADAB-2CC77F8229C2}" type="sibTrans" cxnId="{B67E30E4-5B50-406E-BFD9-65C3B672E89F}">
      <dgm:prSet/>
      <dgm:spPr/>
      <dgm:t>
        <a:bodyPr/>
        <a:lstStyle/>
        <a:p>
          <a:endParaRPr lang="en-US"/>
        </a:p>
      </dgm:t>
    </dgm:pt>
    <dgm:pt modelId="{311DDCA0-4B91-4B80-B93B-9A663B3578E9}">
      <dgm:prSet phldrT="[Text]"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sz="1600" dirty="0" err="1" smtClean="0"/>
            <a:t>Bunga</a:t>
          </a:r>
          <a:r>
            <a:rPr lang="en-US" sz="1600" dirty="0" smtClean="0"/>
            <a:t>, </a:t>
          </a:r>
          <a:r>
            <a:rPr lang="en-US" sz="1600" dirty="0" err="1" smtClean="0"/>
            <a:t>besarnya</a:t>
          </a:r>
          <a:r>
            <a:rPr lang="en-US" sz="1600" dirty="0" smtClean="0"/>
            <a:t> </a:t>
          </a:r>
          <a:r>
            <a:rPr lang="en-US" sz="1600" dirty="0" err="1" smtClean="0"/>
            <a:t>nilai</a:t>
          </a:r>
          <a:r>
            <a:rPr lang="en-US" sz="1600" dirty="0" smtClean="0"/>
            <a:t> </a:t>
          </a:r>
          <a:r>
            <a:rPr lang="en-US" sz="1600" dirty="0" err="1" smtClean="0"/>
            <a:t>hasil</a:t>
          </a:r>
          <a:endParaRPr lang="en-US" sz="1600" dirty="0"/>
        </a:p>
      </dgm:t>
    </dgm:pt>
    <dgm:pt modelId="{9E1528E4-99DF-478C-A5B9-890272825099}" type="parTrans" cxnId="{BCA909FC-B6AA-4519-8336-5A3206EE9FDF}">
      <dgm:prSet/>
      <dgm:spPr/>
      <dgm:t>
        <a:bodyPr/>
        <a:lstStyle/>
        <a:p>
          <a:endParaRPr lang="en-US"/>
        </a:p>
      </dgm:t>
    </dgm:pt>
    <dgm:pt modelId="{14EA2AB6-11B0-417E-9695-0BD483619D9C}" type="sibTrans" cxnId="{BCA909FC-B6AA-4519-8336-5A3206EE9FDF}">
      <dgm:prSet/>
      <dgm:spPr/>
      <dgm:t>
        <a:bodyPr/>
        <a:lstStyle/>
        <a:p>
          <a:endParaRPr lang="en-US"/>
        </a:p>
      </dgm:t>
    </dgm:pt>
    <dgm:pt modelId="{6953FF80-E7C6-485E-B942-0FD61079CB01}">
      <dgm:prSet custT="1"/>
      <dgm:spPr/>
      <dgm:t>
        <a:bodyPr/>
        <a:lstStyle/>
        <a:p>
          <a:r>
            <a:rPr lang="en-US" sz="2800" dirty="0" err="1" smtClean="0"/>
            <a:t>Bagi</a:t>
          </a:r>
          <a:r>
            <a:rPr lang="en-US" sz="2800" dirty="0" smtClean="0"/>
            <a:t> </a:t>
          </a:r>
          <a:r>
            <a:rPr lang="en-US" sz="2800" dirty="0" err="1" smtClean="0"/>
            <a:t>Hasil</a:t>
          </a:r>
          <a:endParaRPr lang="en-US" sz="2800" dirty="0"/>
        </a:p>
      </dgm:t>
    </dgm:pt>
    <dgm:pt modelId="{2BE90526-3E4D-4EC2-B8BE-C574AA9A49D4}" type="parTrans" cxnId="{22095AB2-9215-459F-A070-D49ADE69CA87}">
      <dgm:prSet/>
      <dgm:spPr/>
      <dgm:t>
        <a:bodyPr/>
        <a:lstStyle/>
        <a:p>
          <a:endParaRPr lang="en-US"/>
        </a:p>
      </dgm:t>
    </dgm:pt>
    <dgm:pt modelId="{EFBD3DC8-AC71-4294-A179-1247BECF94E7}" type="sibTrans" cxnId="{22095AB2-9215-459F-A070-D49ADE69CA87}">
      <dgm:prSet/>
      <dgm:spPr/>
      <dgm:t>
        <a:bodyPr/>
        <a:lstStyle/>
        <a:p>
          <a:endParaRPr lang="en-US"/>
        </a:p>
      </dgm:t>
    </dgm:pt>
    <dgm:pt modelId="{41402D78-31D7-450F-A2C0-856DBCEF75B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600" dirty="0" err="1" smtClean="0"/>
            <a:t>Jika</a:t>
          </a:r>
          <a:r>
            <a:rPr lang="en-US" sz="1600" dirty="0" smtClean="0"/>
            <a:t> </a:t>
          </a:r>
          <a:r>
            <a:rPr lang="en-US" sz="1600" dirty="0" err="1" smtClean="0"/>
            <a:t>terjadi</a:t>
          </a:r>
          <a:r>
            <a:rPr lang="en-US" sz="1600" dirty="0" smtClean="0"/>
            <a:t> </a:t>
          </a:r>
          <a:r>
            <a:rPr lang="en-US" sz="1600" dirty="0" err="1" smtClean="0"/>
            <a:t>kerugian</a:t>
          </a:r>
          <a:endParaRPr lang="en-US" sz="1600" dirty="0"/>
        </a:p>
      </dgm:t>
    </dgm:pt>
    <dgm:pt modelId="{F10761AC-4827-458C-A589-E6D1DA7874A8}" type="parTrans" cxnId="{F151AFE2-37DA-4F9F-A3B8-A7EE7D8441F0}">
      <dgm:prSet/>
      <dgm:spPr/>
      <dgm:t>
        <a:bodyPr/>
        <a:lstStyle/>
        <a:p>
          <a:endParaRPr lang="en-US"/>
        </a:p>
      </dgm:t>
    </dgm:pt>
    <dgm:pt modelId="{5874041E-BC42-4CD0-BFD9-9C55AE243F0F}" type="sibTrans" cxnId="{F151AFE2-37DA-4F9F-A3B8-A7EE7D8441F0}">
      <dgm:prSet/>
      <dgm:spPr/>
      <dgm:t>
        <a:bodyPr/>
        <a:lstStyle/>
        <a:p>
          <a:endParaRPr lang="en-US"/>
        </a:p>
      </dgm:t>
    </dgm:pt>
    <dgm:pt modelId="{468D8F89-1C46-434F-B7E9-08C1B959B83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600" dirty="0" err="1" smtClean="0"/>
            <a:t>Dihitung</a:t>
          </a:r>
          <a:r>
            <a:rPr lang="en-US" sz="1600" dirty="0" smtClean="0"/>
            <a:t> </a:t>
          </a:r>
          <a:r>
            <a:rPr lang="en-US" sz="1600" dirty="0" err="1" smtClean="0"/>
            <a:t>dari</a:t>
          </a:r>
          <a:r>
            <a:rPr lang="en-US" sz="1600" dirty="0" smtClean="0"/>
            <a:t> </a:t>
          </a:r>
          <a:r>
            <a:rPr lang="en-US" sz="1600" dirty="0" err="1" smtClean="0"/>
            <a:t>mana</a:t>
          </a:r>
          <a:r>
            <a:rPr lang="en-US" sz="1600" dirty="0" smtClean="0"/>
            <a:t>?</a:t>
          </a:r>
          <a:endParaRPr lang="en-US" sz="1600" dirty="0"/>
        </a:p>
      </dgm:t>
    </dgm:pt>
    <dgm:pt modelId="{1673DB25-6E0C-4AE2-8784-A384F269D22F}" type="parTrans" cxnId="{4B501300-ABD1-4E17-ABAD-5C23A8B75F75}">
      <dgm:prSet/>
      <dgm:spPr/>
      <dgm:t>
        <a:bodyPr/>
        <a:lstStyle/>
        <a:p>
          <a:endParaRPr lang="en-US"/>
        </a:p>
      </dgm:t>
    </dgm:pt>
    <dgm:pt modelId="{2E335375-4FA2-47FD-B0EA-01BAF402BE69}" type="sibTrans" cxnId="{4B501300-ABD1-4E17-ABAD-5C23A8B75F75}">
      <dgm:prSet/>
      <dgm:spPr/>
      <dgm:t>
        <a:bodyPr/>
        <a:lstStyle/>
        <a:p>
          <a:endParaRPr lang="en-US"/>
        </a:p>
      </dgm:t>
    </dgm:pt>
    <dgm:pt modelId="{08488EFB-E071-4EE5-97E0-7F691D67C76F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600" dirty="0" err="1" smtClean="0"/>
            <a:t>Titik</a:t>
          </a:r>
          <a:r>
            <a:rPr lang="en-US" sz="1600" dirty="0" smtClean="0"/>
            <a:t> </a:t>
          </a:r>
          <a:r>
            <a:rPr lang="en-US" sz="1600" dirty="0" err="1" smtClean="0"/>
            <a:t>perhatian</a:t>
          </a:r>
          <a:r>
            <a:rPr lang="en-US" sz="1600" dirty="0" smtClean="0"/>
            <a:t> </a:t>
          </a:r>
          <a:r>
            <a:rPr lang="en-US" sz="1600" dirty="0" err="1" smtClean="0"/>
            <a:t>proyek</a:t>
          </a:r>
          <a:endParaRPr lang="en-US" sz="1600" dirty="0"/>
        </a:p>
      </dgm:t>
    </dgm:pt>
    <dgm:pt modelId="{6FE96759-17F2-4F07-BA39-973C32A4A669}" type="parTrans" cxnId="{AD8C42DA-05F2-4828-940B-BCFE1B535995}">
      <dgm:prSet/>
      <dgm:spPr/>
      <dgm:t>
        <a:bodyPr/>
        <a:lstStyle/>
        <a:p>
          <a:endParaRPr lang="en-US"/>
        </a:p>
      </dgm:t>
    </dgm:pt>
    <dgm:pt modelId="{6782C57F-E9C6-41C8-9448-125421C7ABD4}" type="sibTrans" cxnId="{AD8C42DA-05F2-4828-940B-BCFE1B535995}">
      <dgm:prSet/>
      <dgm:spPr/>
      <dgm:t>
        <a:bodyPr/>
        <a:lstStyle/>
        <a:p>
          <a:endParaRPr lang="en-US"/>
        </a:p>
      </dgm:t>
    </dgm:pt>
    <dgm:pt modelId="{233AD595-70DB-4DDA-B02A-1E3D70B7A05C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600" dirty="0" err="1" smtClean="0"/>
            <a:t>Berapa</a:t>
          </a:r>
          <a:r>
            <a:rPr lang="en-US" sz="1600" dirty="0" smtClean="0"/>
            <a:t> </a:t>
          </a:r>
          <a:r>
            <a:rPr lang="en-US" sz="1600" dirty="0" err="1" smtClean="0"/>
            <a:t>besar</a:t>
          </a:r>
          <a:r>
            <a:rPr lang="en-US" sz="1600" dirty="0" smtClean="0"/>
            <a:t>?</a:t>
          </a:r>
          <a:endParaRPr lang="en-US" sz="1600" dirty="0"/>
        </a:p>
      </dgm:t>
    </dgm:pt>
    <dgm:pt modelId="{4E3E6824-2FC5-4910-985E-9A335AE4EE70}" type="parTrans" cxnId="{C2696FEE-FD00-418D-A8AC-11C781B7736A}">
      <dgm:prSet/>
      <dgm:spPr/>
      <dgm:t>
        <a:bodyPr/>
        <a:lstStyle/>
        <a:p>
          <a:endParaRPr lang="en-US"/>
        </a:p>
      </dgm:t>
    </dgm:pt>
    <dgm:pt modelId="{99341B3B-28EB-41BC-80F1-751CBE840015}" type="sibTrans" cxnId="{C2696FEE-FD00-418D-A8AC-11C781B7736A}">
      <dgm:prSet/>
      <dgm:spPr/>
      <dgm:t>
        <a:bodyPr/>
        <a:lstStyle/>
        <a:p>
          <a:endParaRPr lang="en-US"/>
        </a:p>
      </dgm:t>
    </dgm:pt>
    <dgm:pt modelId="{E90B3FC1-199B-4952-9A39-561F638C0225}">
      <dgm:prSet phldrT="[Text]"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sz="1600" dirty="0" err="1" smtClean="0"/>
            <a:t>Ditanggung</a:t>
          </a:r>
          <a:r>
            <a:rPr lang="en-US" sz="1600" dirty="0" smtClean="0"/>
            <a:t> </a:t>
          </a:r>
          <a:r>
            <a:rPr lang="en-US" sz="1600" dirty="0" err="1" smtClean="0"/>
            <a:t>satu</a:t>
          </a:r>
          <a:r>
            <a:rPr lang="en-US" sz="1600" dirty="0" smtClean="0"/>
            <a:t> </a:t>
          </a:r>
          <a:r>
            <a:rPr lang="en-US" sz="1600" dirty="0" err="1" smtClean="0"/>
            <a:t>pihak</a:t>
          </a:r>
          <a:r>
            <a:rPr lang="en-US" sz="1600" dirty="0" smtClean="0"/>
            <a:t> </a:t>
          </a:r>
          <a:r>
            <a:rPr lang="en-US" sz="1600" dirty="0" err="1" smtClean="0"/>
            <a:t>saja</a:t>
          </a:r>
          <a:endParaRPr lang="en-US" sz="1600" dirty="0"/>
        </a:p>
      </dgm:t>
    </dgm:pt>
    <dgm:pt modelId="{F166580D-0A2A-45CD-BBA0-B8BEB9761C7C}" type="parTrans" cxnId="{0B60B127-82D9-40EC-BFC2-0FF30F7DA260}">
      <dgm:prSet/>
      <dgm:spPr/>
      <dgm:t>
        <a:bodyPr/>
        <a:lstStyle/>
        <a:p>
          <a:endParaRPr lang="en-US"/>
        </a:p>
      </dgm:t>
    </dgm:pt>
    <dgm:pt modelId="{CDA8490F-5861-45A8-9E24-F01F1AC62E06}" type="sibTrans" cxnId="{0B60B127-82D9-40EC-BFC2-0FF30F7DA260}">
      <dgm:prSet/>
      <dgm:spPr/>
      <dgm:t>
        <a:bodyPr/>
        <a:lstStyle/>
        <a:p>
          <a:endParaRPr lang="en-US"/>
        </a:p>
      </dgm:t>
    </dgm:pt>
    <dgm:pt modelId="{EBA6FC4F-317E-4B48-94E5-CDAA54B37172}">
      <dgm:prSet phldrT="[Text]"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sz="1600" dirty="0" smtClean="0"/>
            <a:t>Dari </a:t>
          </a:r>
          <a:r>
            <a:rPr lang="en-US" sz="1600" dirty="0" err="1" smtClean="0"/>
            <a:t>dana</a:t>
          </a:r>
          <a:r>
            <a:rPr lang="en-US" sz="1600" dirty="0" smtClean="0"/>
            <a:t> yang </a:t>
          </a:r>
          <a:r>
            <a:rPr lang="en-US" sz="1600" dirty="0" err="1" smtClean="0"/>
            <a:t>diserahkan</a:t>
          </a:r>
          <a:r>
            <a:rPr lang="en-US" sz="1600" dirty="0" smtClean="0"/>
            <a:t>, fixed, </a:t>
          </a:r>
          <a:r>
            <a:rPr lang="en-US" sz="1600" dirty="0" err="1" smtClean="0"/>
            <a:t>tetap</a:t>
          </a:r>
          <a:endParaRPr lang="en-US" sz="1600" dirty="0"/>
        </a:p>
      </dgm:t>
    </dgm:pt>
    <dgm:pt modelId="{7236A47F-A893-4B5D-ADE0-E1DD7A0666CF}" type="parTrans" cxnId="{4A698A4A-D218-4E03-9EDF-073772FCD934}">
      <dgm:prSet/>
      <dgm:spPr/>
      <dgm:t>
        <a:bodyPr/>
        <a:lstStyle/>
        <a:p>
          <a:endParaRPr lang="en-US"/>
        </a:p>
      </dgm:t>
    </dgm:pt>
    <dgm:pt modelId="{0CB02993-47F9-4BB0-B114-9C32B5F0332D}" type="sibTrans" cxnId="{4A698A4A-D218-4E03-9EDF-073772FCD934}">
      <dgm:prSet/>
      <dgm:spPr/>
      <dgm:t>
        <a:bodyPr/>
        <a:lstStyle/>
        <a:p>
          <a:endParaRPr lang="en-US"/>
        </a:p>
      </dgm:t>
    </dgm:pt>
    <dgm:pt modelId="{3618D212-6BFB-48AA-A475-EF239F8D13B2}">
      <dgm:prSet phldrT="[Text]"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sz="1600" dirty="0" err="1" smtClean="0"/>
            <a:t>Hasil</a:t>
          </a:r>
          <a:r>
            <a:rPr lang="en-US" sz="1600" dirty="0" smtClean="0"/>
            <a:t> </a:t>
          </a:r>
          <a:r>
            <a:rPr lang="en-US" sz="1600" dirty="0" err="1" smtClean="0"/>
            <a:t>proyek</a:t>
          </a:r>
          <a:r>
            <a:rPr lang="en-US" sz="1600" dirty="0" smtClean="0"/>
            <a:t> </a:t>
          </a:r>
          <a:r>
            <a:rPr lang="en-US" sz="1600" dirty="0" err="1" smtClean="0"/>
            <a:t>hanya</a:t>
          </a:r>
          <a:r>
            <a:rPr lang="en-US" sz="1600" dirty="0" smtClean="0"/>
            <a:t> </a:t>
          </a:r>
          <a:r>
            <a:rPr lang="en-US" sz="1600" dirty="0" err="1" smtClean="0"/>
            <a:t>untuk</a:t>
          </a:r>
          <a:r>
            <a:rPr lang="en-US" sz="1600" dirty="0" smtClean="0"/>
            <a:t> bank</a:t>
          </a:r>
          <a:endParaRPr lang="en-US" sz="1600" dirty="0"/>
        </a:p>
      </dgm:t>
    </dgm:pt>
    <dgm:pt modelId="{7CF5241E-596D-4AD3-A519-3BB41C47575B}" type="parTrans" cxnId="{13E9193F-B8E3-4284-BCDE-72A39BDD1543}">
      <dgm:prSet/>
      <dgm:spPr/>
      <dgm:t>
        <a:bodyPr/>
        <a:lstStyle/>
        <a:p>
          <a:endParaRPr lang="en-US"/>
        </a:p>
      </dgm:t>
    </dgm:pt>
    <dgm:pt modelId="{5DF49BBD-EABD-4208-9507-8145C0DC13BA}" type="sibTrans" cxnId="{13E9193F-B8E3-4284-BCDE-72A39BDD1543}">
      <dgm:prSet/>
      <dgm:spPr/>
      <dgm:t>
        <a:bodyPr/>
        <a:lstStyle/>
        <a:p>
          <a:endParaRPr lang="en-US"/>
        </a:p>
      </dgm:t>
    </dgm:pt>
    <dgm:pt modelId="{C1424EAE-F82D-4945-8967-1FC28793B84D}">
      <dgm:prSet phldrT="[Text]"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sz="1600" dirty="0" err="1" smtClean="0"/>
            <a:t>Diketahui</a:t>
          </a:r>
          <a:r>
            <a:rPr lang="en-US" sz="1600" dirty="0" smtClean="0"/>
            <a:t> </a:t>
          </a:r>
          <a:r>
            <a:rPr lang="en-US" sz="1600" dirty="0" err="1" smtClean="0"/>
            <a:t>dari</a:t>
          </a:r>
          <a:r>
            <a:rPr lang="en-US" sz="1600" dirty="0" smtClean="0"/>
            <a:t> %</a:t>
          </a:r>
          <a:endParaRPr lang="en-US" sz="1600" dirty="0"/>
        </a:p>
      </dgm:t>
    </dgm:pt>
    <dgm:pt modelId="{1F3D00BB-7E42-41F2-93DB-F8A41FE7A3C6}" type="parTrans" cxnId="{271EBA87-0277-4231-AEFC-8BBFBD0BB397}">
      <dgm:prSet/>
      <dgm:spPr/>
      <dgm:t>
        <a:bodyPr/>
        <a:lstStyle/>
        <a:p>
          <a:endParaRPr lang="en-US"/>
        </a:p>
      </dgm:t>
    </dgm:pt>
    <dgm:pt modelId="{4566454F-EED7-4499-A129-6D5B28A45375}" type="sibTrans" cxnId="{271EBA87-0277-4231-AEFC-8BBFBD0BB397}">
      <dgm:prSet/>
      <dgm:spPr/>
      <dgm:t>
        <a:bodyPr/>
        <a:lstStyle/>
        <a:p>
          <a:endParaRPr lang="en-US"/>
        </a:p>
      </dgm:t>
    </dgm:pt>
    <dgm:pt modelId="{5616AB7D-6B0B-4757-B61F-F9946BE744FF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1600" dirty="0" err="1" smtClean="0"/>
            <a:t>Sesudah</a:t>
          </a:r>
          <a:r>
            <a:rPr lang="en-US" sz="1600" dirty="0" smtClean="0"/>
            <a:t> </a:t>
          </a:r>
          <a:r>
            <a:rPr lang="en-US" sz="1600" dirty="0" err="1" smtClean="0"/>
            <a:t>berusaha</a:t>
          </a:r>
          <a:r>
            <a:rPr lang="en-US" sz="1600" dirty="0" smtClean="0"/>
            <a:t> </a:t>
          </a:r>
          <a:r>
            <a:rPr lang="en-US" sz="1600" dirty="0" err="1" smtClean="0"/>
            <a:t>ada</a:t>
          </a:r>
          <a:r>
            <a:rPr lang="en-US" sz="1600" dirty="0" smtClean="0"/>
            <a:t> </a:t>
          </a:r>
          <a:r>
            <a:rPr lang="en-US" sz="1600" dirty="0" err="1" smtClean="0"/>
            <a:t>untung</a:t>
          </a:r>
          <a:endParaRPr lang="en-US" sz="1600" dirty="0"/>
        </a:p>
      </dgm:t>
    </dgm:pt>
    <dgm:pt modelId="{F890C534-7616-4563-A6F3-134A00977865}" type="parTrans" cxnId="{C5516B4A-1754-42EF-98D9-A72D7A521D26}">
      <dgm:prSet/>
      <dgm:spPr/>
      <dgm:t>
        <a:bodyPr/>
        <a:lstStyle/>
        <a:p>
          <a:endParaRPr lang="en-US"/>
        </a:p>
      </dgm:t>
    </dgm:pt>
    <dgm:pt modelId="{15978715-BC93-49E9-B11A-C266EB6AB059}" type="sibTrans" cxnId="{C5516B4A-1754-42EF-98D9-A72D7A521D26}">
      <dgm:prSet/>
      <dgm:spPr/>
      <dgm:t>
        <a:bodyPr/>
        <a:lstStyle/>
        <a:p>
          <a:endParaRPr lang="en-US"/>
        </a:p>
      </dgm:t>
    </dgm:pt>
    <dgm:pt modelId="{BC0A07A6-63A9-40B0-91DF-35621760F9AF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1600" dirty="0" err="1" smtClean="0"/>
            <a:t>Kesepakan</a:t>
          </a:r>
          <a:r>
            <a:rPr lang="en-US" sz="1600" dirty="0" smtClean="0"/>
            <a:t> </a:t>
          </a:r>
          <a:r>
            <a:rPr lang="en-US" sz="1600" dirty="0" err="1" smtClean="0"/>
            <a:t>posi</a:t>
          </a:r>
          <a:r>
            <a:rPr lang="en-US" sz="1600" dirty="0" smtClean="0"/>
            <a:t>/</a:t>
          </a:r>
          <a:r>
            <a:rPr lang="en-US" sz="1600" dirty="0" err="1" smtClean="0"/>
            <a:t>bagian</a:t>
          </a:r>
          <a:r>
            <a:rPr lang="en-US" sz="1600" dirty="0" smtClean="0"/>
            <a:t> masing2</a:t>
          </a:r>
          <a:endParaRPr lang="en-US" sz="1600" dirty="0"/>
        </a:p>
      </dgm:t>
    </dgm:pt>
    <dgm:pt modelId="{569060E0-9CC0-4CE8-B3DF-657813B1D9B9}" type="parTrans" cxnId="{76A8FD21-0846-4552-943E-67781B8B3194}">
      <dgm:prSet/>
      <dgm:spPr/>
      <dgm:t>
        <a:bodyPr/>
        <a:lstStyle/>
        <a:p>
          <a:endParaRPr lang="en-US"/>
        </a:p>
      </dgm:t>
    </dgm:pt>
    <dgm:pt modelId="{D0862B8B-C609-4CF1-A5C8-CAE9730517BB}" type="sibTrans" cxnId="{76A8FD21-0846-4552-943E-67781B8B3194}">
      <dgm:prSet/>
      <dgm:spPr/>
      <dgm:t>
        <a:bodyPr/>
        <a:lstStyle/>
        <a:p>
          <a:endParaRPr lang="en-US"/>
        </a:p>
      </dgm:t>
    </dgm:pt>
    <dgm:pt modelId="{0FFA5E93-FD69-47FD-9FCE-B5E064CDB2FD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1600" dirty="0" err="1" smtClean="0"/>
            <a:t>Ditanggung</a:t>
          </a:r>
          <a:r>
            <a:rPr lang="en-US" sz="1600" dirty="0" smtClean="0"/>
            <a:t> </a:t>
          </a:r>
          <a:r>
            <a:rPr lang="en-US" sz="1600" dirty="0" err="1" smtClean="0"/>
            <a:t>kedua</a:t>
          </a:r>
          <a:r>
            <a:rPr lang="en-US" sz="1600" dirty="0" smtClean="0"/>
            <a:t> </a:t>
          </a:r>
          <a:r>
            <a:rPr lang="en-US" sz="1600" dirty="0" err="1" smtClean="0"/>
            <a:t>belah</a:t>
          </a:r>
          <a:r>
            <a:rPr lang="en-US" sz="1600" dirty="0" smtClean="0"/>
            <a:t> </a:t>
          </a:r>
          <a:r>
            <a:rPr lang="en-US" sz="1600" dirty="0" err="1" smtClean="0"/>
            <a:t>pihak</a:t>
          </a:r>
          <a:endParaRPr lang="en-US" sz="1600" dirty="0"/>
        </a:p>
      </dgm:t>
    </dgm:pt>
    <dgm:pt modelId="{2EF81DBB-D6C2-48EC-B440-FF1983CEF2E9}" type="parTrans" cxnId="{91D65C8A-4999-45CF-B26D-299328781308}">
      <dgm:prSet/>
      <dgm:spPr/>
      <dgm:t>
        <a:bodyPr/>
        <a:lstStyle/>
        <a:p>
          <a:endParaRPr lang="en-US"/>
        </a:p>
      </dgm:t>
    </dgm:pt>
    <dgm:pt modelId="{D9ACD8A8-B717-4A3F-BC67-C936A4C6C801}" type="sibTrans" cxnId="{91D65C8A-4999-45CF-B26D-299328781308}">
      <dgm:prSet/>
      <dgm:spPr/>
      <dgm:t>
        <a:bodyPr/>
        <a:lstStyle/>
        <a:p>
          <a:endParaRPr lang="en-US"/>
        </a:p>
      </dgm:t>
    </dgm:pt>
    <dgm:pt modelId="{02B171C3-B2CF-433A-979A-D2A7EFEEA65D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1600" dirty="0" smtClean="0"/>
            <a:t>Dari </a:t>
          </a:r>
          <a:r>
            <a:rPr lang="en-US" sz="1600" dirty="0" err="1" smtClean="0"/>
            <a:t>utnung</a:t>
          </a:r>
          <a:r>
            <a:rPr lang="en-US" sz="1600" dirty="0" smtClean="0"/>
            <a:t> yang </a:t>
          </a:r>
          <a:r>
            <a:rPr lang="en-US" sz="1600" dirty="0" err="1" smtClean="0"/>
            <a:t>bakal</a:t>
          </a:r>
          <a:r>
            <a:rPr lang="en-US" sz="1600" dirty="0" smtClean="0"/>
            <a:t> </a:t>
          </a:r>
          <a:r>
            <a:rPr lang="en-US" sz="1600" dirty="0" err="1" smtClean="0"/>
            <a:t>diperoleh</a:t>
          </a:r>
          <a:endParaRPr lang="en-US" sz="1600" dirty="0"/>
        </a:p>
      </dgm:t>
    </dgm:pt>
    <dgm:pt modelId="{5B9898CD-7EED-42EE-9286-70499F329B79}" type="parTrans" cxnId="{4B032063-0EC4-4AC3-AAA2-B37DFB7FE400}">
      <dgm:prSet/>
      <dgm:spPr/>
      <dgm:t>
        <a:bodyPr/>
        <a:lstStyle/>
        <a:p>
          <a:endParaRPr lang="en-US"/>
        </a:p>
      </dgm:t>
    </dgm:pt>
    <dgm:pt modelId="{F104F936-3D05-40C0-B609-54A4F3FB588F}" type="sibTrans" cxnId="{4B032063-0EC4-4AC3-AAA2-B37DFB7FE400}">
      <dgm:prSet/>
      <dgm:spPr/>
      <dgm:t>
        <a:bodyPr/>
        <a:lstStyle/>
        <a:p>
          <a:endParaRPr lang="en-US"/>
        </a:p>
      </dgm:t>
    </dgm:pt>
    <dgm:pt modelId="{35CEC8DF-97A5-436E-A208-E6715340F8F6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1600" dirty="0" err="1" smtClean="0"/>
            <a:t>Kedua</a:t>
          </a:r>
          <a:r>
            <a:rPr lang="en-US" sz="1600" dirty="0" smtClean="0"/>
            <a:t> </a:t>
          </a:r>
          <a:r>
            <a:rPr lang="en-US" sz="1600" dirty="0" err="1" smtClean="0"/>
            <a:t>pihak</a:t>
          </a:r>
          <a:endParaRPr lang="en-US" sz="1600" dirty="0"/>
        </a:p>
      </dgm:t>
    </dgm:pt>
    <dgm:pt modelId="{C5DE7722-057C-41B1-B0E7-7140415268FB}" type="parTrans" cxnId="{169E132C-5307-4911-9DB5-A68F53D07364}">
      <dgm:prSet/>
      <dgm:spPr/>
      <dgm:t>
        <a:bodyPr/>
        <a:lstStyle/>
        <a:p>
          <a:endParaRPr lang="en-US"/>
        </a:p>
      </dgm:t>
    </dgm:pt>
    <dgm:pt modelId="{4A1C5BCB-0982-484D-99E6-4B6AF06AF041}" type="sibTrans" cxnId="{169E132C-5307-4911-9DB5-A68F53D07364}">
      <dgm:prSet/>
      <dgm:spPr/>
      <dgm:t>
        <a:bodyPr/>
        <a:lstStyle/>
        <a:p>
          <a:endParaRPr lang="en-US"/>
        </a:p>
      </dgm:t>
    </dgm:pt>
    <dgm:pt modelId="{AC43D68D-B5F1-4560-A546-55CC1431DE02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sz="1600" dirty="0" err="1" smtClean="0"/>
            <a:t>Belum</a:t>
          </a:r>
          <a:r>
            <a:rPr lang="en-US" sz="1600" dirty="0" smtClean="0"/>
            <a:t> </a:t>
          </a:r>
          <a:r>
            <a:rPr lang="en-US" sz="1600" dirty="0" err="1" smtClean="0"/>
            <a:t>diketahui</a:t>
          </a:r>
          <a:endParaRPr lang="en-US" sz="1600" dirty="0"/>
        </a:p>
      </dgm:t>
    </dgm:pt>
    <dgm:pt modelId="{CDA5B07E-03D5-41AA-9BBC-E06197A12AFF}" type="parTrans" cxnId="{4B93EE93-009A-4220-98D8-2266A8B6BD66}">
      <dgm:prSet/>
      <dgm:spPr/>
      <dgm:t>
        <a:bodyPr/>
        <a:lstStyle/>
        <a:p>
          <a:endParaRPr lang="en-US"/>
        </a:p>
      </dgm:t>
    </dgm:pt>
    <dgm:pt modelId="{2F0F831B-A215-4858-A27B-9205778F3016}" type="sibTrans" cxnId="{4B93EE93-009A-4220-98D8-2266A8B6BD66}">
      <dgm:prSet/>
      <dgm:spPr/>
      <dgm:t>
        <a:bodyPr/>
        <a:lstStyle/>
        <a:p>
          <a:endParaRPr lang="en-US"/>
        </a:p>
      </dgm:t>
    </dgm:pt>
    <dgm:pt modelId="{3A974E59-83DB-4D4B-B8B6-25FBEFF38494}" type="pres">
      <dgm:prSet presAssocID="{47D4887F-462E-4A83-AB95-8B8FA7F118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CEE6DD-6650-4C9A-BCD2-567A0D28CF88}" type="pres">
      <dgm:prSet presAssocID="{0A2AF556-D655-4123-8B99-1D103E656DC8}" presName="vertFlow" presStyleCnt="0"/>
      <dgm:spPr/>
    </dgm:pt>
    <dgm:pt modelId="{F558BD70-8FF0-47FC-ABDF-E1F57A92E0B1}" type="pres">
      <dgm:prSet presAssocID="{0A2AF556-D655-4123-8B99-1D103E656DC8}" presName="header" presStyleLbl="node1" presStyleIdx="0" presStyleCnt="3" custScaleX="2000000" custScaleY="1716328"/>
      <dgm:spPr/>
      <dgm:t>
        <a:bodyPr/>
        <a:lstStyle/>
        <a:p>
          <a:endParaRPr lang="en-US"/>
        </a:p>
      </dgm:t>
    </dgm:pt>
    <dgm:pt modelId="{FE763756-20C5-4ADB-99E6-99EF6E9B6158}" type="pres">
      <dgm:prSet presAssocID="{EFDF1616-5CDA-4AF1-9091-36533C94DD98}" presName="parTrans" presStyleLbl="sibTrans2D1" presStyleIdx="0" presStyleCnt="18"/>
      <dgm:spPr/>
      <dgm:t>
        <a:bodyPr/>
        <a:lstStyle/>
        <a:p>
          <a:endParaRPr lang="en-US"/>
        </a:p>
      </dgm:t>
    </dgm:pt>
    <dgm:pt modelId="{0F5CD882-B8D4-4423-AA7D-0E16837C0D88}" type="pres">
      <dgm:prSet presAssocID="{D0AB67A7-A9F0-4A2D-83C2-B735F8302220}" presName="child" presStyleLbl="alignAccFollowNode1" presStyleIdx="0" presStyleCnt="18" custScaleX="2000000" custScaleY="1716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97E32-B119-4978-A82C-EB3583DA5A13}" type="pres">
      <dgm:prSet presAssocID="{B2B7FD92-6C6D-419F-B7D7-3002EEA903B0}" presName="sibTrans" presStyleLbl="sibTrans2D1" presStyleIdx="1" presStyleCnt="18"/>
      <dgm:spPr/>
      <dgm:t>
        <a:bodyPr/>
        <a:lstStyle/>
        <a:p>
          <a:endParaRPr lang="en-US"/>
        </a:p>
      </dgm:t>
    </dgm:pt>
    <dgm:pt modelId="{14BE7845-CE5B-4126-9AFA-6828942B72AF}" type="pres">
      <dgm:prSet presAssocID="{2D211F3D-4840-450A-A1FA-73EB7DC58F36}" presName="child" presStyleLbl="alignAccFollowNode1" presStyleIdx="1" presStyleCnt="18" custScaleX="2000000" custScaleY="1716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9C584-9448-46B0-8004-AD013FA42A3E}" type="pres">
      <dgm:prSet presAssocID="{41EBBD09-FB85-4609-80AF-046E25EAC280}" presName="sibTrans" presStyleLbl="sibTrans2D1" presStyleIdx="2" presStyleCnt="18"/>
      <dgm:spPr/>
      <dgm:t>
        <a:bodyPr/>
        <a:lstStyle/>
        <a:p>
          <a:endParaRPr lang="en-US"/>
        </a:p>
      </dgm:t>
    </dgm:pt>
    <dgm:pt modelId="{FD87644B-8213-4A52-BD26-D49BAD527490}" type="pres">
      <dgm:prSet presAssocID="{41402D78-31D7-450F-A2C0-856DBCEF75B4}" presName="child" presStyleLbl="alignAccFollowNode1" presStyleIdx="2" presStyleCnt="18" custScaleX="2000000" custScaleY="1716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A82FA-E514-423F-BA87-514152FAD0D3}" type="pres">
      <dgm:prSet presAssocID="{5874041E-BC42-4CD0-BFD9-9C55AE243F0F}" presName="sibTrans" presStyleLbl="sibTrans2D1" presStyleIdx="3" presStyleCnt="18"/>
      <dgm:spPr/>
      <dgm:t>
        <a:bodyPr/>
        <a:lstStyle/>
        <a:p>
          <a:endParaRPr lang="en-US"/>
        </a:p>
      </dgm:t>
    </dgm:pt>
    <dgm:pt modelId="{DB6DDCF2-62F7-4747-A45D-2A8C4AA1D529}" type="pres">
      <dgm:prSet presAssocID="{468D8F89-1C46-434F-B7E9-08C1B959B83D}" presName="child" presStyleLbl="alignAccFollowNode1" presStyleIdx="3" presStyleCnt="18" custScaleX="2000000" custScaleY="1716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547DC-D29E-412A-9D30-52A2047AE2BE}" type="pres">
      <dgm:prSet presAssocID="{2E335375-4FA2-47FD-B0EA-01BAF402BE69}" presName="sibTrans" presStyleLbl="sibTrans2D1" presStyleIdx="4" presStyleCnt="18"/>
      <dgm:spPr/>
      <dgm:t>
        <a:bodyPr/>
        <a:lstStyle/>
        <a:p>
          <a:endParaRPr lang="en-US"/>
        </a:p>
      </dgm:t>
    </dgm:pt>
    <dgm:pt modelId="{5C6C9A1E-ADFD-4DA4-A06A-A15111661CE4}" type="pres">
      <dgm:prSet presAssocID="{08488EFB-E071-4EE5-97E0-7F691D67C76F}" presName="child" presStyleLbl="alignAccFollowNode1" presStyleIdx="4" presStyleCnt="18" custScaleX="2000000" custScaleY="1716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EDBB68-A1DC-4CC5-B730-25CAD73C6E5C}" type="pres">
      <dgm:prSet presAssocID="{6782C57F-E9C6-41C8-9448-125421C7ABD4}" presName="sibTrans" presStyleLbl="sibTrans2D1" presStyleIdx="5" presStyleCnt="18"/>
      <dgm:spPr/>
      <dgm:t>
        <a:bodyPr/>
        <a:lstStyle/>
        <a:p>
          <a:endParaRPr lang="en-US"/>
        </a:p>
      </dgm:t>
    </dgm:pt>
    <dgm:pt modelId="{50E2E1A8-F376-4525-B0E1-25D97EC48C3E}" type="pres">
      <dgm:prSet presAssocID="{233AD595-70DB-4DDA-B02A-1E3D70B7A05C}" presName="child" presStyleLbl="alignAccFollowNode1" presStyleIdx="5" presStyleCnt="18" custScaleX="2000000" custScaleY="1716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07D5F-A9A5-4F9F-A8AC-C2FAFC1E64EC}" type="pres">
      <dgm:prSet presAssocID="{0A2AF556-D655-4123-8B99-1D103E656DC8}" presName="hSp" presStyleCnt="0"/>
      <dgm:spPr/>
    </dgm:pt>
    <dgm:pt modelId="{65A0F7DB-7317-4D0E-A9E7-447A797D065C}" type="pres">
      <dgm:prSet presAssocID="{504495B9-1BC6-46B0-B13C-1C335420FFE5}" presName="vertFlow" presStyleCnt="0"/>
      <dgm:spPr/>
    </dgm:pt>
    <dgm:pt modelId="{E909A49D-266D-4802-92DC-1207E6546178}" type="pres">
      <dgm:prSet presAssocID="{504495B9-1BC6-46B0-B13C-1C335420FFE5}" presName="header" presStyleLbl="node1" presStyleIdx="1" presStyleCnt="3" custScaleX="2000000" custScaleY="1716328"/>
      <dgm:spPr/>
      <dgm:t>
        <a:bodyPr/>
        <a:lstStyle/>
        <a:p>
          <a:endParaRPr lang="en-US"/>
        </a:p>
      </dgm:t>
    </dgm:pt>
    <dgm:pt modelId="{9DBE8F68-BEC5-4D94-A712-E4787598EC34}" type="pres">
      <dgm:prSet presAssocID="{E6B47571-7A3C-4D0F-8126-147C96197AF0}" presName="parTrans" presStyleLbl="sibTrans2D1" presStyleIdx="6" presStyleCnt="18"/>
      <dgm:spPr/>
      <dgm:t>
        <a:bodyPr/>
        <a:lstStyle/>
        <a:p>
          <a:endParaRPr lang="en-US"/>
        </a:p>
      </dgm:t>
    </dgm:pt>
    <dgm:pt modelId="{F6A7A12E-425E-4B62-9725-AA05C633A5FA}" type="pres">
      <dgm:prSet presAssocID="{22135F53-A3DD-4CE7-BDF0-7278FA772958}" presName="child" presStyleLbl="alignAccFollowNode1" presStyleIdx="6" presStyleCnt="18" custScaleX="2000000" custScaleY="1716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EA697-AE67-40EA-9CFF-64A95B1D4359}" type="pres">
      <dgm:prSet presAssocID="{D969E572-3702-4D26-ADAB-2CC77F8229C2}" presName="sibTrans" presStyleLbl="sibTrans2D1" presStyleIdx="7" presStyleCnt="18"/>
      <dgm:spPr/>
      <dgm:t>
        <a:bodyPr/>
        <a:lstStyle/>
        <a:p>
          <a:endParaRPr lang="en-US"/>
        </a:p>
      </dgm:t>
    </dgm:pt>
    <dgm:pt modelId="{0D65F42D-2231-45B7-9637-83A342F210DD}" type="pres">
      <dgm:prSet presAssocID="{311DDCA0-4B91-4B80-B93B-9A663B3578E9}" presName="child" presStyleLbl="alignAccFollowNode1" presStyleIdx="7" presStyleCnt="18" custScaleX="2000000" custScaleY="1716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BA2B4-6BCD-4052-9934-64F6CE1C9246}" type="pres">
      <dgm:prSet presAssocID="{14EA2AB6-11B0-417E-9695-0BD483619D9C}" presName="sibTrans" presStyleLbl="sibTrans2D1" presStyleIdx="8" presStyleCnt="18"/>
      <dgm:spPr/>
      <dgm:t>
        <a:bodyPr/>
        <a:lstStyle/>
        <a:p>
          <a:endParaRPr lang="en-US"/>
        </a:p>
      </dgm:t>
    </dgm:pt>
    <dgm:pt modelId="{B7E0FCCC-46E5-435E-9146-F516F3184688}" type="pres">
      <dgm:prSet presAssocID="{E90B3FC1-199B-4952-9A39-561F638C0225}" presName="child" presStyleLbl="alignAccFollowNode1" presStyleIdx="8" presStyleCnt="18" custScaleX="2000000" custScaleY="1716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CAA8B-C77D-4B47-9C9C-52C735CCEBD7}" type="pres">
      <dgm:prSet presAssocID="{CDA8490F-5861-45A8-9E24-F01F1AC62E06}" presName="sibTrans" presStyleLbl="sibTrans2D1" presStyleIdx="9" presStyleCnt="18"/>
      <dgm:spPr/>
      <dgm:t>
        <a:bodyPr/>
        <a:lstStyle/>
        <a:p>
          <a:endParaRPr lang="en-US"/>
        </a:p>
      </dgm:t>
    </dgm:pt>
    <dgm:pt modelId="{DDEEDA7C-8962-4059-AA66-1C916BAE7D4D}" type="pres">
      <dgm:prSet presAssocID="{EBA6FC4F-317E-4B48-94E5-CDAA54B37172}" presName="child" presStyleLbl="alignAccFollowNode1" presStyleIdx="9" presStyleCnt="18" custScaleX="2000000" custScaleY="1716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C242C-EE5D-468A-B8E9-05ACEE7BBE1C}" type="pres">
      <dgm:prSet presAssocID="{0CB02993-47F9-4BB0-B114-9C32B5F0332D}" presName="sibTrans" presStyleLbl="sibTrans2D1" presStyleIdx="10" presStyleCnt="18"/>
      <dgm:spPr/>
      <dgm:t>
        <a:bodyPr/>
        <a:lstStyle/>
        <a:p>
          <a:endParaRPr lang="en-US"/>
        </a:p>
      </dgm:t>
    </dgm:pt>
    <dgm:pt modelId="{B4D4FAA1-E2FF-4188-BECC-DA1FE66A6D3F}" type="pres">
      <dgm:prSet presAssocID="{3618D212-6BFB-48AA-A475-EF239F8D13B2}" presName="child" presStyleLbl="alignAccFollowNode1" presStyleIdx="10" presStyleCnt="18" custScaleX="2000000" custScaleY="1716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B2298-9916-406C-9999-A8331D76598F}" type="pres">
      <dgm:prSet presAssocID="{5DF49BBD-EABD-4208-9507-8145C0DC13BA}" presName="sibTrans" presStyleLbl="sibTrans2D1" presStyleIdx="11" presStyleCnt="18"/>
      <dgm:spPr/>
      <dgm:t>
        <a:bodyPr/>
        <a:lstStyle/>
        <a:p>
          <a:endParaRPr lang="en-US"/>
        </a:p>
      </dgm:t>
    </dgm:pt>
    <dgm:pt modelId="{8FFF1E30-542C-4410-8C96-EF344EB1C67D}" type="pres">
      <dgm:prSet presAssocID="{C1424EAE-F82D-4945-8967-1FC28793B84D}" presName="child" presStyleLbl="alignAccFollowNode1" presStyleIdx="11" presStyleCnt="18" custScaleX="2000000" custScaleY="1716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A4CE5-6C61-41C8-A687-2EB0E5FB2BDA}" type="pres">
      <dgm:prSet presAssocID="{504495B9-1BC6-46B0-B13C-1C335420FFE5}" presName="hSp" presStyleCnt="0"/>
      <dgm:spPr/>
    </dgm:pt>
    <dgm:pt modelId="{070A30BE-947A-4D24-9B43-7265D8BCDE3F}" type="pres">
      <dgm:prSet presAssocID="{6953FF80-E7C6-485E-B942-0FD61079CB01}" presName="vertFlow" presStyleCnt="0"/>
      <dgm:spPr/>
    </dgm:pt>
    <dgm:pt modelId="{4A881A40-1F59-47B3-826D-2A6B4DB56527}" type="pres">
      <dgm:prSet presAssocID="{6953FF80-E7C6-485E-B942-0FD61079CB01}" presName="header" presStyleLbl="node1" presStyleIdx="2" presStyleCnt="3" custScaleX="2000000" custScaleY="1716328"/>
      <dgm:spPr/>
      <dgm:t>
        <a:bodyPr/>
        <a:lstStyle/>
        <a:p>
          <a:endParaRPr lang="en-US"/>
        </a:p>
      </dgm:t>
    </dgm:pt>
    <dgm:pt modelId="{A75EE396-D9AD-4077-BBEC-C138D0279A8E}" type="pres">
      <dgm:prSet presAssocID="{F890C534-7616-4563-A6F3-134A00977865}" presName="parTrans" presStyleLbl="sibTrans2D1" presStyleIdx="12" presStyleCnt="18"/>
      <dgm:spPr/>
      <dgm:t>
        <a:bodyPr/>
        <a:lstStyle/>
        <a:p>
          <a:endParaRPr lang="en-US"/>
        </a:p>
      </dgm:t>
    </dgm:pt>
    <dgm:pt modelId="{927E94F5-F1C9-4EDA-8A84-00493777763F}" type="pres">
      <dgm:prSet presAssocID="{5616AB7D-6B0B-4757-B61F-F9946BE744FF}" presName="child" presStyleLbl="alignAccFollowNode1" presStyleIdx="12" presStyleCnt="18" custScaleX="2000000" custScaleY="1716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7D287-D11C-451B-B112-8563DB2066AD}" type="pres">
      <dgm:prSet presAssocID="{15978715-BC93-49E9-B11A-C266EB6AB059}" presName="sibTrans" presStyleLbl="sibTrans2D1" presStyleIdx="13" presStyleCnt="18"/>
      <dgm:spPr/>
      <dgm:t>
        <a:bodyPr/>
        <a:lstStyle/>
        <a:p>
          <a:endParaRPr lang="en-US"/>
        </a:p>
      </dgm:t>
    </dgm:pt>
    <dgm:pt modelId="{555B83BE-E6F8-4C2B-A6F6-73954B9B8658}" type="pres">
      <dgm:prSet presAssocID="{BC0A07A6-63A9-40B0-91DF-35621760F9AF}" presName="child" presStyleLbl="alignAccFollowNode1" presStyleIdx="13" presStyleCnt="18" custScaleX="2000000" custScaleY="1716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6D2EB-6BEE-42E8-9678-A3F12ECD90E8}" type="pres">
      <dgm:prSet presAssocID="{D0862B8B-C609-4CF1-A5C8-CAE9730517BB}" presName="sibTrans" presStyleLbl="sibTrans2D1" presStyleIdx="14" presStyleCnt="18"/>
      <dgm:spPr/>
      <dgm:t>
        <a:bodyPr/>
        <a:lstStyle/>
        <a:p>
          <a:endParaRPr lang="en-US"/>
        </a:p>
      </dgm:t>
    </dgm:pt>
    <dgm:pt modelId="{8079EAC5-8C43-4C69-9126-C5DAE6F898E0}" type="pres">
      <dgm:prSet presAssocID="{0FFA5E93-FD69-47FD-9FCE-B5E064CDB2FD}" presName="child" presStyleLbl="alignAccFollowNode1" presStyleIdx="14" presStyleCnt="18" custScaleX="2000000" custScaleY="1716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8D0428-5798-41BD-8A33-C85ABCD30BEA}" type="pres">
      <dgm:prSet presAssocID="{D9ACD8A8-B717-4A3F-BC67-C936A4C6C801}" presName="sibTrans" presStyleLbl="sibTrans2D1" presStyleIdx="15" presStyleCnt="18"/>
      <dgm:spPr/>
      <dgm:t>
        <a:bodyPr/>
        <a:lstStyle/>
        <a:p>
          <a:endParaRPr lang="en-US"/>
        </a:p>
      </dgm:t>
    </dgm:pt>
    <dgm:pt modelId="{66292656-D858-4A4A-89F4-1D19BC261D0F}" type="pres">
      <dgm:prSet presAssocID="{02B171C3-B2CF-433A-979A-D2A7EFEEA65D}" presName="child" presStyleLbl="alignAccFollowNode1" presStyleIdx="15" presStyleCnt="18" custScaleX="2000000" custScaleY="1716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AF5CA-AA6C-4816-AE29-A12831DA9FE3}" type="pres">
      <dgm:prSet presAssocID="{F104F936-3D05-40C0-B609-54A4F3FB588F}" presName="sibTrans" presStyleLbl="sibTrans2D1" presStyleIdx="16" presStyleCnt="18"/>
      <dgm:spPr/>
      <dgm:t>
        <a:bodyPr/>
        <a:lstStyle/>
        <a:p>
          <a:endParaRPr lang="en-US"/>
        </a:p>
      </dgm:t>
    </dgm:pt>
    <dgm:pt modelId="{DCC6873D-9EC0-442D-AE0E-D02CC4EFE111}" type="pres">
      <dgm:prSet presAssocID="{35CEC8DF-97A5-436E-A208-E6715340F8F6}" presName="child" presStyleLbl="alignAccFollowNode1" presStyleIdx="16" presStyleCnt="18" custScaleX="2000000" custScaleY="1716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0DB9B-249B-47C3-8A64-45B3FF0A1DD9}" type="pres">
      <dgm:prSet presAssocID="{4A1C5BCB-0982-484D-99E6-4B6AF06AF041}" presName="sibTrans" presStyleLbl="sibTrans2D1" presStyleIdx="17" presStyleCnt="18"/>
      <dgm:spPr/>
      <dgm:t>
        <a:bodyPr/>
        <a:lstStyle/>
        <a:p>
          <a:endParaRPr lang="en-US"/>
        </a:p>
      </dgm:t>
    </dgm:pt>
    <dgm:pt modelId="{6AD00EA6-E397-47B0-98A9-C9F297682CA7}" type="pres">
      <dgm:prSet presAssocID="{AC43D68D-B5F1-4560-A546-55CC1431DE02}" presName="child" presStyleLbl="alignAccFollowNode1" presStyleIdx="17" presStyleCnt="18" custScaleX="2000000" custScaleY="17163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7A0940-837F-4821-A364-F62C5C6C7BFF}" type="presOf" srcId="{41EBBD09-FB85-4609-80AF-046E25EAC280}" destId="{5EA9C584-9448-46B0-8004-AD013FA42A3E}" srcOrd="0" destOrd="0" presId="urn:microsoft.com/office/officeart/2005/8/layout/lProcess1"/>
    <dgm:cxn modelId="{9AB498A5-AB19-4AD0-944A-54B1766959F4}" type="presOf" srcId="{C1424EAE-F82D-4945-8967-1FC28793B84D}" destId="{8FFF1E30-542C-4410-8C96-EF344EB1C67D}" srcOrd="0" destOrd="0" presId="urn:microsoft.com/office/officeart/2005/8/layout/lProcess1"/>
    <dgm:cxn modelId="{0B60B127-82D9-40EC-BFC2-0FF30F7DA260}" srcId="{504495B9-1BC6-46B0-B13C-1C335420FFE5}" destId="{E90B3FC1-199B-4952-9A39-561F638C0225}" srcOrd="2" destOrd="0" parTransId="{F166580D-0A2A-45CD-BBA0-B8BEB9761C7C}" sibTransId="{CDA8490F-5861-45A8-9E24-F01F1AC62E06}"/>
    <dgm:cxn modelId="{91D65C8A-4999-45CF-B26D-299328781308}" srcId="{6953FF80-E7C6-485E-B942-0FD61079CB01}" destId="{0FFA5E93-FD69-47FD-9FCE-B5E064CDB2FD}" srcOrd="2" destOrd="0" parTransId="{2EF81DBB-D6C2-48EC-B440-FF1983CEF2E9}" sibTransId="{D9ACD8A8-B717-4A3F-BC67-C936A4C6C801}"/>
    <dgm:cxn modelId="{F56EF909-E5A1-47FF-AE29-A6E1A5B5671F}" type="presOf" srcId="{5874041E-BC42-4CD0-BFD9-9C55AE243F0F}" destId="{23CA82FA-E514-423F-BA87-514152FAD0D3}" srcOrd="0" destOrd="0" presId="urn:microsoft.com/office/officeart/2005/8/layout/lProcess1"/>
    <dgm:cxn modelId="{550D2081-C5CE-488C-A8FC-CDBB604A6501}" type="presOf" srcId="{6953FF80-E7C6-485E-B942-0FD61079CB01}" destId="{4A881A40-1F59-47B3-826D-2A6B4DB56527}" srcOrd="0" destOrd="0" presId="urn:microsoft.com/office/officeart/2005/8/layout/lProcess1"/>
    <dgm:cxn modelId="{B67E30E4-5B50-406E-BFD9-65C3B672E89F}" srcId="{504495B9-1BC6-46B0-B13C-1C335420FFE5}" destId="{22135F53-A3DD-4CE7-BDF0-7278FA772958}" srcOrd="0" destOrd="0" parTransId="{E6B47571-7A3C-4D0F-8126-147C96197AF0}" sibTransId="{D969E572-3702-4D26-ADAB-2CC77F8229C2}"/>
    <dgm:cxn modelId="{C5516B4A-1754-42EF-98D9-A72D7A521D26}" srcId="{6953FF80-E7C6-485E-B942-0FD61079CB01}" destId="{5616AB7D-6B0B-4757-B61F-F9946BE744FF}" srcOrd="0" destOrd="0" parTransId="{F890C534-7616-4563-A6F3-134A00977865}" sibTransId="{15978715-BC93-49E9-B11A-C266EB6AB059}"/>
    <dgm:cxn modelId="{933E56BA-56C9-480C-95AD-7C162A502C2B}" type="presOf" srcId="{08488EFB-E071-4EE5-97E0-7F691D67C76F}" destId="{5C6C9A1E-ADFD-4DA4-A06A-A15111661CE4}" srcOrd="0" destOrd="0" presId="urn:microsoft.com/office/officeart/2005/8/layout/lProcess1"/>
    <dgm:cxn modelId="{4B93EE93-009A-4220-98D8-2266A8B6BD66}" srcId="{6953FF80-E7C6-485E-B942-0FD61079CB01}" destId="{AC43D68D-B5F1-4560-A546-55CC1431DE02}" srcOrd="5" destOrd="0" parTransId="{CDA5B07E-03D5-41AA-9BBC-E06197A12AFF}" sibTransId="{2F0F831B-A215-4858-A27B-9205778F3016}"/>
    <dgm:cxn modelId="{2D53EC43-A1AF-4928-B16C-BE0B3D17DF61}" type="presOf" srcId="{4A1C5BCB-0982-484D-99E6-4B6AF06AF041}" destId="{5CE0DB9B-249B-47C3-8A64-45B3FF0A1DD9}" srcOrd="0" destOrd="0" presId="urn:microsoft.com/office/officeart/2005/8/layout/lProcess1"/>
    <dgm:cxn modelId="{EA7A4033-57B8-4E1B-84EE-1F2502A88EFA}" type="presOf" srcId="{E90B3FC1-199B-4952-9A39-561F638C0225}" destId="{B7E0FCCC-46E5-435E-9146-F516F3184688}" srcOrd="0" destOrd="0" presId="urn:microsoft.com/office/officeart/2005/8/layout/lProcess1"/>
    <dgm:cxn modelId="{AD8C42DA-05F2-4828-940B-BCFE1B535995}" srcId="{0A2AF556-D655-4123-8B99-1D103E656DC8}" destId="{08488EFB-E071-4EE5-97E0-7F691D67C76F}" srcOrd="4" destOrd="0" parTransId="{6FE96759-17F2-4F07-BA39-973C32A4A669}" sibTransId="{6782C57F-E9C6-41C8-9448-125421C7ABD4}"/>
    <dgm:cxn modelId="{DEF9CC51-7FEE-4400-9513-1C450656F1F9}" srcId="{47D4887F-462E-4A83-AB95-8B8FA7F1184E}" destId="{504495B9-1BC6-46B0-B13C-1C335420FFE5}" srcOrd="1" destOrd="0" parTransId="{929C666E-90EF-436F-AFE2-3F453649002C}" sibTransId="{CBBB6CEF-BB1F-4227-A000-3F206B68A3B1}"/>
    <dgm:cxn modelId="{F9D291BD-D5D1-4537-A0EF-3EB12551A76B}" type="presOf" srcId="{3618D212-6BFB-48AA-A475-EF239F8D13B2}" destId="{B4D4FAA1-E2FF-4188-BECC-DA1FE66A6D3F}" srcOrd="0" destOrd="0" presId="urn:microsoft.com/office/officeart/2005/8/layout/lProcess1"/>
    <dgm:cxn modelId="{83BDA4DC-3F6C-4C23-AA45-5798EEDE2235}" type="presOf" srcId="{5616AB7D-6B0B-4757-B61F-F9946BE744FF}" destId="{927E94F5-F1C9-4EDA-8A84-00493777763F}" srcOrd="0" destOrd="0" presId="urn:microsoft.com/office/officeart/2005/8/layout/lProcess1"/>
    <dgm:cxn modelId="{CDC0CEB5-5D97-4407-92D5-6D55F71BC66D}" type="presOf" srcId="{0FFA5E93-FD69-47FD-9FCE-B5E064CDB2FD}" destId="{8079EAC5-8C43-4C69-9126-C5DAE6F898E0}" srcOrd="0" destOrd="0" presId="urn:microsoft.com/office/officeart/2005/8/layout/lProcess1"/>
    <dgm:cxn modelId="{8FF45603-91B8-46DB-962F-6F51C3D284AD}" type="presOf" srcId="{CDA8490F-5861-45A8-9E24-F01F1AC62E06}" destId="{4B2CAA8B-C77D-4B47-9C9C-52C735CCEBD7}" srcOrd="0" destOrd="0" presId="urn:microsoft.com/office/officeart/2005/8/layout/lProcess1"/>
    <dgm:cxn modelId="{4B501300-ABD1-4E17-ABAD-5C23A8B75F75}" srcId="{0A2AF556-D655-4123-8B99-1D103E656DC8}" destId="{468D8F89-1C46-434F-B7E9-08C1B959B83D}" srcOrd="3" destOrd="0" parTransId="{1673DB25-6E0C-4AE2-8784-A384F269D22F}" sibTransId="{2E335375-4FA2-47FD-B0EA-01BAF402BE69}"/>
    <dgm:cxn modelId="{89E03301-2504-4A24-B972-F41EFFFFF9A3}" srcId="{0A2AF556-D655-4123-8B99-1D103E656DC8}" destId="{D0AB67A7-A9F0-4A2D-83C2-B735F8302220}" srcOrd="0" destOrd="0" parTransId="{EFDF1616-5CDA-4AF1-9091-36533C94DD98}" sibTransId="{B2B7FD92-6C6D-419F-B7D7-3002EEA903B0}"/>
    <dgm:cxn modelId="{F7EE29CC-CD82-4344-BD40-228712B82D6B}" type="presOf" srcId="{233AD595-70DB-4DDA-B02A-1E3D70B7A05C}" destId="{50E2E1A8-F376-4525-B0E1-25D97EC48C3E}" srcOrd="0" destOrd="0" presId="urn:microsoft.com/office/officeart/2005/8/layout/lProcess1"/>
    <dgm:cxn modelId="{5B61E8AD-59D4-4E98-96ED-A34AE72CF328}" type="presOf" srcId="{6782C57F-E9C6-41C8-9448-125421C7ABD4}" destId="{6FEDBB68-A1DC-4CC5-B730-25CAD73C6E5C}" srcOrd="0" destOrd="0" presId="urn:microsoft.com/office/officeart/2005/8/layout/lProcess1"/>
    <dgm:cxn modelId="{CCF09299-E2DA-4665-B5C0-A8B872C5762D}" type="presOf" srcId="{02B171C3-B2CF-433A-979A-D2A7EFEEA65D}" destId="{66292656-D858-4A4A-89F4-1D19BC261D0F}" srcOrd="0" destOrd="0" presId="urn:microsoft.com/office/officeart/2005/8/layout/lProcess1"/>
    <dgm:cxn modelId="{F151AFE2-37DA-4F9F-A3B8-A7EE7D8441F0}" srcId="{0A2AF556-D655-4123-8B99-1D103E656DC8}" destId="{41402D78-31D7-450F-A2C0-856DBCEF75B4}" srcOrd="2" destOrd="0" parTransId="{F10761AC-4827-458C-A589-E6D1DA7874A8}" sibTransId="{5874041E-BC42-4CD0-BFD9-9C55AE243F0F}"/>
    <dgm:cxn modelId="{8B1094F5-2FF1-4EC0-8523-082513C3019B}" type="presOf" srcId="{2E335375-4FA2-47FD-B0EA-01BAF402BE69}" destId="{CBE547DC-D29E-412A-9D30-52A2047AE2BE}" srcOrd="0" destOrd="0" presId="urn:microsoft.com/office/officeart/2005/8/layout/lProcess1"/>
    <dgm:cxn modelId="{4A698A4A-D218-4E03-9EDF-073772FCD934}" srcId="{504495B9-1BC6-46B0-B13C-1C335420FFE5}" destId="{EBA6FC4F-317E-4B48-94E5-CDAA54B37172}" srcOrd="3" destOrd="0" parTransId="{7236A47F-A893-4B5D-ADE0-E1DD7A0666CF}" sibTransId="{0CB02993-47F9-4BB0-B114-9C32B5F0332D}"/>
    <dgm:cxn modelId="{BCA909FC-B6AA-4519-8336-5A3206EE9FDF}" srcId="{504495B9-1BC6-46B0-B13C-1C335420FFE5}" destId="{311DDCA0-4B91-4B80-B93B-9A663B3578E9}" srcOrd="1" destOrd="0" parTransId="{9E1528E4-99DF-478C-A5B9-890272825099}" sibTransId="{14EA2AB6-11B0-417E-9695-0BD483619D9C}"/>
    <dgm:cxn modelId="{D39DEEC6-E69D-456C-98B1-682FAA57A723}" type="presOf" srcId="{D969E572-3702-4D26-ADAB-2CC77F8229C2}" destId="{463EA697-AE67-40EA-9CFF-64A95B1D4359}" srcOrd="0" destOrd="0" presId="urn:microsoft.com/office/officeart/2005/8/layout/lProcess1"/>
    <dgm:cxn modelId="{22095AB2-9215-459F-A070-D49ADE69CA87}" srcId="{47D4887F-462E-4A83-AB95-8B8FA7F1184E}" destId="{6953FF80-E7C6-485E-B942-0FD61079CB01}" srcOrd="2" destOrd="0" parTransId="{2BE90526-3E4D-4EC2-B8BE-C574AA9A49D4}" sibTransId="{EFBD3DC8-AC71-4294-A179-1247BECF94E7}"/>
    <dgm:cxn modelId="{D06C8D72-6BD2-469C-AC31-9DFEA4EF2903}" type="presOf" srcId="{0A2AF556-D655-4123-8B99-1D103E656DC8}" destId="{F558BD70-8FF0-47FC-ABDF-E1F57A92E0B1}" srcOrd="0" destOrd="0" presId="urn:microsoft.com/office/officeart/2005/8/layout/lProcess1"/>
    <dgm:cxn modelId="{B3F91FB1-0582-4D3A-86EF-7622D4D02FB5}" type="presOf" srcId="{B2B7FD92-6C6D-419F-B7D7-3002EEA903B0}" destId="{FCD97E32-B119-4978-A82C-EB3583DA5A13}" srcOrd="0" destOrd="0" presId="urn:microsoft.com/office/officeart/2005/8/layout/lProcess1"/>
    <dgm:cxn modelId="{13E9193F-B8E3-4284-BCDE-72A39BDD1543}" srcId="{504495B9-1BC6-46B0-B13C-1C335420FFE5}" destId="{3618D212-6BFB-48AA-A475-EF239F8D13B2}" srcOrd="4" destOrd="0" parTransId="{7CF5241E-596D-4AD3-A519-3BB41C47575B}" sibTransId="{5DF49BBD-EABD-4208-9507-8145C0DC13BA}"/>
    <dgm:cxn modelId="{9050E535-A133-44A9-A85A-99E2C866E97B}" type="presOf" srcId="{0CB02993-47F9-4BB0-B114-9C32B5F0332D}" destId="{A9FC242C-EE5D-468A-B8E9-05ACEE7BBE1C}" srcOrd="0" destOrd="0" presId="urn:microsoft.com/office/officeart/2005/8/layout/lProcess1"/>
    <dgm:cxn modelId="{D1B461D7-7C89-49E8-80D7-5A67C7D257A5}" type="presOf" srcId="{14EA2AB6-11B0-417E-9695-0BD483619D9C}" destId="{800BA2B4-6BCD-4052-9934-64F6CE1C9246}" srcOrd="0" destOrd="0" presId="urn:microsoft.com/office/officeart/2005/8/layout/lProcess1"/>
    <dgm:cxn modelId="{BFDBACDA-7EDF-48CC-B7DC-DD4B93E4CB4B}" type="presOf" srcId="{E6B47571-7A3C-4D0F-8126-147C96197AF0}" destId="{9DBE8F68-BEC5-4D94-A712-E4787598EC34}" srcOrd="0" destOrd="0" presId="urn:microsoft.com/office/officeart/2005/8/layout/lProcess1"/>
    <dgm:cxn modelId="{D67F3A07-1060-47D3-B14D-88213A85CF79}" srcId="{0A2AF556-D655-4123-8B99-1D103E656DC8}" destId="{2D211F3D-4840-450A-A1FA-73EB7DC58F36}" srcOrd="1" destOrd="0" parTransId="{642A76F4-42BF-4A60-80F8-7632C56CF01D}" sibTransId="{41EBBD09-FB85-4609-80AF-046E25EAC280}"/>
    <dgm:cxn modelId="{A2E72F85-861F-4C31-B6BC-AD29BEBBB5AE}" type="presOf" srcId="{F890C534-7616-4563-A6F3-134A00977865}" destId="{A75EE396-D9AD-4077-BBEC-C138D0279A8E}" srcOrd="0" destOrd="0" presId="urn:microsoft.com/office/officeart/2005/8/layout/lProcess1"/>
    <dgm:cxn modelId="{8E22BA47-7FC6-431B-BB5B-27C50EFC2295}" type="presOf" srcId="{EBA6FC4F-317E-4B48-94E5-CDAA54B37172}" destId="{DDEEDA7C-8962-4059-AA66-1C916BAE7D4D}" srcOrd="0" destOrd="0" presId="urn:microsoft.com/office/officeart/2005/8/layout/lProcess1"/>
    <dgm:cxn modelId="{C2696FEE-FD00-418D-A8AC-11C781B7736A}" srcId="{0A2AF556-D655-4123-8B99-1D103E656DC8}" destId="{233AD595-70DB-4DDA-B02A-1E3D70B7A05C}" srcOrd="5" destOrd="0" parTransId="{4E3E6824-2FC5-4910-985E-9A335AE4EE70}" sibTransId="{99341B3B-28EB-41BC-80F1-751CBE840015}"/>
    <dgm:cxn modelId="{FA68479D-E886-45D5-AA50-CA90541DFF49}" type="presOf" srcId="{311DDCA0-4B91-4B80-B93B-9A663B3578E9}" destId="{0D65F42D-2231-45B7-9637-83A342F210DD}" srcOrd="0" destOrd="0" presId="urn:microsoft.com/office/officeart/2005/8/layout/lProcess1"/>
    <dgm:cxn modelId="{169E132C-5307-4911-9DB5-A68F53D07364}" srcId="{6953FF80-E7C6-485E-B942-0FD61079CB01}" destId="{35CEC8DF-97A5-436E-A208-E6715340F8F6}" srcOrd="4" destOrd="0" parTransId="{C5DE7722-057C-41B1-B0E7-7140415268FB}" sibTransId="{4A1C5BCB-0982-484D-99E6-4B6AF06AF041}"/>
    <dgm:cxn modelId="{8D870226-1A66-4A50-A3E6-37D9C9F950D2}" type="presOf" srcId="{5DF49BBD-EABD-4208-9507-8145C0DC13BA}" destId="{24EB2298-9916-406C-9999-A8331D76598F}" srcOrd="0" destOrd="0" presId="urn:microsoft.com/office/officeart/2005/8/layout/lProcess1"/>
    <dgm:cxn modelId="{9DA36EC1-5425-4C99-8D8C-4352885C6535}" type="presOf" srcId="{35CEC8DF-97A5-436E-A208-E6715340F8F6}" destId="{DCC6873D-9EC0-442D-AE0E-D02CC4EFE111}" srcOrd="0" destOrd="0" presId="urn:microsoft.com/office/officeart/2005/8/layout/lProcess1"/>
    <dgm:cxn modelId="{ABC96A11-03A7-4193-B4D7-7B4AC3EBBAC1}" type="presOf" srcId="{D0AB67A7-A9F0-4A2D-83C2-B735F8302220}" destId="{0F5CD882-B8D4-4423-AA7D-0E16837C0D88}" srcOrd="0" destOrd="0" presId="urn:microsoft.com/office/officeart/2005/8/layout/lProcess1"/>
    <dgm:cxn modelId="{76A8FD21-0846-4552-943E-67781B8B3194}" srcId="{6953FF80-E7C6-485E-B942-0FD61079CB01}" destId="{BC0A07A6-63A9-40B0-91DF-35621760F9AF}" srcOrd="1" destOrd="0" parTransId="{569060E0-9CC0-4CE8-B3DF-657813B1D9B9}" sibTransId="{D0862B8B-C609-4CF1-A5C8-CAE9730517BB}"/>
    <dgm:cxn modelId="{4B032063-0EC4-4AC3-AAA2-B37DFB7FE400}" srcId="{6953FF80-E7C6-485E-B942-0FD61079CB01}" destId="{02B171C3-B2CF-433A-979A-D2A7EFEEA65D}" srcOrd="3" destOrd="0" parTransId="{5B9898CD-7EED-42EE-9286-70499F329B79}" sibTransId="{F104F936-3D05-40C0-B609-54A4F3FB588F}"/>
    <dgm:cxn modelId="{21DF31AE-B6C6-4A6B-AEA6-F953228FF94D}" type="presOf" srcId="{504495B9-1BC6-46B0-B13C-1C335420FFE5}" destId="{E909A49D-266D-4802-92DC-1207E6546178}" srcOrd="0" destOrd="0" presId="urn:microsoft.com/office/officeart/2005/8/layout/lProcess1"/>
    <dgm:cxn modelId="{439DE573-D9EC-4064-8C48-364F0823F29F}" srcId="{47D4887F-462E-4A83-AB95-8B8FA7F1184E}" destId="{0A2AF556-D655-4123-8B99-1D103E656DC8}" srcOrd="0" destOrd="0" parTransId="{A2D09AFC-8749-44E4-9310-1AE4D690770F}" sibTransId="{35CDA9EC-4438-4F18-802C-37B42AA1A493}"/>
    <dgm:cxn modelId="{6283923A-EFC2-411D-89D7-91A0742AE29E}" type="presOf" srcId="{EFDF1616-5CDA-4AF1-9091-36533C94DD98}" destId="{FE763756-20C5-4ADB-99E6-99EF6E9B6158}" srcOrd="0" destOrd="0" presId="urn:microsoft.com/office/officeart/2005/8/layout/lProcess1"/>
    <dgm:cxn modelId="{A41444D3-600F-470B-A8C9-48E3F141B0D5}" type="presOf" srcId="{BC0A07A6-63A9-40B0-91DF-35621760F9AF}" destId="{555B83BE-E6F8-4C2B-A6F6-73954B9B8658}" srcOrd="0" destOrd="0" presId="urn:microsoft.com/office/officeart/2005/8/layout/lProcess1"/>
    <dgm:cxn modelId="{1B23E559-C73A-4CA0-A5F2-05C1C4250FDE}" type="presOf" srcId="{D9ACD8A8-B717-4A3F-BC67-C936A4C6C801}" destId="{A78D0428-5798-41BD-8A33-C85ABCD30BEA}" srcOrd="0" destOrd="0" presId="urn:microsoft.com/office/officeart/2005/8/layout/lProcess1"/>
    <dgm:cxn modelId="{F9CFF5B8-D2D7-4749-8B44-BBE8F1F28736}" type="presOf" srcId="{2D211F3D-4840-450A-A1FA-73EB7DC58F36}" destId="{14BE7845-CE5B-4126-9AFA-6828942B72AF}" srcOrd="0" destOrd="0" presId="urn:microsoft.com/office/officeart/2005/8/layout/lProcess1"/>
    <dgm:cxn modelId="{271EBA87-0277-4231-AEFC-8BBFBD0BB397}" srcId="{504495B9-1BC6-46B0-B13C-1C335420FFE5}" destId="{C1424EAE-F82D-4945-8967-1FC28793B84D}" srcOrd="5" destOrd="0" parTransId="{1F3D00BB-7E42-41F2-93DB-F8A41FE7A3C6}" sibTransId="{4566454F-EED7-4499-A129-6D5B28A45375}"/>
    <dgm:cxn modelId="{A2FD36E4-FAFE-4DF5-B7B4-AF9557499BD0}" type="presOf" srcId="{15978715-BC93-49E9-B11A-C266EB6AB059}" destId="{AD97D287-D11C-451B-B112-8563DB2066AD}" srcOrd="0" destOrd="0" presId="urn:microsoft.com/office/officeart/2005/8/layout/lProcess1"/>
    <dgm:cxn modelId="{B919355F-68B3-4005-BC63-879A4FC1F9A0}" type="presOf" srcId="{41402D78-31D7-450F-A2C0-856DBCEF75B4}" destId="{FD87644B-8213-4A52-BD26-D49BAD527490}" srcOrd="0" destOrd="0" presId="urn:microsoft.com/office/officeart/2005/8/layout/lProcess1"/>
    <dgm:cxn modelId="{B1FB09AD-5238-4D4A-8E79-E69C792EDEC5}" type="presOf" srcId="{AC43D68D-B5F1-4560-A546-55CC1431DE02}" destId="{6AD00EA6-E397-47B0-98A9-C9F297682CA7}" srcOrd="0" destOrd="0" presId="urn:microsoft.com/office/officeart/2005/8/layout/lProcess1"/>
    <dgm:cxn modelId="{DF46C635-8E2D-4C10-A8AF-1A3E22853F23}" type="presOf" srcId="{468D8F89-1C46-434F-B7E9-08C1B959B83D}" destId="{DB6DDCF2-62F7-4747-A45D-2A8C4AA1D529}" srcOrd="0" destOrd="0" presId="urn:microsoft.com/office/officeart/2005/8/layout/lProcess1"/>
    <dgm:cxn modelId="{6A123482-00CB-4072-88DD-F873BE594EBB}" type="presOf" srcId="{F104F936-3D05-40C0-B609-54A4F3FB588F}" destId="{C23AF5CA-AA6C-4816-AE29-A12831DA9FE3}" srcOrd="0" destOrd="0" presId="urn:microsoft.com/office/officeart/2005/8/layout/lProcess1"/>
    <dgm:cxn modelId="{392758DA-7135-4140-9BE6-6941707D1A21}" type="presOf" srcId="{47D4887F-462E-4A83-AB95-8B8FA7F1184E}" destId="{3A974E59-83DB-4D4B-B8B6-25FBEFF38494}" srcOrd="0" destOrd="0" presId="urn:microsoft.com/office/officeart/2005/8/layout/lProcess1"/>
    <dgm:cxn modelId="{11D83300-225D-4D39-AF35-73D902C903C8}" type="presOf" srcId="{22135F53-A3DD-4CE7-BDF0-7278FA772958}" destId="{F6A7A12E-425E-4B62-9725-AA05C633A5FA}" srcOrd="0" destOrd="0" presId="urn:microsoft.com/office/officeart/2005/8/layout/lProcess1"/>
    <dgm:cxn modelId="{B9FD36BC-803E-4F8A-9120-F6BD95C05389}" type="presOf" srcId="{D0862B8B-C609-4CF1-A5C8-CAE9730517BB}" destId="{8A16D2EB-6BEE-42E8-9678-A3F12ECD90E8}" srcOrd="0" destOrd="0" presId="urn:microsoft.com/office/officeart/2005/8/layout/lProcess1"/>
    <dgm:cxn modelId="{E962A0B7-0361-4E58-959C-0E4D3319936B}" type="presParOf" srcId="{3A974E59-83DB-4D4B-B8B6-25FBEFF38494}" destId="{66CEE6DD-6650-4C9A-BCD2-567A0D28CF88}" srcOrd="0" destOrd="0" presId="urn:microsoft.com/office/officeart/2005/8/layout/lProcess1"/>
    <dgm:cxn modelId="{0E36DE6C-65B0-421D-A96D-376F23BD14EB}" type="presParOf" srcId="{66CEE6DD-6650-4C9A-BCD2-567A0D28CF88}" destId="{F558BD70-8FF0-47FC-ABDF-E1F57A92E0B1}" srcOrd="0" destOrd="0" presId="urn:microsoft.com/office/officeart/2005/8/layout/lProcess1"/>
    <dgm:cxn modelId="{5E68E467-8A34-47F2-AD34-1848D97F9E76}" type="presParOf" srcId="{66CEE6DD-6650-4C9A-BCD2-567A0D28CF88}" destId="{FE763756-20C5-4ADB-99E6-99EF6E9B6158}" srcOrd="1" destOrd="0" presId="urn:microsoft.com/office/officeart/2005/8/layout/lProcess1"/>
    <dgm:cxn modelId="{F43458C3-8740-47E9-AC0B-DA22C0E393AB}" type="presParOf" srcId="{66CEE6DD-6650-4C9A-BCD2-567A0D28CF88}" destId="{0F5CD882-B8D4-4423-AA7D-0E16837C0D88}" srcOrd="2" destOrd="0" presId="urn:microsoft.com/office/officeart/2005/8/layout/lProcess1"/>
    <dgm:cxn modelId="{A59B6149-72D7-41E4-85A2-40F0240DCAAC}" type="presParOf" srcId="{66CEE6DD-6650-4C9A-BCD2-567A0D28CF88}" destId="{FCD97E32-B119-4978-A82C-EB3583DA5A13}" srcOrd="3" destOrd="0" presId="urn:microsoft.com/office/officeart/2005/8/layout/lProcess1"/>
    <dgm:cxn modelId="{03118F01-055F-4158-9CDB-B412CE9704EC}" type="presParOf" srcId="{66CEE6DD-6650-4C9A-BCD2-567A0D28CF88}" destId="{14BE7845-CE5B-4126-9AFA-6828942B72AF}" srcOrd="4" destOrd="0" presId="urn:microsoft.com/office/officeart/2005/8/layout/lProcess1"/>
    <dgm:cxn modelId="{289C77A6-0719-47F6-B7E2-38D74076C6BB}" type="presParOf" srcId="{66CEE6DD-6650-4C9A-BCD2-567A0D28CF88}" destId="{5EA9C584-9448-46B0-8004-AD013FA42A3E}" srcOrd="5" destOrd="0" presId="urn:microsoft.com/office/officeart/2005/8/layout/lProcess1"/>
    <dgm:cxn modelId="{40665C97-5861-4663-9BC7-343202D4B2D6}" type="presParOf" srcId="{66CEE6DD-6650-4C9A-BCD2-567A0D28CF88}" destId="{FD87644B-8213-4A52-BD26-D49BAD527490}" srcOrd="6" destOrd="0" presId="urn:microsoft.com/office/officeart/2005/8/layout/lProcess1"/>
    <dgm:cxn modelId="{FF0F4AA0-93F1-4F7C-A8CC-BEF9EFD73347}" type="presParOf" srcId="{66CEE6DD-6650-4C9A-BCD2-567A0D28CF88}" destId="{23CA82FA-E514-423F-BA87-514152FAD0D3}" srcOrd="7" destOrd="0" presId="urn:microsoft.com/office/officeart/2005/8/layout/lProcess1"/>
    <dgm:cxn modelId="{2A78A0C7-192E-4B67-8E76-86BA87EFDD4A}" type="presParOf" srcId="{66CEE6DD-6650-4C9A-BCD2-567A0D28CF88}" destId="{DB6DDCF2-62F7-4747-A45D-2A8C4AA1D529}" srcOrd="8" destOrd="0" presId="urn:microsoft.com/office/officeart/2005/8/layout/lProcess1"/>
    <dgm:cxn modelId="{895A048A-1901-46A0-8F01-AAF7B2D7161B}" type="presParOf" srcId="{66CEE6DD-6650-4C9A-BCD2-567A0D28CF88}" destId="{CBE547DC-D29E-412A-9D30-52A2047AE2BE}" srcOrd="9" destOrd="0" presId="urn:microsoft.com/office/officeart/2005/8/layout/lProcess1"/>
    <dgm:cxn modelId="{8FAA7585-B51B-42F6-A445-69A7BEC36221}" type="presParOf" srcId="{66CEE6DD-6650-4C9A-BCD2-567A0D28CF88}" destId="{5C6C9A1E-ADFD-4DA4-A06A-A15111661CE4}" srcOrd="10" destOrd="0" presId="urn:microsoft.com/office/officeart/2005/8/layout/lProcess1"/>
    <dgm:cxn modelId="{3629D878-FE84-4DD0-9B6A-27FC32C9D180}" type="presParOf" srcId="{66CEE6DD-6650-4C9A-BCD2-567A0D28CF88}" destId="{6FEDBB68-A1DC-4CC5-B730-25CAD73C6E5C}" srcOrd="11" destOrd="0" presId="urn:microsoft.com/office/officeart/2005/8/layout/lProcess1"/>
    <dgm:cxn modelId="{50C03F7C-1690-487A-A25E-755C2E0B874A}" type="presParOf" srcId="{66CEE6DD-6650-4C9A-BCD2-567A0D28CF88}" destId="{50E2E1A8-F376-4525-B0E1-25D97EC48C3E}" srcOrd="12" destOrd="0" presId="urn:microsoft.com/office/officeart/2005/8/layout/lProcess1"/>
    <dgm:cxn modelId="{0AE8D692-37D6-426A-9AA2-5C5857775D3F}" type="presParOf" srcId="{3A974E59-83DB-4D4B-B8B6-25FBEFF38494}" destId="{F0907D5F-A9A5-4F9F-A8AC-C2FAFC1E64EC}" srcOrd="1" destOrd="0" presId="urn:microsoft.com/office/officeart/2005/8/layout/lProcess1"/>
    <dgm:cxn modelId="{7076E7A5-A088-4F96-A078-6FBDD93D7CDC}" type="presParOf" srcId="{3A974E59-83DB-4D4B-B8B6-25FBEFF38494}" destId="{65A0F7DB-7317-4D0E-A9E7-447A797D065C}" srcOrd="2" destOrd="0" presId="urn:microsoft.com/office/officeart/2005/8/layout/lProcess1"/>
    <dgm:cxn modelId="{97AF7955-EC24-45FF-9759-76B68DB8A0C3}" type="presParOf" srcId="{65A0F7DB-7317-4D0E-A9E7-447A797D065C}" destId="{E909A49D-266D-4802-92DC-1207E6546178}" srcOrd="0" destOrd="0" presId="urn:microsoft.com/office/officeart/2005/8/layout/lProcess1"/>
    <dgm:cxn modelId="{7320A5C5-3AAB-47EB-B250-FD761F34EC23}" type="presParOf" srcId="{65A0F7DB-7317-4D0E-A9E7-447A797D065C}" destId="{9DBE8F68-BEC5-4D94-A712-E4787598EC34}" srcOrd="1" destOrd="0" presId="urn:microsoft.com/office/officeart/2005/8/layout/lProcess1"/>
    <dgm:cxn modelId="{F805ECCD-F510-47F8-89F9-B6DC9E9A0FBE}" type="presParOf" srcId="{65A0F7DB-7317-4D0E-A9E7-447A797D065C}" destId="{F6A7A12E-425E-4B62-9725-AA05C633A5FA}" srcOrd="2" destOrd="0" presId="urn:microsoft.com/office/officeart/2005/8/layout/lProcess1"/>
    <dgm:cxn modelId="{84F22530-B1E6-44BC-96C2-81256CCCCCBC}" type="presParOf" srcId="{65A0F7DB-7317-4D0E-A9E7-447A797D065C}" destId="{463EA697-AE67-40EA-9CFF-64A95B1D4359}" srcOrd="3" destOrd="0" presId="urn:microsoft.com/office/officeart/2005/8/layout/lProcess1"/>
    <dgm:cxn modelId="{79790DE4-AB25-43D9-9093-4309951B2F90}" type="presParOf" srcId="{65A0F7DB-7317-4D0E-A9E7-447A797D065C}" destId="{0D65F42D-2231-45B7-9637-83A342F210DD}" srcOrd="4" destOrd="0" presId="urn:microsoft.com/office/officeart/2005/8/layout/lProcess1"/>
    <dgm:cxn modelId="{77E473C5-F414-4B07-9C16-29FCDAA558FC}" type="presParOf" srcId="{65A0F7DB-7317-4D0E-A9E7-447A797D065C}" destId="{800BA2B4-6BCD-4052-9934-64F6CE1C9246}" srcOrd="5" destOrd="0" presId="urn:microsoft.com/office/officeart/2005/8/layout/lProcess1"/>
    <dgm:cxn modelId="{F671E9CB-8052-4929-8BA1-F5D1FE9143DA}" type="presParOf" srcId="{65A0F7DB-7317-4D0E-A9E7-447A797D065C}" destId="{B7E0FCCC-46E5-435E-9146-F516F3184688}" srcOrd="6" destOrd="0" presId="urn:microsoft.com/office/officeart/2005/8/layout/lProcess1"/>
    <dgm:cxn modelId="{72C4F6F7-7E24-422B-84D2-0F9D10C97FE8}" type="presParOf" srcId="{65A0F7DB-7317-4D0E-A9E7-447A797D065C}" destId="{4B2CAA8B-C77D-4B47-9C9C-52C735CCEBD7}" srcOrd="7" destOrd="0" presId="urn:microsoft.com/office/officeart/2005/8/layout/lProcess1"/>
    <dgm:cxn modelId="{CAE349BF-D3DB-4A17-9CF9-0F9E66BA49F4}" type="presParOf" srcId="{65A0F7DB-7317-4D0E-A9E7-447A797D065C}" destId="{DDEEDA7C-8962-4059-AA66-1C916BAE7D4D}" srcOrd="8" destOrd="0" presId="urn:microsoft.com/office/officeart/2005/8/layout/lProcess1"/>
    <dgm:cxn modelId="{EA810D37-D9CD-47EA-B338-CA69FF7DC451}" type="presParOf" srcId="{65A0F7DB-7317-4D0E-A9E7-447A797D065C}" destId="{A9FC242C-EE5D-468A-B8E9-05ACEE7BBE1C}" srcOrd="9" destOrd="0" presId="urn:microsoft.com/office/officeart/2005/8/layout/lProcess1"/>
    <dgm:cxn modelId="{F78DA9A0-C289-4E22-8179-1D11D3DE0A1D}" type="presParOf" srcId="{65A0F7DB-7317-4D0E-A9E7-447A797D065C}" destId="{B4D4FAA1-E2FF-4188-BECC-DA1FE66A6D3F}" srcOrd="10" destOrd="0" presId="urn:microsoft.com/office/officeart/2005/8/layout/lProcess1"/>
    <dgm:cxn modelId="{6DCD5BC0-7481-45E8-9667-B83D21277A2A}" type="presParOf" srcId="{65A0F7DB-7317-4D0E-A9E7-447A797D065C}" destId="{24EB2298-9916-406C-9999-A8331D76598F}" srcOrd="11" destOrd="0" presId="urn:microsoft.com/office/officeart/2005/8/layout/lProcess1"/>
    <dgm:cxn modelId="{E0CCEED6-5458-4780-8AAB-CE54DD74D748}" type="presParOf" srcId="{65A0F7DB-7317-4D0E-A9E7-447A797D065C}" destId="{8FFF1E30-542C-4410-8C96-EF344EB1C67D}" srcOrd="12" destOrd="0" presId="urn:microsoft.com/office/officeart/2005/8/layout/lProcess1"/>
    <dgm:cxn modelId="{D66F652F-9016-4285-B658-00C33DFB5F53}" type="presParOf" srcId="{3A974E59-83DB-4D4B-B8B6-25FBEFF38494}" destId="{D9AA4CE5-6C61-41C8-A687-2EB0E5FB2BDA}" srcOrd="3" destOrd="0" presId="urn:microsoft.com/office/officeart/2005/8/layout/lProcess1"/>
    <dgm:cxn modelId="{7D65A4D2-F197-4DEE-BF35-0CA6C5CBA6F4}" type="presParOf" srcId="{3A974E59-83DB-4D4B-B8B6-25FBEFF38494}" destId="{070A30BE-947A-4D24-9B43-7265D8BCDE3F}" srcOrd="4" destOrd="0" presId="urn:microsoft.com/office/officeart/2005/8/layout/lProcess1"/>
    <dgm:cxn modelId="{76E97591-9BE5-4270-8D93-D951A10DAE4F}" type="presParOf" srcId="{070A30BE-947A-4D24-9B43-7265D8BCDE3F}" destId="{4A881A40-1F59-47B3-826D-2A6B4DB56527}" srcOrd="0" destOrd="0" presId="urn:microsoft.com/office/officeart/2005/8/layout/lProcess1"/>
    <dgm:cxn modelId="{5658C54E-9532-49E8-9600-B25EAFEFCB59}" type="presParOf" srcId="{070A30BE-947A-4D24-9B43-7265D8BCDE3F}" destId="{A75EE396-D9AD-4077-BBEC-C138D0279A8E}" srcOrd="1" destOrd="0" presId="urn:microsoft.com/office/officeart/2005/8/layout/lProcess1"/>
    <dgm:cxn modelId="{1BCDA276-2C9E-4F6F-9C0A-81A0281AB681}" type="presParOf" srcId="{070A30BE-947A-4D24-9B43-7265D8BCDE3F}" destId="{927E94F5-F1C9-4EDA-8A84-00493777763F}" srcOrd="2" destOrd="0" presId="urn:microsoft.com/office/officeart/2005/8/layout/lProcess1"/>
    <dgm:cxn modelId="{E4F19AB4-BD43-4707-A3F9-8A79EBD7BE75}" type="presParOf" srcId="{070A30BE-947A-4D24-9B43-7265D8BCDE3F}" destId="{AD97D287-D11C-451B-B112-8563DB2066AD}" srcOrd="3" destOrd="0" presId="urn:microsoft.com/office/officeart/2005/8/layout/lProcess1"/>
    <dgm:cxn modelId="{97410981-8043-4FF4-B409-00B31B79D53E}" type="presParOf" srcId="{070A30BE-947A-4D24-9B43-7265D8BCDE3F}" destId="{555B83BE-E6F8-4C2B-A6F6-73954B9B8658}" srcOrd="4" destOrd="0" presId="urn:microsoft.com/office/officeart/2005/8/layout/lProcess1"/>
    <dgm:cxn modelId="{E8A1B49B-2A76-4B3F-B742-5E865C4F3C32}" type="presParOf" srcId="{070A30BE-947A-4D24-9B43-7265D8BCDE3F}" destId="{8A16D2EB-6BEE-42E8-9678-A3F12ECD90E8}" srcOrd="5" destOrd="0" presId="urn:microsoft.com/office/officeart/2005/8/layout/lProcess1"/>
    <dgm:cxn modelId="{C4C88728-6604-445F-B379-47E7DB45DA32}" type="presParOf" srcId="{070A30BE-947A-4D24-9B43-7265D8BCDE3F}" destId="{8079EAC5-8C43-4C69-9126-C5DAE6F898E0}" srcOrd="6" destOrd="0" presId="urn:microsoft.com/office/officeart/2005/8/layout/lProcess1"/>
    <dgm:cxn modelId="{BAC7BADB-A8ED-4274-B37E-F29F41940F4E}" type="presParOf" srcId="{070A30BE-947A-4D24-9B43-7265D8BCDE3F}" destId="{A78D0428-5798-41BD-8A33-C85ABCD30BEA}" srcOrd="7" destOrd="0" presId="urn:microsoft.com/office/officeart/2005/8/layout/lProcess1"/>
    <dgm:cxn modelId="{AF514951-9CFD-4D50-BBE8-340FD8C89A42}" type="presParOf" srcId="{070A30BE-947A-4D24-9B43-7265D8BCDE3F}" destId="{66292656-D858-4A4A-89F4-1D19BC261D0F}" srcOrd="8" destOrd="0" presId="urn:microsoft.com/office/officeart/2005/8/layout/lProcess1"/>
    <dgm:cxn modelId="{8D8F7703-6915-4C77-B6C3-96AAC48783C9}" type="presParOf" srcId="{070A30BE-947A-4D24-9B43-7265D8BCDE3F}" destId="{C23AF5CA-AA6C-4816-AE29-A12831DA9FE3}" srcOrd="9" destOrd="0" presId="urn:microsoft.com/office/officeart/2005/8/layout/lProcess1"/>
    <dgm:cxn modelId="{F5D7BCD3-6BA2-4DEB-9B58-62F4457D6966}" type="presParOf" srcId="{070A30BE-947A-4D24-9B43-7265D8BCDE3F}" destId="{DCC6873D-9EC0-442D-AE0E-D02CC4EFE111}" srcOrd="10" destOrd="0" presId="urn:microsoft.com/office/officeart/2005/8/layout/lProcess1"/>
    <dgm:cxn modelId="{F07EAA65-5F8C-41EC-BCF8-24779D27D171}" type="presParOf" srcId="{070A30BE-947A-4D24-9B43-7265D8BCDE3F}" destId="{5CE0DB9B-249B-47C3-8A64-45B3FF0A1DD9}" srcOrd="11" destOrd="0" presId="urn:microsoft.com/office/officeart/2005/8/layout/lProcess1"/>
    <dgm:cxn modelId="{E166E64E-2F60-4F4E-803E-20127DE55E59}" type="presParOf" srcId="{070A30BE-947A-4D24-9B43-7265D8BCDE3F}" destId="{6AD00EA6-E397-47B0-98A9-C9F297682CA7}" srcOrd="12" destOrd="0" presId="urn:microsoft.com/office/officeart/2005/8/layout/lProcess1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477C74-51BC-41D5-B5EF-36D0A2B72E7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F44C1C-AAB4-4E0E-86D2-4FF8FD45C585}">
      <dgm:prSet phldrT="[Text]"/>
      <dgm:spPr>
        <a:solidFill>
          <a:srgbClr val="92D050"/>
        </a:solidFill>
        <a:ln>
          <a:noFill/>
        </a:ln>
      </dgm:spPr>
      <dgm:t>
        <a:bodyPr/>
        <a:lstStyle/>
        <a:p>
          <a:r>
            <a:rPr lang="en-US" b="1" i="1" smtClean="0"/>
            <a:t>BANK SYARIAH</a:t>
          </a:r>
          <a:endParaRPr lang="en-US" b="1" i="1" dirty="0"/>
        </a:p>
      </dgm:t>
    </dgm:pt>
    <dgm:pt modelId="{69F07E9E-35B4-4FF9-984A-776DA7DBF8B1}" type="parTrans" cxnId="{A1338634-D09D-4481-BCB8-6083C08C57F0}">
      <dgm:prSet/>
      <dgm:spPr/>
      <dgm:t>
        <a:bodyPr/>
        <a:lstStyle/>
        <a:p>
          <a:endParaRPr lang="en-US"/>
        </a:p>
      </dgm:t>
    </dgm:pt>
    <dgm:pt modelId="{D7AA9201-D5B9-4C93-A0D2-F3D1C9F906A4}" type="sibTrans" cxnId="{A1338634-D09D-4481-BCB8-6083C08C57F0}">
      <dgm:prSet/>
      <dgm:spPr/>
      <dgm:t>
        <a:bodyPr/>
        <a:lstStyle/>
        <a:p>
          <a:endParaRPr lang="en-US"/>
        </a:p>
      </dgm:t>
    </dgm:pt>
    <dgm:pt modelId="{E185A77F-BC75-43BE-8691-21CD3BD3FE3E}">
      <dgm:prSet phldrT="[Text]"/>
      <dgm:spPr>
        <a:solidFill>
          <a:schemeClr val="accent3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err="1" smtClean="0"/>
            <a:t>Besar</a:t>
          </a:r>
          <a:r>
            <a:rPr lang="en-US" dirty="0" smtClean="0"/>
            <a:t> </a:t>
          </a:r>
          <a:r>
            <a:rPr lang="en-US" dirty="0" err="1" smtClean="0"/>
            <a:t>kecilnya</a:t>
          </a:r>
          <a:r>
            <a:rPr lang="en-US" dirty="0" smtClean="0"/>
            <a:t> </a:t>
          </a:r>
          <a:r>
            <a:rPr lang="en-US" dirty="0" err="1" smtClean="0"/>
            <a:t>bagi</a:t>
          </a:r>
          <a:r>
            <a:rPr lang="en-US" dirty="0" smtClean="0"/>
            <a:t> </a:t>
          </a:r>
          <a:r>
            <a:rPr lang="en-US" dirty="0" err="1" smtClean="0"/>
            <a:t>hasil</a:t>
          </a:r>
          <a:r>
            <a:rPr lang="en-US" dirty="0" smtClean="0"/>
            <a:t> yang </a:t>
          </a:r>
          <a:r>
            <a:rPr lang="en-US" dirty="0" err="1" smtClean="0"/>
            <a:t>diperoleh</a:t>
          </a:r>
          <a:r>
            <a:rPr lang="en-US" dirty="0" smtClean="0"/>
            <a:t> </a:t>
          </a:r>
          <a:r>
            <a:rPr lang="en-US" dirty="0" err="1" smtClean="0"/>
            <a:t>deposan</a:t>
          </a:r>
          <a:r>
            <a:rPr lang="en-US" dirty="0" smtClean="0"/>
            <a:t> </a:t>
          </a:r>
          <a:r>
            <a:rPr lang="en-US" dirty="0" err="1" smtClean="0"/>
            <a:t>tergantung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:</a:t>
          </a:r>
          <a:endParaRPr lang="en-US" dirty="0"/>
        </a:p>
      </dgm:t>
    </dgm:pt>
    <dgm:pt modelId="{822EAE9E-9B59-416B-8F8D-C632D94327F3}" type="parTrans" cxnId="{E89679B3-3474-4078-B1FC-8C9FDDEC60D7}">
      <dgm:prSet/>
      <dgm:spPr/>
      <dgm:t>
        <a:bodyPr/>
        <a:lstStyle/>
        <a:p>
          <a:endParaRPr lang="en-US"/>
        </a:p>
      </dgm:t>
    </dgm:pt>
    <dgm:pt modelId="{DDB8A376-C0A7-4C40-B0EE-1A170970416A}" type="sibTrans" cxnId="{E89679B3-3474-4078-B1FC-8C9FDDEC60D7}">
      <dgm:prSet/>
      <dgm:spPr/>
      <dgm:t>
        <a:bodyPr/>
        <a:lstStyle/>
        <a:p>
          <a:endParaRPr lang="en-US"/>
        </a:p>
      </dgm:t>
    </dgm:pt>
    <dgm:pt modelId="{87FF217C-0716-44FF-A4EA-00B91FFC33D4}">
      <dgm:prSet phldrT="[Text]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b="1" i="1" dirty="0" smtClean="0"/>
            <a:t>BANK KONVENSIONAL</a:t>
          </a:r>
          <a:endParaRPr lang="en-US" b="1" i="1" dirty="0"/>
        </a:p>
      </dgm:t>
    </dgm:pt>
    <dgm:pt modelId="{39662809-E4E2-48A6-9442-55536DAEC4DE}" type="parTrans" cxnId="{6650DE2A-2597-4859-A40D-3F547A3945D2}">
      <dgm:prSet/>
      <dgm:spPr/>
      <dgm:t>
        <a:bodyPr/>
        <a:lstStyle/>
        <a:p>
          <a:endParaRPr lang="en-US"/>
        </a:p>
      </dgm:t>
    </dgm:pt>
    <dgm:pt modelId="{8CF2667D-5B69-4EEE-A5D1-023EB6472744}" type="sibTrans" cxnId="{6650DE2A-2597-4859-A40D-3F547A3945D2}">
      <dgm:prSet/>
      <dgm:spPr/>
      <dgm:t>
        <a:bodyPr/>
        <a:lstStyle/>
        <a:p>
          <a:endParaRPr lang="en-US"/>
        </a:p>
      </dgm:t>
    </dgm:pt>
    <dgm:pt modelId="{D1F79923-34F0-4825-ADB9-D566791548A0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err="1" smtClean="0"/>
            <a:t>Besar</a:t>
          </a:r>
          <a:r>
            <a:rPr lang="en-US" dirty="0" smtClean="0"/>
            <a:t> </a:t>
          </a:r>
          <a:r>
            <a:rPr lang="en-US" dirty="0" err="1" smtClean="0"/>
            <a:t>kecilnya</a:t>
          </a:r>
          <a:r>
            <a:rPr lang="en-US" dirty="0" smtClean="0"/>
            <a:t> </a:t>
          </a:r>
          <a:r>
            <a:rPr lang="en-US" dirty="0" err="1" smtClean="0"/>
            <a:t>bunga</a:t>
          </a:r>
          <a:r>
            <a:rPr lang="en-US" dirty="0" smtClean="0"/>
            <a:t> yang </a:t>
          </a:r>
          <a:r>
            <a:rPr lang="en-US" dirty="0" err="1" smtClean="0"/>
            <a:t>diperoleh</a:t>
          </a:r>
          <a:r>
            <a:rPr lang="en-US" dirty="0" smtClean="0"/>
            <a:t> </a:t>
          </a:r>
          <a:r>
            <a:rPr lang="en-US" dirty="0" err="1" smtClean="0"/>
            <a:t>deposan</a:t>
          </a:r>
          <a:r>
            <a:rPr lang="en-US" dirty="0" smtClean="0"/>
            <a:t> </a:t>
          </a:r>
          <a:r>
            <a:rPr lang="en-US" dirty="0" err="1" smtClean="0"/>
            <a:t>tergantung</a:t>
          </a:r>
          <a:r>
            <a:rPr lang="en-US" dirty="0" smtClean="0"/>
            <a:t> </a:t>
          </a:r>
          <a:r>
            <a:rPr lang="en-US" dirty="0" err="1" smtClean="0"/>
            <a:t>kepada</a:t>
          </a:r>
          <a:r>
            <a:rPr lang="en-US" dirty="0" smtClean="0"/>
            <a:t>:</a:t>
          </a:r>
          <a:endParaRPr lang="en-US" dirty="0"/>
        </a:p>
      </dgm:t>
    </dgm:pt>
    <dgm:pt modelId="{4029D3C2-C10E-4BFA-AC00-8C565BDCC664}" type="parTrans" cxnId="{E7EF8F51-DD3C-4B1B-A840-6A34A4B34573}">
      <dgm:prSet/>
      <dgm:spPr/>
      <dgm:t>
        <a:bodyPr/>
        <a:lstStyle/>
        <a:p>
          <a:endParaRPr lang="en-US"/>
        </a:p>
      </dgm:t>
    </dgm:pt>
    <dgm:pt modelId="{742AF856-97B5-448C-9711-BF7BBEAE9195}" type="sibTrans" cxnId="{E7EF8F51-DD3C-4B1B-A840-6A34A4B34573}">
      <dgm:prSet/>
      <dgm:spPr/>
      <dgm:t>
        <a:bodyPr/>
        <a:lstStyle/>
        <a:p>
          <a:endParaRPr lang="en-US"/>
        </a:p>
      </dgm:t>
    </dgm:pt>
    <dgm:pt modelId="{EFEA4C0B-FBBD-4C0C-AE07-DB20F7170FFC}">
      <dgm:prSet/>
      <dgm:spPr>
        <a:solidFill>
          <a:schemeClr val="accent3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endParaRPr lang="en-US" dirty="0" smtClean="0"/>
        </a:p>
      </dgm:t>
    </dgm:pt>
    <dgm:pt modelId="{0A9C0557-CC5A-44ED-88D0-C5FAD46BC9B9}" type="parTrans" cxnId="{BD5E7D1F-349D-4EC3-AE7D-B3632653F08A}">
      <dgm:prSet/>
      <dgm:spPr/>
      <dgm:t>
        <a:bodyPr/>
        <a:lstStyle/>
        <a:p>
          <a:endParaRPr lang="en-US"/>
        </a:p>
      </dgm:t>
    </dgm:pt>
    <dgm:pt modelId="{230BA551-7370-4F0A-8A82-5938FA08E72F}" type="sibTrans" cxnId="{BD5E7D1F-349D-4EC3-AE7D-B3632653F08A}">
      <dgm:prSet/>
      <dgm:spPr/>
      <dgm:t>
        <a:bodyPr/>
        <a:lstStyle/>
        <a:p>
          <a:endParaRPr lang="en-US"/>
        </a:p>
      </dgm:t>
    </dgm:pt>
    <dgm:pt modelId="{D327E63E-942B-477F-9F28-D4FC3CA359EA}">
      <dgm:prSet/>
      <dgm:spPr>
        <a:solidFill>
          <a:schemeClr val="accent3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err="1" smtClean="0"/>
            <a:t>Pendapatan</a:t>
          </a:r>
          <a:r>
            <a:rPr lang="en-US" dirty="0" smtClean="0"/>
            <a:t> bank</a:t>
          </a:r>
        </a:p>
      </dgm:t>
    </dgm:pt>
    <dgm:pt modelId="{BA58C030-FE53-4C8E-99E0-26729797C72D}" type="parTrans" cxnId="{583AB101-2E4F-448A-9A2B-2A0A60F4C890}">
      <dgm:prSet/>
      <dgm:spPr/>
      <dgm:t>
        <a:bodyPr/>
        <a:lstStyle/>
        <a:p>
          <a:endParaRPr lang="en-US"/>
        </a:p>
      </dgm:t>
    </dgm:pt>
    <dgm:pt modelId="{18D07031-447E-4E69-B063-8E8C633825BA}" type="sibTrans" cxnId="{583AB101-2E4F-448A-9A2B-2A0A60F4C890}">
      <dgm:prSet/>
      <dgm:spPr/>
      <dgm:t>
        <a:bodyPr/>
        <a:lstStyle/>
        <a:p>
          <a:endParaRPr lang="en-US"/>
        </a:p>
      </dgm:t>
    </dgm:pt>
    <dgm:pt modelId="{9CF8B407-285C-458A-A179-0A0A9F933BA8}">
      <dgm:prSet/>
      <dgm:spPr>
        <a:solidFill>
          <a:schemeClr val="accent3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mtClean="0"/>
            <a:t>Nisbah bagi hasil antara nasabah dan bank</a:t>
          </a:r>
          <a:endParaRPr lang="en-US" dirty="0" smtClean="0"/>
        </a:p>
      </dgm:t>
    </dgm:pt>
    <dgm:pt modelId="{B3771B10-D7BC-4D1D-9DBA-951E57391EF7}" type="parTrans" cxnId="{9DEEE004-D08E-4F08-9E41-80BF7776BE87}">
      <dgm:prSet/>
      <dgm:spPr/>
      <dgm:t>
        <a:bodyPr/>
        <a:lstStyle/>
        <a:p>
          <a:endParaRPr lang="en-US"/>
        </a:p>
      </dgm:t>
    </dgm:pt>
    <dgm:pt modelId="{747AEF4C-3004-4660-954F-71055DC8BB07}" type="sibTrans" cxnId="{9DEEE004-D08E-4F08-9E41-80BF7776BE87}">
      <dgm:prSet/>
      <dgm:spPr/>
      <dgm:t>
        <a:bodyPr/>
        <a:lstStyle/>
        <a:p>
          <a:endParaRPr lang="en-US"/>
        </a:p>
      </dgm:t>
    </dgm:pt>
    <dgm:pt modelId="{B3A1623F-CC26-40B9-8E1B-FA24BCDF71C3}">
      <dgm:prSet/>
      <dgm:spPr>
        <a:solidFill>
          <a:schemeClr val="accent3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mtClean="0"/>
            <a:t>Nominal deposito nasabah</a:t>
          </a:r>
          <a:endParaRPr lang="en-US" dirty="0" smtClean="0"/>
        </a:p>
      </dgm:t>
    </dgm:pt>
    <dgm:pt modelId="{99E4D261-0D24-4B42-B586-0C8C46F0BA19}" type="parTrans" cxnId="{764B1618-CCAF-4197-9CEA-CBE7899F1100}">
      <dgm:prSet/>
      <dgm:spPr/>
      <dgm:t>
        <a:bodyPr/>
        <a:lstStyle/>
        <a:p>
          <a:endParaRPr lang="en-US"/>
        </a:p>
      </dgm:t>
    </dgm:pt>
    <dgm:pt modelId="{E63A169C-A94F-46E1-BE80-E9B7CD1906B8}" type="sibTrans" cxnId="{764B1618-CCAF-4197-9CEA-CBE7899F1100}">
      <dgm:prSet/>
      <dgm:spPr/>
      <dgm:t>
        <a:bodyPr/>
        <a:lstStyle/>
        <a:p>
          <a:endParaRPr lang="en-US"/>
        </a:p>
      </dgm:t>
    </dgm:pt>
    <dgm:pt modelId="{56390D7A-4533-491E-B2C4-B2340B743C30}">
      <dgm:prSet/>
      <dgm:spPr>
        <a:solidFill>
          <a:schemeClr val="accent3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mtClean="0"/>
            <a:t>Rata-rata saldo deposito untuk jangka waktu tertentu yang ada pada bank.</a:t>
          </a:r>
          <a:endParaRPr lang="en-US" dirty="0" smtClean="0"/>
        </a:p>
      </dgm:t>
    </dgm:pt>
    <dgm:pt modelId="{AE04985D-72E2-4156-B69B-8F801479A1DF}" type="parTrans" cxnId="{957BA862-1E39-45F8-859A-FF24E7D9EE3A}">
      <dgm:prSet/>
      <dgm:spPr/>
      <dgm:t>
        <a:bodyPr/>
        <a:lstStyle/>
        <a:p>
          <a:endParaRPr lang="en-US"/>
        </a:p>
      </dgm:t>
    </dgm:pt>
    <dgm:pt modelId="{56D5EADC-3CDF-4571-8D29-0234F285B3DA}" type="sibTrans" cxnId="{957BA862-1E39-45F8-859A-FF24E7D9EE3A}">
      <dgm:prSet/>
      <dgm:spPr/>
      <dgm:t>
        <a:bodyPr/>
        <a:lstStyle/>
        <a:p>
          <a:endParaRPr lang="en-US"/>
        </a:p>
      </dgm:t>
    </dgm:pt>
    <dgm:pt modelId="{F495208F-6190-4DCB-B629-783F59165262}">
      <dgm:prSet/>
      <dgm:spPr>
        <a:solidFill>
          <a:schemeClr val="accent3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err="1" smtClean="0"/>
            <a:t>Jangka</a:t>
          </a:r>
          <a:r>
            <a:rPr lang="en-US" dirty="0" smtClean="0"/>
            <a:t> </a:t>
          </a:r>
          <a:r>
            <a:rPr lang="en-US" dirty="0" err="1" smtClean="0"/>
            <a:t>waktu</a:t>
          </a:r>
          <a:r>
            <a:rPr lang="en-US" dirty="0" smtClean="0"/>
            <a:t> </a:t>
          </a:r>
          <a:r>
            <a:rPr lang="en-US" dirty="0" err="1" smtClean="0"/>
            <a:t>deposito</a:t>
          </a:r>
          <a:r>
            <a:rPr lang="en-US" dirty="0" smtClean="0"/>
            <a:t> </a:t>
          </a:r>
          <a:r>
            <a:rPr lang="en-US" dirty="0" err="1" smtClean="0"/>
            <a:t>karena</a:t>
          </a:r>
          <a:r>
            <a:rPr lang="en-US" dirty="0" smtClean="0"/>
            <a:t> </a:t>
          </a:r>
          <a:r>
            <a:rPr lang="en-US" dirty="0" err="1" smtClean="0"/>
            <a:t>berpengaruh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lamanya</a:t>
          </a:r>
          <a:r>
            <a:rPr lang="en-US" dirty="0" smtClean="0"/>
            <a:t> </a:t>
          </a:r>
          <a:r>
            <a:rPr lang="en-US" dirty="0" err="1" smtClean="0"/>
            <a:t>investasi</a:t>
          </a:r>
          <a:r>
            <a:rPr lang="en-US" dirty="0" smtClean="0"/>
            <a:t>.</a:t>
          </a:r>
        </a:p>
      </dgm:t>
    </dgm:pt>
    <dgm:pt modelId="{6477CD5D-E0CD-4B03-B821-4918437A9D49}" type="parTrans" cxnId="{75F3964B-32FF-47E1-86E8-A5A431CC4748}">
      <dgm:prSet/>
      <dgm:spPr/>
      <dgm:t>
        <a:bodyPr/>
        <a:lstStyle/>
        <a:p>
          <a:endParaRPr lang="en-US"/>
        </a:p>
      </dgm:t>
    </dgm:pt>
    <dgm:pt modelId="{5E85CA7B-3FCF-4CEA-B8C5-757DD6A57553}" type="sibTrans" cxnId="{75F3964B-32FF-47E1-86E8-A5A431CC4748}">
      <dgm:prSet/>
      <dgm:spPr/>
      <dgm:t>
        <a:bodyPr/>
        <a:lstStyle/>
        <a:p>
          <a:endParaRPr lang="en-US"/>
        </a:p>
      </dgm:t>
    </dgm:pt>
    <dgm:pt modelId="{36ABEA37-CF47-480B-93B5-AA5F93B0237F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mtClean="0"/>
            <a:t>Tingkat bunga yang berlaku</a:t>
          </a:r>
          <a:endParaRPr lang="en-US" dirty="0" smtClean="0"/>
        </a:p>
      </dgm:t>
    </dgm:pt>
    <dgm:pt modelId="{34437B6E-1914-4884-9FFC-922B18A7534F}" type="parTrans" cxnId="{7C1D8992-AF70-49BB-AB2C-987C30082316}">
      <dgm:prSet/>
      <dgm:spPr/>
      <dgm:t>
        <a:bodyPr/>
        <a:lstStyle/>
        <a:p>
          <a:endParaRPr lang="en-US"/>
        </a:p>
      </dgm:t>
    </dgm:pt>
    <dgm:pt modelId="{02DE80BC-4BAD-49CD-967F-972989D5A5C2}" type="sibTrans" cxnId="{7C1D8992-AF70-49BB-AB2C-987C30082316}">
      <dgm:prSet/>
      <dgm:spPr/>
      <dgm:t>
        <a:bodyPr/>
        <a:lstStyle/>
        <a:p>
          <a:endParaRPr lang="en-US"/>
        </a:p>
      </dgm:t>
    </dgm:pt>
    <dgm:pt modelId="{8EACB54D-B791-4691-B7DC-178F1782F388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mtClean="0"/>
            <a:t>Nominal deposito</a:t>
          </a:r>
          <a:endParaRPr lang="en-US" dirty="0" smtClean="0"/>
        </a:p>
      </dgm:t>
    </dgm:pt>
    <dgm:pt modelId="{76E5A54A-D9FB-40A3-B437-4D4260560C4C}" type="parTrans" cxnId="{E322F774-33F1-4DD8-BB7C-F51E3F5480DC}">
      <dgm:prSet/>
      <dgm:spPr/>
      <dgm:t>
        <a:bodyPr/>
        <a:lstStyle/>
        <a:p>
          <a:endParaRPr lang="en-US"/>
        </a:p>
      </dgm:t>
    </dgm:pt>
    <dgm:pt modelId="{ED017780-9F71-4CFF-A6AE-2F617B795CA2}" type="sibTrans" cxnId="{E322F774-33F1-4DD8-BB7C-F51E3F5480DC}">
      <dgm:prSet/>
      <dgm:spPr/>
      <dgm:t>
        <a:bodyPr/>
        <a:lstStyle/>
        <a:p>
          <a:endParaRPr lang="en-US"/>
        </a:p>
      </dgm:t>
    </dgm:pt>
    <dgm:pt modelId="{408E4368-09C0-4C5F-AB79-98D8A6AE1475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err="1" smtClean="0"/>
            <a:t>Jangka</a:t>
          </a:r>
          <a:r>
            <a:rPr lang="en-US" dirty="0" smtClean="0"/>
            <a:t> </a:t>
          </a:r>
          <a:r>
            <a:rPr lang="en-US" dirty="0" err="1" smtClean="0"/>
            <a:t>waktu</a:t>
          </a:r>
          <a:r>
            <a:rPr lang="en-US" dirty="0" smtClean="0"/>
            <a:t> </a:t>
          </a:r>
          <a:r>
            <a:rPr lang="en-US" dirty="0" err="1" smtClean="0"/>
            <a:t>deposito</a:t>
          </a:r>
          <a:endParaRPr lang="en-US" dirty="0" smtClean="0"/>
        </a:p>
      </dgm:t>
    </dgm:pt>
    <dgm:pt modelId="{DB487DD2-8965-48FE-A380-399524DDBB07}" type="parTrans" cxnId="{71BC4CE9-2F4F-4C0D-A45C-C116C8D5D27A}">
      <dgm:prSet/>
      <dgm:spPr/>
      <dgm:t>
        <a:bodyPr/>
        <a:lstStyle/>
        <a:p>
          <a:endParaRPr lang="en-US"/>
        </a:p>
      </dgm:t>
    </dgm:pt>
    <dgm:pt modelId="{309CD99B-072F-4334-8E91-89C8E76040FE}" type="sibTrans" cxnId="{71BC4CE9-2F4F-4C0D-A45C-C116C8D5D27A}">
      <dgm:prSet/>
      <dgm:spPr/>
      <dgm:t>
        <a:bodyPr/>
        <a:lstStyle/>
        <a:p>
          <a:endParaRPr lang="en-US"/>
        </a:p>
      </dgm:t>
    </dgm:pt>
    <dgm:pt modelId="{3740E188-7A6A-42E2-85E5-AB7088907947}" type="pres">
      <dgm:prSet presAssocID="{26477C74-51BC-41D5-B5EF-36D0A2B72E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9A17FB-CCA2-4463-8694-42691E72D245}" type="pres">
      <dgm:prSet presAssocID="{2AF44C1C-AAB4-4E0E-86D2-4FF8FD45C585}" presName="composite" presStyleCnt="0"/>
      <dgm:spPr/>
    </dgm:pt>
    <dgm:pt modelId="{E72EC69F-1BA6-40DA-A33F-4A9A7D5E86D4}" type="pres">
      <dgm:prSet presAssocID="{2AF44C1C-AAB4-4E0E-86D2-4FF8FD45C58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9CE91-D6ED-4DE1-905B-D118237CEA2C}" type="pres">
      <dgm:prSet presAssocID="{2AF44C1C-AAB4-4E0E-86D2-4FF8FD45C58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277D6-D150-46EA-B0EE-6597AF6FE5AF}" type="pres">
      <dgm:prSet presAssocID="{D7AA9201-D5B9-4C93-A0D2-F3D1C9F906A4}" presName="space" presStyleCnt="0"/>
      <dgm:spPr/>
    </dgm:pt>
    <dgm:pt modelId="{8D225CB8-66CE-4C1B-ADE2-C4C5DF547B3B}" type="pres">
      <dgm:prSet presAssocID="{87FF217C-0716-44FF-A4EA-00B91FFC33D4}" presName="composite" presStyleCnt="0"/>
      <dgm:spPr/>
    </dgm:pt>
    <dgm:pt modelId="{E084846A-8DBE-4B98-AEA2-D95D1164A65C}" type="pres">
      <dgm:prSet presAssocID="{87FF217C-0716-44FF-A4EA-00B91FFC33D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A4471-A729-4430-B9BA-68F1B53CCA10}" type="pres">
      <dgm:prSet presAssocID="{87FF217C-0716-44FF-A4EA-00B91FFC33D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3AB101-2E4F-448A-9A2B-2A0A60F4C890}" srcId="{2AF44C1C-AAB4-4E0E-86D2-4FF8FD45C585}" destId="{D327E63E-942B-477F-9F28-D4FC3CA359EA}" srcOrd="2" destOrd="0" parTransId="{BA58C030-FE53-4C8E-99E0-26729797C72D}" sibTransId="{18D07031-447E-4E69-B063-8E8C633825BA}"/>
    <dgm:cxn modelId="{FD199E1F-954C-4D6C-94D9-1B623AB9A5B3}" type="presOf" srcId="{F495208F-6190-4DCB-B629-783F59165262}" destId="{3109CE91-D6ED-4DE1-905B-D118237CEA2C}" srcOrd="0" destOrd="6" presId="urn:microsoft.com/office/officeart/2005/8/layout/hList1"/>
    <dgm:cxn modelId="{AFAC418A-4392-4297-B2DB-E155DBAFECAC}" type="presOf" srcId="{408E4368-09C0-4C5F-AB79-98D8A6AE1475}" destId="{0E5A4471-A729-4430-B9BA-68F1B53CCA10}" srcOrd="0" destOrd="3" presId="urn:microsoft.com/office/officeart/2005/8/layout/hList1"/>
    <dgm:cxn modelId="{7C1D8992-AF70-49BB-AB2C-987C30082316}" srcId="{87FF217C-0716-44FF-A4EA-00B91FFC33D4}" destId="{36ABEA37-CF47-480B-93B5-AA5F93B0237F}" srcOrd="1" destOrd="0" parTransId="{34437B6E-1914-4884-9FFC-922B18A7534F}" sibTransId="{02DE80BC-4BAD-49CD-967F-972989D5A5C2}"/>
    <dgm:cxn modelId="{6650DE2A-2597-4859-A40D-3F547A3945D2}" srcId="{26477C74-51BC-41D5-B5EF-36D0A2B72E77}" destId="{87FF217C-0716-44FF-A4EA-00B91FFC33D4}" srcOrd="1" destOrd="0" parTransId="{39662809-E4E2-48A6-9442-55536DAEC4DE}" sibTransId="{8CF2667D-5B69-4EEE-A5D1-023EB6472744}"/>
    <dgm:cxn modelId="{6D0D690D-25C6-4F9F-9E04-061B5E76F46E}" type="presOf" srcId="{56390D7A-4533-491E-B2C4-B2340B743C30}" destId="{3109CE91-D6ED-4DE1-905B-D118237CEA2C}" srcOrd="0" destOrd="5" presId="urn:microsoft.com/office/officeart/2005/8/layout/hList1"/>
    <dgm:cxn modelId="{A1338634-D09D-4481-BCB8-6083C08C57F0}" srcId="{26477C74-51BC-41D5-B5EF-36D0A2B72E77}" destId="{2AF44C1C-AAB4-4E0E-86D2-4FF8FD45C585}" srcOrd="0" destOrd="0" parTransId="{69F07E9E-35B4-4FF9-984A-776DA7DBF8B1}" sibTransId="{D7AA9201-D5B9-4C93-A0D2-F3D1C9F906A4}"/>
    <dgm:cxn modelId="{7544249F-9751-4078-937E-9F98A002A7DD}" type="presOf" srcId="{2AF44C1C-AAB4-4E0E-86D2-4FF8FD45C585}" destId="{E72EC69F-1BA6-40DA-A33F-4A9A7D5E86D4}" srcOrd="0" destOrd="0" presId="urn:microsoft.com/office/officeart/2005/8/layout/hList1"/>
    <dgm:cxn modelId="{BD5E7D1F-349D-4EC3-AE7D-B3632653F08A}" srcId="{2AF44C1C-AAB4-4E0E-86D2-4FF8FD45C585}" destId="{EFEA4C0B-FBBD-4C0C-AE07-DB20F7170FFC}" srcOrd="1" destOrd="0" parTransId="{0A9C0557-CC5A-44ED-88D0-C5FAD46BC9B9}" sibTransId="{230BA551-7370-4F0A-8A82-5938FA08E72F}"/>
    <dgm:cxn modelId="{E89679B3-3474-4078-B1FC-8C9FDDEC60D7}" srcId="{2AF44C1C-AAB4-4E0E-86D2-4FF8FD45C585}" destId="{E185A77F-BC75-43BE-8691-21CD3BD3FE3E}" srcOrd="0" destOrd="0" parTransId="{822EAE9E-9B59-416B-8F8D-C632D94327F3}" sibTransId="{DDB8A376-C0A7-4C40-B0EE-1A170970416A}"/>
    <dgm:cxn modelId="{380AC7BA-3138-4056-94D2-13D43B63EF14}" type="presOf" srcId="{B3A1623F-CC26-40B9-8E1B-FA24BCDF71C3}" destId="{3109CE91-D6ED-4DE1-905B-D118237CEA2C}" srcOrd="0" destOrd="4" presId="urn:microsoft.com/office/officeart/2005/8/layout/hList1"/>
    <dgm:cxn modelId="{50F6EC6B-2068-4DB3-AA56-6E04EB12BB11}" type="presOf" srcId="{EFEA4C0B-FBBD-4C0C-AE07-DB20F7170FFC}" destId="{3109CE91-D6ED-4DE1-905B-D118237CEA2C}" srcOrd="0" destOrd="1" presId="urn:microsoft.com/office/officeart/2005/8/layout/hList1"/>
    <dgm:cxn modelId="{191B7CBD-8A93-4B10-AD42-3298FF62B958}" type="presOf" srcId="{9CF8B407-285C-458A-A179-0A0A9F933BA8}" destId="{3109CE91-D6ED-4DE1-905B-D118237CEA2C}" srcOrd="0" destOrd="3" presId="urn:microsoft.com/office/officeart/2005/8/layout/hList1"/>
    <dgm:cxn modelId="{0F7DB68A-9CDF-4F5B-A3D1-0F51CD365B9B}" type="presOf" srcId="{D1F79923-34F0-4825-ADB9-D566791548A0}" destId="{0E5A4471-A729-4430-B9BA-68F1B53CCA10}" srcOrd="0" destOrd="0" presId="urn:microsoft.com/office/officeart/2005/8/layout/hList1"/>
    <dgm:cxn modelId="{9DEEE004-D08E-4F08-9E41-80BF7776BE87}" srcId="{2AF44C1C-AAB4-4E0E-86D2-4FF8FD45C585}" destId="{9CF8B407-285C-458A-A179-0A0A9F933BA8}" srcOrd="3" destOrd="0" parTransId="{B3771B10-D7BC-4D1D-9DBA-951E57391EF7}" sibTransId="{747AEF4C-3004-4660-954F-71055DC8BB07}"/>
    <dgm:cxn modelId="{0E24B4B1-EFC0-454F-A71E-3FD566637D19}" type="presOf" srcId="{D327E63E-942B-477F-9F28-D4FC3CA359EA}" destId="{3109CE91-D6ED-4DE1-905B-D118237CEA2C}" srcOrd="0" destOrd="2" presId="urn:microsoft.com/office/officeart/2005/8/layout/hList1"/>
    <dgm:cxn modelId="{957BA862-1E39-45F8-859A-FF24E7D9EE3A}" srcId="{2AF44C1C-AAB4-4E0E-86D2-4FF8FD45C585}" destId="{56390D7A-4533-491E-B2C4-B2340B743C30}" srcOrd="5" destOrd="0" parTransId="{AE04985D-72E2-4156-B69B-8F801479A1DF}" sibTransId="{56D5EADC-3CDF-4571-8D29-0234F285B3DA}"/>
    <dgm:cxn modelId="{5FBDCB7B-3C6B-4072-B791-C9BD8002B4C7}" type="presOf" srcId="{26477C74-51BC-41D5-B5EF-36D0A2B72E77}" destId="{3740E188-7A6A-42E2-85E5-AB7088907947}" srcOrd="0" destOrd="0" presId="urn:microsoft.com/office/officeart/2005/8/layout/hList1"/>
    <dgm:cxn modelId="{E322F774-33F1-4DD8-BB7C-F51E3F5480DC}" srcId="{87FF217C-0716-44FF-A4EA-00B91FFC33D4}" destId="{8EACB54D-B791-4691-B7DC-178F1782F388}" srcOrd="2" destOrd="0" parTransId="{76E5A54A-D9FB-40A3-B437-4D4260560C4C}" sibTransId="{ED017780-9F71-4CFF-A6AE-2F617B795CA2}"/>
    <dgm:cxn modelId="{A75E1743-C834-472B-8AED-0C56BE24A407}" type="presOf" srcId="{E185A77F-BC75-43BE-8691-21CD3BD3FE3E}" destId="{3109CE91-D6ED-4DE1-905B-D118237CEA2C}" srcOrd="0" destOrd="0" presId="urn:microsoft.com/office/officeart/2005/8/layout/hList1"/>
    <dgm:cxn modelId="{6A27D8BB-FFEB-499F-9F6A-CA52723B333E}" type="presOf" srcId="{87FF217C-0716-44FF-A4EA-00B91FFC33D4}" destId="{E084846A-8DBE-4B98-AEA2-D95D1164A65C}" srcOrd="0" destOrd="0" presId="urn:microsoft.com/office/officeart/2005/8/layout/hList1"/>
    <dgm:cxn modelId="{75F3964B-32FF-47E1-86E8-A5A431CC4748}" srcId="{2AF44C1C-AAB4-4E0E-86D2-4FF8FD45C585}" destId="{F495208F-6190-4DCB-B629-783F59165262}" srcOrd="6" destOrd="0" parTransId="{6477CD5D-E0CD-4B03-B821-4918437A9D49}" sibTransId="{5E85CA7B-3FCF-4CEA-B8C5-757DD6A57553}"/>
    <dgm:cxn modelId="{71BC4CE9-2F4F-4C0D-A45C-C116C8D5D27A}" srcId="{87FF217C-0716-44FF-A4EA-00B91FFC33D4}" destId="{408E4368-09C0-4C5F-AB79-98D8A6AE1475}" srcOrd="3" destOrd="0" parTransId="{DB487DD2-8965-48FE-A380-399524DDBB07}" sibTransId="{309CD99B-072F-4334-8E91-89C8E76040FE}"/>
    <dgm:cxn modelId="{69DA78CC-323C-48DE-BDA0-E12DB1A26B0B}" type="presOf" srcId="{36ABEA37-CF47-480B-93B5-AA5F93B0237F}" destId="{0E5A4471-A729-4430-B9BA-68F1B53CCA10}" srcOrd="0" destOrd="1" presId="urn:microsoft.com/office/officeart/2005/8/layout/hList1"/>
    <dgm:cxn modelId="{764B1618-CCAF-4197-9CEA-CBE7899F1100}" srcId="{2AF44C1C-AAB4-4E0E-86D2-4FF8FD45C585}" destId="{B3A1623F-CC26-40B9-8E1B-FA24BCDF71C3}" srcOrd="4" destOrd="0" parTransId="{99E4D261-0D24-4B42-B586-0C8C46F0BA19}" sibTransId="{E63A169C-A94F-46E1-BE80-E9B7CD1906B8}"/>
    <dgm:cxn modelId="{E7EF8F51-DD3C-4B1B-A840-6A34A4B34573}" srcId="{87FF217C-0716-44FF-A4EA-00B91FFC33D4}" destId="{D1F79923-34F0-4825-ADB9-D566791548A0}" srcOrd="0" destOrd="0" parTransId="{4029D3C2-C10E-4BFA-AC00-8C565BDCC664}" sibTransId="{742AF856-97B5-448C-9711-BF7BBEAE9195}"/>
    <dgm:cxn modelId="{34647A00-5F60-4B6E-A7B2-F31046544E02}" type="presOf" srcId="{8EACB54D-B791-4691-B7DC-178F1782F388}" destId="{0E5A4471-A729-4430-B9BA-68F1B53CCA10}" srcOrd="0" destOrd="2" presId="urn:microsoft.com/office/officeart/2005/8/layout/hList1"/>
    <dgm:cxn modelId="{A962C26A-DC9A-4E66-ABB9-26B35CA3DC6C}" type="presParOf" srcId="{3740E188-7A6A-42E2-85E5-AB7088907947}" destId="{BE9A17FB-CCA2-4463-8694-42691E72D245}" srcOrd="0" destOrd="0" presId="urn:microsoft.com/office/officeart/2005/8/layout/hList1"/>
    <dgm:cxn modelId="{048FE238-5502-4BB6-9195-88238C089D6A}" type="presParOf" srcId="{BE9A17FB-CCA2-4463-8694-42691E72D245}" destId="{E72EC69F-1BA6-40DA-A33F-4A9A7D5E86D4}" srcOrd="0" destOrd="0" presId="urn:microsoft.com/office/officeart/2005/8/layout/hList1"/>
    <dgm:cxn modelId="{F3ED4AAD-D9EF-4CA4-92AD-9215C360B2F9}" type="presParOf" srcId="{BE9A17FB-CCA2-4463-8694-42691E72D245}" destId="{3109CE91-D6ED-4DE1-905B-D118237CEA2C}" srcOrd="1" destOrd="0" presId="urn:microsoft.com/office/officeart/2005/8/layout/hList1"/>
    <dgm:cxn modelId="{7B5F73BD-23A1-4684-9CA3-9FC95B42BEEE}" type="presParOf" srcId="{3740E188-7A6A-42E2-85E5-AB7088907947}" destId="{8CD277D6-D150-46EA-B0EE-6597AF6FE5AF}" srcOrd="1" destOrd="0" presId="urn:microsoft.com/office/officeart/2005/8/layout/hList1"/>
    <dgm:cxn modelId="{5DC11271-4A25-4F6E-A693-9C397299CBC7}" type="presParOf" srcId="{3740E188-7A6A-42E2-85E5-AB7088907947}" destId="{8D225CB8-66CE-4C1B-ADE2-C4C5DF547B3B}" srcOrd="2" destOrd="0" presId="urn:microsoft.com/office/officeart/2005/8/layout/hList1"/>
    <dgm:cxn modelId="{566FDBCE-ACF8-43F1-A98C-53A70BEF5636}" type="presParOf" srcId="{8D225CB8-66CE-4C1B-ADE2-C4C5DF547B3B}" destId="{E084846A-8DBE-4B98-AEA2-D95D1164A65C}" srcOrd="0" destOrd="0" presId="urn:microsoft.com/office/officeart/2005/8/layout/hList1"/>
    <dgm:cxn modelId="{F6FD2B88-43D4-4CF7-A673-28FA3F5748EB}" type="presParOf" srcId="{8D225CB8-66CE-4C1B-ADE2-C4C5DF547B3B}" destId="{0E5A4471-A729-4430-B9BA-68F1B53CCA10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6A105B-28DD-4BA4-B695-60BE96CF734A}">
      <dsp:nvSpPr>
        <dsp:cNvPr id="0" name=""/>
        <dsp:cNvSpPr/>
      </dsp:nvSpPr>
      <dsp:spPr>
        <a:xfrm>
          <a:off x="3695700" y="913172"/>
          <a:ext cx="2629141" cy="38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08"/>
              </a:lnTo>
              <a:lnTo>
                <a:pt x="2629141" y="191608"/>
              </a:lnTo>
              <a:lnTo>
                <a:pt x="2629141" y="38321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06D4FD-2EE8-4131-B5A0-7B45747E86E0}">
      <dsp:nvSpPr>
        <dsp:cNvPr id="0" name=""/>
        <dsp:cNvSpPr/>
      </dsp:nvSpPr>
      <dsp:spPr>
        <a:xfrm>
          <a:off x="2900067" y="2208810"/>
          <a:ext cx="341785" cy="839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427"/>
              </a:lnTo>
              <a:lnTo>
                <a:pt x="341785" y="8394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D5BBA-9950-46A1-8A3F-9306AA94131B}">
      <dsp:nvSpPr>
        <dsp:cNvPr id="0" name=""/>
        <dsp:cNvSpPr/>
      </dsp:nvSpPr>
      <dsp:spPr>
        <a:xfrm>
          <a:off x="3695700" y="913172"/>
          <a:ext cx="115795" cy="38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08"/>
              </a:lnTo>
              <a:lnTo>
                <a:pt x="115795" y="191608"/>
              </a:lnTo>
              <a:lnTo>
                <a:pt x="115795" y="38321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1224E-6AC9-4322-BDE3-465AA30EA43F}">
      <dsp:nvSpPr>
        <dsp:cNvPr id="0" name=""/>
        <dsp:cNvSpPr/>
      </dsp:nvSpPr>
      <dsp:spPr>
        <a:xfrm>
          <a:off x="1182354" y="913172"/>
          <a:ext cx="2513345" cy="383216"/>
        </a:xfrm>
        <a:custGeom>
          <a:avLst/>
          <a:gdLst/>
          <a:ahLst/>
          <a:cxnLst/>
          <a:rect l="0" t="0" r="0" b="0"/>
          <a:pathLst>
            <a:path>
              <a:moveTo>
                <a:pt x="2513345" y="0"/>
              </a:moveTo>
              <a:lnTo>
                <a:pt x="2513345" y="191608"/>
              </a:lnTo>
              <a:lnTo>
                <a:pt x="0" y="191608"/>
              </a:lnTo>
              <a:lnTo>
                <a:pt x="0" y="38321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0F5537-D31A-4404-A34A-63804EF313E6}">
      <dsp:nvSpPr>
        <dsp:cNvPr id="0" name=""/>
        <dsp:cNvSpPr/>
      </dsp:nvSpPr>
      <dsp:spPr>
        <a:xfrm>
          <a:off x="2286000" y="751"/>
          <a:ext cx="2819399" cy="9124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Kantor </a:t>
          </a:r>
          <a:r>
            <a:rPr lang="en-US" sz="1800" b="1" kern="1200" dirty="0" err="1" smtClean="0"/>
            <a:t>Pusat</a:t>
          </a:r>
          <a:r>
            <a:rPr lang="en-US" sz="1800" b="1" kern="1200" dirty="0" smtClean="0"/>
            <a:t>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Jl. </a:t>
          </a:r>
          <a:r>
            <a:rPr lang="en-US" sz="1800" b="1" kern="1200" dirty="0" err="1" smtClean="0"/>
            <a:t>Mojopahit</a:t>
          </a:r>
          <a:r>
            <a:rPr lang="en-US" sz="1800" b="1" kern="1200" dirty="0" smtClean="0"/>
            <a:t> No. 382 </a:t>
          </a:r>
          <a:r>
            <a:rPr lang="en-US" sz="1800" b="1" kern="1200" dirty="0" err="1" smtClean="0"/>
            <a:t>Mojokerto</a:t>
          </a:r>
          <a:endParaRPr lang="en-US" sz="1800" b="1" kern="1200" dirty="0"/>
        </a:p>
      </dsp:txBody>
      <dsp:txXfrm>
        <a:off x="2286000" y="751"/>
        <a:ext cx="2819399" cy="912421"/>
      </dsp:txXfrm>
    </dsp:sp>
    <dsp:sp modelId="{AA28C526-D560-4EAB-A2C0-F02F88225AC8}">
      <dsp:nvSpPr>
        <dsp:cNvPr id="0" name=""/>
        <dsp:cNvSpPr/>
      </dsp:nvSpPr>
      <dsp:spPr>
        <a:xfrm>
          <a:off x="75715" y="1296389"/>
          <a:ext cx="2213277" cy="9124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Kantor </a:t>
          </a:r>
          <a:r>
            <a:rPr lang="en-US" sz="1800" b="1" kern="1200" dirty="0" err="1" smtClean="0"/>
            <a:t>Kas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Ponpes</a:t>
          </a:r>
          <a:r>
            <a:rPr lang="en-US" sz="1800" b="1" kern="1200" dirty="0" smtClean="0"/>
            <a:t> Al-</a:t>
          </a:r>
          <a:r>
            <a:rPr lang="en-US" sz="1800" b="1" kern="1200" dirty="0" err="1" smtClean="0"/>
            <a:t>Amin</a:t>
          </a:r>
          <a:r>
            <a:rPr lang="en-US" sz="1800" b="1" kern="1200" dirty="0" smtClean="0"/>
            <a:t> </a:t>
          </a:r>
          <a:endParaRPr lang="en-US" sz="1800" b="1" kern="1200" dirty="0"/>
        </a:p>
      </dsp:txBody>
      <dsp:txXfrm>
        <a:off x="75715" y="1296389"/>
        <a:ext cx="2213277" cy="912421"/>
      </dsp:txXfrm>
    </dsp:sp>
    <dsp:sp modelId="{157CA29E-3A81-4E9F-BCF0-797D174C6AF9}">
      <dsp:nvSpPr>
        <dsp:cNvPr id="0" name=""/>
        <dsp:cNvSpPr/>
      </dsp:nvSpPr>
      <dsp:spPr>
        <a:xfrm>
          <a:off x="2672209" y="1296389"/>
          <a:ext cx="2278570" cy="9124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Kantor </a:t>
          </a:r>
          <a:r>
            <a:rPr lang="en-US" sz="1800" b="1" kern="1200" dirty="0" err="1" smtClean="0"/>
            <a:t>Cabang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Mojosari</a:t>
          </a:r>
          <a:endParaRPr lang="en-US" sz="1800" b="1" kern="1200" dirty="0"/>
        </a:p>
      </dsp:txBody>
      <dsp:txXfrm>
        <a:off x="2672209" y="1296389"/>
        <a:ext cx="2278570" cy="912421"/>
      </dsp:txXfrm>
    </dsp:sp>
    <dsp:sp modelId="{A5BDED33-2D39-4E67-9665-9FB9AA5EC8FA}">
      <dsp:nvSpPr>
        <dsp:cNvPr id="0" name=""/>
        <dsp:cNvSpPr/>
      </dsp:nvSpPr>
      <dsp:spPr>
        <a:xfrm>
          <a:off x="3241852" y="2592027"/>
          <a:ext cx="2359447" cy="9124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Kantor </a:t>
          </a:r>
          <a:r>
            <a:rPr lang="en-US" sz="1800" b="1" kern="1200" dirty="0" err="1" smtClean="0"/>
            <a:t>Kas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Ponpes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Mambaul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Ulum</a:t>
          </a:r>
          <a:endParaRPr lang="en-US" sz="1800" b="1" kern="1200" dirty="0"/>
        </a:p>
      </dsp:txBody>
      <dsp:txXfrm>
        <a:off x="3241852" y="2592027"/>
        <a:ext cx="2359447" cy="912421"/>
      </dsp:txXfrm>
    </dsp:sp>
    <dsp:sp modelId="{DC11211B-4C7A-4CEB-8856-F72893F3C022}">
      <dsp:nvSpPr>
        <dsp:cNvPr id="0" name=""/>
        <dsp:cNvSpPr/>
      </dsp:nvSpPr>
      <dsp:spPr>
        <a:xfrm>
          <a:off x="5333997" y="1296389"/>
          <a:ext cx="1981687" cy="9124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Kantor </a:t>
          </a:r>
          <a:r>
            <a:rPr lang="en-US" sz="1800" b="1" kern="1200" dirty="0" err="1" smtClean="0"/>
            <a:t>Cabang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Pandaan</a:t>
          </a:r>
          <a:endParaRPr lang="en-US" sz="1800" b="1" kern="1200" dirty="0"/>
        </a:p>
      </dsp:txBody>
      <dsp:txXfrm>
        <a:off x="5333997" y="1296389"/>
        <a:ext cx="1981687" cy="912421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2EC69F-1BA6-40DA-A33F-4A9A7D5E86D4}">
      <dsp:nvSpPr>
        <dsp:cNvPr id="0" name=""/>
        <dsp:cNvSpPr/>
      </dsp:nvSpPr>
      <dsp:spPr>
        <a:xfrm>
          <a:off x="36" y="225239"/>
          <a:ext cx="3489498" cy="460800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smtClean="0"/>
            <a:t>BANK SYARIAH</a:t>
          </a:r>
          <a:endParaRPr lang="en-US" sz="1600" b="1" i="1" kern="1200" dirty="0"/>
        </a:p>
      </dsp:txBody>
      <dsp:txXfrm>
        <a:off x="36" y="225239"/>
        <a:ext cx="3489498" cy="460800"/>
      </dsp:txXfrm>
    </dsp:sp>
    <dsp:sp modelId="{3109CE91-D6ED-4DE1-905B-D118237CEA2C}">
      <dsp:nvSpPr>
        <dsp:cNvPr id="0" name=""/>
        <dsp:cNvSpPr/>
      </dsp:nvSpPr>
      <dsp:spPr>
        <a:xfrm>
          <a:off x="36" y="686039"/>
          <a:ext cx="3489498" cy="2898720"/>
        </a:xfrm>
        <a:prstGeom prst="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Besar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kecilnya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bagi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hasil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diperoleh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deposan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tergantung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pada</a:t>
          </a:r>
          <a:r>
            <a:rPr lang="en-US" sz="1600" kern="1200" dirty="0" smtClean="0"/>
            <a:t>: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Pendapatan</a:t>
          </a:r>
          <a:r>
            <a:rPr lang="en-US" sz="1600" kern="1200" dirty="0" smtClean="0"/>
            <a:t> bank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Nisbah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bagi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hasil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antara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nasabah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dan</a:t>
          </a:r>
          <a:r>
            <a:rPr lang="en-US" sz="1600" kern="1200" dirty="0" smtClean="0"/>
            <a:t> bank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Nominal </a:t>
          </a:r>
          <a:r>
            <a:rPr lang="en-US" sz="1600" kern="1200" dirty="0" err="1" smtClean="0"/>
            <a:t>deposito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nasabah</a:t>
          </a: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Rata-rata </a:t>
          </a:r>
          <a:r>
            <a:rPr lang="en-US" sz="1600" kern="1200" dirty="0" err="1" smtClean="0"/>
            <a:t>saldo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deposito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jangka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waktu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tertentu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ada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pada</a:t>
          </a:r>
          <a:r>
            <a:rPr lang="en-US" sz="1600" kern="1200" dirty="0" smtClean="0"/>
            <a:t> bank.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Jangka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waktu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deposito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karena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berpengaruh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pada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lamanya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investasi</a:t>
          </a:r>
          <a:r>
            <a:rPr lang="en-US" sz="1600" kern="1200" dirty="0" smtClean="0"/>
            <a:t>.</a:t>
          </a:r>
        </a:p>
      </dsp:txBody>
      <dsp:txXfrm>
        <a:off x="36" y="686039"/>
        <a:ext cx="3489498" cy="2898720"/>
      </dsp:txXfrm>
    </dsp:sp>
    <dsp:sp modelId="{E084846A-8DBE-4B98-AEA2-D95D1164A65C}">
      <dsp:nvSpPr>
        <dsp:cNvPr id="0" name=""/>
        <dsp:cNvSpPr/>
      </dsp:nvSpPr>
      <dsp:spPr>
        <a:xfrm>
          <a:off x="3978064" y="225239"/>
          <a:ext cx="3489498" cy="460800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smtClean="0"/>
            <a:t>BANK KONVENSIONAL</a:t>
          </a:r>
          <a:endParaRPr lang="en-US" sz="1600" b="1" i="1" kern="1200" dirty="0"/>
        </a:p>
      </dsp:txBody>
      <dsp:txXfrm>
        <a:off x="3978064" y="225239"/>
        <a:ext cx="3489498" cy="460800"/>
      </dsp:txXfrm>
    </dsp:sp>
    <dsp:sp modelId="{0E5A4471-A729-4430-B9BA-68F1B53CCA10}">
      <dsp:nvSpPr>
        <dsp:cNvPr id="0" name=""/>
        <dsp:cNvSpPr/>
      </dsp:nvSpPr>
      <dsp:spPr>
        <a:xfrm>
          <a:off x="3978064" y="686039"/>
          <a:ext cx="3489498" cy="289872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Besar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kecilnya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bunga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diperoleh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deposan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tergantung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kepada</a:t>
          </a:r>
          <a:r>
            <a:rPr lang="en-US" sz="1600" kern="1200" dirty="0" smtClean="0"/>
            <a:t>: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Tingkat </a:t>
          </a:r>
          <a:r>
            <a:rPr lang="en-US" sz="1600" kern="1200" dirty="0" err="1" smtClean="0"/>
            <a:t>bunga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berlaku</a:t>
          </a: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Nominal </a:t>
          </a:r>
          <a:r>
            <a:rPr lang="en-US" sz="1600" kern="1200" dirty="0" err="1" smtClean="0"/>
            <a:t>deposito</a:t>
          </a: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Jangka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waktu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deposito</a:t>
          </a:r>
          <a:endParaRPr lang="en-US" sz="1600" kern="1200" dirty="0" smtClean="0"/>
        </a:p>
      </dsp:txBody>
      <dsp:txXfrm>
        <a:off x="3978064" y="686039"/>
        <a:ext cx="3489498" cy="289872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2EC69F-1BA6-40DA-A33F-4A9A7D5E86D4}">
      <dsp:nvSpPr>
        <dsp:cNvPr id="0" name=""/>
        <dsp:cNvSpPr/>
      </dsp:nvSpPr>
      <dsp:spPr>
        <a:xfrm>
          <a:off x="36" y="4919"/>
          <a:ext cx="3489498" cy="3744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smtClean="0"/>
            <a:t>SISTEM BUNGA BANK KONVENSIONAL</a:t>
          </a:r>
          <a:endParaRPr lang="en-US" sz="1300" b="1" i="1" kern="1200" dirty="0"/>
        </a:p>
      </dsp:txBody>
      <dsp:txXfrm>
        <a:off x="36" y="4919"/>
        <a:ext cx="3489498" cy="374400"/>
      </dsp:txXfrm>
    </dsp:sp>
    <dsp:sp modelId="{3109CE91-D6ED-4DE1-905B-D118237CEA2C}">
      <dsp:nvSpPr>
        <dsp:cNvPr id="0" name=""/>
        <dsp:cNvSpPr/>
      </dsp:nvSpPr>
      <dsp:spPr>
        <a:xfrm>
          <a:off x="36" y="379319"/>
          <a:ext cx="3489498" cy="34257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Yang </a:t>
          </a:r>
          <a:r>
            <a:rPr lang="en-US" sz="1300" kern="1200" dirty="0" err="1" smtClean="0"/>
            <a:t>diakui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sebagai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hutang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adalah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pokok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pinjaman</a:t>
          </a:r>
          <a:r>
            <a:rPr lang="en-US" sz="1300" kern="1200" dirty="0" smtClean="0"/>
            <a:t>.</a:t>
          </a:r>
          <a:endParaRPr lang="en-US" sz="1300" kern="1200" dirty="0"/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Pendapatan</a:t>
          </a:r>
          <a:r>
            <a:rPr lang="en-US" sz="1300" kern="1200" dirty="0" smtClean="0"/>
            <a:t> bank </a:t>
          </a:r>
          <a:r>
            <a:rPr lang="en-US" sz="1300" kern="1200" dirty="0" err="1" smtClean="0"/>
            <a:t>dalam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bentuk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prosentase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dapat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berubah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karena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waktu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kondisi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pasar</a:t>
          </a:r>
          <a:r>
            <a:rPr lang="en-US" sz="1300" kern="1200" dirty="0" smtClean="0"/>
            <a:t>.</a:t>
          </a:r>
          <a:endParaRPr lang="en-US" sz="1300" kern="1200" dirty="0" smtClean="0"/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Beban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keuangan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debitur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atas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pembiayaan</a:t>
          </a:r>
          <a:r>
            <a:rPr lang="en-US" sz="1300" kern="1200" dirty="0" smtClean="0"/>
            <a:t> yang </a:t>
          </a:r>
          <a:r>
            <a:rPr lang="en-US" sz="1300" kern="1200" dirty="0" err="1" smtClean="0"/>
            <a:t>diberikan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belum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terukur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karena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bunga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dapat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sewaktu-waktu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berubah</a:t>
          </a:r>
          <a:r>
            <a:rPr lang="en-US" sz="1300" kern="1200" dirty="0" smtClean="0"/>
            <a:t>.</a:t>
          </a:r>
          <a:endParaRPr lang="en-US" sz="1300" kern="1200" dirty="0" smtClean="0"/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Dapat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berlipat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ganda</a:t>
          </a:r>
          <a:r>
            <a:rPr lang="en-US" sz="1300" kern="1200" dirty="0" smtClean="0"/>
            <a:t> (</a:t>
          </a:r>
          <a:r>
            <a:rPr lang="en-US" sz="1300" kern="1200" dirty="0" err="1" smtClean="0"/>
            <a:t>bunga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berbunga</a:t>
          </a:r>
          <a:r>
            <a:rPr lang="en-US" sz="1300" kern="1200" dirty="0" smtClean="0"/>
            <a:t>) </a:t>
          </a:r>
          <a:r>
            <a:rPr lang="en-US" sz="1300" kern="1200" dirty="0" err="1" smtClean="0"/>
            <a:t>bila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bunga</a:t>
          </a:r>
          <a:r>
            <a:rPr lang="en-US" sz="1300" kern="1200" dirty="0" smtClean="0"/>
            <a:t> yang </a:t>
          </a:r>
          <a:r>
            <a:rPr lang="en-US" sz="1300" kern="1200" dirty="0" err="1" smtClean="0"/>
            <a:t>jatuh</a:t>
          </a:r>
          <a:r>
            <a:rPr lang="en-US" sz="1300" kern="1200" dirty="0" smtClean="0"/>
            <a:t> tempo </a:t>
          </a:r>
          <a:r>
            <a:rPr lang="en-US" sz="1300" kern="1200" dirty="0" err="1" smtClean="0"/>
            <a:t>belum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dibayar</a:t>
          </a:r>
          <a:r>
            <a:rPr lang="en-US" sz="1300" kern="1200" dirty="0" smtClean="0"/>
            <a:t>.</a:t>
          </a:r>
          <a:endParaRPr lang="en-US" sz="1300" kern="1200" dirty="0" smtClean="0"/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Tidak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mengenal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rukun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jual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beli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karena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bukan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transaksi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pinja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meminjam</a:t>
          </a:r>
          <a:r>
            <a:rPr lang="en-US" sz="1300" kern="1200" dirty="0" smtClean="0"/>
            <a:t>.</a:t>
          </a:r>
          <a:endParaRPr lang="en-US" sz="1300" kern="1200" dirty="0" smtClean="0"/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Penentuan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bunga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simpanan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ditetapkan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awal</a:t>
          </a:r>
          <a:r>
            <a:rPr lang="en-US" sz="1300" kern="1200" dirty="0" smtClean="0"/>
            <a:t>.</a:t>
          </a:r>
          <a:endParaRPr lang="en-US" sz="1300" kern="1200" dirty="0" smtClean="0"/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Jumlah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pembayaran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bunga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tidak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meningkat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walaupun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keuntuangan</a:t>
          </a:r>
          <a:r>
            <a:rPr lang="en-US" sz="1300" kern="1200" dirty="0" smtClean="0"/>
            <a:t> bank </a:t>
          </a:r>
          <a:r>
            <a:rPr lang="en-US" sz="1300" kern="1200" dirty="0" err="1" smtClean="0"/>
            <a:t>tinggi</a:t>
          </a:r>
          <a:r>
            <a:rPr lang="en-US" sz="1300" kern="1200" dirty="0" smtClean="0"/>
            <a:t>.</a:t>
          </a:r>
          <a:endParaRPr lang="en-US" sz="1300" kern="1200" dirty="0" smtClean="0"/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Eksistensi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bunga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diharamkan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oleh</a:t>
          </a:r>
          <a:r>
            <a:rPr lang="en-US" sz="1300" kern="1200" dirty="0" smtClean="0"/>
            <a:t> agama </a:t>
          </a:r>
          <a:r>
            <a:rPr lang="en-US" sz="1300" kern="1200" dirty="0" err="1" smtClean="0"/>
            <a:t>islam</a:t>
          </a:r>
          <a:r>
            <a:rPr lang="en-US" sz="1300" kern="1200" dirty="0" smtClean="0"/>
            <a:t>.</a:t>
          </a:r>
          <a:endParaRPr lang="en-US" sz="1300" kern="1200" dirty="0" smtClean="0"/>
        </a:p>
      </dsp:txBody>
      <dsp:txXfrm>
        <a:off x="36" y="379319"/>
        <a:ext cx="3489498" cy="3425760"/>
      </dsp:txXfrm>
    </dsp:sp>
    <dsp:sp modelId="{E084846A-8DBE-4B98-AEA2-D95D1164A65C}">
      <dsp:nvSpPr>
        <dsp:cNvPr id="0" name=""/>
        <dsp:cNvSpPr/>
      </dsp:nvSpPr>
      <dsp:spPr>
        <a:xfrm>
          <a:off x="3978064" y="4919"/>
          <a:ext cx="3489498" cy="374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smtClean="0"/>
            <a:t>SISTEM JUAL BELI/BAGI HASIL BANK SYARIAH</a:t>
          </a:r>
          <a:endParaRPr lang="en-US" sz="1300" b="1" i="1" kern="1200" dirty="0"/>
        </a:p>
      </dsp:txBody>
      <dsp:txXfrm>
        <a:off x="3978064" y="4919"/>
        <a:ext cx="3489498" cy="374400"/>
      </dsp:txXfrm>
    </dsp:sp>
    <dsp:sp modelId="{0E5A4471-A729-4430-B9BA-68F1B53CCA10}">
      <dsp:nvSpPr>
        <dsp:cNvPr id="0" name=""/>
        <dsp:cNvSpPr/>
      </dsp:nvSpPr>
      <dsp:spPr>
        <a:xfrm>
          <a:off x="3978064" y="379319"/>
          <a:ext cx="3489498" cy="34257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Yang </a:t>
          </a:r>
          <a:r>
            <a:rPr lang="en-US" sz="1300" kern="1200" dirty="0" err="1" smtClean="0"/>
            <a:t>diakui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sebagai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hutang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adalah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harga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jual</a:t>
          </a:r>
          <a:r>
            <a:rPr lang="en-US" sz="1300" kern="1200" dirty="0" smtClean="0"/>
            <a:t>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Pendapatan</a:t>
          </a:r>
          <a:r>
            <a:rPr lang="en-US" sz="1300" kern="1200" dirty="0" smtClean="0"/>
            <a:t> bank </a:t>
          </a:r>
          <a:r>
            <a:rPr lang="en-US" sz="1300" kern="1200" dirty="0" err="1" smtClean="0"/>
            <a:t>dalam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bentuk</a:t>
          </a:r>
          <a:r>
            <a:rPr lang="en-US" sz="1300" kern="1200" dirty="0" smtClean="0"/>
            <a:t> margin </a:t>
          </a:r>
          <a:r>
            <a:rPr lang="en-US" sz="1300" kern="1200" dirty="0" err="1" smtClean="0"/>
            <a:t>dengan</a:t>
          </a:r>
          <a:r>
            <a:rPr lang="en-US" sz="1300" kern="1200" dirty="0" smtClean="0"/>
            <a:t> nominal rupiah yang </a:t>
          </a:r>
          <a:r>
            <a:rPr lang="en-US" sz="1300" kern="1200" dirty="0" err="1" smtClean="0"/>
            <a:t>tetap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jumlah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tidak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dapat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bertambah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oleh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sebab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apapun</a:t>
          </a:r>
          <a:r>
            <a:rPr lang="en-US" sz="1300" kern="1200" dirty="0" smtClean="0"/>
            <a:t>.</a:t>
          </a:r>
          <a:endParaRPr lang="en-US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Beban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keuangan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nasabah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atas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pembiayaan</a:t>
          </a:r>
          <a:r>
            <a:rPr lang="en-US" sz="1300" kern="1200" dirty="0" smtClean="0"/>
            <a:t> yang </a:t>
          </a:r>
          <a:r>
            <a:rPr lang="en-US" sz="1300" kern="1200" dirty="0" err="1" smtClean="0"/>
            <a:t>diberikan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sudah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terukur</a:t>
          </a:r>
          <a:r>
            <a:rPr lang="en-US" sz="1300" kern="1200" dirty="0" smtClean="0"/>
            <a:t>.</a:t>
          </a:r>
          <a:endParaRPr lang="en-US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Tidak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mungkin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melipat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ganda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oleh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sebab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apapun</a:t>
          </a:r>
          <a:r>
            <a:rPr lang="en-US" sz="1300" kern="1200" dirty="0" smtClean="0"/>
            <a:t>.</a:t>
          </a:r>
          <a:endParaRPr lang="en-US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Mengikuti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rukun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jual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beli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secara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syari’ah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islam</a:t>
          </a:r>
          <a:r>
            <a:rPr lang="en-US" sz="1300" kern="1200" dirty="0" smtClean="0"/>
            <a:t>.</a:t>
          </a:r>
          <a:endParaRPr lang="en-US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Penentuan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bagi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hasil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simpanan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dibuat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pada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akhir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priode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laporan</a:t>
          </a:r>
          <a:r>
            <a:rPr lang="en-US" sz="1300" kern="1200" dirty="0" smtClean="0"/>
            <a:t> bank.</a:t>
          </a:r>
          <a:endParaRPr lang="en-US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Jumlah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pembayaran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bagi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hasil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meningkat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seiring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dengan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keuntunngan</a:t>
          </a:r>
          <a:r>
            <a:rPr lang="en-US" sz="1300" kern="1200" dirty="0" smtClean="0"/>
            <a:t> bank.</a:t>
          </a:r>
          <a:endParaRPr lang="en-US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Tidak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ada</a:t>
          </a:r>
          <a:r>
            <a:rPr lang="en-US" sz="1300" kern="1200" dirty="0" smtClean="0"/>
            <a:t> </a:t>
          </a:r>
          <a:endParaRPr lang="en-US" sz="1300" kern="1200" dirty="0"/>
        </a:p>
      </dsp:txBody>
      <dsp:txXfrm>
        <a:off x="3978064" y="379319"/>
        <a:ext cx="3489498" cy="342576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1E549E-E129-4DD1-A152-A4DE30C38C78}">
      <dsp:nvSpPr>
        <dsp:cNvPr id="0" name=""/>
        <dsp:cNvSpPr/>
      </dsp:nvSpPr>
      <dsp:spPr>
        <a:xfrm>
          <a:off x="5005448" y="2304776"/>
          <a:ext cx="404755" cy="875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797"/>
              </a:lnTo>
              <a:lnTo>
                <a:pt x="404755" y="87579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13986-FB43-4791-82AD-5F0D08FA956C}">
      <dsp:nvSpPr>
        <dsp:cNvPr id="0" name=""/>
        <dsp:cNvSpPr/>
      </dsp:nvSpPr>
      <dsp:spPr>
        <a:xfrm>
          <a:off x="3456354" y="953002"/>
          <a:ext cx="199910" cy="875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797"/>
              </a:lnTo>
              <a:lnTo>
                <a:pt x="199910" y="87579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7A7A2-D1E9-402D-B3CE-F288EB811D9E}">
      <dsp:nvSpPr>
        <dsp:cNvPr id="0" name=""/>
        <dsp:cNvSpPr/>
      </dsp:nvSpPr>
      <dsp:spPr>
        <a:xfrm>
          <a:off x="3256443" y="953002"/>
          <a:ext cx="199910" cy="875797"/>
        </a:xfrm>
        <a:custGeom>
          <a:avLst/>
          <a:gdLst/>
          <a:ahLst/>
          <a:cxnLst/>
          <a:rect l="0" t="0" r="0" b="0"/>
          <a:pathLst>
            <a:path>
              <a:moveTo>
                <a:pt x="199910" y="0"/>
              </a:moveTo>
              <a:lnTo>
                <a:pt x="199910" y="875797"/>
              </a:lnTo>
              <a:lnTo>
                <a:pt x="0" y="87579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35540-876F-469F-9E9F-9AFB98C183E6}">
      <dsp:nvSpPr>
        <dsp:cNvPr id="0" name=""/>
        <dsp:cNvSpPr/>
      </dsp:nvSpPr>
      <dsp:spPr>
        <a:xfrm>
          <a:off x="2504400" y="1049"/>
          <a:ext cx="1903907" cy="9519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RUPS</a:t>
          </a:r>
          <a:endParaRPr lang="en-US" sz="3200" b="1" kern="1200" dirty="0">
            <a:solidFill>
              <a:schemeClr val="tx1"/>
            </a:solidFill>
          </a:endParaRPr>
        </a:p>
      </dsp:txBody>
      <dsp:txXfrm>
        <a:off x="2504400" y="1049"/>
        <a:ext cx="1903907" cy="951953"/>
      </dsp:txXfrm>
    </dsp:sp>
    <dsp:sp modelId="{2D68BF0A-9539-47FF-82B4-67835A7BCB95}">
      <dsp:nvSpPr>
        <dsp:cNvPr id="0" name=""/>
        <dsp:cNvSpPr/>
      </dsp:nvSpPr>
      <dsp:spPr>
        <a:xfrm>
          <a:off x="32139" y="1352823"/>
          <a:ext cx="3224304" cy="9519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</a:rPr>
            <a:t>DEWAN PENGAWAS SYARIAH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</a:rPr>
            <a:t>- KH </a:t>
          </a:r>
          <a:r>
            <a:rPr lang="en-US" sz="1700" b="1" kern="1200" dirty="0" err="1" smtClean="0">
              <a:solidFill>
                <a:schemeClr val="tx1"/>
              </a:solidFill>
            </a:rPr>
            <a:t>Rofi’I</a:t>
          </a:r>
          <a:r>
            <a:rPr lang="en-US" sz="1700" b="1" kern="1200" dirty="0" smtClean="0">
              <a:solidFill>
                <a:schemeClr val="tx1"/>
              </a:solidFill>
            </a:rPr>
            <a:t> Ismail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</a:rPr>
            <a:t>- Muhammad </a:t>
          </a:r>
          <a:r>
            <a:rPr lang="en-US" sz="1700" b="1" kern="1200" dirty="0" err="1" smtClean="0">
              <a:solidFill>
                <a:schemeClr val="tx1"/>
              </a:solidFill>
            </a:rPr>
            <a:t>Imaduddin</a:t>
          </a:r>
          <a:endParaRPr lang="en-US" sz="1700" b="1" kern="1200" dirty="0">
            <a:solidFill>
              <a:schemeClr val="tx1"/>
            </a:solidFill>
          </a:endParaRPr>
        </a:p>
      </dsp:txBody>
      <dsp:txXfrm>
        <a:off x="32139" y="1352823"/>
        <a:ext cx="3224304" cy="951953"/>
      </dsp:txXfrm>
    </dsp:sp>
    <dsp:sp modelId="{61EEA5BF-5303-4E74-A88A-BD2319071A24}">
      <dsp:nvSpPr>
        <dsp:cNvPr id="0" name=""/>
        <dsp:cNvSpPr/>
      </dsp:nvSpPr>
      <dsp:spPr>
        <a:xfrm>
          <a:off x="3656264" y="1352823"/>
          <a:ext cx="2698369" cy="9519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</a:rPr>
            <a:t>DEWAN KOMISARIS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</a:rPr>
            <a:t>- Drs. Imam </a:t>
          </a:r>
          <a:r>
            <a:rPr lang="en-US" sz="1700" b="1" kern="1200" dirty="0" err="1" smtClean="0">
              <a:solidFill>
                <a:schemeClr val="tx1"/>
              </a:solidFill>
            </a:rPr>
            <a:t>Sampurno</a:t>
          </a:r>
          <a:endParaRPr lang="en-US" sz="1700" b="1" kern="1200" dirty="0" smtClean="0">
            <a:solidFill>
              <a:schemeClr val="tx1"/>
            </a:solidFill>
          </a:endParaRP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</a:rPr>
            <a:t>- Hartono</a:t>
          </a:r>
          <a:endParaRPr lang="en-US" sz="1700" b="1" kern="1200" dirty="0">
            <a:solidFill>
              <a:schemeClr val="tx1"/>
            </a:solidFill>
          </a:endParaRPr>
        </a:p>
      </dsp:txBody>
      <dsp:txXfrm>
        <a:off x="3656264" y="1352823"/>
        <a:ext cx="2698369" cy="951953"/>
      </dsp:txXfrm>
    </dsp:sp>
    <dsp:sp modelId="{04F5D434-72B0-44B6-9765-20352419CE08}">
      <dsp:nvSpPr>
        <dsp:cNvPr id="0" name=""/>
        <dsp:cNvSpPr/>
      </dsp:nvSpPr>
      <dsp:spPr>
        <a:xfrm>
          <a:off x="5410204" y="2704597"/>
          <a:ext cx="2101456" cy="9519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</a:rPr>
            <a:t>DEWAN DIREKSI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</a:rPr>
            <a:t>- </a:t>
          </a:r>
          <a:r>
            <a:rPr lang="en-US" sz="1700" b="1" kern="1200" dirty="0" err="1" smtClean="0">
              <a:solidFill>
                <a:schemeClr val="tx1"/>
              </a:solidFill>
            </a:rPr>
            <a:t>Choirudin</a:t>
          </a:r>
          <a:r>
            <a:rPr lang="en-US" sz="1700" b="1" kern="1200" dirty="0" smtClean="0">
              <a:solidFill>
                <a:schemeClr val="tx1"/>
              </a:solidFill>
            </a:rPr>
            <a:t>, </a:t>
          </a:r>
          <a:r>
            <a:rPr lang="en-US" sz="1700" b="1" kern="1200" dirty="0" err="1" smtClean="0">
              <a:solidFill>
                <a:schemeClr val="tx1"/>
              </a:solidFill>
            </a:rPr>
            <a:t>S.Hi</a:t>
          </a:r>
          <a:endParaRPr lang="en-US" sz="1700" b="1" kern="1200" dirty="0" smtClean="0">
            <a:solidFill>
              <a:schemeClr val="tx1"/>
            </a:solidFill>
          </a:endParaRP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</a:rPr>
            <a:t>- </a:t>
          </a:r>
          <a:r>
            <a:rPr lang="en-US" sz="1700" b="1" kern="1200" dirty="0" err="1" smtClean="0">
              <a:solidFill>
                <a:schemeClr val="tx1"/>
              </a:solidFill>
            </a:rPr>
            <a:t>Reny</a:t>
          </a:r>
          <a:r>
            <a:rPr lang="en-US" sz="1700" b="1" kern="1200" dirty="0" smtClean="0">
              <a:solidFill>
                <a:schemeClr val="tx1"/>
              </a:solidFill>
            </a:rPr>
            <a:t> </a:t>
          </a:r>
          <a:r>
            <a:rPr lang="en-US" sz="1700" b="1" kern="1200" dirty="0" err="1" smtClean="0">
              <a:solidFill>
                <a:schemeClr val="tx1"/>
              </a:solidFill>
            </a:rPr>
            <a:t>Triana</a:t>
          </a:r>
          <a:r>
            <a:rPr lang="en-US" sz="1700" b="1" kern="1200" dirty="0" smtClean="0">
              <a:solidFill>
                <a:schemeClr val="tx1"/>
              </a:solidFill>
            </a:rPr>
            <a:t>, SE</a:t>
          </a:r>
          <a:endParaRPr lang="en-US" sz="1700" b="1" kern="1200" dirty="0">
            <a:solidFill>
              <a:schemeClr val="tx1"/>
            </a:solidFill>
          </a:endParaRPr>
        </a:p>
      </dsp:txBody>
      <dsp:txXfrm>
        <a:off x="5410204" y="2704597"/>
        <a:ext cx="2101456" cy="95195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001802-7362-4334-A33F-9081F5A44774}">
      <dsp:nvSpPr>
        <dsp:cNvPr id="0" name=""/>
        <dsp:cNvSpPr/>
      </dsp:nvSpPr>
      <dsp:spPr>
        <a:xfrm>
          <a:off x="1066791" y="533397"/>
          <a:ext cx="2033901" cy="52751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chemeClr val="tx1"/>
              </a:solidFill>
            </a:rPr>
            <a:t>Deposito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Ummat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iB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1392215" y="533397"/>
        <a:ext cx="1708477" cy="527517"/>
      </dsp:txXfrm>
    </dsp:sp>
    <dsp:sp modelId="{162E0B7D-5F5E-47DA-B531-B552876FF91A}">
      <dsp:nvSpPr>
        <dsp:cNvPr id="0" name=""/>
        <dsp:cNvSpPr/>
      </dsp:nvSpPr>
      <dsp:spPr>
        <a:xfrm>
          <a:off x="1066791" y="1060915"/>
          <a:ext cx="2033901" cy="52751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chemeClr val="tx1"/>
              </a:solidFill>
            </a:rPr>
            <a:t>TabunganKu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Sibarkah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iB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1392215" y="1060915"/>
        <a:ext cx="1708477" cy="527517"/>
      </dsp:txXfrm>
    </dsp:sp>
    <dsp:sp modelId="{C8EDEDA1-A475-41B8-8538-5E36FDBD0DD7}">
      <dsp:nvSpPr>
        <dsp:cNvPr id="0" name=""/>
        <dsp:cNvSpPr/>
      </dsp:nvSpPr>
      <dsp:spPr>
        <a:xfrm>
          <a:off x="1066791" y="1588433"/>
          <a:ext cx="2033901" cy="52751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chemeClr val="tx1"/>
              </a:solidFill>
            </a:rPr>
            <a:t>Tabunganku</a:t>
          </a:r>
          <a:r>
            <a:rPr lang="en-US" sz="1400" b="1" kern="1200" dirty="0" smtClean="0">
              <a:solidFill>
                <a:schemeClr val="tx1"/>
              </a:solidFill>
            </a:rPr>
            <a:t> Al </a:t>
          </a:r>
          <a:r>
            <a:rPr lang="en-US" sz="1400" b="1" kern="1200" dirty="0" err="1" smtClean="0">
              <a:solidFill>
                <a:schemeClr val="tx1"/>
              </a:solidFill>
            </a:rPr>
            <a:t>Madinah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iB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1392215" y="1588433"/>
        <a:ext cx="1708477" cy="527517"/>
      </dsp:txXfrm>
    </dsp:sp>
    <dsp:sp modelId="{1018746C-9BED-4B7C-87C1-646E3226EC19}">
      <dsp:nvSpPr>
        <dsp:cNvPr id="0" name=""/>
        <dsp:cNvSpPr/>
      </dsp:nvSpPr>
      <dsp:spPr>
        <a:xfrm>
          <a:off x="1066791" y="2115951"/>
          <a:ext cx="2033901" cy="52751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chemeClr val="tx1"/>
              </a:solidFill>
            </a:rPr>
            <a:t>Tabunganku</a:t>
          </a:r>
          <a:r>
            <a:rPr lang="en-US" sz="1400" b="1" kern="1200" dirty="0" smtClean="0">
              <a:solidFill>
                <a:schemeClr val="tx1"/>
              </a:solidFill>
            </a:rPr>
            <a:t> Al </a:t>
          </a:r>
          <a:r>
            <a:rPr lang="en-US" sz="1400" b="1" kern="1200" dirty="0" err="1" smtClean="0">
              <a:solidFill>
                <a:schemeClr val="tx1"/>
              </a:solidFill>
            </a:rPr>
            <a:t>Amanah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iB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1392215" y="2115951"/>
        <a:ext cx="1708477" cy="527517"/>
      </dsp:txXfrm>
    </dsp:sp>
    <dsp:sp modelId="{FD27B8F2-6678-4B83-9699-DFF156EDD585}">
      <dsp:nvSpPr>
        <dsp:cNvPr id="0" name=""/>
        <dsp:cNvSpPr/>
      </dsp:nvSpPr>
      <dsp:spPr>
        <a:xfrm>
          <a:off x="1066791" y="2643469"/>
          <a:ext cx="2033901" cy="527517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Tabungan Si </a:t>
          </a:r>
          <a:r>
            <a:rPr lang="en-US" sz="1400" b="1" kern="1200" dirty="0" err="1" smtClean="0">
              <a:solidFill>
                <a:schemeClr val="tx1"/>
              </a:solidFill>
            </a:rPr>
            <a:t>Edu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iB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1392215" y="2643469"/>
        <a:ext cx="1708477" cy="527517"/>
      </dsp:txXfrm>
    </dsp:sp>
    <dsp:sp modelId="{22589D08-B5BB-46BA-BA33-6AEECD452C72}">
      <dsp:nvSpPr>
        <dsp:cNvPr id="0" name=""/>
        <dsp:cNvSpPr/>
      </dsp:nvSpPr>
      <dsp:spPr>
        <a:xfrm>
          <a:off x="1066791" y="3155482"/>
          <a:ext cx="2033901" cy="52751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Tabungan </a:t>
          </a:r>
          <a:r>
            <a:rPr lang="en-US" sz="1400" b="1" kern="1200" dirty="0" err="1" smtClean="0">
              <a:solidFill>
                <a:schemeClr val="tx1"/>
              </a:solidFill>
            </a:rPr>
            <a:t>Qurban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iB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1392215" y="3155482"/>
        <a:ext cx="1708477" cy="527517"/>
      </dsp:txXfrm>
    </dsp:sp>
    <dsp:sp modelId="{F63E2DFA-3978-40BE-9167-BBFA9278E9D6}">
      <dsp:nvSpPr>
        <dsp:cNvPr id="0" name=""/>
        <dsp:cNvSpPr/>
      </dsp:nvSpPr>
      <dsp:spPr>
        <a:xfrm>
          <a:off x="0" y="6"/>
          <a:ext cx="1293018" cy="129301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TABUNGAN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0" y="6"/>
        <a:ext cx="1293018" cy="1293018"/>
      </dsp:txXfrm>
    </dsp:sp>
    <dsp:sp modelId="{2A3583A9-A586-4A37-AC0F-4EBFCDDFBBAF}">
      <dsp:nvSpPr>
        <dsp:cNvPr id="0" name=""/>
        <dsp:cNvSpPr/>
      </dsp:nvSpPr>
      <dsp:spPr>
        <a:xfrm>
          <a:off x="4574493" y="609012"/>
          <a:ext cx="2740706" cy="51359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chemeClr val="tx1"/>
              </a:solidFill>
            </a:rPr>
            <a:t>Pembiayaan</a:t>
          </a:r>
          <a:r>
            <a:rPr lang="en-US" sz="1400" b="1" kern="1200" dirty="0" smtClean="0">
              <a:solidFill>
                <a:schemeClr val="tx1"/>
              </a:solidFill>
            </a:rPr>
            <a:t> Al-</a:t>
          </a:r>
          <a:r>
            <a:rPr lang="en-US" sz="1400" b="1" kern="1200" dirty="0" err="1" smtClean="0">
              <a:solidFill>
                <a:schemeClr val="tx1"/>
              </a:solidFill>
            </a:rPr>
            <a:t>Amanah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iB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013006" y="609012"/>
        <a:ext cx="2302193" cy="513598"/>
      </dsp:txXfrm>
    </dsp:sp>
    <dsp:sp modelId="{0A9CAE04-5682-46DE-98BD-12954EE8ABF8}">
      <dsp:nvSpPr>
        <dsp:cNvPr id="0" name=""/>
        <dsp:cNvSpPr/>
      </dsp:nvSpPr>
      <dsp:spPr>
        <a:xfrm>
          <a:off x="4574493" y="1122610"/>
          <a:ext cx="2740706" cy="51359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chemeClr val="tx1"/>
              </a:solidFill>
            </a:rPr>
            <a:t>Pembiayaan</a:t>
          </a:r>
          <a:r>
            <a:rPr lang="en-US" sz="1400" b="1" kern="1200" dirty="0" smtClean="0">
              <a:solidFill>
                <a:schemeClr val="tx1"/>
              </a:solidFill>
            </a:rPr>
            <a:t> Al-</a:t>
          </a:r>
          <a:r>
            <a:rPr lang="en-US" sz="1400" b="1" kern="1200" dirty="0" err="1" smtClean="0">
              <a:solidFill>
                <a:schemeClr val="tx1"/>
              </a:solidFill>
            </a:rPr>
            <a:t>Syirkah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iB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013006" y="1122610"/>
        <a:ext cx="2302193" cy="513598"/>
      </dsp:txXfrm>
    </dsp:sp>
    <dsp:sp modelId="{D20B3694-B3A9-4CCE-B330-AD78A758FF4E}">
      <dsp:nvSpPr>
        <dsp:cNvPr id="0" name=""/>
        <dsp:cNvSpPr/>
      </dsp:nvSpPr>
      <dsp:spPr>
        <a:xfrm>
          <a:off x="4574493" y="1636208"/>
          <a:ext cx="2740706" cy="51359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chemeClr val="tx1"/>
              </a:solidFill>
            </a:rPr>
            <a:t>Pembiayaan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Ijarah</a:t>
          </a:r>
          <a:r>
            <a:rPr lang="en-US" sz="1400" b="1" kern="1200" dirty="0" smtClean="0">
              <a:solidFill>
                <a:schemeClr val="tx1"/>
              </a:solidFill>
            </a:rPr>
            <a:t> Al </a:t>
          </a:r>
          <a:r>
            <a:rPr lang="en-US" sz="1400" b="1" kern="1200" dirty="0" err="1" smtClean="0">
              <a:solidFill>
                <a:schemeClr val="tx1"/>
              </a:solidFill>
            </a:rPr>
            <a:t>Faedah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iB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013006" y="1636208"/>
        <a:ext cx="2302193" cy="513598"/>
      </dsp:txXfrm>
    </dsp:sp>
    <dsp:sp modelId="{CDA07486-0092-4CB9-8B65-2D20E5ACCACC}">
      <dsp:nvSpPr>
        <dsp:cNvPr id="0" name=""/>
        <dsp:cNvSpPr/>
      </dsp:nvSpPr>
      <dsp:spPr>
        <a:xfrm>
          <a:off x="4574493" y="2149806"/>
          <a:ext cx="2740706" cy="513598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chemeClr val="tx1"/>
              </a:solidFill>
            </a:rPr>
            <a:t>Pembiayaan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Pusyar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iB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013006" y="2149806"/>
        <a:ext cx="2302193" cy="513598"/>
      </dsp:txXfrm>
    </dsp:sp>
    <dsp:sp modelId="{133CA50B-739C-42E6-9ABF-924024D724C6}">
      <dsp:nvSpPr>
        <dsp:cNvPr id="0" name=""/>
        <dsp:cNvSpPr/>
      </dsp:nvSpPr>
      <dsp:spPr>
        <a:xfrm>
          <a:off x="4574493" y="2663404"/>
          <a:ext cx="2740706" cy="5135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chemeClr val="tx1"/>
              </a:solidFill>
            </a:rPr>
            <a:t>Talangan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Haji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013006" y="2663404"/>
        <a:ext cx="2302193" cy="513598"/>
      </dsp:txXfrm>
    </dsp:sp>
    <dsp:sp modelId="{8E2C5B98-E66B-4E24-B99D-C88D38ECB856}">
      <dsp:nvSpPr>
        <dsp:cNvPr id="0" name=""/>
        <dsp:cNvSpPr/>
      </dsp:nvSpPr>
      <dsp:spPr>
        <a:xfrm>
          <a:off x="3543235" y="0"/>
          <a:ext cx="1293018" cy="129301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PEMBIAYAAN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3543235" y="0"/>
        <a:ext cx="1293018" cy="129301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80FD762-66FD-49AD-ACA5-422233818DAB}">
      <dsp:nvSpPr>
        <dsp:cNvPr id="0" name=""/>
        <dsp:cNvSpPr/>
      </dsp:nvSpPr>
      <dsp:spPr>
        <a:xfrm>
          <a:off x="0" y="219172"/>
          <a:ext cx="7467600" cy="96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9569" tIns="270764" rIns="5795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Adalah dana investasi berjangka yang dikelola dalam jangka waktu 1, 3, 6, 12 bula</a:t>
          </a:r>
          <a:r>
            <a:rPr lang="en-US" sz="1300" kern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n </a:t>
          </a:r>
          <a:r>
            <a:rPr lang="id-ID" sz="1300" kern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berdasarkan</a:t>
          </a:r>
          <a:r>
            <a:rPr lang="en-US" sz="1300" kern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 </a:t>
          </a:r>
          <a:r>
            <a:rPr lang="id-ID" sz="1300" kern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prinsip mudharabah al-mutlaqah. </a:t>
          </a:r>
          <a:endParaRPr lang="en-US" sz="1300" kern="1200" dirty="0"/>
        </a:p>
      </dsp:txBody>
      <dsp:txXfrm>
        <a:off x="0" y="219172"/>
        <a:ext cx="7467600" cy="962325"/>
      </dsp:txXfrm>
    </dsp:sp>
    <dsp:sp modelId="{C5ACD6F6-ED85-49CE-ABB0-BE366ED3FA85}">
      <dsp:nvSpPr>
        <dsp:cNvPr id="0" name=""/>
        <dsp:cNvSpPr/>
      </dsp:nvSpPr>
      <dsp:spPr>
        <a:xfrm>
          <a:off x="373380" y="27292"/>
          <a:ext cx="5227320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Deposito Ummat iB</a:t>
          </a:r>
          <a:endParaRPr lang="en-US" sz="1800" b="1" kern="1200" dirty="0"/>
        </a:p>
      </dsp:txBody>
      <dsp:txXfrm>
        <a:off x="373380" y="27292"/>
        <a:ext cx="5227320" cy="383760"/>
      </dsp:txXfrm>
    </dsp:sp>
    <dsp:sp modelId="{E62A0478-0703-4E87-8F9B-DB49154CDCDA}">
      <dsp:nvSpPr>
        <dsp:cNvPr id="0" name=""/>
        <dsp:cNvSpPr/>
      </dsp:nvSpPr>
      <dsp:spPr>
        <a:xfrm>
          <a:off x="0" y="1443577"/>
          <a:ext cx="7467600" cy="96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9569" tIns="270764" rIns="5795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Adalah simpanan yang dikelola berdasarkan prinsip mudharabah al-mutalaqah untuk tujuan dan bersift umum. Penyetoran dan penarikan dana dapat dilakukan sewaktu-waktu.</a:t>
          </a:r>
          <a:endParaRPr lang="en-US" sz="1300" kern="1200" dirty="0"/>
        </a:p>
      </dsp:txBody>
      <dsp:txXfrm>
        <a:off x="0" y="1443577"/>
        <a:ext cx="7467600" cy="962325"/>
      </dsp:txXfrm>
    </dsp:sp>
    <dsp:sp modelId="{D5DDD9D7-7DF3-40FD-87E8-185E215F24F9}">
      <dsp:nvSpPr>
        <dsp:cNvPr id="0" name=""/>
        <dsp:cNvSpPr/>
      </dsp:nvSpPr>
      <dsp:spPr>
        <a:xfrm>
          <a:off x="373380" y="1251697"/>
          <a:ext cx="5227320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Tabunganku Si Barkah iB</a:t>
          </a:r>
          <a:endParaRPr lang="en-US" sz="1800" b="1" kern="1200" dirty="0"/>
        </a:p>
      </dsp:txBody>
      <dsp:txXfrm>
        <a:off x="373380" y="1251697"/>
        <a:ext cx="5227320" cy="383760"/>
      </dsp:txXfrm>
    </dsp:sp>
    <dsp:sp modelId="{E7B3562D-57B5-4A85-BFAD-07D37DED178E}">
      <dsp:nvSpPr>
        <dsp:cNvPr id="0" name=""/>
        <dsp:cNvSpPr/>
      </dsp:nvSpPr>
      <dsp:spPr>
        <a:xfrm>
          <a:off x="0" y="2667982"/>
          <a:ext cx="7467600" cy="96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9569" tIns="270764" rIns="5795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Adalah jenis tabungan yang ditujukan bagi anada yang berniat melaksanakan ibadah haji secara terencana sesuai deng</a:t>
          </a:r>
          <a:r>
            <a:rPr lang="en-US" sz="1300" kern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a</a:t>
          </a:r>
          <a:r>
            <a:rPr lang="id-ID" sz="1300" kern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n kemampuan dan jangka waktu yang </a:t>
          </a:r>
          <a:r>
            <a:rPr lang="id-ID" sz="1300" kern="1200" dirty="0" smtClean="0">
              <a:effectLst/>
              <a:latin typeface="Times New Roman" pitchFamily="18" charset="0"/>
            </a:rPr>
            <a:t>anda</a:t>
          </a:r>
          <a:r>
            <a:rPr lang="id-ID" sz="1300" kern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 inginkan.</a:t>
          </a:r>
          <a:endParaRPr lang="en-US" sz="1300" kern="1200" dirty="0"/>
        </a:p>
      </dsp:txBody>
      <dsp:txXfrm>
        <a:off x="0" y="2667982"/>
        <a:ext cx="7467600" cy="962325"/>
      </dsp:txXfrm>
    </dsp:sp>
    <dsp:sp modelId="{6457D4AF-203E-4F47-AD7D-E61E283D50D1}">
      <dsp:nvSpPr>
        <dsp:cNvPr id="0" name=""/>
        <dsp:cNvSpPr/>
      </dsp:nvSpPr>
      <dsp:spPr>
        <a:xfrm>
          <a:off x="373380" y="2476102"/>
          <a:ext cx="5227320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Tabunganku Al Madinah iB</a:t>
          </a:r>
          <a:endParaRPr lang="en-US" sz="1800" b="1" kern="1200" dirty="0"/>
        </a:p>
      </dsp:txBody>
      <dsp:txXfrm>
        <a:off x="373380" y="2476102"/>
        <a:ext cx="5227320" cy="38376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80FD762-66FD-49AD-ACA5-422233818DAB}">
      <dsp:nvSpPr>
        <dsp:cNvPr id="0" name=""/>
        <dsp:cNvSpPr/>
      </dsp:nvSpPr>
      <dsp:spPr>
        <a:xfrm>
          <a:off x="0" y="210689"/>
          <a:ext cx="7467600" cy="88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9569" tIns="249936" rIns="57956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Adalah simpanan yang dikelola berdasarkan prinsip wadi’ah yad dammamah, dengan tujuan yang bersifat umum. Penyetoran dan penarikan dana dapat dilakukan sewaktu-waktu. </a:t>
          </a:r>
          <a:endParaRPr lang="en-US" sz="1200" kern="1200" dirty="0"/>
        </a:p>
      </dsp:txBody>
      <dsp:txXfrm>
        <a:off x="0" y="210689"/>
        <a:ext cx="7467600" cy="888300"/>
      </dsp:txXfrm>
    </dsp:sp>
    <dsp:sp modelId="{C5ACD6F6-ED85-49CE-ABB0-BE366ED3FA85}">
      <dsp:nvSpPr>
        <dsp:cNvPr id="0" name=""/>
        <dsp:cNvSpPr/>
      </dsp:nvSpPr>
      <dsp:spPr>
        <a:xfrm>
          <a:off x="373380" y="33569"/>
          <a:ext cx="5227320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Tabunganku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Amanah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iB</a:t>
          </a:r>
          <a:endParaRPr lang="en-US" sz="1800" b="1" kern="1200" dirty="0"/>
        </a:p>
      </dsp:txBody>
      <dsp:txXfrm>
        <a:off x="373380" y="33569"/>
        <a:ext cx="5227320" cy="354240"/>
      </dsp:txXfrm>
    </dsp:sp>
    <dsp:sp modelId="{E62A0478-0703-4E87-8F9B-DB49154CDCDA}">
      <dsp:nvSpPr>
        <dsp:cNvPr id="0" name=""/>
        <dsp:cNvSpPr/>
      </dsp:nvSpPr>
      <dsp:spPr>
        <a:xfrm>
          <a:off x="0" y="1340909"/>
          <a:ext cx="7467600" cy="88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9569" tIns="249936" rIns="57956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Adalah simpanan yang dikelola berdasarkan prinsip wadi’ah yad dammamah,</a:t>
          </a:r>
          <a:r>
            <a:rPr lang="en-US" sz="1200" kern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 </a:t>
          </a:r>
          <a:r>
            <a:rPr lang="id-ID" sz="1200" kern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dengan tuju</a:t>
          </a:r>
          <a:r>
            <a:rPr lang="en-US" sz="1200" kern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an </a:t>
          </a:r>
          <a:r>
            <a:rPr lang="id-ID" sz="1200" kern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untuk membiayai pendidikan. </a:t>
          </a:r>
          <a:endParaRPr lang="en-US" sz="1200" kern="1200" dirty="0"/>
        </a:p>
      </dsp:txBody>
      <dsp:txXfrm>
        <a:off x="0" y="1340909"/>
        <a:ext cx="7467600" cy="888300"/>
      </dsp:txXfrm>
    </dsp:sp>
    <dsp:sp modelId="{D5DDD9D7-7DF3-40FD-87E8-185E215F24F9}">
      <dsp:nvSpPr>
        <dsp:cNvPr id="0" name=""/>
        <dsp:cNvSpPr/>
      </dsp:nvSpPr>
      <dsp:spPr>
        <a:xfrm>
          <a:off x="373380" y="1163790"/>
          <a:ext cx="5227320" cy="3542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Tabunganku</a:t>
          </a:r>
          <a:r>
            <a:rPr lang="en-US" sz="1800" b="1" kern="1200" dirty="0" smtClean="0"/>
            <a:t> Si </a:t>
          </a:r>
          <a:r>
            <a:rPr lang="en-US" sz="1800" b="1" kern="1200" dirty="0" err="1" smtClean="0"/>
            <a:t>Edu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iB</a:t>
          </a:r>
          <a:endParaRPr lang="en-US" sz="1800" b="1" kern="1200" dirty="0"/>
        </a:p>
      </dsp:txBody>
      <dsp:txXfrm>
        <a:off x="373380" y="1163790"/>
        <a:ext cx="5227320" cy="354240"/>
      </dsp:txXfrm>
    </dsp:sp>
    <dsp:sp modelId="{E7B3562D-57B5-4A85-BFAD-07D37DED178E}">
      <dsp:nvSpPr>
        <dsp:cNvPr id="0" name=""/>
        <dsp:cNvSpPr/>
      </dsp:nvSpPr>
      <dsp:spPr>
        <a:xfrm>
          <a:off x="0" y="2471130"/>
          <a:ext cx="7467600" cy="1152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9569" tIns="249936" rIns="57956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Adalah simpanan yang dikelola berdasarkan prinsip wadi’ah yad dammamah,</a:t>
          </a:r>
          <a:r>
            <a:rPr lang="en-US" sz="1200" kern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 </a:t>
          </a:r>
          <a:r>
            <a:rPr lang="id-ID" sz="1200" kern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rPr>
            <a:t>dengan tujuan untuk pembelian hewan qurban di bulan Dzulhijjah. Penyetoran dapat dilakukan sewaktu-waktu namun penarikannya hanya dapat dilakukan setahun sekali pada saat pembelian hewan qurban. </a:t>
          </a:r>
          <a:endParaRPr lang="en-US" sz="1200" kern="1200" dirty="0"/>
        </a:p>
      </dsp:txBody>
      <dsp:txXfrm>
        <a:off x="0" y="2471130"/>
        <a:ext cx="7467600" cy="1152900"/>
      </dsp:txXfrm>
    </dsp:sp>
    <dsp:sp modelId="{6457D4AF-203E-4F47-AD7D-E61E283D50D1}">
      <dsp:nvSpPr>
        <dsp:cNvPr id="0" name=""/>
        <dsp:cNvSpPr/>
      </dsp:nvSpPr>
      <dsp:spPr>
        <a:xfrm>
          <a:off x="373380" y="2294010"/>
          <a:ext cx="5227320" cy="3542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Tabunganku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Qurban</a:t>
          </a:r>
          <a:r>
            <a:rPr lang="en-US" sz="1800" b="1" kern="1200" dirty="0" smtClean="0"/>
            <a:t> </a:t>
          </a:r>
          <a:r>
            <a:rPr lang="en-US" sz="1800" b="1" kern="1200" dirty="0" err="1" smtClean="0"/>
            <a:t>iB</a:t>
          </a:r>
          <a:endParaRPr lang="en-US" sz="1800" b="1" kern="1200" dirty="0"/>
        </a:p>
      </dsp:txBody>
      <dsp:txXfrm>
        <a:off x="373380" y="2294010"/>
        <a:ext cx="5227320" cy="35424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81872B-E65C-4FB7-B800-E8CDCB83D91E}">
      <dsp:nvSpPr>
        <dsp:cNvPr id="0" name=""/>
        <dsp:cNvSpPr/>
      </dsp:nvSpPr>
      <dsp:spPr>
        <a:xfrm>
          <a:off x="2523" y="394507"/>
          <a:ext cx="2166669" cy="1289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>
              <a:solidFill>
                <a:schemeClr val="tx1"/>
              </a:solidFill>
            </a:rPr>
            <a:t>Pembiayaan</a:t>
          </a:r>
          <a:r>
            <a:rPr lang="en-US" sz="2200" b="1" kern="1200" dirty="0" smtClean="0">
              <a:solidFill>
                <a:schemeClr val="tx1"/>
              </a:solidFill>
            </a:rPr>
            <a:t> Al Amana </a:t>
          </a:r>
          <a:r>
            <a:rPr lang="en-US" sz="2200" b="1" kern="1200" dirty="0" err="1" smtClean="0">
              <a:solidFill>
                <a:schemeClr val="tx1"/>
              </a:solidFill>
            </a:rPr>
            <a:t>iB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2523" y="394507"/>
        <a:ext cx="2166669" cy="859384"/>
      </dsp:txXfrm>
    </dsp:sp>
    <dsp:sp modelId="{443A27F5-E25F-493B-A851-BC25C34D72B7}">
      <dsp:nvSpPr>
        <dsp:cNvPr id="0" name=""/>
        <dsp:cNvSpPr/>
      </dsp:nvSpPr>
      <dsp:spPr>
        <a:xfrm>
          <a:off x="446299" y="1253892"/>
          <a:ext cx="2166669" cy="241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effectLst/>
            </a:rPr>
            <a:t>Adalah</a:t>
          </a:r>
          <a:r>
            <a:rPr lang="en-US" sz="1800" kern="1200" dirty="0" smtClean="0">
              <a:effectLst/>
            </a:rPr>
            <a:t> </a:t>
          </a:r>
          <a:r>
            <a:rPr lang="en-US" sz="1800" kern="1200" dirty="0" err="1" smtClean="0">
              <a:effectLst/>
            </a:rPr>
            <a:t>Pembiayaan</a:t>
          </a:r>
          <a:r>
            <a:rPr lang="en-US" sz="1800" kern="1200" dirty="0" smtClean="0">
              <a:effectLst/>
            </a:rPr>
            <a:t> </a:t>
          </a:r>
          <a:r>
            <a:rPr lang="en-US" sz="1800" kern="1200" dirty="0" err="1" smtClean="0">
              <a:effectLst/>
            </a:rPr>
            <a:t>Sistem</a:t>
          </a:r>
          <a:r>
            <a:rPr lang="en-US" sz="1800" kern="1200" dirty="0" smtClean="0">
              <a:effectLst/>
            </a:rPr>
            <a:t> </a:t>
          </a:r>
          <a:r>
            <a:rPr lang="en-US" sz="1800" kern="1200" dirty="0" err="1" smtClean="0">
              <a:effectLst/>
            </a:rPr>
            <a:t>Jual</a:t>
          </a:r>
          <a:r>
            <a:rPr lang="en-US" sz="1800" kern="1200" dirty="0" smtClean="0">
              <a:effectLst/>
            </a:rPr>
            <a:t> </a:t>
          </a:r>
          <a:r>
            <a:rPr lang="en-US" sz="1800" kern="1200" dirty="0" err="1" smtClean="0">
              <a:effectLst/>
            </a:rPr>
            <a:t>Beli</a:t>
          </a:r>
          <a:r>
            <a:rPr lang="en-US" sz="1800" kern="1200" dirty="0" smtClean="0">
              <a:effectLst/>
            </a:rPr>
            <a:t> yang </a:t>
          </a:r>
          <a:r>
            <a:rPr lang="en-US" sz="1800" kern="1200" dirty="0" err="1" smtClean="0">
              <a:effectLst/>
            </a:rPr>
            <a:t>penggunaanya</a:t>
          </a:r>
          <a:r>
            <a:rPr lang="en-US" sz="1800" kern="1200" dirty="0" smtClean="0">
              <a:effectLst/>
            </a:rPr>
            <a:t> </a:t>
          </a:r>
          <a:r>
            <a:rPr lang="en-US" sz="1800" kern="1200" dirty="0" err="1" smtClean="0">
              <a:effectLst/>
            </a:rPr>
            <a:t>untuk</a:t>
          </a:r>
          <a:r>
            <a:rPr lang="en-US" sz="1800" kern="1200" dirty="0" smtClean="0">
              <a:effectLst/>
            </a:rPr>
            <a:t> Modal </a:t>
          </a:r>
          <a:r>
            <a:rPr lang="en-US" sz="1800" kern="1200" dirty="0" err="1" smtClean="0">
              <a:effectLst/>
            </a:rPr>
            <a:t>kerja</a:t>
          </a:r>
          <a:r>
            <a:rPr lang="en-US" sz="1800" kern="1200" dirty="0" smtClean="0">
              <a:effectLst/>
            </a:rPr>
            <a:t> , </a:t>
          </a:r>
          <a:r>
            <a:rPr lang="en-US" sz="1800" kern="1200" dirty="0" err="1" smtClean="0">
              <a:effectLst/>
            </a:rPr>
            <a:t>Investasi</a:t>
          </a:r>
          <a:r>
            <a:rPr lang="en-US" sz="1800" kern="1200" dirty="0" smtClean="0">
              <a:effectLst/>
            </a:rPr>
            <a:t>, </a:t>
          </a:r>
          <a:r>
            <a:rPr lang="en-US" sz="1800" kern="1200" dirty="0" err="1" smtClean="0">
              <a:effectLst/>
            </a:rPr>
            <a:t>Konsumtif</a:t>
          </a:r>
          <a:r>
            <a:rPr lang="en-US" sz="1800" kern="1200" dirty="0" smtClean="0">
              <a:effectLst/>
            </a:rPr>
            <a:t> </a:t>
          </a:r>
          <a:endParaRPr lang="en-US" sz="1800" kern="1200" dirty="0">
            <a:effectLst/>
          </a:endParaRPr>
        </a:p>
      </dsp:txBody>
      <dsp:txXfrm>
        <a:off x="446299" y="1253892"/>
        <a:ext cx="2166669" cy="2415600"/>
      </dsp:txXfrm>
    </dsp:sp>
    <dsp:sp modelId="{0EED0861-DD4E-4316-82AE-33547592B6E3}">
      <dsp:nvSpPr>
        <dsp:cNvPr id="0" name=""/>
        <dsp:cNvSpPr/>
      </dsp:nvSpPr>
      <dsp:spPr>
        <a:xfrm>
          <a:off x="2497652" y="554480"/>
          <a:ext cx="696333" cy="5394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497652" y="554480"/>
        <a:ext cx="696333" cy="539438"/>
      </dsp:txXfrm>
    </dsp:sp>
    <dsp:sp modelId="{FCC26C3D-41F1-47A6-9591-91881291AABC}">
      <dsp:nvSpPr>
        <dsp:cNvPr id="0" name=""/>
        <dsp:cNvSpPr/>
      </dsp:nvSpPr>
      <dsp:spPr>
        <a:xfrm>
          <a:off x="3483030" y="394507"/>
          <a:ext cx="2166669" cy="1289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>
              <a:solidFill>
                <a:schemeClr val="tx1"/>
              </a:solidFill>
            </a:rPr>
            <a:t>Pembiayaan</a:t>
          </a:r>
          <a:r>
            <a:rPr lang="en-US" sz="2200" b="1" kern="1200" dirty="0" smtClean="0">
              <a:solidFill>
                <a:schemeClr val="tx1"/>
              </a:solidFill>
            </a:rPr>
            <a:t> Al </a:t>
          </a:r>
          <a:r>
            <a:rPr lang="en-US" sz="2200" b="1" kern="1200" dirty="0" err="1" smtClean="0">
              <a:solidFill>
                <a:schemeClr val="tx1"/>
              </a:solidFill>
            </a:rPr>
            <a:t>Syirkah</a:t>
          </a:r>
          <a:r>
            <a:rPr lang="en-US" sz="2200" b="1" kern="1200" dirty="0" smtClean="0">
              <a:solidFill>
                <a:schemeClr val="tx1"/>
              </a:solidFill>
            </a:rPr>
            <a:t> </a:t>
          </a:r>
          <a:r>
            <a:rPr lang="en-US" sz="2200" b="1" kern="1200" dirty="0" err="1" smtClean="0">
              <a:solidFill>
                <a:schemeClr val="tx1"/>
              </a:solidFill>
            </a:rPr>
            <a:t>iB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3483030" y="394507"/>
        <a:ext cx="2166669" cy="859384"/>
      </dsp:txXfrm>
    </dsp:sp>
    <dsp:sp modelId="{AAF090CC-DDF4-4929-91DC-9BD244801A4A}">
      <dsp:nvSpPr>
        <dsp:cNvPr id="0" name=""/>
        <dsp:cNvSpPr/>
      </dsp:nvSpPr>
      <dsp:spPr>
        <a:xfrm>
          <a:off x="3926806" y="1253892"/>
          <a:ext cx="2166669" cy="241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effectLst/>
            </a:rPr>
            <a:t>Adalah</a:t>
          </a:r>
          <a:r>
            <a:rPr lang="en-US" sz="1800" kern="1200" dirty="0" smtClean="0">
              <a:effectLst/>
            </a:rPr>
            <a:t> </a:t>
          </a:r>
          <a:r>
            <a:rPr lang="en-US" sz="1800" kern="1200" dirty="0" err="1" smtClean="0">
              <a:effectLst/>
            </a:rPr>
            <a:t>Pembiayaan</a:t>
          </a:r>
          <a:r>
            <a:rPr lang="en-US" sz="1800" kern="1200" dirty="0" smtClean="0">
              <a:effectLst/>
            </a:rPr>
            <a:t> </a:t>
          </a:r>
          <a:r>
            <a:rPr lang="en-US" sz="1800" kern="1200" dirty="0" err="1" smtClean="0">
              <a:effectLst/>
            </a:rPr>
            <a:t>Sistem</a:t>
          </a:r>
          <a:r>
            <a:rPr lang="en-US" sz="1800" kern="1200" dirty="0" smtClean="0">
              <a:effectLst/>
            </a:rPr>
            <a:t> </a:t>
          </a:r>
          <a:r>
            <a:rPr lang="en-US" sz="1800" kern="1200" dirty="0" err="1" smtClean="0">
              <a:effectLst/>
            </a:rPr>
            <a:t>bagi</a:t>
          </a:r>
          <a:r>
            <a:rPr lang="en-US" sz="1800" kern="1200" dirty="0" smtClean="0">
              <a:effectLst/>
            </a:rPr>
            <a:t> </a:t>
          </a:r>
          <a:r>
            <a:rPr lang="en-US" sz="1800" kern="1200" dirty="0" err="1" smtClean="0">
              <a:effectLst/>
            </a:rPr>
            <a:t>hasil</a:t>
          </a:r>
          <a:r>
            <a:rPr lang="en-US" sz="1800" kern="1200" dirty="0" smtClean="0">
              <a:effectLst/>
            </a:rPr>
            <a:t> yang </a:t>
          </a:r>
          <a:r>
            <a:rPr lang="en-US" sz="1800" kern="1200" dirty="0" err="1" smtClean="0">
              <a:effectLst/>
            </a:rPr>
            <a:t>penggunaanya</a:t>
          </a:r>
          <a:r>
            <a:rPr lang="en-US" sz="1800" kern="1200" dirty="0" smtClean="0">
              <a:effectLst/>
            </a:rPr>
            <a:t> </a:t>
          </a:r>
          <a:r>
            <a:rPr lang="en-US" sz="1800" kern="1200" dirty="0" err="1" smtClean="0">
              <a:effectLst/>
            </a:rPr>
            <a:t>untuk</a:t>
          </a:r>
          <a:r>
            <a:rPr lang="en-US" sz="1800" kern="1200" dirty="0" smtClean="0">
              <a:effectLst/>
            </a:rPr>
            <a:t> , Modal </a:t>
          </a:r>
          <a:r>
            <a:rPr lang="en-US" sz="1800" kern="1200" dirty="0" err="1" smtClean="0">
              <a:effectLst/>
            </a:rPr>
            <a:t>Kerja</a:t>
          </a:r>
          <a:endParaRPr lang="en-US" sz="1800" kern="1200" dirty="0">
            <a:effectLst/>
          </a:endParaRPr>
        </a:p>
      </dsp:txBody>
      <dsp:txXfrm>
        <a:off x="3926806" y="1253892"/>
        <a:ext cx="2166669" cy="241560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81872B-E65C-4FB7-B800-E8CDCB83D91E}">
      <dsp:nvSpPr>
        <dsp:cNvPr id="0" name=""/>
        <dsp:cNvSpPr/>
      </dsp:nvSpPr>
      <dsp:spPr>
        <a:xfrm>
          <a:off x="3151" y="171395"/>
          <a:ext cx="2354245" cy="1223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>
              <a:solidFill>
                <a:schemeClr val="tx1"/>
              </a:solidFill>
            </a:rPr>
            <a:t>Pembiayaan</a:t>
          </a:r>
          <a:r>
            <a:rPr lang="en-US" sz="2100" b="1" kern="1200" dirty="0" smtClean="0">
              <a:solidFill>
                <a:schemeClr val="tx1"/>
              </a:solidFill>
            </a:rPr>
            <a:t> </a:t>
          </a:r>
          <a:r>
            <a:rPr lang="en-US" sz="2100" b="1" kern="1200" dirty="0" err="1" smtClean="0">
              <a:solidFill>
                <a:schemeClr val="tx1"/>
              </a:solidFill>
            </a:rPr>
            <a:t>Ijarah</a:t>
          </a:r>
          <a:r>
            <a:rPr lang="en-US" sz="2100" b="1" kern="1200" dirty="0" smtClean="0">
              <a:solidFill>
                <a:schemeClr val="tx1"/>
              </a:solidFill>
            </a:rPr>
            <a:t> Al </a:t>
          </a:r>
          <a:r>
            <a:rPr lang="en-US" sz="2100" b="1" kern="1200" dirty="0" err="1" smtClean="0">
              <a:solidFill>
                <a:schemeClr val="tx1"/>
              </a:solidFill>
            </a:rPr>
            <a:t>Faedah</a:t>
          </a:r>
          <a:r>
            <a:rPr lang="en-US" sz="2100" b="1" kern="1200" dirty="0" smtClean="0">
              <a:solidFill>
                <a:schemeClr val="tx1"/>
              </a:solidFill>
            </a:rPr>
            <a:t> </a:t>
          </a:r>
          <a:r>
            <a:rPr lang="en-US" sz="2100" b="1" kern="1200" dirty="0" err="1" smtClean="0">
              <a:solidFill>
                <a:schemeClr val="tx1"/>
              </a:solidFill>
            </a:rPr>
            <a:t>iB</a:t>
          </a:r>
          <a:endParaRPr lang="en-US" sz="2100" b="1" kern="1200" dirty="0">
            <a:solidFill>
              <a:schemeClr val="tx1"/>
            </a:solidFill>
          </a:endParaRPr>
        </a:p>
      </dsp:txBody>
      <dsp:txXfrm>
        <a:off x="3151" y="171395"/>
        <a:ext cx="2354245" cy="815361"/>
      </dsp:txXfrm>
    </dsp:sp>
    <dsp:sp modelId="{443A27F5-E25F-493B-A851-BC25C34D72B7}">
      <dsp:nvSpPr>
        <dsp:cNvPr id="0" name=""/>
        <dsp:cNvSpPr/>
      </dsp:nvSpPr>
      <dsp:spPr>
        <a:xfrm>
          <a:off x="586579" y="1078030"/>
          <a:ext cx="2354245" cy="2512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Adalah</a:t>
          </a:r>
          <a:r>
            <a:rPr lang="en-US" sz="1800" kern="1200" dirty="0" smtClean="0">
              <a:effectLst>
                <a:outerShdw blurRad="38100" dist="38100" dir="2700000" algn="tl">
                  <a:srgbClr val="C0C0C0"/>
                </a:outerShdw>
              </a:effectLst>
            </a:rPr>
            <a:t> </a:t>
          </a:r>
          <a:r>
            <a:rPr lang="en-US" sz="1800" kern="12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Pembiayaan</a:t>
          </a:r>
          <a:r>
            <a:rPr lang="en-US" sz="1800" kern="1200" dirty="0" smtClean="0">
              <a:effectLst>
                <a:outerShdw blurRad="38100" dist="38100" dir="2700000" algn="tl">
                  <a:srgbClr val="C0C0C0"/>
                </a:outerShdw>
              </a:effectLst>
            </a:rPr>
            <a:t> </a:t>
          </a:r>
          <a:r>
            <a:rPr lang="en-US" sz="1800" kern="12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Sistem</a:t>
          </a:r>
          <a:r>
            <a:rPr lang="en-US" sz="1800" kern="1200" dirty="0" smtClean="0">
              <a:effectLst>
                <a:outerShdw blurRad="38100" dist="38100" dir="2700000" algn="tl">
                  <a:srgbClr val="C0C0C0"/>
                </a:outerShdw>
              </a:effectLst>
            </a:rPr>
            <a:t> </a:t>
          </a:r>
          <a:r>
            <a:rPr lang="en-US" sz="1800" kern="12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sewa</a:t>
          </a:r>
          <a:r>
            <a:rPr lang="en-US" sz="1800" kern="1200" dirty="0" smtClean="0">
              <a:effectLst>
                <a:outerShdw blurRad="38100" dist="38100" dir="2700000" algn="tl">
                  <a:srgbClr val="C0C0C0"/>
                </a:outerShdw>
              </a:effectLst>
            </a:rPr>
            <a:t> </a:t>
          </a:r>
          <a:r>
            <a:rPr lang="en-US" sz="1800" kern="12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barang</a:t>
          </a:r>
          <a:r>
            <a:rPr lang="en-US" sz="1800" kern="1200" dirty="0" smtClean="0">
              <a:effectLst>
                <a:outerShdw blurRad="38100" dist="38100" dir="2700000" algn="tl">
                  <a:srgbClr val="C0C0C0"/>
                </a:outerShdw>
              </a:effectLst>
            </a:rPr>
            <a:t> </a:t>
          </a:r>
          <a:r>
            <a:rPr lang="en-US" sz="1800" kern="12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atau</a:t>
          </a:r>
          <a:r>
            <a:rPr lang="en-US" sz="1800" kern="1200" dirty="0" smtClean="0">
              <a:effectLst>
                <a:outerShdw blurRad="38100" dist="38100" dir="2700000" algn="tl">
                  <a:srgbClr val="C0C0C0"/>
                </a:outerShdw>
              </a:effectLst>
            </a:rPr>
            <a:t> </a:t>
          </a:r>
          <a:r>
            <a:rPr lang="en-US" sz="1800" kern="12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jasa</a:t>
          </a:r>
          <a:r>
            <a:rPr lang="en-US" sz="1800" kern="1200" dirty="0" smtClean="0">
              <a:effectLst>
                <a:outerShdw blurRad="38100" dist="38100" dir="2700000" algn="tl">
                  <a:srgbClr val="C0C0C0"/>
                </a:outerShdw>
              </a:effectLst>
            </a:rPr>
            <a:t> ,yang </a:t>
          </a:r>
          <a:r>
            <a:rPr lang="en-US" sz="1800" kern="12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penggunaanya</a:t>
          </a:r>
          <a:r>
            <a:rPr lang="en-US" sz="1800" kern="1200" dirty="0" smtClean="0">
              <a:effectLst>
                <a:outerShdw blurRad="38100" dist="38100" dir="2700000" algn="tl">
                  <a:srgbClr val="C0C0C0"/>
                </a:outerShdw>
              </a:effectLst>
            </a:rPr>
            <a:t> </a:t>
          </a:r>
          <a:r>
            <a:rPr lang="en-US" sz="1800" kern="12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untuk</a:t>
          </a:r>
          <a:r>
            <a:rPr lang="en-US" sz="1800" kern="1200" dirty="0" smtClean="0">
              <a:effectLst>
                <a:outerShdw blurRad="38100" dist="38100" dir="2700000" algn="tl">
                  <a:srgbClr val="C0C0C0"/>
                </a:outerShdw>
              </a:effectLst>
            </a:rPr>
            <a:t> </a:t>
          </a:r>
          <a:r>
            <a:rPr lang="en-US" sz="1800" kern="12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Konsumtif</a:t>
          </a:r>
          <a:r>
            <a:rPr lang="en-US" sz="1800" kern="1200" dirty="0" smtClean="0">
              <a:effectLst>
                <a:outerShdw blurRad="38100" dist="38100" dir="2700000" algn="tl">
                  <a:srgbClr val="C0C0C0"/>
                </a:outerShdw>
              </a:effectLst>
            </a:rPr>
            <a:t> </a:t>
          </a:r>
          <a:r>
            <a:rPr lang="en-US" sz="1800" kern="12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dan</a:t>
          </a:r>
          <a:r>
            <a:rPr lang="en-US" sz="1800" kern="1200" dirty="0" smtClean="0">
              <a:effectLst>
                <a:outerShdw blurRad="38100" dist="38100" dir="2700000" algn="tl">
                  <a:srgbClr val="C0C0C0"/>
                </a:outerShdw>
              </a:effectLst>
            </a:rPr>
            <a:t> </a:t>
          </a:r>
          <a:r>
            <a:rPr lang="en-US" sz="1800" kern="1200" dirty="0" err="1" smtClean="0">
              <a:effectLst>
                <a:outerShdw blurRad="38100" dist="38100" dir="2700000" algn="tl">
                  <a:srgbClr val="C0C0C0"/>
                </a:outerShdw>
              </a:effectLst>
            </a:rPr>
            <a:t>Investasi</a:t>
          </a:r>
          <a:endParaRPr lang="en-US" sz="1800" kern="1200" dirty="0">
            <a:effectLst/>
          </a:endParaRPr>
        </a:p>
      </dsp:txBody>
      <dsp:txXfrm>
        <a:off x="586579" y="1078030"/>
        <a:ext cx="2354245" cy="2512463"/>
      </dsp:txXfrm>
    </dsp:sp>
    <dsp:sp modelId="{0EED0861-DD4E-4316-82AE-33547592B6E3}">
      <dsp:nvSpPr>
        <dsp:cNvPr id="0" name=""/>
        <dsp:cNvSpPr/>
      </dsp:nvSpPr>
      <dsp:spPr>
        <a:xfrm>
          <a:off x="2721296" y="286006"/>
          <a:ext cx="771466" cy="5861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721296" y="286006"/>
        <a:ext cx="771466" cy="586139"/>
      </dsp:txXfrm>
    </dsp:sp>
    <dsp:sp modelId="{FCC26C3D-41F1-47A6-9591-91881291AABC}">
      <dsp:nvSpPr>
        <dsp:cNvPr id="0" name=""/>
        <dsp:cNvSpPr/>
      </dsp:nvSpPr>
      <dsp:spPr>
        <a:xfrm>
          <a:off x="3812995" y="171395"/>
          <a:ext cx="2354245" cy="1223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>
              <a:solidFill>
                <a:schemeClr val="tx1"/>
              </a:solidFill>
            </a:rPr>
            <a:t>Pembiayaan</a:t>
          </a:r>
          <a:r>
            <a:rPr lang="en-US" sz="2100" b="1" kern="1200" dirty="0" smtClean="0">
              <a:solidFill>
                <a:schemeClr val="tx1"/>
              </a:solidFill>
            </a:rPr>
            <a:t> </a:t>
          </a:r>
          <a:r>
            <a:rPr lang="en-US" sz="2100" b="1" kern="1200" dirty="0" err="1" smtClean="0">
              <a:solidFill>
                <a:schemeClr val="tx1"/>
              </a:solidFill>
            </a:rPr>
            <a:t>Pusyar</a:t>
          </a:r>
          <a:r>
            <a:rPr lang="en-US" sz="2100" b="1" kern="1200" dirty="0" smtClean="0">
              <a:solidFill>
                <a:schemeClr val="tx1"/>
              </a:solidFill>
            </a:rPr>
            <a:t> </a:t>
          </a:r>
          <a:r>
            <a:rPr lang="en-US" sz="2100" b="1" kern="1200" dirty="0" err="1" smtClean="0">
              <a:solidFill>
                <a:schemeClr val="tx1"/>
              </a:solidFill>
            </a:rPr>
            <a:t>iB</a:t>
          </a:r>
          <a:endParaRPr lang="en-US" sz="2100" b="1" kern="1200" dirty="0">
            <a:solidFill>
              <a:schemeClr val="tx1"/>
            </a:solidFill>
          </a:endParaRPr>
        </a:p>
      </dsp:txBody>
      <dsp:txXfrm>
        <a:off x="3812995" y="171395"/>
        <a:ext cx="2354245" cy="815361"/>
      </dsp:txXfrm>
    </dsp:sp>
    <dsp:sp modelId="{AAF090CC-DDF4-4929-91DC-9BD244801A4A}">
      <dsp:nvSpPr>
        <dsp:cNvPr id="0" name=""/>
        <dsp:cNvSpPr/>
      </dsp:nvSpPr>
      <dsp:spPr>
        <a:xfrm>
          <a:off x="3788129" y="1078030"/>
          <a:ext cx="3374670" cy="25124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Adalah sebuah produk Kerjasama antara PT BPR SYARIAH KOTA MOJOKERTO dengan BAZ KOTA MOJOKERTO dalam rangka memberikan pembiayaan Murabahah ( JUAL BELI ) yang diperuntukan bagi masyarakat UMKM </a:t>
          </a:r>
          <a:endParaRPr lang="en-US" sz="1600" kern="1200" dirty="0">
            <a:effectLst/>
          </a:endParaRPr>
        </a:p>
      </dsp:txBody>
      <dsp:txXfrm>
        <a:off x="3788129" y="1078030"/>
        <a:ext cx="3374670" cy="2512463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58BD70-8FF0-47FC-ABDF-E1F57A92E0B1}">
      <dsp:nvSpPr>
        <dsp:cNvPr id="0" name=""/>
        <dsp:cNvSpPr/>
      </dsp:nvSpPr>
      <dsp:spPr>
        <a:xfrm>
          <a:off x="3209" y="140666"/>
          <a:ext cx="2475507" cy="5310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Hal</a:t>
          </a:r>
          <a:endParaRPr lang="en-US" sz="2800" kern="1200" dirty="0"/>
        </a:p>
      </dsp:txBody>
      <dsp:txXfrm>
        <a:off x="3209" y="140666"/>
        <a:ext cx="2475507" cy="531097"/>
      </dsp:txXfrm>
    </dsp:sp>
    <dsp:sp modelId="{FE763756-20C5-4ADB-99E6-99EF6E9B6158}">
      <dsp:nvSpPr>
        <dsp:cNvPr id="0" name=""/>
        <dsp:cNvSpPr/>
      </dsp:nvSpPr>
      <dsp:spPr>
        <a:xfrm rot="5400000">
          <a:off x="1238256" y="674471"/>
          <a:ext cx="5415" cy="541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5CD882-B8D4-4423-AA7D-0E16837C0D88}">
      <dsp:nvSpPr>
        <dsp:cNvPr id="0" name=""/>
        <dsp:cNvSpPr/>
      </dsp:nvSpPr>
      <dsp:spPr>
        <a:xfrm>
          <a:off x="3209" y="682594"/>
          <a:ext cx="2475507" cy="531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Penetuan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besarnya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hasil</a:t>
          </a:r>
          <a:endParaRPr lang="en-US" sz="1600" kern="1200" dirty="0"/>
        </a:p>
      </dsp:txBody>
      <dsp:txXfrm>
        <a:off x="3209" y="682594"/>
        <a:ext cx="2475507" cy="531097"/>
      </dsp:txXfrm>
    </dsp:sp>
    <dsp:sp modelId="{FCD97E32-B119-4978-A82C-EB3583DA5A13}">
      <dsp:nvSpPr>
        <dsp:cNvPr id="0" name=""/>
        <dsp:cNvSpPr/>
      </dsp:nvSpPr>
      <dsp:spPr>
        <a:xfrm rot="5400000">
          <a:off x="1238256" y="1216400"/>
          <a:ext cx="5415" cy="541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275383"/>
                <a:satOff val="-343"/>
                <a:lumOff val="81"/>
                <a:alphaOff val="0"/>
                <a:shade val="51000"/>
                <a:satMod val="130000"/>
              </a:schemeClr>
            </a:gs>
            <a:gs pos="80000">
              <a:schemeClr val="accent2">
                <a:hueOff val="275383"/>
                <a:satOff val="-343"/>
                <a:lumOff val="81"/>
                <a:alphaOff val="0"/>
                <a:shade val="93000"/>
                <a:satMod val="130000"/>
              </a:schemeClr>
            </a:gs>
            <a:gs pos="100000">
              <a:schemeClr val="accent2">
                <a:hueOff val="275383"/>
                <a:satOff val="-343"/>
                <a:lumOff val="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4BE7845-CE5B-4126-9AFA-6828942B72AF}">
      <dsp:nvSpPr>
        <dsp:cNvPr id="0" name=""/>
        <dsp:cNvSpPr/>
      </dsp:nvSpPr>
      <dsp:spPr>
        <a:xfrm>
          <a:off x="3209" y="1224522"/>
          <a:ext cx="2475507" cy="531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295637"/>
            <a:satOff val="-258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Yang </a:t>
          </a:r>
          <a:r>
            <a:rPr lang="en-US" sz="1600" kern="1200" dirty="0" err="1" smtClean="0"/>
            <a:t>ditentukan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sebelumnya</a:t>
          </a:r>
          <a:endParaRPr lang="en-US" sz="1600" kern="1200" dirty="0"/>
        </a:p>
      </dsp:txBody>
      <dsp:txXfrm>
        <a:off x="3209" y="1224522"/>
        <a:ext cx="2475507" cy="531097"/>
      </dsp:txXfrm>
    </dsp:sp>
    <dsp:sp modelId="{5EA9C584-9448-46B0-8004-AD013FA42A3E}">
      <dsp:nvSpPr>
        <dsp:cNvPr id="0" name=""/>
        <dsp:cNvSpPr/>
      </dsp:nvSpPr>
      <dsp:spPr>
        <a:xfrm rot="5400000">
          <a:off x="1238256" y="1758328"/>
          <a:ext cx="5415" cy="541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550767"/>
                <a:satOff val="-687"/>
                <a:lumOff val="162"/>
                <a:alphaOff val="0"/>
                <a:shade val="51000"/>
                <a:satMod val="130000"/>
              </a:schemeClr>
            </a:gs>
            <a:gs pos="80000">
              <a:schemeClr val="accent2">
                <a:hueOff val="550767"/>
                <a:satOff val="-687"/>
                <a:lumOff val="162"/>
                <a:alphaOff val="0"/>
                <a:shade val="93000"/>
                <a:satMod val="130000"/>
              </a:schemeClr>
            </a:gs>
            <a:gs pos="100000">
              <a:schemeClr val="accent2">
                <a:hueOff val="550767"/>
                <a:satOff val="-687"/>
                <a:lumOff val="16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87644B-8213-4A52-BD26-D49BAD527490}">
      <dsp:nvSpPr>
        <dsp:cNvPr id="0" name=""/>
        <dsp:cNvSpPr/>
      </dsp:nvSpPr>
      <dsp:spPr>
        <a:xfrm>
          <a:off x="3209" y="1766451"/>
          <a:ext cx="2475507" cy="531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591273"/>
            <a:satOff val="-515"/>
            <a:lumOff val="-1"/>
            <a:alphaOff val="0"/>
          </a:schemeClr>
        </a:solidFill>
        <a:ln w="9525" cap="flat" cmpd="sng" algn="ctr">
          <a:solidFill>
            <a:schemeClr val="accent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Jika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terjadi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kerugian</a:t>
          </a:r>
          <a:endParaRPr lang="en-US" sz="1600" kern="1200" dirty="0"/>
        </a:p>
      </dsp:txBody>
      <dsp:txXfrm>
        <a:off x="3209" y="1766451"/>
        <a:ext cx="2475507" cy="531097"/>
      </dsp:txXfrm>
    </dsp:sp>
    <dsp:sp modelId="{23CA82FA-E514-423F-BA87-514152FAD0D3}">
      <dsp:nvSpPr>
        <dsp:cNvPr id="0" name=""/>
        <dsp:cNvSpPr/>
      </dsp:nvSpPr>
      <dsp:spPr>
        <a:xfrm rot="5400000">
          <a:off x="1238256" y="2300256"/>
          <a:ext cx="5415" cy="541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826150"/>
                <a:satOff val="-1030"/>
                <a:lumOff val="242"/>
                <a:alphaOff val="0"/>
                <a:shade val="51000"/>
                <a:satMod val="130000"/>
              </a:schemeClr>
            </a:gs>
            <a:gs pos="80000">
              <a:schemeClr val="accent2">
                <a:hueOff val="826150"/>
                <a:satOff val="-1030"/>
                <a:lumOff val="242"/>
                <a:alphaOff val="0"/>
                <a:shade val="93000"/>
                <a:satMod val="130000"/>
              </a:schemeClr>
            </a:gs>
            <a:gs pos="100000">
              <a:schemeClr val="accent2">
                <a:hueOff val="826150"/>
                <a:satOff val="-1030"/>
                <a:lumOff val="2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6DDCF2-62F7-4747-A45D-2A8C4AA1D529}">
      <dsp:nvSpPr>
        <dsp:cNvPr id="0" name=""/>
        <dsp:cNvSpPr/>
      </dsp:nvSpPr>
      <dsp:spPr>
        <a:xfrm>
          <a:off x="3209" y="2308379"/>
          <a:ext cx="2475507" cy="531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886910"/>
            <a:satOff val="-773"/>
            <a:lumOff val="-1"/>
            <a:alphaOff val="0"/>
          </a:schemeClr>
        </a:solidFill>
        <a:ln w="9525" cap="flat" cmpd="sng" algn="ctr">
          <a:solidFill>
            <a:schemeClr val="accent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Dihitung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dari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mana</a:t>
          </a:r>
          <a:r>
            <a:rPr lang="en-US" sz="1600" kern="1200" dirty="0" smtClean="0"/>
            <a:t>?</a:t>
          </a:r>
          <a:endParaRPr lang="en-US" sz="1600" kern="1200" dirty="0"/>
        </a:p>
      </dsp:txBody>
      <dsp:txXfrm>
        <a:off x="3209" y="2308379"/>
        <a:ext cx="2475507" cy="531097"/>
      </dsp:txXfrm>
    </dsp:sp>
    <dsp:sp modelId="{CBE547DC-D29E-412A-9D30-52A2047AE2BE}">
      <dsp:nvSpPr>
        <dsp:cNvPr id="0" name=""/>
        <dsp:cNvSpPr/>
      </dsp:nvSpPr>
      <dsp:spPr>
        <a:xfrm rot="5400000">
          <a:off x="1238256" y="2842184"/>
          <a:ext cx="5415" cy="541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1101534"/>
                <a:satOff val="-1374"/>
                <a:lumOff val="323"/>
                <a:alphaOff val="0"/>
                <a:shade val="51000"/>
                <a:satMod val="130000"/>
              </a:schemeClr>
            </a:gs>
            <a:gs pos="80000">
              <a:schemeClr val="accent2">
                <a:hueOff val="1101534"/>
                <a:satOff val="-1374"/>
                <a:lumOff val="323"/>
                <a:alphaOff val="0"/>
                <a:shade val="93000"/>
                <a:satMod val="130000"/>
              </a:schemeClr>
            </a:gs>
            <a:gs pos="100000">
              <a:schemeClr val="accent2">
                <a:hueOff val="1101534"/>
                <a:satOff val="-1374"/>
                <a:lumOff val="32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6C9A1E-ADFD-4DA4-A06A-A15111661CE4}">
      <dsp:nvSpPr>
        <dsp:cNvPr id="0" name=""/>
        <dsp:cNvSpPr/>
      </dsp:nvSpPr>
      <dsp:spPr>
        <a:xfrm>
          <a:off x="3209" y="2850307"/>
          <a:ext cx="2475507" cy="531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1182546"/>
            <a:satOff val="-1030"/>
            <a:lumOff val="-1"/>
            <a:alphaOff val="0"/>
          </a:schemeClr>
        </a:solidFill>
        <a:ln w="9525" cap="flat" cmpd="sng" algn="ctr">
          <a:solidFill>
            <a:schemeClr val="accent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Titik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perhatian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proyek</a:t>
          </a:r>
          <a:endParaRPr lang="en-US" sz="1600" kern="1200" dirty="0"/>
        </a:p>
      </dsp:txBody>
      <dsp:txXfrm>
        <a:off x="3209" y="2850307"/>
        <a:ext cx="2475507" cy="531097"/>
      </dsp:txXfrm>
    </dsp:sp>
    <dsp:sp modelId="{6FEDBB68-A1DC-4CC5-B730-25CAD73C6E5C}">
      <dsp:nvSpPr>
        <dsp:cNvPr id="0" name=""/>
        <dsp:cNvSpPr/>
      </dsp:nvSpPr>
      <dsp:spPr>
        <a:xfrm rot="5400000">
          <a:off x="1238256" y="3384113"/>
          <a:ext cx="5415" cy="541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1376917"/>
                <a:satOff val="-1717"/>
                <a:lumOff val="404"/>
                <a:alphaOff val="0"/>
                <a:shade val="51000"/>
                <a:satMod val="130000"/>
              </a:schemeClr>
            </a:gs>
            <a:gs pos="80000">
              <a:schemeClr val="accent2">
                <a:hueOff val="1376917"/>
                <a:satOff val="-1717"/>
                <a:lumOff val="404"/>
                <a:alphaOff val="0"/>
                <a:shade val="93000"/>
                <a:satMod val="130000"/>
              </a:schemeClr>
            </a:gs>
            <a:gs pos="100000">
              <a:schemeClr val="accent2">
                <a:hueOff val="1376917"/>
                <a:satOff val="-1717"/>
                <a:lumOff val="4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E2E1A8-F376-4525-B0E1-25D97EC48C3E}">
      <dsp:nvSpPr>
        <dsp:cNvPr id="0" name=""/>
        <dsp:cNvSpPr/>
      </dsp:nvSpPr>
      <dsp:spPr>
        <a:xfrm>
          <a:off x="3209" y="3392235"/>
          <a:ext cx="2475507" cy="531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1478183"/>
            <a:satOff val="-1288"/>
            <a:lumOff val="-2"/>
            <a:alphaOff val="0"/>
          </a:schemeClr>
        </a:solidFill>
        <a:ln w="9525" cap="flat" cmpd="sng" algn="ctr">
          <a:solidFill>
            <a:schemeClr val="accent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Berapa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besar</a:t>
          </a:r>
          <a:r>
            <a:rPr lang="en-US" sz="1600" kern="1200" dirty="0" smtClean="0"/>
            <a:t>?</a:t>
          </a:r>
          <a:endParaRPr lang="en-US" sz="1600" kern="1200" dirty="0"/>
        </a:p>
      </dsp:txBody>
      <dsp:txXfrm>
        <a:off x="3209" y="3392235"/>
        <a:ext cx="2475507" cy="531097"/>
      </dsp:txXfrm>
    </dsp:sp>
    <dsp:sp modelId="{E909A49D-266D-4802-92DC-1207E6546178}">
      <dsp:nvSpPr>
        <dsp:cNvPr id="0" name=""/>
        <dsp:cNvSpPr/>
      </dsp:nvSpPr>
      <dsp:spPr>
        <a:xfrm>
          <a:off x="2496046" y="140666"/>
          <a:ext cx="2475507" cy="5310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Sistem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Bunga</a:t>
          </a:r>
          <a:endParaRPr lang="en-US" sz="2800" kern="1200" dirty="0"/>
        </a:p>
      </dsp:txBody>
      <dsp:txXfrm>
        <a:off x="2496046" y="140666"/>
        <a:ext cx="2475507" cy="531097"/>
      </dsp:txXfrm>
    </dsp:sp>
    <dsp:sp modelId="{9DBE8F68-BEC5-4D94-A712-E4787598EC34}">
      <dsp:nvSpPr>
        <dsp:cNvPr id="0" name=""/>
        <dsp:cNvSpPr/>
      </dsp:nvSpPr>
      <dsp:spPr>
        <a:xfrm rot="5400000">
          <a:off x="3731092" y="674471"/>
          <a:ext cx="5415" cy="541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1652301"/>
                <a:satOff val="-2061"/>
                <a:lumOff val="485"/>
                <a:alphaOff val="0"/>
                <a:shade val="51000"/>
                <a:satMod val="130000"/>
              </a:schemeClr>
            </a:gs>
            <a:gs pos="80000">
              <a:schemeClr val="accent2">
                <a:hueOff val="1652301"/>
                <a:satOff val="-2061"/>
                <a:lumOff val="485"/>
                <a:alphaOff val="0"/>
                <a:shade val="93000"/>
                <a:satMod val="130000"/>
              </a:schemeClr>
            </a:gs>
            <a:gs pos="100000">
              <a:schemeClr val="accent2">
                <a:hueOff val="1652301"/>
                <a:satOff val="-2061"/>
                <a:lumOff val="4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A7A12E-425E-4B62-9725-AA05C633A5FA}">
      <dsp:nvSpPr>
        <dsp:cNvPr id="0" name=""/>
        <dsp:cNvSpPr/>
      </dsp:nvSpPr>
      <dsp:spPr>
        <a:xfrm>
          <a:off x="2496046" y="682594"/>
          <a:ext cx="2475507" cy="531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1773819"/>
            <a:satOff val="-1545"/>
            <a:lumOff val="-2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Sebelum</a:t>
          </a:r>
          <a:endParaRPr lang="en-US" sz="1600" kern="1200" dirty="0"/>
        </a:p>
      </dsp:txBody>
      <dsp:txXfrm>
        <a:off x="2496046" y="682594"/>
        <a:ext cx="2475507" cy="531097"/>
      </dsp:txXfrm>
    </dsp:sp>
    <dsp:sp modelId="{463EA697-AE67-40EA-9CFF-64A95B1D4359}">
      <dsp:nvSpPr>
        <dsp:cNvPr id="0" name=""/>
        <dsp:cNvSpPr/>
      </dsp:nvSpPr>
      <dsp:spPr>
        <a:xfrm rot="5400000">
          <a:off x="3731092" y="1216400"/>
          <a:ext cx="5415" cy="541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1927684"/>
                <a:satOff val="-2404"/>
                <a:lumOff val="565"/>
                <a:alphaOff val="0"/>
                <a:shade val="51000"/>
                <a:satMod val="130000"/>
              </a:schemeClr>
            </a:gs>
            <a:gs pos="80000">
              <a:schemeClr val="accent2">
                <a:hueOff val="1927684"/>
                <a:satOff val="-2404"/>
                <a:lumOff val="565"/>
                <a:alphaOff val="0"/>
                <a:shade val="93000"/>
                <a:satMod val="130000"/>
              </a:schemeClr>
            </a:gs>
            <a:gs pos="100000">
              <a:schemeClr val="accent2">
                <a:hueOff val="1927684"/>
                <a:satOff val="-2404"/>
                <a:lumOff val="5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65F42D-2231-45B7-9637-83A342F210DD}">
      <dsp:nvSpPr>
        <dsp:cNvPr id="0" name=""/>
        <dsp:cNvSpPr/>
      </dsp:nvSpPr>
      <dsp:spPr>
        <a:xfrm>
          <a:off x="2496046" y="1224522"/>
          <a:ext cx="2475507" cy="531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2069456"/>
            <a:satOff val="-1803"/>
            <a:lumOff val="-2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Bunga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besarnya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nilai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hasil</a:t>
          </a:r>
          <a:endParaRPr lang="en-US" sz="1600" kern="1200" dirty="0"/>
        </a:p>
      </dsp:txBody>
      <dsp:txXfrm>
        <a:off x="2496046" y="1224522"/>
        <a:ext cx="2475507" cy="531097"/>
      </dsp:txXfrm>
    </dsp:sp>
    <dsp:sp modelId="{800BA2B4-6BCD-4052-9934-64F6CE1C9246}">
      <dsp:nvSpPr>
        <dsp:cNvPr id="0" name=""/>
        <dsp:cNvSpPr/>
      </dsp:nvSpPr>
      <dsp:spPr>
        <a:xfrm rot="5400000">
          <a:off x="3731092" y="1758328"/>
          <a:ext cx="5415" cy="541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2203068"/>
                <a:satOff val="-2748"/>
                <a:lumOff val="646"/>
                <a:alphaOff val="0"/>
                <a:shade val="51000"/>
                <a:satMod val="130000"/>
              </a:schemeClr>
            </a:gs>
            <a:gs pos="80000">
              <a:schemeClr val="accent2">
                <a:hueOff val="2203068"/>
                <a:satOff val="-2748"/>
                <a:lumOff val="646"/>
                <a:alphaOff val="0"/>
                <a:shade val="93000"/>
                <a:satMod val="130000"/>
              </a:schemeClr>
            </a:gs>
            <a:gs pos="100000">
              <a:schemeClr val="accent2">
                <a:hueOff val="2203068"/>
                <a:satOff val="-2748"/>
                <a:lumOff val="64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E0FCCC-46E5-435E-9146-F516F3184688}">
      <dsp:nvSpPr>
        <dsp:cNvPr id="0" name=""/>
        <dsp:cNvSpPr/>
      </dsp:nvSpPr>
      <dsp:spPr>
        <a:xfrm>
          <a:off x="2496046" y="1766451"/>
          <a:ext cx="2475507" cy="531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2365092"/>
            <a:satOff val="-2060"/>
            <a:lumOff val="-3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Ditanggung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satu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pihak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saja</a:t>
          </a:r>
          <a:endParaRPr lang="en-US" sz="1600" kern="1200" dirty="0"/>
        </a:p>
      </dsp:txBody>
      <dsp:txXfrm>
        <a:off x="2496046" y="1766451"/>
        <a:ext cx="2475507" cy="531097"/>
      </dsp:txXfrm>
    </dsp:sp>
    <dsp:sp modelId="{4B2CAA8B-C77D-4B47-9C9C-52C735CCEBD7}">
      <dsp:nvSpPr>
        <dsp:cNvPr id="0" name=""/>
        <dsp:cNvSpPr/>
      </dsp:nvSpPr>
      <dsp:spPr>
        <a:xfrm rot="5400000">
          <a:off x="3731092" y="2300256"/>
          <a:ext cx="5415" cy="541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2478451"/>
                <a:satOff val="-3091"/>
                <a:lumOff val="727"/>
                <a:alphaOff val="0"/>
                <a:shade val="51000"/>
                <a:satMod val="130000"/>
              </a:schemeClr>
            </a:gs>
            <a:gs pos="80000">
              <a:schemeClr val="accent2">
                <a:hueOff val="2478451"/>
                <a:satOff val="-3091"/>
                <a:lumOff val="727"/>
                <a:alphaOff val="0"/>
                <a:shade val="93000"/>
                <a:satMod val="130000"/>
              </a:schemeClr>
            </a:gs>
            <a:gs pos="100000">
              <a:schemeClr val="accent2">
                <a:hueOff val="2478451"/>
                <a:satOff val="-3091"/>
                <a:lumOff val="72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EEDA7C-8962-4059-AA66-1C916BAE7D4D}">
      <dsp:nvSpPr>
        <dsp:cNvPr id="0" name=""/>
        <dsp:cNvSpPr/>
      </dsp:nvSpPr>
      <dsp:spPr>
        <a:xfrm>
          <a:off x="2496046" y="2308379"/>
          <a:ext cx="2475507" cy="531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2660729"/>
            <a:satOff val="-2318"/>
            <a:lumOff val="-3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Dari </a:t>
          </a:r>
          <a:r>
            <a:rPr lang="en-US" sz="1600" kern="1200" dirty="0" err="1" smtClean="0"/>
            <a:t>dana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diserahkan</a:t>
          </a:r>
          <a:r>
            <a:rPr lang="en-US" sz="1600" kern="1200" dirty="0" smtClean="0"/>
            <a:t>, fixed, </a:t>
          </a:r>
          <a:r>
            <a:rPr lang="en-US" sz="1600" kern="1200" dirty="0" err="1" smtClean="0"/>
            <a:t>tetap</a:t>
          </a:r>
          <a:endParaRPr lang="en-US" sz="1600" kern="1200" dirty="0"/>
        </a:p>
      </dsp:txBody>
      <dsp:txXfrm>
        <a:off x="2496046" y="2308379"/>
        <a:ext cx="2475507" cy="531097"/>
      </dsp:txXfrm>
    </dsp:sp>
    <dsp:sp modelId="{A9FC242C-EE5D-468A-B8E9-05ACEE7BBE1C}">
      <dsp:nvSpPr>
        <dsp:cNvPr id="0" name=""/>
        <dsp:cNvSpPr/>
      </dsp:nvSpPr>
      <dsp:spPr>
        <a:xfrm rot="5400000">
          <a:off x="3731092" y="2842184"/>
          <a:ext cx="5415" cy="541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2753835"/>
                <a:satOff val="-3435"/>
                <a:lumOff val="808"/>
                <a:alphaOff val="0"/>
                <a:shade val="51000"/>
                <a:satMod val="130000"/>
              </a:schemeClr>
            </a:gs>
            <a:gs pos="80000">
              <a:schemeClr val="accent2">
                <a:hueOff val="2753835"/>
                <a:satOff val="-3435"/>
                <a:lumOff val="808"/>
                <a:alphaOff val="0"/>
                <a:shade val="93000"/>
                <a:satMod val="130000"/>
              </a:schemeClr>
            </a:gs>
            <a:gs pos="100000">
              <a:schemeClr val="accent2">
                <a:hueOff val="2753835"/>
                <a:satOff val="-3435"/>
                <a:lumOff val="80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D4FAA1-E2FF-4188-BECC-DA1FE66A6D3F}">
      <dsp:nvSpPr>
        <dsp:cNvPr id="0" name=""/>
        <dsp:cNvSpPr/>
      </dsp:nvSpPr>
      <dsp:spPr>
        <a:xfrm>
          <a:off x="2496046" y="2850307"/>
          <a:ext cx="2475507" cy="531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2956365"/>
            <a:satOff val="-2575"/>
            <a:lumOff val="-4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Hasil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proyek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hanya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bank</a:t>
          </a:r>
          <a:endParaRPr lang="en-US" sz="1600" kern="1200" dirty="0"/>
        </a:p>
      </dsp:txBody>
      <dsp:txXfrm>
        <a:off x="2496046" y="2850307"/>
        <a:ext cx="2475507" cy="531097"/>
      </dsp:txXfrm>
    </dsp:sp>
    <dsp:sp modelId="{24EB2298-9916-406C-9999-A8331D76598F}">
      <dsp:nvSpPr>
        <dsp:cNvPr id="0" name=""/>
        <dsp:cNvSpPr/>
      </dsp:nvSpPr>
      <dsp:spPr>
        <a:xfrm rot="5400000">
          <a:off x="3731092" y="3384113"/>
          <a:ext cx="5415" cy="541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3029218"/>
                <a:satOff val="-3778"/>
                <a:lumOff val="888"/>
                <a:alphaOff val="0"/>
                <a:shade val="51000"/>
                <a:satMod val="130000"/>
              </a:schemeClr>
            </a:gs>
            <a:gs pos="80000">
              <a:schemeClr val="accent2">
                <a:hueOff val="3029218"/>
                <a:satOff val="-3778"/>
                <a:lumOff val="888"/>
                <a:alphaOff val="0"/>
                <a:shade val="93000"/>
                <a:satMod val="130000"/>
              </a:schemeClr>
            </a:gs>
            <a:gs pos="100000">
              <a:schemeClr val="accent2">
                <a:hueOff val="3029218"/>
                <a:satOff val="-3778"/>
                <a:lumOff val="8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FF1E30-542C-4410-8C96-EF344EB1C67D}">
      <dsp:nvSpPr>
        <dsp:cNvPr id="0" name=""/>
        <dsp:cNvSpPr/>
      </dsp:nvSpPr>
      <dsp:spPr>
        <a:xfrm>
          <a:off x="2496046" y="3392235"/>
          <a:ext cx="2475507" cy="531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3252002"/>
            <a:satOff val="-2833"/>
            <a:lumOff val="-4"/>
            <a:alphaOff val="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Diketahui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dari</a:t>
          </a:r>
          <a:r>
            <a:rPr lang="en-US" sz="1600" kern="1200" dirty="0" smtClean="0"/>
            <a:t> %</a:t>
          </a:r>
          <a:endParaRPr lang="en-US" sz="1600" kern="1200" dirty="0"/>
        </a:p>
      </dsp:txBody>
      <dsp:txXfrm>
        <a:off x="2496046" y="3392235"/>
        <a:ext cx="2475507" cy="531097"/>
      </dsp:txXfrm>
    </dsp:sp>
    <dsp:sp modelId="{4A881A40-1F59-47B3-826D-2A6B4DB56527}">
      <dsp:nvSpPr>
        <dsp:cNvPr id="0" name=""/>
        <dsp:cNvSpPr/>
      </dsp:nvSpPr>
      <dsp:spPr>
        <a:xfrm>
          <a:off x="4988882" y="140666"/>
          <a:ext cx="2475507" cy="5310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Bagi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Hasil</a:t>
          </a:r>
          <a:endParaRPr lang="en-US" sz="2800" kern="1200" dirty="0"/>
        </a:p>
      </dsp:txBody>
      <dsp:txXfrm>
        <a:off x="4988882" y="140666"/>
        <a:ext cx="2475507" cy="531097"/>
      </dsp:txXfrm>
    </dsp:sp>
    <dsp:sp modelId="{A75EE396-D9AD-4077-BBEC-C138D0279A8E}">
      <dsp:nvSpPr>
        <dsp:cNvPr id="0" name=""/>
        <dsp:cNvSpPr/>
      </dsp:nvSpPr>
      <dsp:spPr>
        <a:xfrm rot="5400000">
          <a:off x="6223928" y="674471"/>
          <a:ext cx="5415" cy="541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3304602"/>
                <a:satOff val="-4122"/>
                <a:lumOff val="969"/>
                <a:alphaOff val="0"/>
                <a:shade val="51000"/>
                <a:satMod val="130000"/>
              </a:schemeClr>
            </a:gs>
            <a:gs pos="80000">
              <a:schemeClr val="accent2">
                <a:hueOff val="3304602"/>
                <a:satOff val="-4122"/>
                <a:lumOff val="969"/>
                <a:alphaOff val="0"/>
                <a:shade val="93000"/>
                <a:satMod val="130000"/>
              </a:schemeClr>
            </a:gs>
            <a:gs pos="100000">
              <a:schemeClr val="accent2">
                <a:hueOff val="3304602"/>
                <a:satOff val="-4122"/>
                <a:lumOff val="96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7E94F5-F1C9-4EDA-8A84-00493777763F}">
      <dsp:nvSpPr>
        <dsp:cNvPr id="0" name=""/>
        <dsp:cNvSpPr/>
      </dsp:nvSpPr>
      <dsp:spPr>
        <a:xfrm>
          <a:off x="4988882" y="682594"/>
          <a:ext cx="2475507" cy="531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3547638"/>
            <a:satOff val="-3090"/>
            <a:lumOff val="-4"/>
            <a:alphaOff val="0"/>
          </a:schemeClr>
        </a:soli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Sesudah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berusaha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ada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untung</a:t>
          </a:r>
          <a:endParaRPr lang="en-US" sz="1600" kern="1200" dirty="0"/>
        </a:p>
      </dsp:txBody>
      <dsp:txXfrm>
        <a:off x="4988882" y="682594"/>
        <a:ext cx="2475507" cy="531097"/>
      </dsp:txXfrm>
    </dsp:sp>
    <dsp:sp modelId="{AD97D287-D11C-451B-B112-8563DB2066AD}">
      <dsp:nvSpPr>
        <dsp:cNvPr id="0" name=""/>
        <dsp:cNvSpPr/>
      </dsp:nvSpPr>
      <dsp:spPr>
        <a:xfrm rot="5400000">
          <a:off x="6223928" y="1216400"/>
          <a:ext cx="5415" cy="541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3579985"/>
                <a:satOff val="-4465"/>
                <a:lumOff val="1050"/>
                <a:alphaOff val="0"/>
                <a:shade val="51000"/>
                <a:satMod val="130000"/>
              </a:schemeClr>
            </a:gs>
            <a:gs pos="80000">
              <a:schemeClr val="accent2">
                <a:hueOff val="3579985"/>
                <a:satOff val="-4465"/>
                <a:lumOff val="1050"/>
                <a:alphaOff val="0"/>
                <a:shade val="93000"/>
                <a:satMod val="130000"/>
              </a:schemeClr>
            </a:gs>
            <a:gs pos="100000">
              <a:schemeClr val="accent2">
                <a:hueOff val="3579985"/>
                <a:satOff val="-4465"/>
                <a:lumOff val="105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5B83BE-E6F8-4C2B-A6F6-73954B9B8658}">
      <dsp:nvSpPr>
        <dsp:cNvPr id="0" name=""/>
        <dsp:cNvSpPr/>
      </dsp:nvSpPr>
      <dsp:spPr>
        <a:xfrm>
          <a:off x="4988882" y="1224522"/>
          <a:ext cx="2475507" cy="531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3843275"/>
            <a:satOff val="-3348"/>
            <a:lumOff val="-5"/>
            <a:alphaOff val="0"/>
          </a:schemeClr>
        </a:soli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Kesepakan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posi</a:t>
          </a:r>
          <a:r>
            <a:rPr lang="en-US" sz="1600" kern="1200" dirty="0" smtClean="0"/>
            <a:t>/</a:t>
          </a:r>
          <a:r>
            <a:rPr lang="en-US" sz="1600" kern="1200" dirty="0" err="1" smtClean="0"/>
            <a:t>bagian</a:t>
          </a:r>
          <a:r>
            <a:rPr lang="en-US" sz="1600" kern="1200" dirty="0" smtClean="0"/>
            <a:t> masing2</a:t>
          </a:r>
          <a:endParaRPr lang="en-US" sz="1600" kern="1200" dirty="0"/>
        </a:p>
      </dsp:txBody>
      <dsp:txXfrm>
        <a:off x="4988882" y="1224522"/>
        <a:ext cx="2475507" cy="531097"/>
      </dsp:txXfrm>
    </dsp:sp>
    <dsp:sp modelId="{8A16D2EB-6BEE-42E8-9678-A3F12ECD90E8}">
      <dsp:nvSpPr>
        <dsp:cNvPr id="0" name=""/>
        <dsp:cNvSpPr/>
      </dsp:nvSpPr>
      <dsp:spPr>
        <a:xfrm rot="5400000">
          <a:off x="6223928" y="1758328"/>
          <a:ext cx="5415" cy="541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3855368"/>
                <a:satOff val="-4809"/>
                <a:lumOff val="1131"/>
                <a:alphaOff val="0"/>
                <a:shade val="51000"/>
                <a:satMod val="130000"/>
              </a:schemeClr>
            </a:gs>
            <a:gs pos="80000">
              <a:schemeClr val="accent2">
                <a:hueOff val="3855368"/>
                <a:satOff val="-4809"/>
                <a:lumOff val="1131"/>
                <a:alphaOff val="0"/>
                <a:shade val="93000"/>
                <a:satMod val="130000"/>
              </a:schemeClr>
            </a:gs>
            <a:gs pos="100000">
              <a:schemeClr val="accent2">
                <a:hueOff val="3855368"/>
                <a:satOff val="-4809"/>
                <a:lumOff val="113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79EAC5-8C43-4C69-9126-C5DAE6F898E0}">
      <dsp:nvSpPr>
        <dsp:cNvPr id="0" name=""/>
        <dsp:cNvSpPr/>
      </dsp:nvSpPr>
      <dsp:spPr>
        <a:xfrm>
          <a:off x="4988882" y="1766451"/>
          <a:ext cx="2475507" cy="531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4138911"/>
            <a:satOff val="-3605"/>
            <a:lumOff val="-5"/>
            <a:alphaOff val="0"/>
          </a:schemeClr>
        </a:soli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Ditanggung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kedua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belah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pihak</a:t>
          </a:r>
          <a:endParaRPr lang="en-US" sz="1600" kern="1200" dirty="0"/>
        </a:p>
      </dsp:txBody>
      <dsp:txXfrm>
        <a:off x="4988882" y="1766451"/>
        <a:ext cx="2475507" cy="531097"/>
      </dsp:txXfrm>
    </dsp:sp>
    <dsp:sp modelId="{A78D0428-5798-41BD-8A33-C85ABCD30BEA}">
      <dsp:nvSpPr>
        <dsp:cNvPr id="0" name=""/>
        <dsp:cNvSpPr/>
      </dsp:nvSpPr>
      <dsp:spPr>
        <a:xfrm rot="5400000">
          <a:off x="6223928" y="2300256"/>
          <a:ext cx="5415" cy="541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4130752"/>
                <a:satOff val="-5152"/>
                <a:lumOff val="1211"/>
                <a:alphaOff val="0"/>
                <a:shade val="51000"/>
                <a:satMod val="130000"/>
              </a:schemeClr>
            </a:gs>
            <a:gs pos="80000">
              <a:schemeClr val="accent2">
                <a:hueOff val="4130752"/>
                <a:satOff val="-5152"/>
                <a:lumOff val="1211"/>
                <a:alphaOff val="0"/>
                <a:shade val="93000"/>
                <a:satMod val="130000"/>
              </a:schemeClr>
            </a:gs>
            <a:gs pos="100000">
              <a:schemeClr val="accent2">
                <a:hueOff val="4130752"/>
                <a:satOff val="-5152"/>
                <a:lumOff val="121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292656-D858-4A4A-89F4-1D19BC261D0F}">
      <dsp:nvSpPr>
        <dsp:cNvPr id="0" name=""/>
        <dsp:cNvSpPr/>
      </dsp:nvSpPr>
      <dsp:spPr>
        <a:xfrm>
          <a:off x="4988882" y="2308379"/>
          <a:ext cx="2475507" cy="531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4434548"/>
            <a:satOff val="-3863"/>
            <a:lumOff val="-5"/>
            <a:alphaOff val="0"/>
          </a:schemeClr>
        </a:soli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Dari </a:t>
          </a:r>
          <a:r>
            <a:rPr lang="en-US" sz="1600" kern="1200" dirty="0" err="1" smtClean="0"/>
            <a:t>utnung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bakal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diperoleh</a:t>
          </a:r>
          <a:endParaRPr lang="en-US" sz="1600" kern="1200" dirty="0"/>
        </a:p>
      </dsp:txBody>
      <dsp:txXfrm>
        <a:off x="4988882" y="2308379"/>
        <a:ext cx="2475507" cy="531097"/>
      </dsp:txXfrm>
    </dsp:sp>
    <dsp:sp modelId="{C23AF5CA-AA6C-4816-AE29-A12831DA9FE3}">
      <dsp:nvSpPr>
        <dsp:cNvPr id="0" name=""/>
        <dsp:cNvSpPr/>
      </dsp:nvSpPr>
      <dsp:spPr>
        <a:xfrm rot="5400000">
          <a:off x="6223928" y="2842184"/>
          <a:ext cx="5415" cy="541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4406136"/>
                <a:satOff val="-5496"/>
                <a:lumOff val="1292"/>
                <a:alphaOff val="0"/>
                <a:shade val="51000"/>
                <a:satMod val="130000"/>
              </a:schemeClr>
            </a:gs>
            <a:gs pos="80000">
              <a:schemeClr val="accent2">
                <a:hueOff val="4406136"/>
                <a:satOff val="-5496"/>
                <a:lumOff val="1292"/>
                <a:alphaOff val="0"/>
                <a:shade val="93000"/>
                <a:satMod val="130000"/>
              </a:schemeClr>
            </a:gs>
            <a:gs pos="100000">
              <a:schemeClr val="accent2">
                <a:hueOff val="4406136"/>
                <a:satOff val="-5496"/>
                <a:lumOff val="12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C6873D-9EC0-442D-AE0E-D02CC4EFE111}">
      <dsp:nvSpPr>
        <dsp:cNvPr id="0" name=""/>
        <dsp:cNvSpPr/>
      </dsp:nvSpPr>
      <dsp:spPr>
        <a:xfrm>
          <a:off x="4988882" y="2850307"/>
          <a:ext cx="2475507" cy="531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4730184"/>
            <a:satOff val="-4120"/>
            <a:lumOff val="-6"/>
            <a:alphaOff val="0"/>
          </a:schemeClr>
        </a:soli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Kedua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pihak</a:t>
          </a:r>
          <a:endParaRPr lang="en-US" sz="1600" kern="1200" dirty="0"/>
        </a:p>
      </dsp:txBody>
      <dsp:txXfrm>
        <a:off x="4988882" y="2850307"/>
        <a:ext cx="2475507" cy="531097"/>
      </dsp:txXfrm>
    </dsp:sp>
    <dsp:sp modelId="{5CE0DB9B-249B-47C3-8A64-45B3FF0A1DD9}">
      <dsp:nvSpPr>
        <dsp:cNvPr id="0" name=""/>
        <dsp:cNvSpPr/>
      </dsp:nvSpPr>
      <dsp:spPr>
        <a:xfrm rot="5400000">
          <a:off x="6223928" y="3384113"/>
          <a:ext cx="5415" cy="541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D00EA6-E397-47B0-98A9-C9F297682CA7}">
      <dsp:nvSpPr>
        <dsp:cNvPr id="0" name=""/>
        <dsp:cNvSpPr/>
      </dsp:nvSpPr>
      <dsp:spPr>
        <a:xfrm>
          <a:off x="4988882" y="3392235"/>
          <a:ext cx="2475507" cy="531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Belum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diketahui</a:t>
          </a:r>
          <a:endParaRPr lang="en-US" sz="1600" kern="1200" dirty="0"/>
        </a:p>
      </dsp:txBody>
      <dsp:txXfrm>
        <a:off x="4988882" y="3392235"/>
        <a:ext cx="2475507" cy="531097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2EC69F-1BA6-40DA-A33F-4A9A7D5E86D4}">
      <dsp:nvSpPr>
        <dsp:cNvPr id="0" name=""/>
        <dsp:cNvSpPr/>
      </dsp:nvSpPr>
      <dsp:spPr>
        <a:xfrm>
          <a:off x="36" y="225239"/>
          <a:ext cx="3489498" cy="460800"/>
        </a:xfrm>
        <a:prstGeom prst="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smtClean="0"/>
            <a:t>BANK SYARIAH</a:t>
          </a:r>
          <a:endParaRPr lang="en-US" sz="1600" b="1" i="1" kern="1200" dirty="0"/>
        </a:p>
      </dsp:txBody>
      <dsp:txXfrm>
        <a:off x="36" y="225239"/>
        <a:ext cx="3489498" cy="460800"/>
      </dsp:txXfrm>
    </dsp:sp>
    <dsp:sp modelId="{3109CE91-D6ED-4DE1-905B-D118237CEA2C}">
      <dsp:nvSpPr>
        <dsp:cNvPr id="0" name=""/>
        <dsp:cNvSpPr/>
      </dsp:nvSpPr>
      <dsp:spPr>
        <a:xfrm>
          <a:off x="36" y="686039"/>
          <a:ext cx="3489498" cy="2898720"/>
        </a:xfrm>
        <a:prstGeom prst="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Besar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kecilnya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bagi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hasil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diperoleh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deposan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tergantung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pada</a:t>
          </a:r>
          <a:r>
            <a:rPr lang="en-US" sz="1600" kern="1200" dirty="0" smtClean="0"/>
            <a:t>: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Pendapatan</a:t>
          </a:r>
          <a:r>
            <a:rPr lang="en-US" sz="1600" kern="1200" dirty="0" smtClean="0"/>
            <a:t> bank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Nisbah bagi hasil antara nasabah dan bank</a:t>
          </a: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Nominal deposito nasabah</a:t>
          </a: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Rata-rata saldo deposito untuk jangka waktu tertentu yang ada pada bank.</a:t>
          </a: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Jangka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waktu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deposito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karena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berpengaruh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pada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lamanya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investasi</a:t>
          </a:r>
          <a:r>
            <a:rPr lang="en-US" sz="1600" kern="1200" dirty="0" smtClean="0"/>
            <a:t>.</a:t>
          </a:r>
        </a:p>
      </dsp:txBody>
      <dsp:txXfrm>
        <a:off x="36" y="686039"/>
        <a:ext cx="3489498" cy="2898720"/>
      </dsp:txXfrm>
    </dsp:sp>
    <dsp:sp modelId="{E084846A-8DBE-4B98-AEA2-D95D1164A65C}">
      <dsp:nvSpPr>
        <dsp:cNvPr id="0" name=""/>
        <dsp:cNvSpPr/>
      </dsp:nvSpPr>
      <dsp:spPr>
        <a:xfrm>
          <a:off x="3978064" y="225239"/>
          <a:ext cx="3489498" cy="460800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smtClean="0"/>
            <a:t>BANK KONVENSIONAL</a:t>
          </a:r>
          <a:endParaRPr lang="en-US" sz="1600" b="1" i="1" kern="1200" dirty="0"/>
        </a:p>
      </dsp:txBody>
      <dsp:txXfrm>
        <a:off x="3978064" y="225239"/>
        <a:ext cx="3489498" cy="460800"/>
      </dsp:txXfrm>
    </dsp:sp>
    <dsp:sp modelId="{0E5A4471-A729-4430-B9BA-68F1B53CCA10}">
      <dsp:nvSpPr>
        <dsp:cNvPr id="0" name=""/>
        <dsp:cNvSpPr/>
      </dsp:nvSpPr>
      <dsp:spPr>
        <a:xfrm>
          <a:off x="3978064" y="686039"/>
          <a:ext cx="3489498" cy="289872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Besar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kecilnya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bunga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diperoleh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deposan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tergantung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kepada</a:t>
          </a:r>
          <a:r>
            <a:rPr lang="en-US" sz="1600" kern="1200" dirty="0" smtClean="0"/>
            <a:t>: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Tingkat bunga yang berlaku</a:t>
          </a: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Nominal deposito</a:t>
          </a:r>
          <a:endParaRPr 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Jangka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waktu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deposito</a:t>
          </a:r>
          <a:endParaRPr lang="en-US" sz="1600" kern="1200" dirty="0" smtClean="0"/>
        </a:p>
      </dsp:txBody>
      <dsp:txXfrm>
        <a:off x="3978064" y="686039"/>
        <a:ext cx="3489498" cy="2898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83B0B98E-959B-4C27-B686-CF7171AC4705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EFC1380B-8543-4F6F-9B26-4F45D6EF7F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97D-20F0-4AE5-9399-D4B1C3B5BC8E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1D5-FC14-47CF-A487-A1C52C36B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97D-20F0-4AE5-9399-D4B1C3B5BC8E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1D5-FC14-47CF-A487-A1C52C36B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97D-20F0-4AE5-9399-D4B1C3B5BC8E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1D5-FC14-47CF-A487-A1C52C36B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97D-20F0-4AE5-9399-D4B1C3B5BC8E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1D5-FC14-47CF-A487-A1C52C36B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97D-20F0-4AE5-9399-D4B1C3B5BC8E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1D5-FC14-47CF-A487-A1C52C36B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97D-20F0-4AE5-9399-D4B1C3B5BC8E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1D5-FC14-47CF-A487-A1C52C36B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97D-20F0-4AE5-9399-D4B1C3B5BC8E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1D5-FC14-47CF-A487-A1C52C36B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97D-20F0-4AE5-9399-D4B1C3B5BC8E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1D5-FC14-47CF-A487-A1C52C36B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97D-20F0-4AE5-9399-D4B1C3B5BC8E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1D5-FC14-47CF-A487-A1C52C36B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97D-20F0-4AE5-9399-D4B1C3B5BC8E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1D5-FC14-47CF-A487-A1C52C36B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C97D-20F0-4AE5-9399-D4B1C3B5BC8E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1D5-FC14-47CF-A487-A1C52C36B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C97D-20F0-4AE5-9399-D4B1C3B5BC8E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AC1D5-FC14-47CF-A487-A1C52C36BB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11" Type="http://schemas.microsoft.com/office/2007/relationships/diagramDrawing" Target="../diagrams/drawing5.xml"/><Relationship Id="rId5" Type="http://schemas.openxmlformats.org/officeDocument/2006/relationships/diagramData" Target="../diagrams/data5.xml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11" Type="http://schemas.microsoft.com/office/2007/relationships/diagramDrawing" Target="../diagrams/drawing6.xml"/><Relationship Id="rId5" Type="http://schemas.openxmlformats.org/officeDocument/2006/relationships/diagramData" Target="../diagrams/data6.xml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11" Type="http://schemas.microsoft.com/office/2007/relationships/diagramDrawing" Target="../diagrams/drawing7.xml"/><Relationship Id="rId5" Type="http://schemas.openxmlformats.org/officeDocument/2006/relationships/diagramData" Target="../diagrams/data7.xml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11" Type="http://schemas.microsoft.com/office/2007/relationships/diagramDrawing" Target="../diagrams/drawing8.xml"/><Relationship Id="rId5" Type="http://schemas.openxmlformats.org/officeDocument/2006/relationships/diagramData" Target="../diagrams/data8.xml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11" Type="http://schemas.microsoft.com/office/2007/relationships/diagramDrawing" Target="../diagrams/drawing9.xml"/><Relationship Id="rId5" Type="http://schemas.openxmlformats.org/officeDocument/2006/relationships/diagramData" Target="../diagrams/data9.xml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11" Type="http://schemas.microsoft.com/office/2007/relationships/diagramDrawing" Target="../diagrams/drawing10.xml"/><Relationship Id="rId5" Type="http://schemas.openxmlformats.org/officeDocument/2006/relationships/diagramData" Target="../diagrams/data10.xml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1.xml"/><Relationship Id="rId11" Type="http://schemas.microsoft.com/office/2007/relationships/diagramDrawing" Target="../diagrams/drawing11.xml"/><Relationship Id="rId5" Type="http://schemas.openxmlformats.org/officeDocument/2006/relationships/diagramData" Target="../diagrams/data11.xml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microsoft.com/office/2007/relationships/diagramDrawing" Target="../diagrams/drawing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microsoft.com/office/2007/relationships/diagramDrawing" Target="../diagrams/drawing2.xml"/><Relationship Id="rId5" Type="http://schemas.openxmlformats.org/officeDocument/2006/relationships/diagramData" Target="../diagrams/data2.xml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microsoft.com/office/2007/relationships/diagramDrawing" Target="../diagrams/drawing3.xml"/><Relationship Id="rId5" Type="http://schemas.openxmlformats.org/officeDocument/2006/relationships/diagramData" Target="../diagrams/data3.xml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11" Type="http://schemas.microsoft.com/office/2007/relationships/diagramDrawing" Target="../diagrams/drawing4.xml"/><Relationship Id="rId5" Type="http://schemas.openxmlformats.org/officeDocument/2006/relationships/diagramData" Target="../diagrams/data4.xml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10000" contrast="-10000"/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5225"/>
            <a:ext cx="7772400" cy="1831975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latin typeface="Algerian" pitchFamily="82" charset="0"/>
              </a:rPr>
              <a:t/>
            </a:r>
            <a:br>
              <a:rPr lang="id-ID" dirty="0" smtClean="0">
                <a:latin typeface="Algerian" pitchFamily="82" charset="0"/>
              </a:rPr>
            </a:br>
            <a:r>
              <a:rPr lang="id-ID" dirty="0" smtClean="0">
                <a:latin typeface="Algerian" pitchFamily="82" charset="0"/>
              </a:rPr>
              <a:t>COMPANY PROFILE</a:t>
            </a:r>
            <a:br>
              <a:rPr lang="id-ID" dirty="0" smtClean="0">
                <a:latin typeface="Algerian" pitchFamily="82" charset="0"/>
              </a:rPr>
            </a:br>
            <a:r>
              <a:rPr lang="id-ID" sz="6000" dirty="0" smtClean="0">
                <a:latin typeface="Algerian" pitchFamily="82" charset="0"/>
              </a:rPr>
              <a:t>PT BPR SYARIAH </a:t>
            </a:r>
            <a:br>
              <a:rPr lang="id-ID" sz="6000" dirty="0" smtClean="0">
                <a:latin typeface="Algerian" pitchFamily="82" charset="0"/>
              </a:rPr>
            </a:br>
            <a:r>
              <a:rPr lang="id-ID" sz="6000" dirty="0" smtClean="0">
                <a:latin typeface="Algerian" pitchFamily="82" charset="0"/>
              </a:rPr>
              <a:t>KOTA MOJOKERTO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990600"/>
          </a:xfrm>
        </p:spPr>
        <p:txBody>
          <a:bodyPr>
            <a:normAutofit/>
          </a:bodyPr>
          <a:lstStyle/>
          <a:p>
            <a:r>
              <a:rPr lang="id-ID" sz="3600" dirty="0" smtClean="0">
                <a:solidFill>
                  <a:schemeClr val="tx1"/>
                </a:solidFill>
                <a:latin typeface="Brush Script MT" pitchFamily="66" charset="0"/>
              </a:rPr>
              <a:t>Menjalin Ukhuwah Meraih Barokah </a:t>
            </a:r>
            <a:endParaRPr lang="en-US" sz="3600" dirty="0">
              <a:solidFill>
                <a:schemeClr val="tx1"/>
              </a:solidFill>
              <a:latin typeface="Brush Script MT" pitchFamily="66" charset="0"/>
            </a:endParaRPr>
          </a:p>
        </p:txBody>
      </p:sp>
      <p:pic>
        <p:nvPicPr>
          <p:cNvPr id="5" name="Picture 4" descr="Logo BPRS KOTA MOJOKERTO_320P"/>
          <p:cNvPicPr>
            <a:picLocks noChangeAspect="1" noChangeArrowheads="1"/>
          </p:cNvPicPr>
          <p:nvPr/>
        </p:nvPicPr>
        <p:blipFill>
          <a:blip r:embed="rId3" cstate="print">
            <a:lum contrast="18000"/>
          </a:blip>
          <a:srcRect/>
          <a:stretch>
            <a:fillRect/>
          </a:stretch>
        </p:blipFill>
        <p:spPr bwMode="auto">
          <a:xfrm>
            <a:off x="6970715" y="381000"/>
            <a:ext cx="2020885" cy="9906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6" name="Picture 1" descr="E:\Logo IB Perbankan Syaria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1066800" cy="1232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31" y="990600"/>
            <a:ext cx="85774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848600" cy="388620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848600" cy="51456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1447800"/>
            <a:ext cx="7696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Footlight MT Light" pitchFamily="18" charset="0"/>
              </a:rPr>
              <a:t>TABUNGAN (2)</a:t>
            </a:r>
            <a:endParaRPr lang="en-US" sz="2700" b="1" dirty="0">
              <a:latin typeface="Footlight MT Light" pitchFamily="18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2209800"/>
          <a:ext cx="7467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1200" y="53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COMPANY PROFILE PT. BPRS KOTA MOJOKERTO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9" name="Picture 8" descr="Logo BPRS KOTA MOJOKERTO_320P"/>
          <p:cNvPicPr>
            <a:picLocks noChangeAspect="1" noChangeArrowheads="1"/>
          </p:cNvPicPr>
          <p:nvPr/>
        </p:nvPicPr>
        <p:blipFill>
          <a:blip r:embed="rId9" cstate="print">
            <a:lum contrast="18000"/>
          </a:blip>
          <a:srcRect/>
          <a:stretch>
            <a:fillRect/>
          </a:stretch>
        </p:blipFill>
        <p:spPr bwMode="auto">
          <a:xfrm>
            <a:off x="7978861" y="304802"/>
            <a:ext cx="947423" cy="4644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10" name="Picture 1" descr="E:\Logo IB Perbankan Syariah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25623" y="151169"/>
            <a:ext cx="644297" cy="74431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5146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Bauhaus 93" pitchFamily="82" charset="0"/>
              </a:rPr>
              <a:t>SOSIALISASI PT. BPRS KOTA MOJOKERTO</a:t>
            </a:r>
            <a:endParaRPr lang="en-US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Graphic spid="8" grpId="0">
        <p:bldAsOne/>
      </p:bldGraphic>
      <p:bldP spid="7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31" y="990600"/>
            <a:ext cx="85774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848600" cy="388620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848600" cy="51456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1447800"/>
            <a:ext cx="7696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Footlight MT Light" pitchFamily="18" charset="0"/>
              </a:rPr>
              <a:t>PEMBIAYAAN (1)</a:t>
            </a:r>
            <a:endParaRPr lang="en-US" sz="2700" b="1" dirty="0">
              <a:latin typeface="Footlight MT Light" pitchFamily="18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524000" y="1981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81200" y="53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COMPANY PROFILE PT. BPRS KOTA MOJOKERTO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9" name="Picture 8" descr="Logo BPRS KOTA MOJOKERTO_320P"/>
          <p:cNvPicPr>
            <a:picLocks noChangeAspect="1" noChangeArrowheads="1"/>
          </p:cNvPicPr>
          <p:nvPr/>
        </p:nvPicPr>
        <p:blipFill>
          <a:blip r:embed="rId9" cstate="print">
            <a:lum contrast="18000"/>
          </a:blip>
          <a:srcRect/>
          <a:stretch>
            <a:fillRect/>
          </a:stretch>
        </p:blipFill>
        <p:spPr bwMode="auto">
          <a:xfrm>
            <a:off x="7978861" y="304802"/>
            <a:ext cx="947423" cy="4644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10" name="Picture 1" descr="E:\Logo IB Perbankan Syariah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25623" y="151169"/>
            <a:ext cx="644297" cy="74431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5146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Bauhaus 93" pitchFamily="82" charset="0"/>
              </a:rPr>
              <a:t>SOSIALISASI PT. BPRS KOTA MOJOKERTO</a:t>
            </a:r>
            <a:endParaRPr lang="en-US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Graphic spid="7" grpId="0">
        <p:bldAsOne/>
      </p:bldGraphic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31" y="990600"/>
            <a:ext cx="85774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848600" cy="388620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848600" cy="51456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1447800"/>
            <a:ext cx="7696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Footlight MT Light" pitchFamily="18" charset="0"/>
              </a:rPr>
              <a:t>PEMBIAYAAN (2)</a:t>
            </a:r>
            <a:endParaRPr lang="en-US" sz="2700" b="1" dirty="0">
              <a:latin typeface="Footlight MT Light" pitchFamily="18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990600" y="2184400"/>
          <a:ext cx="7162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81200" y="53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COMPANY PROFILE PT. BPRS KOTA MOJOKERTO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9" name="Picture 8" descr="Logo BPRS KOTA MOJOKERTO_320P"/>
          <p:cNvPicPr>
            <a:picLocks noChangeAspect="1" noChangeArrowheads="1"/>
          </p:cNvPicPr>
          <p:nvPr/>
        </p:nvPicPr>
        <p:blipFill>
          <a:blip r:embed="rId9" cstate="print">
            <a:lum contrast="18000"/>
          </a:blip>
          <a:srcRect/>
          <a:stretch>
            <a:fillRect/>
          </a:stretch>
        </p:blipFill>
        <p:spPr bwMode="auto">
          <a:xfrm>
            <a:off x="7978861" y="304802"/>
            <a:ext cx="947423" cy="4644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10" name="Picture 1" descr="E:\Logo IB Perbankan Syariah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25623" y="151169"/>
            <a:ext cx="644297" cy="74431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5146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Bauhaus 93" pitchFamily="82" charset="0"/>
              </a:rPr>
              <a:t>SOSIALISASI PT. BPRS KOTA MOJOKERTO</a:t>
            </a:r>
            <a:endParaRPr lang="en-US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Graphic spid="7" grpId="0">
        <p:bldAsOne/>
      </p:bldGraphic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31" y="990600"/>
            <a:ext cx="85774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848600" cy="388620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848600" cy="51456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1447800"/>
            <a:ext cx="7696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Footlight MT Light" pitchFamily="18" charset="0"/>
              </a:rPr>
              <a:t>PEMBIAYAAN </a:t>
            </a:r>
            <a:r>
              <a:rPr lang="en-US" sz="2700" b="1" dirty="0" smtClean="0">
                <a:latin typeface="Footlight MT Light" pitchFamily="18" charset="0"/>
              </a:rPr>
              <a:t>(</a:t>
            </a:r>
            <a:r>
              <a:rPr lang="id-ID" sz="2700" b="1" dirty="0" smtClean="0">
                <a:latin typeface="Footlight MT Light" pitchFamily="18" charset="0"/>
              </a:rPr>
              <a:t>3</a:t>
            </a:r>
            <a:r>
              <a:rPr lang="en-US" sz="2700" b="1" dirty="0" smtClean="0">
                <a:latin typeface="Footlight MT Light" pitchFamily="18" charset="0"/>
              </a:rPr>
              <a:t>)</a:t>
            </a:r>
            <a:endParaRPr lang="en-US" sz="2700" b="1" dirty="0">
              <a:latin typeface="Footlight MT Ligh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53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COMPANY PROFILE PT. BPRS KOTA MOJOKERTO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9" name="Picture 8" descr="Logo BPRS KOTA MOJOKERTO_320P"/>
          <p:cNvPicPr>
            <a:picLocks noChangeAspect="1" noChangeArrowheads="1"/>
          </p:cNvPicPr>
          <p:nvPr/>
        </p:nvPicPr>
        <p:blipFill>
          <a:blip r:embed="rId5" cstate="print">
            <a:lum contrast="18000"/>
          </a:blip>
          <a:srcRect/>
          <a:stretch>
            <a:fillRect/>
          </a:stretch>
        </p:blipFill>
        <p:spPr bwMode="auto">
          <a:xfrm>
            <a:off x="7978861" y="304802"/>
            <a:ext cx="947423" cy="4644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10" name="Picture 1" descr="E:\Logo IB Perbankan Syaria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25623" y="151169"/>
            <a:ext cx="644297" cy="74431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5146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Bauhaus 93" pitchFamily="82" charset="0"/>
              </a:rPr>
              <a:t>SOSIALISASI PT. BPRS KOTA MOJOKERTO</a:t>
            </a:r>
            <a:endParaRPr lang="en-US" dirty="0">
              <a:latin typeface="Bauhaus 93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2286000"/>
            <a:ext cx="7543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smtClean="0"/>
              <a:t>PUSYAR IB</a:t>
            </a:r>
          </a:p>
          <a:p>
            <a:pPr algn="ctr"/>
            <a:r>
              <a:rPr lang="id-ID" sz="2400" b="1" dirty="0" smtClean="0"/>
              <a:t>PEMBIAYAAN </a:t>
            </a:r>
            <a:r>
              <a:rPr lang="id-ID" sz="2400" b="1" dirty="0" smtClean="0"/>
              <a:t>USAHA </a:t>
            </a:r>
            <a:r>
              <a:rPr lang="id-ID" sz="2400" b="1" dirty="0" smtClean="0"/>
              <a:t>SYARIAH</a:t>
            </a:r>
          </a:p>
          <a:p>
            <a:pPr algn="ctr"/>
            <a:endParaRPr lang="id-ID" sz="2400" dirty="0" smtClean="0"/>
          </a:p>
          <a:p>
            <a:pPr marL="239713" algn="just">
              <a:buNone/>
            </a:pPr>
            <a:r>
              <a:rPr lang="id-ID" sz="2400" dirty="0" smtClean="0"/>
              <a:t>Adalah sebuah produk Kerjasama antara PT BPR SYARIAH KOTA MOJOKERTO dengan BAZ KOTA MOJOKERTO dalam rangka memberikan pembiayaan Murabahah ( JUAL BELI ) yang diperuntukan bagi masyarakat UMKM 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31" y="990600"/>
            <a:ext cx="85774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848600" cy="388620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848600" cy="51456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1447800"/>
            <a:ext cx="7696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Footlight MT Light" pitchFamily="18" charset="0"/>
              </a:rPr>
              <a:t>JASA PERBANKAN</a:t>
            </a:r>
            <a:endParaRPr lang="en-US" sz="2700" b="1" dirty="0">
              <a:latin typeface="Footlight MT Light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0483" y="2461537"/>
            <a:ext cx="7294270" cy="2471008"/>
            <a:chOff x="1000483" y="2461537"/>
            <a:chExt cx="7294270" cy="2471008"/>
          </a:xfrm>
        </p:grpSpPr>
        <p:grpSp>
          <p:nvGrpSpPr>
            <p:cNvPr id="7" name="Group 6"/>
            <p:cNvGrpSpPr/>
            <p:nvPr/>
          </p:nvGrpSpPr>
          <p:grpSpPr>
            <a:xfrm>
              <a:off x="1000483" y="2776963"/>
              <a:ext cx="1906133" cy="1825625"/>
              <a:chOff x="1000483" y="2776963"/>
              <a:chExt cx="1906133" cy="1825625"/>
            </a:xfrm>
          </p:grpSpPr>
          <p:grpSp>
            <p:nvGrpSpPr>
              <p:cNvPr id="8" name="Group 11"/>
              <p:cNvGrpSpPr>
                <a:grpSpLocks/>
              </p:cNvGrpSpPr>
              <p:nvPr/>
            </p:nvGrpSpPr>
            <p:grpSpPr bwMode="auto">
              <a:xfrm>
                <a:off x="1027016" y="2776963"/>
                <a:ext cx="1879600" cy="1825625"/>
                <a:chOff x="2457" y="2000"/>
                <a:chExt cx="901" cy="888"/>
              </a:xfrm>
            </p:grpSpPr>
            <p:pic>
              <p:nvPicPr>
                <p:cNvPr id="10" name="Picture 12" descr="circuler_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ltGray">
                <a:xfrm>
                  <a:off x="2457" y="2000"/>
                  <a:ext cx="901" cy="886"/>
                </a:xfrm>
                <a:prstGeom prst="rect">
                  <a:avLst/>
                </a:prstGeom>
                <a:noFill/>
              </p:spPr>
            </p:pic>
            <p:sp>
              <p:nvSpPr>
                <p:cNvPr id="11" name="Oval 13"/>
                <p:cNvSpPr>
                  <a:spLocks noChangeArrowheads="1"/>
                </p:cNvSpPr>
                <p:nvPr/>
              </p:nvSpPr>
              <p:spPr bwMode="ltGray">
                <a:xfrm>
                  <a:off x="2457" y="2000"/>
                  <a:ext cx="895" cy="8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8F8F8">
                        <a:gamma/>
                        <a:shade val="26275"/>
                        <a:invGamma/>
                        <a:alpha val="89999"/>
                      </a:srgbClr>
                    </a:gs>
                    <a:gs pos="50000">
                      <a:srgbClr val="F8F8F8">
                        <a:alpha val="45000"/>
                      </a:srgbClr>
                    </a:gs>
                    <a:gs pos="100000">
                      <a:srgbClr val="F8F8F8">
                        <a:gamma/>
                        <a:shade val="26275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Freeform 14"/>
                <p:cNvSpPr>
                  <a:spLocks/>
                </p:cNvSpPr>
                <p:nvPr/>
              </p:nvSpPr>
              <p:spPr bwMode="ltGray">
                <a:xfrm>
                  <a:off x="2550" y="2018"/>
                  <a:ext cx="703" cy="308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" name="Group 15"/>
                <p:cNvGrpSpPr>
                  <a:grpSpLocks/>
                </p:cNvGrpSpPr>
                <p:nvPr/>
              </p:nvGrpSpPr>
              <p:grpSpPr bwMode="auto">
                <a:xfrm rot="-1297425" flipH="1" flipV="1">
                  <a:off x="2525" y="2693"/>
                  <a:ext cx="781" cy="188"/>
                  <a:chOff x="2532" y="1051"/>
                  <a:chExt cx="893" cy="246"/>
                </a:xfrm>
              </p:grpSpPr>
              <p:grpSp>
                <p:nvGrpSpPr>
                  <p:cNvPr id="14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2" name="AutoShape 17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8F8F8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AutoShape 18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8F8F8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" name="AutoShape 19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8F8F8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AutoShape 20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8F8F8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5" name="Group 21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16" name="AutoShape 22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8F8F8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AutoShape 23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8F8F8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" name="AutoShape 24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8F8F8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" name="AutoShape 25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8F8F8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9" name="Text Box 44"/>
              <p:cNvSpPr txBox="1">
                <a:spLocks noChangeArrowheads="1"/>
              </p:cNvSpPr>
              <p:nvPr/>
            </p:nvSpPr>
            <p:spPr bwMode="auto">
              <a:xfrm>
                <a:off x="1000483" y="3505200"/>
                <a:ext cx="1905000" cy="275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2000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Jasa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sz="2000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Perbankan</a:t>
                </a:r>
                <a:endParaRPr 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920290" y="3930975"/>
              <a:ext cx="5374463" cy="1001570"/>
              <a:chOff x="2920290" y="3930975"/>
              <a:chExt cx="5374463" cy="1001570"/>
            </a:xfrm>
          </p:grpSpPr>
          <p:sp>
            <p:nvSpPr>
              <p:cNvPr id="27" name="Freeform 49"/>
              <p:cNvSpPr>
                <a:spLocks/>
              </p:cNvSpPr>
              <p:nvPr/>
            </p:nvSpPr>
            <p:spPr bwMode="invGray">
              <a:xfrm rot="16200000" flipH="1">
                <a:off x="2912450" y="3938815"/>
                <a:ext cx="790316" cy="7746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2" y="202"/>
                  </a:cxn>
                  <a:cxn ang="0">
                    <a:pos x="577" y="202"/>
                  </a:cxn>
                  <a:cxn ang="0">
                    <a:pos x="637" y="249"/>
                  </a:cxn>
                  <a:cxn ang="0">
                    <a:pos x="639" y="402"/>
                  </a:cxn>
                  <a:cxn ang="0">
                    <a:pos x="598" y="400"/>
                  </a:cxn>
                  <a:cxn ang="0">
                    <a:pos x="669" y="532"/>
                  </a:cxn>
                  <a:cxn ang="0">
                    <a:pos x="735" y="402"/>
                  </a:cxn>
                  <a:cxn ang="0">
                    <a:pos x="696" y="402"/>
                  </a:cxn>
                  <a:cxn ang="0">
                    <a:pos x="694" y="226"/>
                  </a:cxn>
                  <a:cxn ang="0">
                    <a:pos x="616" y="150"/>
                  </a:cxn>
                  <a:cxn ang="0">
                    <a:pos x="335" y="149"/>
                  </a:cxn>
                  <a:cxn ang="0">
                    <a:pos x="69" y="0"/>
                  </a:cxn>
                  <a:cxn ang="0">
                    <a:pos x="0" y="0"/>
                  </a:cxn>
                </a:cxnLst>
                <a:rect l="0" t="0" r="r" b="b"/>
                <a:pathLst>
                  <a:path w="735" h="532">
                    <a:moveTo>
                      <a:pt x="0" y="0"/>
                    </a:moveTo>
                    <a:cubicBezTo>
                      <a:pt x="0" y="0"/>
                      <a:pt x="85" y="216"/>
                      <a:pt x="382" y="202"/>
                    </a:cubicBezTo>
                    <a:cubicBezTo>
                      <a:pt x="479" y="202"/>
                      <a:pt x="577" y="202"/>
                      <a:pt x="577" y="202"/>
                    </a:cubicBezTo>
                    <a:cubicBezTo>
                      <a:pt x="577" y="202"/>
                      <a:pt x="639" y="201"/>
                      <a:pt x="637" y="249"/>
                    </a:cubicBezTo>
                    <a:cubicBezTo>
                      <a:pt x="638" y="325"/>
                      <a:pt x="639" y="402"/>
                      <a:pt x="639" y="402"/>
                    </a:cubicBezTo>
                    <a:lnTo>
                      <a:pt x="598" y="400"/>
                    </a:lnTo>
                    <a:lnTo>
                      <a:pt x="669" y="532"/>
                    </a:lnTo>
                    <a:lnTo>
                      <a:pt x="735" y="402"/>
                    </a:lnTo>
                    <a:lnTo>
                      <a:pt x="696" y="402"/>
                    </a:lnTo>
                    <a:cubicBezTo>
                      <a:pt x="696" y="402"/>
                      <a:pt x="695" y="314"/>
                      <a:pt x="694" y="226"/>
                    </a:cubicBezTo>
                    <a:cubicBezTo>
                      <a:pt x="687" y="160"/>
                      <a:pt x="616" y="150"/>
                      <a:pt x="616" y="150"/>
                    </a:cubicBezTo>
                    <a:cubicBezTo>
                      <a:pt x="556" y="137"/>
                      <a:pt x="473" y="153"/>
                      <a:pt x="335" y="149"/>
                    </a:cubicBezTo>
                    <a:cubicBezTo>
                      <a:pt x="110" y="126"/>
                      <a:pt x="69" y="0"/>
                      <a:pt x="6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" name="Group 58"/>
              <p:cNvGrpSpPr/>
              <p:nvPr/>
            </p:nvGrpSpPr>
            <p:grpSpPr>
              <a:xfrm>
                <a:off x="3722753" y="4182737"/>
                <a:ext cx="4572000" cy="749808"/>
                <a:chOff x="5056188" y="3519488"/>
                <a:chExt cx="3702050" cy="1066800"/>
              </a:xfrm>
              <a:solidFill>
                <a:schemeClr val="tx2">
                  <a:lumMod val="40000"/>
                  <a:lumOff val="60000"/>
                </a:schemeClr>
              </a:solidFill>
            </p:grpSpPr>
            <p:sp>
              <p:nvSpPr>
                <p:cNvPr id="29" name="AutoShape 7"/>
                <p:cNvSpPr>
                  <a:spLocks noChangeArrowheads="1"/>
                </p:cNvSpPr>
                <p:nvPr/>
              </p:nvSpPr>
              <p:spPr bwMode="gray">
                <a:xfrm>
                  <a:off x="5056188" y="3519488"/>
                  <a:ext cx="3702050" cy="1066800"/>
                </a:xfrm>
                <a:prstGeom prst="roundRect">
                  <a:avLst>
                    <a:gd name="adj" fmla="val 11921"/>
                  </a:avLst>
                </a:prstGeom>
                <a:grpFill/>
                <a:ln w="25400">
                  <a:solidFill>
                    <a:srgbClr val="FEFF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Rectangle 41"/>
                <p:cNvSpPr>
                  <a:spLocks noChangeArrowheads="1"/>
                </p:cNvSpPr>
                <p:nvPr/>
              </p:nvSpPr>
              <p:spPr bwMode="white">
                <a:xfrm>
                  <a:off x="5170528" y="3666549"/>
                  <a:ext cx="3425825" cy="719879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sz="2400" dirty="0" err="1" smtClean="0">
                      <a:solidFill>
                        <a:srgbClr val="FEFFFF"/>
                      </a:solidFill>
                    </a:rPr>
                    <a:t>Penerimaan</a:t>
                  </a:r>
                  <a:r>
                    <a:rPr lang="en-US" sz="2400" dirty="0" smtClean="0">
                      <a:solidFill>
                        <a:srgbClr val="FEFFFF"/>
                      </a:solidFill>
                    </a:rPr>
                    <a:t> </a:t>
                  </a:r>
                  <a:r>
                    <a:rPr lang="en-US" sz="2400" dirty="0" err="1" smtClean="0">
                      <a:solidFill>
                        <a:srgbClr val="FEFFFF"/>
                      </a:solidFill>
                    </a:rPr>
                    <a:t>dan</a:t>
                  </a:r>
                  <a:r>
                    <a:rPr lang="en-US" sz="2400" dirty="0" smtClean="0">
                      <a:solidFill>
                        <a:srgbClr val="FEFFFF"/>
                      </a:solidFill>
                    </a:rPr>
                    <a:t> </a:t>
                  </a:r>
                  <a:r>
                    <a:rPr lang="en-US" sz="2400" dirty="0" err="1" smtClean="0">
                      <a:solidFill>
                        <a:srgbClr val="FEFFFF"/>
                      </a:solidFill>
                    </a:rPr>
                    <a:t>Penyaluran</a:t>
                  </a:r>
                  <a:r>
                    <a:rPr lang="en-US" sz="2400" dirty="0" smtClean="0">
                      <a:solidFill>
                        <a:srgbClr val="FEFFFF"/>
                      </a:solidFill>
                    </a:rPr>
                    <a:t> ZIS</a:t>
                  </a:r>
                  <a:endParaRPr lang="en-US" sz="2400" dirty="0">
                    <a:solidFill>
                      <a:srgbClr val="FEFFFF"/>
                    </a:solidFill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2922659" y="2461537"/>
              <a:ext cx="5361337" cy="1103923"/>
              <a:chOff x="2922659" y="2461537"/>
              <a:chExt cx="5361337" cy="1103923"/>
            </a:xfrm>
          </p:grpSpPr>
          <p:sp>
            <p:nvSpPr>
              <p:cNvPr id="32" name="Freeform 47"/>
              <p:cNvSpPr>
                <a:spLocks/>
              </p:cNvSpPr>
              <p:nvPr/>
            </p:nvSpPr>
            <p:spPr bwMode="invGray">
              <a:xfrm rot="16200000">
                <a:off x="2906993" y="2796188"/>
                <a:ext cx="784938" cy="7536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2" y="202"/>
                  </a:cxn>
                  <a:cxn ang="0">
                    <a:pos x="577" y="202"/>
                  </a:cxn>
                  <a:cxn ang="0">
                    <a:pos x="637" y="249"/>
                  </a:cxn>
                  <a:cxn ang="0">
                    <a:pos x="639" y="402"/>
                  </a:cxn>
                  <a:cxn ang="0">
                    <a:pos x="598" y="400"/>
                  </a:cxn>
                  <a:cxn ang="0">
                    <a:pos x="669" y="532"/>
                  </a:cxn>
                  <a:cxn ang="0">
                    <a:pos x="735" y="402"/>
                  </a:cxn>
                  <a:cxn ang="0">
                    <a:pos x="696" y="402"/>
                  </a:cxn>
                  <a:cxn ang="0">
                    <a:pos x="694" y="226"/>
                  </a:cxn>
                  <a:cxn ang="0">
                    <a:pos x="616" y="150"/>
                  </a:cxn>
                  <a:cxn ang="0">
                    <a:pos x="335" y="149"/>
                  </a:cxn>
                  <a:cxn ang="0">
                    <a:pos x="69" y="0"/>
                  </a:cxn>
                  <a:cxn ang="0">
                    <a:pos x="0" y="0"/>
                  </a:cxn>
                </a:cxnLst>
                <a:rect l="0" t="0" r="r" b="b"/>
                <a:pathLst>
                  <a:path w="735" h="532">
                    <a:moveTo>
                      <a:pt x="0" y="0"/>
                    </a:moveTo>
                    <a:cubicBezTo>
                      <a:pt x="0" y="0"/>
                      <a:pt x="85" y="216"/>
                      <a:pt x="382" y="202"/>
                    </a:cubicBezTo>
                    <a:cubicBezTo>
                      <a:pt x="479" y="202"/>
                      <a:pt x="577" y="202"/>
                      <a:pt x="577" y="202"/>
                    </a:cubicBezTo>
                    <a:cubicBezTo>
                      <a:pt x="577" y="202"/>
                      <a:pt x="639" y="201"/>
                      <a:pt x="637" y="249"/>
                    </a:cubicBezTo>
                    <a:cubicBezTo>
                      <a:pt x="638" y="325"/>
                      <a:pt x="639" y="402"/>
                      <a:pt x="639" y="402"/>
                    </a:cubicBezTo>
                    <a:lnTo>
                      <a:pt x="598" y="400"/>
                    </a:lnTo>
                    <a:lnTo>
                      <a:pt x="669" y="532"/>
                    </a:lnTo>
                    <a:lnTo>
                      <a:pt x="735" y="402"/>
                    </a:lnTo>
                    <a:lnTo>
                      <a:pt x="696" y="402"/>
                    </a:lnTo>
                    <a:cubicBezTo>
                      <a:pt x="696" y="402"/>
                      <a:pt x="695" y="314"/>
                      <a:pt x="694" y="226"/>
                    </a:cubicBezTo>
                    <a:cubicBezTo>
                      <a:pt x="687" y="160"/>
                      <a:pt x="616" y="150"/>
                      <a:pt x="616" y="150"/>
                    </a:cubicBezTo>
                    <a:cubicBezTo>
                      <a:pt x="556" y="137"/>
                      <a:pt x="473" y="153"/>
                      <a:pt x="335" y="149"/>
                    </a:cubicBezTo>
                    <a:cubicBezTo>
                      <a:pt x="110" y="126"/>
                      <a:pt x="69" y="0"/>
                      <a:pt x="6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" name="Group 61"/>
              <p:cNvGrpSpPr/>
              <p:nvPr/>
            </p:nvGrpSpPr>
            <p:grpSpPr>
              <a:xfrm>
                <a:off x="3711996" y="2461537"/>
                <a:ext cx="4572000" cy="749808"/>
                <a:chOff x="5056188" y="3519488"/>
                <a:chExt cx="3702050" cy="1066800"/>
              </a:xfrm>
            </p:grpSpPr>
            <p:sp>
              <p:nvSpPr>
                <p:cNvPr id="34" name="AutoShape 7"/>
                <p:cNvSpPr>
                  <a:spLocks noChangeArrowheads="1"/>
                </p:cNvSpPr>
                <p:nvPr/>
              </p:nvSpPr>
              <p:spPr bwMode="gray">
                <a:xfrm>
                  <a:off x="5056188" y="3519488"/>
                  <a:ext cx="3702050" cy="1066800"/>
                </a:xfrm>
                <a:prstGeom prst="roundRect">
                  <a:avLst>
                    <a:gd name="adj" fmla="val 11921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tint val="8000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25400">
                  <a:solidFill>
                    <a:srgbClr val="FEFF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Rectangle 41"/>
                <p:cNvSpPr>
                  <a:spLocks noChangeArrowheads="1"/>
                </p:cNvSpPr>
                <p:nvPr/>
              </p:nvSpPr>
              <p:spPr bwMode="white">
                <a:xfrm>
                  <a:off x="5170528" y="3594981"/>
                  <a:ext cx="3425825" cy="9161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sz="3200" dirty="0" err="1" smtClean="0">
                      <a:solidFill>
                        <a:srgbClr val="FEFFFF"/>
                      </a:solidFill>
                    </a:rPr>
                    <a:t>Payrol</a:t>
                  </a:r>
                  <a:endParaRPr lang="en-US" sz="3200" dirty="0">
                    <a:solidFill>
                      <a:srgbClr val="FEFFFF"/>
                    </a:solidFill>
                  </a:endParaRPr>
                </a:p>
              </p:txBody>
            </p:sp>
          </p:grpSp>
        </p:grpSp>
      </p:grpSp>
      <p:sp>
        <p:nvSpPr>
          <p:cNvPr id="37" name="TextBox 36"/>
          <p:cNvSpPr txBox="1"/>
          <p:nvPr/>
        </p:nvSpPr>
        <p:spPr>
          <a:xfrm>
            <a:off x="1981200" y="53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COMPANY PROFILE PT. BPRS KOTA MOJOKERTO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38" name="Picture 37" descr="Logo BPRS KOTA MOJOKERTO_320P"/>
          <p:cNvPicPr>
            <a:picLocks noChangeAspect="1" noChangeArrowheads="1"/>
          </p:cNvPicPr>
          <p:nvPr/>
        </p:nvPicPr>
        <p:blipFill>
          <a:blip r:embed="rId6" cstate="print">
            <a:lum contrast="18000"/>
          </a:blip>
          <a:srcRect/>
          <a:stretch>
            <a:fillRect/>
          </a:stretch>
        </p:blipFill>
        <p:spPr bwMode="auto">
          <a:xfrm>
            <a:off x="7978861" y="304802"/>
            <a:ext cx="947423" cy="4644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39" name="Picture 1" descr="E:\Logo IB Perbankan Syariah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25623" y="151169"/>
            <a:ext cx="644297" cy="74431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25146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Bauhaus 93" pitchFamily="82" charset="0"/>
              </a:rPr>
              <a:t>SOSIALISASI PT. BPRS KOTA MOJOKERTO</a:t>
            </a:r>
            <a:endParaRPr lang="en-US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7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31" y="990600"/>
            <a:ext cx="85774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848600" cy="388620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848600" cy="51456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1447800"/>
            <a:ext cx="7696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Footlight MT Light" pitchFamily="18" charset="0"/>
              </a:rPr>
              <a:t>SEGMEN SASARAN</a:t>
            </a:r>
            <a:endParaRPr lang="en-US" sz="2700" b="1" dirty="0">
              <a:latin typeface="Footlight MT Light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68350" y="2438400"/>
            <a:ext cx="7580312" cy="3297238"/>
            <a:chOff x="768350" y="2438400"/>
            <a:chExt cx="7580312" cy="3297238"/>
          </a:xfrm>
        </p:grpSpPr>
        <p:grpSp>
          <p:nvGrpSpPr>
            <p:cNvPr id="66" name="Group 65"/>
            <p:cNvGrpSpPr/>
            <p:nvPr/>
          </p:nvGrpSpPr>
          <p:grpSpPr>
            <a:xfrm>
              <a:off x="2862262" y="2438400"/>
              <a:ext cx="3295650" cy="3297238"/>
              <a:chOff x="3197225" y="2082800"/>
              <a:chExt cx="3295650" cy="3297238"/>
            </a:xfrm>
          </p:grpSpPr>
          <p:sp>
            <p:nvSpPr>
              <p:cNvPr id="67" name="Oval 9"/>
              <p:cNvSpPr>
                <a:spLocks noChangeArrowheads="1"/>
              </p:cNvSpPr>
              <p:nvPr/>
            </p:nvSpPr>
            <p:spPr bwMode="gray">
              <a:xfrm>
                <a:off x="3197225" y="2082800"/>
                <a:ext cx="3295650" cy="3297238"/>
              </a:xfrm>
              <a:prstGeom prst="ellipse">
                <a:avLst/>
              </a:prstGeom>
              <a:noFill/>
              <a:ln w="38100" algn="ctr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8" name="Group 10"/>
              <p:cNvGrpSpPr>
                <a:grpSpLocks/>
              </p:cNvGrpSpPr>
              <p:nvPr/>
            </p:nvGrpSpPr>
            <p:grpSpPr bwMode="auto">
              <a:xfrm>
                <a:off x="3854449" y="2808288"/>
                <a:ext cx="1901825" cy="1901825"/>
                <a:chOff x="2238" y="1769"/>
                <a:chExt cx="1361" cy="1361"/>
              </a:xfrm>
            </p:grpSpPr>
            <p:sp>
              <p:nvSpPr>
                <p:cNvPr id="69" name="Oval 11"/>
                <p:cNvSpPr>
                  <a:spLocks noChangeArrowheads="1"/>
                </p:cNvSpPr>
                <p:nvPr/>
              </p:nvSpPr>
              <p:spPr bwMode="gray">
                <a:xfrm>
                  <a:off x="2238" y="1769"/>
                  <a:ext cx="1361" cy="136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CC">
                        <a:gamma/>
                        <a:tint val="42353"/>
                        <a:invGamma/>
                      </a:srgbClr>
                    </a:gs>
                    <a:gs pos="50000">
                      <a:srgbClr val="0099CC"/>
                    </a:gs>
                    <a:gs pos="100000">
                      <a:srgbClr val="0099CC">
                        <a:gamma/>
                        <a:tint val="42353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Oval 12"/>
                <p:cNvSpPr>
                  <a:spLocks noChangeArrowheads="1"/>
                </p:cNvSpPr>
                <p:nvPr/>
              </p:nvSpPr>
              <p:spPr bwMode="gray">
                <a:xfrm>
                  <a:off x="2327" y="1858"/>
                  <a:ext cx="1183" cy="11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CC">
                        <a:gamma/>
                        <a:shade val="54118"/>
                        <a:invGamma/>
                      </a:srgbClr>
                    </a:gs>
                    <a:gs pos="50000">
                      <a:srgbClr val="0099CC"/>
                    </a:gs>
                    <a:gs pos="100000">
                      <a:srgbClr val="0099CC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Oval 13"/>
                <p:cNvSpPr>
                  <a:spLocks noChangeArrowheads="1"/>
                </p:cNvSpPr>
                <p:nvPr/>
              </p:nvSpPr>
              <p:spPr bwMode="gray">
                <a:xfrm>
                  <a:off x="2328" y="1860"/>
                  <a:ext cx="1183" cy="11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CC">
                        <a:gamma/>
                        <a:shade val="63529"/>
                        <a:invGamma/>
                      </a:srgbClr>
                    </a:gs>
                    <a:gs pos="100000">
                      <a:srgbClr val="0099CC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Oval 14"/>
                <p:cNvSpPr>
                  <a:spLocks noChangeArrowheads="1"/>
                </p:cNvSpPr>
                <p:nvPr/>
              </p:nvSpPr>
              <p:spPr bwMode="gray">
                <a:xfrm>
                  <a:off x="2391" y="1917"/>
                  <a:ext cx="1065" cy="1065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73" name="Group 15"/>
                <p:cNvGrpSpPr>
                  <a:grpSpLocks/>
                </p:cNvGrpSpPr>
                <p:nvPr/>
              </p:nvGrpSpPr>
              <p:grpSpPr bwMode="auto">
                <a:xfrm>
                  <a:off x="2410" y="1929"/>
                  <a:ext cx="1031" cy="1031"/>
                  <a:chOff x="4166" y="1706"/>
                  <a:chExt cx="1252" cy="1252"/>
                </a:xfrm>
              </p:grpSpPr>
              <p:sp>
                <p:nvSpPr>
                  <p:cNvPr id="75" name="Oval 16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Oval 17"/>
                  <p:cNvSpPr>
                    <a:spLocks noChangeArrowheads="1"/>
                  </p:cNvSpPr>
                  <p:nvPr/>
                </p:nvSpPr>
                <p:spPr bwMode="gray">
                  <a:xfrm>
                    <a:off x="4182" y="1713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Oval 18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5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4" name="Text Box 20"/>
                <p:cNvSpPr txBox="1">
                  <a:spLocks noChangeArrowheads="1"/>
                </p:cNvSpPr>
                <p:nvPr/>
              </p:nvSpPr>
              <p:spPr bwMode="gray">
                <a:xfrm>
                  <a:off x="2375" y="2350"/>
                  <a:ext cx="1110" cy="22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1400" dirty="0" smtClean="0">
                      <a:solidFill>
                        <a:srgbClr val="080808"/>
                      </a:solidFill>
                    </a:rPr>
                    <a:t>SEGMEN SASARAN</a:t>
                  </a:r>
                  <a:endParaRPr lang="en-US" sz="1400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768350" y="3924300"/>
              <a:ext cx="3078162" cy="401638"/>
              <a:chOff x="1103313" y="3568700"/>
              <a:chExt cx="3078162" cy="401638"/>
            </a:xfrm>
          </p:grpSpPr>
          <p:sp>
            <p:nvSpPr>
              <p:cNvPr id="80" name="AutoShape 8"/>
              <p:cNvSpPr>
                <a:spLocks noChangeArrowheads="1"/>
              </p:cNvSpPr>
              <p:nvPr/>
            </p:nvSpPr>
            <p:spPr bwMode="invGray">
              <a:xfrm rot="-10800000">
                <a:off x="3421063" y="3633788"/>
                <a:ext cx="760412" cy="255587"/>
              </a:xfrm>
              <a:prstGeom prst="rightArrow">
                <a:avLst>
                  <a:gd name="adj1" fmla="val 35167"/>
                  <a:gd name="adj2" fmla="val 120480"/>
                </a:avLst>
              </a:prstGeom>
              <a:gradFill rotWithShape="1">
                <a:gsLst>
                  <a:gs pos="0">
                    <a:schemeClr val="tx2">
                      <a:gamma/>
                      <a:shade val="89020"/>
                      <a:invGamma/>
                      <a:alpha val="0"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 w="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21"/>
              <p:cNvSpPr>
                <a:spLocks noChangeArrowheads="1"/>
              </p:cNvSpPr>
              <p:nvPr/>
            </p:nvSpPr>
            <p:spPr bwMode="gray">
              <a:xfrm>
                <a:off x="1103313" y="3568700"/>
                <a:ext cx="2281237" cy="40163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28575">
                <a:solidFill>
                  <a:srgbClr val="FEFEFE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b="0" dirty="0" smtClean="0">
                    <a:solidFill>
                      <a:srgbClr val="FEFEFE"/>
                    </a:solidFill>
                  </a:rPr>
                  <a:t>PEGAWAI SWASTA</a:t>
                </a:r>
                <a:endParaRPr lang="en-US" b="0" dirty="0">
                  <a:solidFill>
                    <a:srgbClr val="FEFEFE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371600" y="2514600"/>
              <a:ext cx="2728912" cy="1030288"/>
              <a:chOff x="1706563" y="2159000"/>
              <a:chExt cx="2728912" cy="1030288"/>
            </a:xfrm>
          </p:grpSpPr>
          <p:sp>
            <p:nvSpPr>
              <p:cNvPr id="83" name="AutoShape 5"/>
              <p:cNvSpPr>
                <a:spLocks noChangeArrowheads="1"/>
              </p:cNvSpPr>
              <p:nvPr/>
            </p:nvSpPr>
            <p:spPr bwMode="invGray">
              <a:xfrm rot="35969022">
                <a:off x="3960018" y="2713832"/>
                <a:ext cx="696913" cy="254000"/>
              </a:xfrm>
              <a:prstGeom prst="rightArrow">
                <a:avLst>
                  <a:gd name="adj1" fmla="val 35167"/>
                  <a:gd name="adj2" fmla="val 111109"/>
                </a:avLst>
              </a:prstGeom>
              <a:gradFill rotWithShape="1">
                <a:gsLst>
                  <a:gs pos="0">
                    <a:schemeClr val="tx2">
                      <a:gamma/>
                      <a:shade val="89020"/>
                      <a:invGamma/>
                      <a:alpha val="0"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 w="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22"/>
              <p:cNvSpPr>
                <a:spLocks noChangeArrowheads="1"/>
              </p:cNvSpPr>
              <p:nvPr/>
            </p:nvSpPr>
            <p:spPr bwMode="gray">
              <a:xfrm>
                <a:off x="1706563" y="2159000"/>
                <a:ext cx="2281237" cy="40322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28575">
                <a:solidFill>
                  <a:srgbClr val="FEFEFE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b="0" dirty="0" smtClean="0">
                    <a:solidFill>
                      <a:srgbClr val="FEFEFE"/>
                    </a:solidFill>
                  </a:rPr>
                  <a:t>PNS</a:t>
                </a:r>
                <a:endParaRPr lang="en-US" b="0" dirty="0">
                  <a:solidFill>
                    <a:srgbClr val="FEFEFE"/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1371600" y="4656138"/>
              <a:ext cx="2695575" cy="944562"/>
              <a:chOff x="1706563" y="4300538"/>
              <a:chExt cx="2695575" cy="944562"/>
            </a:xfrm>
          </p:grpSpPr>
          <p:sp>
            <p:nvSpPr>
              <p:cNvPr id="86" name="AutoShape 6"/>
              <p:cNvSpPr>
                <a:spLocks noChangeArrowheads="1"/>
              </p:cNvSpPr>
              <p:nvPr/>
            </p:nvSpPr>
            <p:spPr bwMode="invGray">
              <a:xfrm rot="7535209">
                <a:off x="3925094" y="4521994"/>
                <a:ext cx="698500" cy="255588"/>
              </a:xfrm>
              <a:prstGeom prst="rightArrow">
                <a:avLst>
                  <a:gd name="adj1" fmla="val 35167"/>
                  <a:gd name="adj2" fmla="val 110670"/>
                </a:avLst>
              </a:prstGeom>
              <a:gradFill rotWithShape="1">
                <a:gsLst>
                  <a:gs pos="0">
                    <a:schemeClr val="tx2">
                      <a:gamma/>
                      <a:shade val="89020"/>
                      <a:invGamma/>
                      <a:alpha val="0"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 w="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23"/>
              <p:cNvSpPr>
                <a:spLocks noChangeArrowheads="1"/>
              </p:cNvSpPr>
              <p:nvPr/>
            </p:nvSpPr>
            <p:spPr bwMode="gray">
              <a:xfrm>
                <a:off x="1706563" y="4843463"/>
                <a:ext cx="2281237" cy="4016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28575">
                <a:solidFill>
                  <a:srgbClr val="FEFEFE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0" dirty="0" smtClean="0">
                    <a:solidFill>
                      <a:srgbClr val="FEFEFE"/>
                    </a:solidFill>
                  </a:rPr>
                  <a:t>LEMABAGA PENDIDIKAN</a:t>
                </a:r>
                <a:endParaRPr lang="en-US" sz="1600" b="0" dirty="0">
                  <a:solidFill>
                    <a:srgbClr val="FEFEFE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5207000" y="3924300"/>
              <a:ext cx="3141662" cy="401638"/>
              <a:chOff x="5541963" y="3568700"/>
              <a:chExt cx="3141662" cy="401638"/>
            </a:xfrm>
          </p:grpSpPr>
          <p:sp>
            <p:nvSpPr>
              <p:cNvPr id="89" name="AutoShape 7"/>
              <p:cNvSpPr>
                <a:spLocks noChangeArrowheads="1"/>
              </p:cNvSpPr>
              <p:nvPr/>
            </p:nvSpPr>
            <p:spPr bwMode="invGray">
              <a:xfrm>
                <a:off x="5541963" y="3640138"/>
                <a:ext cx="696912" cy="254000"/>
              </a:xfrm>
              <a:prstGeom prst="rightArrow">
                <a:avLst>
                  <a:gd name="adj1" fmla="val 35167"/>
                  <a:gd name="adj2" fmla="val 111109"/>
                </a:avLst>
              </a:prstGeom>
              <a:gradFill rotWithShape="1">
                <a:gsLst>
                  <a:gs pos="0">
                    <a:schemeClr val="tx2">
                      <a:gamma/>
                      <a:shade val="89020"/>
                      <a:invGamma/>
                      <a:alpha val="0"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 w="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utoShape 24"/>
              <p:cNvSpPr>
                <a:spLocks noChangeArrowheads="1"/>
              </p:cNvSpPr>
              <p:nvPr/>
            </p:nvSpPr>
            <p:spPr bwMode="gray">
              <a:xfrm>
                <a:off x="6335713" y="3568700"/>
                <a:ext cx="2347912" cy="40163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0" scaled="1"/>
              </a:gradFill>
              <a:ln w="28575">
                <a:solidFill>
                  <a:srgbClr val="FEFEFE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 b="0" dirty="0" smtClean="0">
                    <a:solidFill>
                      <a:srgbClr val="FEFEFE"/>
                    </a:solidFill>
                  </a:rPr>
                  <a:t>INDUSTRI MIKRO DAN KECIL</a:t>
                </a:r>
                <a:endParaRPr lang="en-US" sz="1400" b="0" dirty="0">
                  <a:solidFill>
                    <a:srgbClr val="FEFEFE"/>
                  </a:solidFill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4919662" y="2514600"/>
              <a:ext cx="2757488" cy="963613"/>
              <a:chOff x="5254625" y="2159000"/>
              <a:chExt cx="2757488" cy="963613"/>
            </a:xfrm>
          </p:grpSpPr>
          <p:sp>
            <p:nvSpPr>
              <p:cNvPr id="92" name="AutoShape 3"/>
              <p:cNvSpPr>
                <a:spLocks noChangeArrowheads="1"/>
              </p:cNvSpPr>
              <p:nvPr/>
            </p:nvSpPr>
            <p:spPr bwMode="invGray">
              <a:xfrm rot="39573186">
                <a:off x="5033168" y="2647157"/>
                <a:ext cx="696913" cy="254000"/>
              </a:xfrm>
              <a:prstGeom prst="rightArrow">
                <a:avLst>
                  <a:gd name="adj1" fmla="val 35167"/>
                  <a:gd name="adj2" fmla="val 111109"/>
                </a:avLst>
              </a:prstGeom>
              <a:gradFill rotWithShape="1">
                <a:gsLst>
                  <a:gs pos="0">
                    <a:schemeClr val="tx2">
                      <a:gamma/>
                      <a:shade val="89020"/>
                      <a:invGamma/>
                      <a:alpha val="0"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 w="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25"/>
              <p:cNvSpPr>
                <a:spLocks noChangeArrowheads="1"/>
              </p:cNvSpPr>
              <p:nvPr/>
            </p:nvSpPr>
            <p:spPr bwMode="gray">
              <a:xfrm>
                <a:off x="5664200" y="2159000"/>
                <a:ext cx="2347913" cy="40322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28575">
                <a:solidFill>
                  <a:srgbClr val="FEFEFE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b="0" dirty="0" smtClean="0">
                    <a:solidFill>
                      <a:srgbClr val="FEFEFE"/>
                    </a:solidFill>
                  </a:rPr>
                  <a:t>PEDAGANG</a:t>
                </a:r>
                <a:endParaRPr lang="en-US" b="0" dirty="0">
                  <a:solidFill>
                    <a:srgbClr val="FEFEFE"/>
                  </a:solidFill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19662" y="4686300"/>
              <a:ext cx="2757488" cy="914400"/>
              <a:chOff x="5254625" y="4330700"/>
              <a:chExt cx="2757488" cy="914400"/>
            </a:xfrm>
          </p:grpSpPr>
          <p:sp>
            <p:nvSpPr>
              <p:cNvPr id="95" name="AutoShape 4"/>
              <p:cNvSpPr>
                <a:spLocks noChangeArrowheads="1"/>
              </p:cNvSpPr>
              <p:nvPr/>
            </p:nvSpPr>
            <p:spPr bwMode="invGray">
              <a:xfrm rot="3465783">
                <a:off x="5033168" y="4552157"/>
                <a:ext cx="696913" cy="254000"/>
              </a:xfrm>
              <a:prstGeom prst="rightArrow">
                <a:avLst>
                  <a:gd name="adj1" fmla="val 35167"/>
                  <a:gd name="adj2" fmla="val 111109"/>
                </a:avLst>
              </a:prstGeom>
              <a:gradFill rotWithShape="1">
                <a:gsLst>
                  <a:gs pos="0">
                    <a:schemeClr val="tx2">
                      <a:gamma/>
                      <a:shade val="89020"/>
                      <a:invGamma/>
                      <a:alpha val="0"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 w="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26"/>
              <p:cNvSpPr>
                <a:spLocks noChangeArrowheads="1"/>
              </p:cNvSpPr>
              <p:nvPr/>
            </p:nvSpPr>
            <p:spPr bwMode="gray">
              <a:xfrm>
                <a:off x="5664200" y="4843463"/>
                <a:ext cx="2347913" cy="4016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0" scaled="1"/>
              </a:gradFill>
              <a:ln w="28575">
                <a:solidFill>
                  <a:srgbClr val="FEFEFE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b="0" dirty="0" smtClean="0">
                    <a:solidFill>
                      <a:srgbClr val="FEFEFE"/>
                    </a:solidFill>
                  </a:rPr>
                  <a:t>PELAKU USAHA</a:t>
                </a:r>
                <a:endParaRPr lang="en-US" b="0" dirty="0">
                  <a:solidFill>
                    <a:srgbClr val="FEFEFE"/>
                  </a:solidFill>
                </a:endParaRP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1981200" y="53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COMPANY PROFILE PT. BPRS KOTA MOJOKERTO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39" name="Picture 38" descr="Logo BPRS KOTA MOJOKERTO_320P"/>
          <p:cNvPicPr>
            <a:picLocks noChangeAspect="1" noChangeArrowheads="1"/>
          </p:cNvPicPr>
          <p:nvPr/>
        </p:nvPicPr>
        <p:blipFill>
          <a:blip r:embed="rId5" cstate="print">
            <a:lum contrast="18000"/>
          </a:blip>
          <a:srcRect/>
          <a:stretch>
            <a:fillRect/>
          </a:stretch>
        </p:blipFill>
        <p:spPr bwMode="auto">
          <a:xfrm>
            <a:off x="7978861" y="304802"/>
            <a:ext cx="947423" cy="4644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40" name="Picture 1" descr="E:\Logo IB Perbankan Syaria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25623" y="151169"/>
            <a:ext cx="644297" cy="744314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25146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Bauhaus 93" pitchFamily="82" charset="0"/>
              </a:rPr>
              <a:t>SOSIALISASI PT. BPRS KOTA MOJOKERTO</a:t>
            </a:r>
            <a:endParaRPr lang="en-US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8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31" y="990600"/>
            <a:ext cx="85774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848600" cy="388620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848600" cy="51456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1447800"/>
            <a:ext cx="7696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Footlight MT Light" pitchFamily="18" charset="0"/>
              </a:rPr>
              <a:t>PERBEDAAN SISTEM BUNGA DAN BAGI HASIL</a:t>
            </a:r>
            <a:endParaRPr lang="en-US" sz="2700" b="1" dirty="0">
              <a:latin typeface="Footlight MT Light" pitchFamily="18" charset="0"/>
            </a:endParaRPr>
          </a:p>
        </p:txBody>
      </p:sp>
      <p:graphicFrame>
        <p:nvGraphicFramePr>
          <p:cNvPr id="37" name="Diagram 36"/>
          <p:cNvGraphicFramePr/>
          <p:nvPr/>
        </p:nvGraphicFramePr>
        <p:xfrm>
          <a:off x="762000" y="2057400"/>
          <a:ext cx="7467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1200" y="53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COMPANY PROFILE PT. BPRS KOTA MOJOKERTO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8" name="Picture 7" descr="Logo BPRS KOTA MOJOKERTO_320P"/>
          <p:cNvPicPr>
            <a:picLocks noChangeAspect="1" noChangeArrowheads="1"/>
          </p:cNvPicPr>
          <p:nvPr/>
        </p:nvPicPr>
        <p:blipFill>
          <a:blip r:embed="rId9" cstate="print">
            <a:lum contrast="18000"/>
          </a:blip>
          <a:srcRect/>
          <a:stretch>
            <a:fillRect/>
          </a:stretch>
        </p:blipFill>
        <p:spPr bwMode="auto">
          <a:xfrm>
            <a:off x="7978861" y="304802"/>
            <a:ext cx="947423" cy="4644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9" name="Picture 1" descr="E:\Logo IB Perbankan Syariah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25623" y="151169"/>
            <a:ext cx="644297" cy="74431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5146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Bauhaus 93" pitchFamily="82" charset="0"/>
              </a:rPr>
              <a:t>SOSIALISASI PT. BPRS KOTA MOJOKERTO</a:t>
            </a:r>
            <a:endParaRPr lang="en-US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Graphic spid="37" grpId="0">
        <p:bldAsOne/>
      </p:bldGraphic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31" y="990600"/>
            <a:ext cx="85774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848600" cy="388620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848600" cy="51456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1447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Footlight MT Light" pitchFamily="18" charset="0"/>
              </a:rPr>
              <a:t>PERBEDAAN BANK SYARIAH &amp; BANK KONVENSIONAL</a:t>
            </a:r>
            <a:endParaRPr lang="en-US" sz="2400" b="1" dirty="0">
              <a:latin typeface="Footlight MT Light" pitchFamily="18" charset="0"/>
            </a:endParaRPr>
          </a:p>
        </p:txBody>
      </p:sp>
      <p:graphicFrame>
        <p:nvGraphicFramePr>
          <p:cNvPr id="33" name="Diagram 32"/>
          <p:cNvGraphicFramePr/>
          <p:nvPr/>
        </p:nvGraphicFramePr>
        <p:xfrm>
          <a:off x="838200" y="2133600"/>
          <a:ext cx="74676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1200" y="53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COMPANY PROFILE PT. BPRS KOTA MOJOKERTO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8" name="Picture 7" descr="Logo BPRS KOTA MOJOKERTO_320P"/>
          <p:cNvPicPr>
            <a:picLocks noChangeAspect="1" noChangeArrowheads="1"/>
          </p:cNvPicPr>
          <p:nvPr/>
        </p:nvPicPr>
        <p:blipFill>
          <a:blip r:embed="rId9" cstate="print">
            <a:lum contrast="18000"/>
          </a:blip>
          <a:srcRect/>
          <a:stretch>
            <a:fillRect/>
          </a:stretch>
        </p:blipFill>
        <p:spPr bwMode="auto">
          <a:xfrm>
            <a:off x="7978861" y="304802"/>
            <a:ext cx="947423" cy="4644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9" name="Picture 1" descr="E:\Logo IB Perbankan Syariah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25623" y="151169"/>
            <a:ext cx="644297" cy="74431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5146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Bauhaus 93" pitchFamily="82" charset="0"/>
              </a:rPr>
              <a:t>SOSIALISASI PT. BPRS KOTA MOJOKERTO</a:t>
            </a:r>
            <a:endParaRPr lang="en-US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Graphic spid="33" grpId="0">
        <p:bldAsOne/>
      </p:bldGraphic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31" y="990600"/>
            <a:ext cx="85774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848600" cy="388620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848600" cy="51456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1447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Footlight MT Light" pitchFamily="18" charset="0"/>
              </a:rPr>
              <a:t>PERBEDAAN BANK SYARIAH &amp; BANK KONVENSIONAL</a:t>
            </a:r>
            <a:endParaRPr lang="en-US" sz="2400" b="1" dirty="0">
              <a:latin typeface="Footlight MT Light" pitchFamily="18" charset="0"/>
            </a:endParaRPr>
          </a:p>
        </p:txBody>
      </p:sp>
      <p:graphicFrame>
        <p:nvGraphicFramePr>
          <p:cNvPr id="33" name="Diagram 32"/>
          <p:cNvGraphicFramePr/>
          <p:nvPr/>
        </p:nvGraphicFramePr>
        <p:xfrm>
          <a:off x="838200" y="2133600"/>
          <a:ext cx="74676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1200" y="53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COMPANY PROFILE PT. BPRS KOTA MOJOKERTO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8" name="Picture 7" descr="Logo BPRS KOTA MOJOKERTO_320P"/>
          <p:cNvPicPr>
            <a:picLocks noChangeAspect="1" noChangeArrowheads="1"/>
          </p:cNvPicPr>
          <p:nvPr/>
        </p:nvPicPr>
        <p:blipFill>
          <a:blip r:embed="rId9" cstate="print">
            <a:lum contrast="18000"/>
          </a:blip>
          <a:srcRect/>
          <a:stretch>
            <a:fillRect/>
          </a:stretch>
        </p:blipFill>
        <p:spPr bwMode="auto">
          <a:xfrm>
            <a:off x="7978861" y="304802"/>
            <a:ext cx="947423" cy="4644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9" name="Picture 1" descr="E:\Logo IB Perbankan Syariah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25623" y="151169"/>
            <a:ext cx="644297" cy="74431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5146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Bauhaus 93" pitchFamily="82" charset="0"/>
              </a:rPr>
              <a:t>SOSIALISASI PT. BPRS KOTA MOJOKERTO</a:t>
            </a:r>
            <a:endParaRPr lang="en-US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Graphic spid="33" grpId="0">
        <p:bldAsOne/>
      </p:bldGraphic>
      <p:bldP spid="7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31" y="990600"/>
            <a:ext cx="85774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848600" cy="388620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848600" cy="51456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1447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Footlight MT Light" pitchFamily="18" charset="0"/>
              </a:rPr>
              <a:t>PERBEDAAN BANK SYARIAH &amp; BANK KONVENSIONAL</a:t>
            </a:r>
            <a:endParaRPr lang="en-US" sz="2400" b="1" dirty="0">
              <a:latin typeface="Footlight MT Light" pitchFamily="18" charset="0"/>
            </a:endParaRPr>
          </a:p>
        </p:txBody>
      </p:sp>
      <p:graphicFrame>
        <p:nvGraphicFramePr>
          <p:cNvPr id="33" name="Diagram 32"/>
          <p:cNvGraphicFramePr/>
          <p:nvPr/>
        </p:nvGraphicFramePr>
        <p:xfrm>
          <a:off x="838200" y="2133600"/>
          <a:ext cx="74676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1200" y="53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COMPANY PROFILE PT. BPRS KOTA MOJOKERTO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8" name="Picture 7" descr="Logo BPRS KOTA MOJOKERTO_320P"/>
          <p:cNvPicPr>
            <a:picLocks noChangeAspect="1" noChangeArrowheads="1"/>
          </p:cNvPicPr>
          <p:nvPr/>
        </p:nvPicPr>
        <p:blipFill>
          <a:blip r:embed="rId9" cstate="print">
            <a:lum contrast="18000"/>
          </a:blip>
          <a:srcRect/>
          <a:stretch>
            <a:fillRect/>
          </a:stretch>
        </p:blipFill>
        <p:spPr bwMode="auto">
          <a:xfrm>
            <a:off x="7978861" y="304802"/>
            <a:ext cx="947423" cy="4644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9" name="Picture 1" descr="E:\Logo IB Perbankan Syariah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25623" y="151169"/>
            <a:ext cx="644297" cy="74431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5146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Bauhaus 93" pitchFamily="82" charset="0"/>
              </a:rPr>
              <a:t>SOSIALISASI PT. BPRS KOTA MOJOKERTO</a:t>
            </a:r>
            <a:endParaRPr lang="en-US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Graphic spid="33" grpId="0">
        <p:bldAsOne/>
      </p:bldGraphic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31" y="990600"/>
            <a:ext cx="85774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848600" cy="388620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848600" cy="51456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1447800"/>
            <a:ext cx="7696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Footlight MT Light" pitchFamily="18" charset="0"/>
              </a:rPr>
              <a:t>JARINGAN KANTOR</a:t>
            </a:r>
            <a:endParaRPr lang="en-US" sz="2700" b="1" dirty="0">
              <a:latin typeface="Footlight MT Light" pitchFamily="18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838200" y="2362200"/>
          <a:ext cx="7391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81200" y="53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COMPANY PROFILE PT. BPRS KOTA MOJOKERTO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9" name="Picture 8" descr="Logo BPRS KOTA MOJOKERTO_320P"/>
          <p:cNvPicPr>
            <a:picLocks noChangeAspect="1" noChangeArrowheads="1"/>
          </p:cNvPicPr>
          <p:nvPr/>
        </p:nvPicPr>
        <p:blipFill>
          <a:blip r:embed="rId9" cstate="print">
            <a:lum contrast="18000"/>
          </a:blip>
          <a:srcRect/>
          <a:stretch>
            <a:fillRect/>
          </a:stretch>
        </p:blipFill>
        <p:spPr bwMode="auto">
          <a:xfrm>
            <a:off x="7978861" y="304802"/>
            <a:ext cx="947423" cy="4644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10" name="Picture 1" descr="E:\Logo IB Perbankan Syariah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25623" y="151169"/>
            <a:ext cx="644297" cy="74431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5146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Bauhaus 93" pitchFamily="82" charset="0"/>
              </a:rPr>
              <a:t>SOSIALISASI PT. BPRS KOTA MOJOKERTO</a:t>
            </a:r>
            <a:endParaRPr lang="en-US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Graphic spid="7" grpId="0">
        <p:bldAsOne/>
      </p:bldGraphic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31" y="990600"/>
            <a:ext cx="85774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848600" cy="388620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848600" cy="51456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1447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Footlight MT Light" pitchFamily="18" charset="0"/>
              </a:rPr>
              <a:t>SKEMA PEMBIAYAAN AL SYIRKAH </a:t>
            </a:r>
            <a:r>
              <a:rPr lang="en-US" sz="2400" b="1" dirty="0" err="1" smtClean="0">
                <a:latin typeface="Footlight MT Light" pitchFamily="18" charset="0"/>
              </a:rPr>
              <a:t>iB</a:t>
            </a:r>
            <a:endParaRPr lang="en-US" sz="2400" b="1" dirty="0">
              <a:latin typeface="Footlight MT Light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62000" y="2590800"/>
            <a:ext cx="7553325" cy="2895600"/>
            <a:chOff x="219075" y="2133600"/>
            <a:chExt cx="8924925" cy="39624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343275" y="2133600"/>
              <a:ext cx="2590800" cy="533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/>
                <a:t>Perjanjian Bagi Hasil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419475" y="4495800"/>
              <a:ext cx="2590800" cy="533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/>
                <a:t>PROYEK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114675" y="5562600"/>
              <a:ext cx="3429000" cy="533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/>
                <a:t>KEUNTUNGAN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6467475" y="2895600"/>
              <a:ext cx="2286000" cy="9906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600" dirty="0"/>
                <a:t>BANK/</a:t>
              </a:r>
            </a:p>
            <a:p>
              <a:pPr algn="ctr"/>
              <a:r>
                <a:rPr lang="en-US" sz="1600" dirty="0"/>
                <a:t>SHAHIBUL MAAL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752475" y="2895600"/>
              <a:ext cx="2362200" cy="914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400" dirty="0"/>
                <a:t>MUDHARIB/NASABAH</a:t>
              </a: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714875" y="2743200"/>
              <a:ext cx="0" cy="16002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2962275" y="3733800"/>
              <a:ext cx="1447800" cy="5334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H="1">
              <a:off x="5095875" y="3810000"/>
              <a:ext cx="1752600" cy="4572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4714875" y="5105400"/>
              <a:ext cx="0" cy="3810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7610475" y="2362200"/>
              <a:ext cx="0" cy="533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1819275" y="2362200"/>
              <a:ext cx="0" cy="533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6543675" y="5867400"/>
              <a:ext cx="10668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H="1">
              <a:off x="1743075" y="5867400"/>
              <a:ext cx="13716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 flipV="1">
              <a:off x="7610475" y="3886200"/>
              <a:ext cx="0" cy="19812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 flipV="1">
              <a:off x="1743075" y="3886200"/>
              <a:ext cx="0" cy="19812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Text Box 36"/>
            <p:cNvSpPr txBox="1">
              <a:spLocks noChangeArrowheads="1"/>
            </p:cNvSpPr>
            <p:nvPr/>
          </p:nvSpPr>
          <p:spPr bwMode="auto">
            <a:xfrm>
              <a:off x="219075" y="4527550"/>
              <a:ext cx="1474788" cy="366713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/>
                <a:t>NISBAH X %</a:t>
              </a:r>
            </a:p>
          </p:txBody>
        </p: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7670800" y="4603750"/>
              <a:ext cx="1473200" cy="366713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/>
                <a:t>NISBAH Y %</a:t>
              </a:r>
            </a:p>
          </p:txBody>
        </p:sp>
        <p:sp>
          <p:nvSpPr>
            <p:cNvPr id="25" name="Text Box 38"/>
            <p:cNvSpPr txBox="1">
              <a:spLocks noChangeArrowheads="1"/>
            </p:cNvSpPr>
            <p:nvPr/>
          </p:nvSpPr>
          <p:spPr bwMode="auto">
            <a:xfrm>
              <a:off x="5918200" y="3968750"/>
              <a:ext cx="1493838" cy="3048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400" b="1" dirty="0"/>
                <a:t>MODAL 100 %</a:t>
              </a:r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2108200" y="4044950"/>
              <a:ext cx="1122363" cy="3048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400" b="1" dirty="0"/>
                <a:t>KEAHLIAN</a:t>
              </a:r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>
              <a:off x="1819275" y="2362200"/>
              <a:ext cx="15240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Line 42"/>
            <p:cNvSpPr>
              <a:spLocks noChangeShapeType="1"/>
            </p:cNvSpPr>
            <p:nvPr/>
          </p:nvSpPr>
          <p:spPr bwMode="auto">
            <a:xfrm flipH="1">
              <a:off x="5934075" y="2362200"/>
              <a:ext cx="16764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81200" y="53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COMPANY PROFILE PT. BPRS KOTA MOJOKERTO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31" name="Picture 30" descr="Logo BPRS KOTA MOJOKERTO_320P"/>
          <p:cNvPicPr>
            <a:picLocks noChangeAspect="1" noChangeArrowheads="1"/>
          </p:cNvPicPr>
          <p:nvPr/>
        </p:nvPicPr>
        <p:blipFill>
          <a:blip r:embed="rId5" cstate="print">
            <a:lum contrast="18000"/>
          </a:blip>
          <a:srcRect/>
          <a:stretch>
            <a:fillRect/>
          </a:stretch>
        </p:blipFill>
        <p:spPr bwMode="auto">
          <a:xfrm>
            <a:off x="7978861" y="304802"/>
            <a:ext cx="947423" cy="4644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32" name="Picture 1" descr="E:\Logo IB Perbankan Syaria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25623" y="151169"/>
            <a:ext cx="644297" cy="744314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25146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Bauhaus 93" pitchFamily="82" charset="0"/>
              </a:rPr>
              <a:t>SOSIALISASI PT. BPRS KOTA MOJOKERTO</a:t>
            </a:r>
            <a:endParaRPr lang="en-US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31" y="990600"/>
            <a:ext cx="85774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848600" cy="388620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848600" cy="51456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1447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Footlight MT Light" pitchFamily="18" charset="0"/>
              </a:rPr>
              <a:t>SKEMA PEMBIAYAAN IJARAH AL FAEDAH</a:t>
            </a:r>
            <a:endParaRPr lang="en-US" sz="2400" b="1" dirty="0">
              <a:latin typeface="Footlight MT Light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85800" y="2819400"/>
            <a:ext cx="8763000" cy="2667000"/>
            <a:chOff x="381000" y="1879600"/>
            <a:chExt cx="9359900" cy="2997200"/>
          </a:xfrm>
        </p:grpSpPr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381000" y="1905000"/>
              <a:ext cx="1828800" cy="10668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Pemilik Aset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3289300" y="3746500"/>
              <a:ext cx="1905000" cy="11303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Objek Sewa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6477000" y="1879600"/>
              <a:ext cx="1828800" cy="1092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Penyewa</a:t>
              </a: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3949700" y="2413000"/>
              <a:ext cx="0" cy="1219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4559300" y="2438400"/>
              <a:ext cx="1828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482600" y="3175000"/>
              <a:ext cx="2819400" cy="7493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Memperoleh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sewa</a:t>
              </a:r>
              <a:r>
                <a:rPr lang="en-US" sz="1600" b="1" dirty="0">
                  <a:solidFill>
                    <a:schemeClr val="tx1"/>
                  </a:solidFill>
                </a:rPr>
                <a:t>/</a:t>
              </a:r>
              <a:r>
                <a:rPr lang="en-US" sz="1600" b="1" dirty="0" err="1">
                  <a:solidFill>
                    <a:schemeClr val="tx1"/>
                  </a:solidFill>
                </a:rPr>
                <a:t>upah</a:t>
              </a:r>
              <a:r>
                <a:rPr lang="en-US" sz="1600" b="1" dirty="0">
                  <a:solidFill>
                    <a:schemeClr val="tx1"/>
                  </a:solidFill>
                </a:rPr>
                <a:t>/fee</a:t>
              </a:r>
            </a:p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atas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aset</a:t>
              </a:r>
              <a:r>
                <a:rPr lang="en-US" sz="1600" b="1" dirty="0">
                  <a:solidFill>
                    <a:schemeClr val="tx1"/>
                  </a:solidFill>
                </a:rPr>
                <a:t> yang </a:t>
              </a:r>
              <a:r>
                <a:rPr lang="en-US" sz="1600" b="1" dirty="0" err="1">
                  <a:solidFill>
                    <a:schemeClr val="tx1"/>
                  </a:solidFill>
                </a:rPr>
                <a:t>disewakan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4635500" y="3111500"/>
              <a:ext cx="5105400" cy="6096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         </a:t>
              </a:r>
              <a:r>
                <a:rPr lang="en-US" sz="1600" b="1" dirty="0" err="1" smtClean="0">
                  <a:solidFill>
                    <a:schemeClr val="tx1"/>
                  </a:solidFill>
                </a:rPr>
                <a:t>Memperoleh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manfaat</a:t>
              </a:r>
              <a:r>
                <a:rPr lang="en-US" sz="1600" b="1" dirty="0">
                  <a:solidFill>
                    <a:schemeClr val="tx1"/>
                  </a:solidFill>
                </a:rPr>
                <a:t>/</a:t>
              </a:r>
              <a:r>
                <a:rPr lang="en-US" sz="1600" b="1" dirty="0" err="1">
                  <a:solidFill>
                    <a:schemeClr val="tx1"/>
                  </a:solidFill>
                </a:rPr>
                <a:t>hak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guna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aset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>
              <a:off x="2286000" y="2438400"/>
              <a:ext cx="1676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4572000" y="2438400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981200" y="53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COMPANY PROFILE PT. BPRS KOTA MOJOKERTO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42" name="Picture 41" descr="Logo BPRS KOTA MOJOKERTO_320P"/>
          <p:cNvPicPr>
            <a:picLocks noChangeAspect="1" noChangeArrowheads="1"/>
          </p:cNvPicPr>
          <p:nvPr/>
        </p:nvPicPr>
        <p:blipFill>
          <a:blip r:embed="rId5" cstate="print">
            <a:lum contrast="18000"/>
          </a:blip>
          <a:srcRect/>
          <a:stretch>
            <a:fillRect/>
          </a:stretch>
        </p:blipFill>
        <p:spPr bwMode="auto">
          <a:xfrm>
            <a:off x="7978861" y="304802"/>
            <a:ext cx="947423" cy="4644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43" name="Picture 1" descr="E:\Logo IB Perbankan Syaria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25623" y="151169"/>
            <a:ext cx="644297" cy="74431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25146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Bauhaus 93" pitchFamily="82" charset="0"/>
              </a:rPr>
              <a:t>SOSIALISASI PT. BPRS KOTA MOJOKERTO</a:t>
            </a:r>
            <a:endParaRPr lang="en-US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1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31" y="990600"/>
            <a:ext cx="85774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848600" cy="388620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848600" cy="51456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1447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Footlight MT Light" pitchFamily="18" charset="0"/>
              </a:rPr>
              <a:t>SKEMA PEMBIAYAAN AL AMANAH </a:t>
            </a:r>
            <a:r>
              <a:rPr lang="en-US" sz="2400" b="1" dirty="0" err="1" smtClean="0">
                <a:latin typeface="Footlight MT Light" pitchFamily="18" charset="0"/>
              </a:rPr>
              <a:t>iB</a:t>
            </a:r>
            <a:endParaRPr lang="en-US" sz="2400" b="1" dirty="0">
              <a:latin typeface="Footlight MT Light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09600" y="2286000"/>
            <a:ext cx="8118703" cy="3581400"/>
            <a:chOff x="609600" y="2286000"/>
            <a:chExt cx="8118703" cy="3581400"/>
          </a:xfrm>
        </p:grpSpPr>
        <p:grpSp>
          <p:nvGrpSpPr>
            <p:cNvPr id="46" name="Group 45"/>
            <p:cNvGrpSpPr/>
            <p:nvPr/>
          </p:nvGrpSpPr>
          <p:grpSpPr>
            <a:xfrm>
              <a:off x="1692298" y="2286000"/>
              <a:ext cx="7036005" cy="3581400"/>
              <a:chOff x="1295400" y="1447800"/>
              <a:chExt cx="7990235" cy="4343400"/>
            </a:xfrm>
          </p:grpSpPr>
          <p:sp>
            <p:nvSpPr>
              <p:cNvPr id="17" name="Rounded Rectangle 4"/>
              <p:cNvSpPr>
                <a:spLocks noChangeArrowheads="1"/>
              </p:cNvSpPr>
              <p:nvPr/>
            </p:nvSpPr>
            <p:spPr bwMode="auto">
              <a:xfrm>
                <a:off x="3200400" y="4724400"/>
                <a:ext cx="2667000" cy="1066800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id-ID"/>
              </a:p>
            </p:txBody>
          </p:sp>
          <p:cxnSp>
            <p:nvCxnSpPr>
              <p:cNvPr id="19" name="Straight Arrow Connector 5"/>
              <p:cNvCxnSpPr>
                <a:cxnSpLocks noChangeShapeType="1"/>
              </p:cNvCxnSpPr>
              <p:nvPr/>
            </p:nvCxnSpPr>
            <p:spPr bwMode="auto">
              <a:xfrm>
                <a:off x="3352800" y="2667000"/>
                <a:ext cx="2209800" cy="1588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0" name="Straight Arrow Connector 6"/>
              <p:cNvCxnSpPr>
                <a:cxnSpLocks noChangeShapeType="1"/>
              </p:cNvCxnSpPr>
              <p:nvPr/>
            </p:nvCxnSpPr>
            <p:spPr bwMode="auto">
              <a:xfrm rot="10800000">
                <a:off x="3429000" y="3352800"/>
                <a:ext cx="2057400" cy="1588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21" name="Oval 11"/>
              <p:cNvSpPr>
                <a:spLocks noChangeArrowheads="1"/>
              </p:cNvSpPr>
              <p:nvPr/>
            </p:nvSpPr>
            <p:spPr bwMode="auto">
              <a:xfrm>
                <a:off x="6036734" y="2464340"/>
                <a:ext cx="2590800" cy="12192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2400" b="1" dirty="0" smtClean="0"/>
                  <a:t>PEMBELI</a:t>
                </a:r>
                <a:endParaRPr lang="en-US" sz="2400" b="1" dirty="0"/>
              </a:p>
            </p:txBody>
          </p:sp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3873376" y="4959485"/>
                <a:ext cx="1396614" cy="559892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2400" b="1" dirty="0"/>
                  <a:t>SUPLIER</a:t>
                </a:r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 flipV="1">
                <a:off x="1295400" y="1676400"/>
                <a:ext cx="0" cy="7620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>
                <a:off x="1295400" y="1676400"/>
                <a:ext cx="213360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5334000" y="1752600"/>
                <a:ext cx="198120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>
                <a:off x="7315200" y="1752600"/>
                <a:ext cx="0" cy="6096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 Box 18"/>
              <p:cNvSpPr txBox="1">
                <a:spLocks noChangeArrowheads="1"/>
              </p:cNvSpPr>
              <p:nvPr/>
            </p:nvSpPr>
            <p:spPr bwMode="auto">
              <a:xfrm>
                <a:off x="3505200" y="1447800"/>
                <a:ext cx="2317301" cy="709195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marL="342900" indent="-342900">
                  <a:buFontTx/>
                  <a:buAutoNum type="arabicPeriod"/>
                </a:pPr>
                <a:r>
                  <a:rPr lang="en-US" sz="1600" b="1" dirty="0" err="1"/>
                  <a:t>Negosiasi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dan</a:t>
                </a:r>
                <a:r>
                  <a:rPr lang="en-US" sz="1600" b="1" dirty="0"/>
                  <a:t> per</a:t>
                </a:r>
              </a:p>
              <a:p>
                <a:pPr marL="342900" indent="-342900"/>
                <a:r>
                  <a:rPr lang="en-US" sz="1600" b="1" dirty="0"/>
                  <a:t>      </a:t>
                </a:r>
                <a:r>
                  <a:rPr lang="en-US" sz="1600" b="1" dirty="0" err="1"/>
                  <a:t>syaratan</a:t>
                </a:r>
                <a:endParaRPr lang="en-US" sz="1600" b="1" dirty="0"/>
              </a:p>
            </p:txBody>
          </p:sp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3641725" y="2241550"/>
                <a:ext cx="1750573" cy="4105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600" b="1" dirty="0"/>
                  <a:t>2. </a:t>
                </a:r>
                <a:r>
                  <a:rPr lang="en-US" sz="1600" b="1" dirty="0" err="1"/>
                  <a:t>Akad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jual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beli</a:t>
                </a:r>
                <a:endParaRPr lang="en-US" sz="1600" b="1" dirty="0"/>
              </a:p>
            </p:txBody>
          </p:sp>
          <p:sp>
            <p:nvSpPr>
              <p:cNvPr id="34" name="Text Box 20"/>
              <p:cNvSpPr txBox="1">
                <a:spLocks noChangeArrowheads="1"/>
              </p:cNvSpPr>
              <p:nvPr/>
            </p:nvSpPr>
            <p:spPr bwMode="auto">
              <a:xfrm>
                <a:off x="3641725" y="3460750"/>
                <a:ext cx="990227" cy="4105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600" b="1"/>
                  <a:t>6. Bayar</a:t>
                </a:r>
              </a:p>
            </p:txBody>
          </p:sp>
          <p:sp>
            <p:nvSpPr>
              <p:cNvPr id="37" name="Line 21"/>
              <p:cNvSpPr>
                <a:spLocks noChangeShapeType="1"/>
              </p:cNvSpPr>
              <p:nvPr/>
            </p:nvSpPr>
            <p:spPr bwMode="auto">
              <a:xfrm>
                <a:off x="1295400" y="3657600"/>
                <a:ext cx="0" cy="16002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22"/>
              <p:cNvSpPr>
                <a:spLocks noChangeShapeType="1"/>
              </p:cNvSpPr>
              <p:nvPr/>
            </p:nvSpPr>
            <p:spPr bwMode="auto">
              <a:xfrm>
                <a:off x="1295400" y="5257800"/>
                <a:ext cx="1828800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24"/>
              <p:cNvSpPr>
                <a:spLocks noChangeShapeType="1"/>
              </p:cNvSpPr>
              <p:nvPr/>
            </p:nvSpPr>
            <p:spPr bwMode="auto">
              <a:xfrm>
                <a:off x="5867400" y="5257800"/>
                <a:ext cx="152400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25"/>
              <p:cNvSpPr>
                <a:spLocks noChangeShapeType="1"/>
              </p:cNvSpPr>
              <p:nvPr/>
            </p:nvSpPr>
            <p:spPr bwMode="auto">
              <a:xfrm flipV="1">
                <a:off x="7391400" y="3733800"/>
                <a:ext cx="0" cy="152400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26"/>
              <p:cNvSpPr txBox="1">
                <a:spLocks noChangeArrowheads="1"/>
              </p:cNvSpPr>
              <p:nvPr/>
            </p:nvSpPr>
            <p:spPr bwMode="auto">
              <a:xfrm>
                <a:off x="1431925" y="4832350"/>
                <a:ext cx="1531688" cy="4105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600" b="1"/>
                  <a:t>3. Beli Barang</a:t>
                </a:r>
              </a:p>
            </p:txBody>
          </p:sp>
          <p:sp>
            <p:nvSpPr>
              <p:cNvPr id="44" name="Text Box 27"/>
              <p:cNvSpPr txBox="1">
                <a:spLocks noChangeArrowheads="1"/>
              </p:cNvSpPr>
              <p:nvPr/>
            </p:nvSpPr>
            <p:spPr bwMode="auto">
              <a:xfrm>
                <a:off x="6003925" y="4908550"/>
                <a:ext cx="903285" cy="4105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600" b="1"/>
                  <a:t>4.Kirim</a:t>
                </a:r>
              </a:p>
            </p:txBody>
          </p:sp>
          <p:sp>
            <p:nvSpPr>
              <p:cNvPr id="45" name="Text Box 28"/>
              <p:cNvSpPr txBox="1">
                <a:spLocks noChangeArrowheads="1"/>
              </p:cNvSpPr>
              <p:nvPr/>
            </p:nvSpPr>
            <p:spPr bwMode="auto">
              <a:xfrm>
                <a:off x="7527925" y="3765550"/>
                <a:ext cx="1757710" cy="709195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600" b="1" dirty="0"/>
                  <a:t>5.Terima </a:t>
                </a:r>
                <a:r>
                  <a:rPr lang="en-US" sz="1600" b="1" dirty="0" err="1"/>
                  <a:t>Barang</a:t>
                </a:r>
                <a:endParaRPr lang="en-US" sz="1600" b="1" dirty="0"/>
              </a:p>
              <a:p>
                <a:r>
                  <a:rPr lang="en-US" sz="1600" b="1" dirty="0"/>
                  <a:t>   &amp; </a:t>
                </a:r>
                <a:r>
                  <a:rPr lang="en-US" sz="1600" b="1" dirty="0" err="1"/>
                  <a:t>dokumen</a:t>
                </a:r>
                <a:endParaRPr lang="en-US" sz="1600" b="1" dirty="0"/>
              </a:p>
            </p:txBody>
          </p:sp>
        </p:grpSp>
        <p:sp>
          <p:nvSpPr>
            <p:cNvPr id="47" name="Oval 11"/>
            <p:cNvSpPr>
              <a:spLocks noChangeArrowheads="1"/>
            </p:cNvSpPr>
            <p:nvPr/>
          </p:nvSpPr>
          <p:spPr bwMode="auto">
            <a:xfrm>
              <a:off x="609600" y="3124200"/>
              <a:ext cx="2281395" cy="100530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400" b="1" dirty="0" smtClean="0"/>
                <a:t>PENJUAL</a:t>
              </a:r>
              <a:endParaRPr lang="en-US" sz="2400" b="1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981200" y="53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COMPANY PROFILE PT. BPRS KOTA MOJOKERTO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50" name="Picture 49" descr="Logo BPRS KOTA MOJOKERTO_320P"/>
          <p:cNvPicPr>
            <a:picLocks noChangeAspect="1" noChangeArrowheads="1"/>
          </p:cNvPicPr>
          <p:nvPr/>
        </p:nvPicPr>
        <p:blipFill>
          <a:blip r:embed="rId5" cstate="print">
            <a:lum contrast="18000"/>
          </a:blip>
          <a:srcRect/>
          <a:stretch>
            <a:fillRect/>
          </a:stretch>
        </p:blipFill>
        <p:spPr bwMode="auto">
          <a:xfrm>
            <a:off x="7978861" y="304802"/>
            <a:ext cx="947423" cy="4644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51" name="Picture 1" descr="E:\Logo IB Perbankan Syaria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25623" y="151169"/>
            <a:ext cx="644297" cy="744314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25146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Bauhaus 93" pitchFamily="82" charset="0"/>
              </a:rPr>
              <a:t>SOSIALISASI PT. BPRS KOTA MOJOKERTO</a:t>
            </a:r>
            <a:endParaRPr lang="en-US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9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31" y="990600"/>
            <a:ext cx="85774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848600" cy="388620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848600" cy="51456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14478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Footlight MT Light" pitchFamily="18" charset="0"/>
              </a:rPr>
              <a:t>PENGHARGAAN YANG DITERIMA PT. BPRS KOTA MOJOKERTO</a:t>
            </a:r>
            <a:endParaRPr lang="en-US" sz="2000" b="1" dirty="0">
              <a:latin typeface="Footlight MT Light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81200" y="53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COMPANY PROFILE PT. BPRS KOTA MOJOKERTO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50" name="Picture 49" descr="Logo BPRS KOTA MOJOKERTO_320P"/>
          <p:cNvPicPr>
            <a:picLocks noChangeAspect="1" noChangeArrowheads="1"/>
          </p:cNvPicPr>
          <p:nvPr/>
        </p:nvPicPr>
        <p:blipFill>
          <a:blip r:embed="rId5" cstate="print">
            <a:lum contrast="18000"/>
          </a:blip>
          <a:srcRect/>
          <a:stretch>
            <a:fillRect/>
          </a:stretch>
        </p:blipFill>
        <p:spPr bwMode="auto">
          <a:xfrm>
            <a:off x="7978861" y="304802"/>
            <a:ext cx="947423" cy="4644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51" name="Picture 1" descr="E:\Logo IB Perbankan Syaria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25623" y="151169"/>
            <a:ext cx="644297" cy="744314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25146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Bauhaus 93" pitchFamily="82" charset="0"/>
              </a:rPr>
              <a:t>SOSIALISASI PT. BPRS KOTA MOJOKERTO</a:t>
            </a:r>
            <a:endParaRPr lang="en-US" dirty="0">
              <a:latin typeface="Bauhaus 93" pitchFamily="82" charset="0"/>
            </a:endParaRPr>
          </a:p>
        </p:txBody>
      </p:sp>
      <p:pic>
        <p:nvPicPr>
          <p:cNvPr id="1026" name="Picture 2" descr="C:\Documents and Settings\Jetway\My Documents\penghargaan008.jpg"/>
          <p:cNvPicPr>
            <a:picLocks noChangeAspect="1" noChangeArrowheads="1"/>
          </p:cNvPicPr>
          <p:nvPr/>
        </p:nvPicPr>
        <p:blipFill>
          <a:blip r:embed="rId7"/>
          <a:srcRect l="34970" t="12172" r="45886" b="71382"/>
          <a:stretch>
            <a:fillRect/>
          </a:stretch>
        </p:blipFill>
        <p:spPr bwMode="auto">
          <a:xfrm rot="16200000">
            <a:off x="3557504" y="2767096"/>
            <a:ext cx="1905000" cy="2314408"/>
          </a:xfrm>
          <a:prstGeom prst="rect">
            <a:avLst/>
          </a:prstGeom>
          <a:noFill/>
        </p:spPr>
      </p:pic>
      <p:pic>
        <p:nvPicPr>
          <p:cNvPr id="33" name="Picture 2" descr="C:\Documents and Settings\Jetway\My Documents\penghargaan008.jpg"/>
          <p:cNvPicPr>
            <a:picLocks noChangeAspect="1" noChangeArrowheads="1"/>
          </p:cNvPicPr>
          <p:nvPr/>
        </p:nvPicPr>
        <p:blipFill>
          <a:blip r:embed="rId7"/>
          <a:srcRect l="55037" t="12112" r="25819" b="71382"/>
          <a:stretch>
            <a:fillRect/>
          </a:stretch>
        </p:blipFill>
        <p:spPr bwMode="auto">
          <a:xfrm rot="16200000">
            <a:off x="1038726" y="2161673"/>
            <a:ext cx="1828800" cy="2229853"/>
          </a:xfrm>
          <a:prstGeom prst="rect">
            <a:avLst/>
          </a:prstGeom>
          <a:noFill/>
        </p:spPr>
      </p:pic>
      <p:pic>
        <p:nvPicPr>
          <p:cNvPr id="35" name="Picture 2" descr="C:\Documents and Settings\Jetway\My Documents\penghargaan008.jpg"/>
          <p:cNvPicPr>
            <a:picLocks noChangeAspect="1" noChangeArrowheads="1"/>
          </p:cNvPicPr>
          <p:nvPr/>
        </p:nvPicPr>
        <p:blipFill>
          <a:blip r:embed="rId7"/>
          <a:srcRect l="13728" t="12112" r="65113" b="71382"/>
          <a:stretch>
            <a:fillRect/>
          </a:stretch>
        </p:blipFill>
        <p:spPr bwMode="auto">
          <a:xfrm rot="16200000">
            <a:off x="5901267" y="3471334"/>
            <a:ext cx="2133600" cy="23537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9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10000" contrast="-10000"/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990600"/>
          </a:xfrm>
        </p:spPr>
        <p:txBody>
          <a:bodyPr>
            <a:normAutofit/>
          </a:bodyPr>
          <a:lstStyle/>
          <a:p>
            <a:r>
              <a:rPr lang="id-ID" sz="3600" dirty="0" smtClean="0">
                <a:solidFill>
                  <a:schemeClr val="tx1"/>
                </a:solidFill>
                <a:latin typeface="Brush Script MT" pitchFamily="66" charset="0"/>
              </a:rPr>
              <a:t>Sosialisasi PT PBRS Kota Mojokerto</a:t>
            </a:r>
            <a:endParaRPr lang="en-US" sz="3600" dirty="0">
              <a:solidFill>
                <a:schemeClr val="tx1"/>
              </a:solidFill>
              <a:latin typeface="Brush Script MT" pitchFamily="66" charset="0"/>
            </a:endParaRPr>
          </a:p>
        </p:txBody>
      </p:sp>
      <p:pic>
        <p:nvPicPr>
          <p:cNvPr id="5" name="Picture 4" descr="Logo BPRS KOTA MOJOKERTO_320P"/>
          <p:cNvPicPr>
            <a:picLocks noChangeAspect="1" noChangeArrowheads="1"/>
          </p:cNvPicPr>
          <p:nvPr/>
        </p:nvPicPr>
        <p:blipFill>
          <a:blip r:embed="rId3" cstate="print">
            <a:lum contrast="18000"/>
          </a:blip>
          <a:srcRect/>
          <a:stretch>
            <a:fillRect/>
          </a:stretch>
        </p:blipFill>
        <p:spPr bwMode="auto">
          <a:xfrm>
            <a:off x="6970715" y="381000"/>
            <a:ext cx="2020885" cy="9906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6" name="Picture 1" descr="E:\Logo IB Perbankan Syaria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1066800" cy="1232404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31" y="990600"/>
            <a:ext cx="85774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848600" cy="388620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848600" cy="51456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1396425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Footlight MT Light" pitchFamily="18" charset="0"/>
              </a:rPr>
              <a:t>PENGURUS</a:t>
            </a:r>
            <a:endParaRPr lang="en-US" sz="3200" b="1" dirty="0">
              <a:latin typeface="Footlight MT Light" pitchFamily="18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762000" y="2209800"/>
          <a:ext cx="75438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81200" y="53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COMPANY PROFILE PT. BPRS KOTA MOJOKERTO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9" name="Picture 8" descr="Logo BPRS KOTA MOJOKERTO_320P"/>
          <p:cNvPicPr>
            <a:picLocks noChangeAspect="1" noChangeArrowheads="1"/>
          </p:cNvPicPr>
          <p:nvPr/>
        </p:nvPicPr>
        <p:blipFill>
          <a:blip r:embed="rId9" cstate="print">
            <a:lum contrast="18000"/>
          </a:blip>
          <a:srcRect/>
          <a:stretch>
            <a:fillRect/>
          </a:stretch>
        </p:blipFill>
        <p:spPr bwMode="auto">
          <a:xfrm>
            <a:off x="7978861" y="304802"/>
            <a:ext cx="947423" cy="4644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10" name="Picture 1" descr="E:\Logo IB Perbankan Syariah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25623" y="151169"/>
            <a:ext cx="644297" cy="74431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5146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Bauhaus 93" pitchFamily="82" charset="0"/>
              </a:rPr>
              <a:t>SOSIALISASI PT. BPRS KOTA MOJOKERTO</a:t>
            </a:r>
            <a:endParaRPr lang="en-US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Graphic spid="7" grpId="0">
        <p:bldAsOne/>
      </p:bldGraphic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31" y="990600"/>
            <a:ext cx="85774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848600" cy="388620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848600" cy="51456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1396425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smtClean="0">
                <a:latin typeface="Footlight MT Light" pitchFamily="18" charset="0"/>
              </a:rPr>
              <a:t>KINERJA PT BPRS</a:t>
            </a:r>
            <a:endParaRPr lang="en-US" sz="3200" b="1" dirty="0">
              <a:latin typeface="Footlight MT Ligh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53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COMPANY PROFILE PT. BPRS KOTA MOJOKERTO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9" name="Picture 8" descr="Logo BPRS KOTA MOJOKERTO_320P"/>
          <p:cNvPicPr>
            <a:picLocks noChangeAspect="1" noChangeArrowheads="1"/>
          </p:cNvPicPr>
          <p:nvPr/>
        </p:nvPicPr>
        <p:blipFill>
          <a:blip r:embed="rId5" cstate="print">
            <a:lum contrast="18000"/>
          </a:blip>
          <a:srcRect/>
          <a:stretch>
            <a:fillRect/>
          </a:stretch>
        </p:blipFill>
        <p:spPr bwMode="auto">
          <a:xfrm>
            <a:off x="7978861" y="304802"/>
            <a:ext cx="947423" cy="4644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10" name="Picture 1" descr="E:\Logo IB Perbankan Syaria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25623" y="151169"/>
            <a:ext cx="644297" cy="74431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5146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Bauhaus 93" pitchFamily="82" charset="0"/>
              </a:rPr>
              <a:t>SOSIALISASI PT. BPRS KOTA MOJOKERTO</a:t>
            </a:r>
            <a:endParaRPr lang="en-US" dirty="0">
              <a:latin typeface="Bauhaus 93" pitchFamily="82" charset="0"/>
            </a:endParaRPr>
          </a:p>
        </p:txBody>
      </p:sp>
      <p:graphicFrame>
        <p:nvGraphicFramePr>
          <p:cNvPr id="12" name="Group 222"/>
          <p:cNvGraphicFramePr>
            <a:graphicFrameLocks noGrp="1"/>
          </p:cNvGraphicFramePr>
          <p:nvPr>
            <p:ph idx="1"/>
          </p:nvPr>
        </p:nvGraphicFramePr>
        <p:xfrm>
          <a:off x="685800" y="2667000"/>
          <a:ext cx="7634287" cy="1828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23764"/>
                <a:gridCol w="1192866"/>
                <a:gridCol w="1259136"/>
                <a:gridCol w="1234094"/>
                <a:gridCol w="1362213"/>
                <a:gridCol w="1362214"/>
              </a:tblGrid>
              <a:tr h="38946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/>
                      </a:r>
                      <a:b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2013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2014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2015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</a:tr>
              <a:tr h="27181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ASSET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6.926.921.751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20.364.049.038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27.108.493.680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44.766.833.592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65.660.693.800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</a:tr>
              <a:tr h="27316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MODAL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4.164.350.000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6.205.793.500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6.772.462.999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6.772.462.999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10.272.462.999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</a:tr>
              <a:tr h="27316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PEMBIAYAAN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4.783.951.017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12.756.309.019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15.172.046.256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28.954.525.657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40.655.174.606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</a:tr>
              <a:tr h="27316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DPK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2.725.151.282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7.488.287.322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12.783.638.106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16.704.423.562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19.847.923.614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</a:tr>
              <a:tr h="27181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LABA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11.842.792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398.024.367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827.268.210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1.096.980.177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697.716.914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31" y="990600"/>
            <a:ext cx="85774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848600" cy="388620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848600" cy="51456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1447800"/>
            <a:ext cx="7696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Footlight MT Light" pitchFamily="18" charset="0"/>
              </a:rPr>
              <a:t>VISI </a:t>
            </a:r>
            <a:r>
              <a:rPr lang="en-US" sz="2700" b="1" dirty="0" err="1" smtClean="0">
                <a:latin typeface="Footlight MT Light" pitchFamily="18" charset="0"/>
              </a:rPr>
              <a:t>dan</a:t>
            </a:r>
            <a:r>
              <a:rPr lang="en-US" sz="2700" b="1" dirty="0" smtClean="0">
                <a:latin typeface="Footlight MT Light" pitchFamily="18" charset="0"/>
              </a:rPr>
              <a:t> MISI</a:t>
            </a:r>
            <a:endParaRPr lang="en-US" sz="2700" b="1" dirty="0">
              <a:latin typeface="Footlight MT Light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2209800"/>
            <a:ext cx="7696200" cy="3581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4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 dirty="0" err="1" smtClean="0">
                <a:solidFill>
                  <a:srgbClr val="000000"/>
                </a:solidFill>
                <a:latin typeface="Bell MT" pitchFamily="18" charset="0"/>
              </a:rPr>
              <a:t>Visi</a:t>
            </a:r>
            <a:r>
              <a:rPr lang="en-US" b="1" dirty="0" smtClean="0">
                <a:solidFill>
                  <a:srgbClr val="000000"/>
                </a:solidFill>
                <a:latin typeface="Bell MT" pitchFamily="18" charset="0"/>
              </a:rPr>
              <a:t>  PT BPR SYARIAH KOTA MOJOKERTO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</a:p>
          <a:p>
            <a:pPr marL="400050" lvl="1" indent="-227013">
              <a:lnSpc>
                <a:spcPct val="84000"/>
              </a:lnSpc>
              <a:spcBef>
                <a:spcPts val="363"/>
              </a:spcBef>
              <a:buSzPct val="45000"/>
              <a:buFont typeface="Symbol" charset="2"/>
              <a:buChar char="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Menjadikan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BPRS yang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terkemuka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profesional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bisa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memberikan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kemaslahatan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bagi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masyarakat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Mojokerto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khususnya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masyarakat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Jawa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Timur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pada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umumnya</a:t>
            </a:r>
            <a:endParaRPr lang="en-US" dirty="0" smtClean="0">
              <a:solidFill>
                <a:srgbClr val="000000"/>
              </a:solidFill>
              <a:latin typeface="Bell MT" pitchFamily="18" charset="0"/>
            </a:endParaRPr>
          </a:p>
          <a:p>
            <a:pPr>
              <a:lnSpc>
                <a:spcPct val="84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 smtClean="0">
              <a:solidFill>
                <a:srgbClr val="000000"/>
              </a:solidFill>
              <a:latin typeface="Bell MT" pitchFamily="18" charset="0"/>
            </a:endParaRPr>
          </a:p>
          <a:p>
            <a:pPr>
              <a:lnSpc>
                <a:spcPct val="84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 dirty="0" err="1" smtClean="0">
                <a:solidFill>
                  <a:srgbClr val="000000"/>
                </a:solidFill>
                <a:latin typeface="Bell MT" pitchFamily="18" charset="0"/>
              </a:rPr>
              <a:t>Misi</a:t>
            </a:r>
            <a:r>
              <a:rPr lang="en-US" b="1" dirty="0" smtClean="0">
                <a:solidFill>
                  <a:srgbClr val="000000"/>
                </a:solidFill>
                <a:latin typeface="Bell MT" pitchFamily="18" charset="0"/>
              </a:rPr>
              <a:t> PT BPR SYARIAH KOTA MOJOKERTO</a:t>
            </a:r>
          </a:p>
          <a:p>
            <a:pPr marL="400050" lvl="1" indent="-227013">
              <a:lnSpc>
                <a:spcPct val="84000"/>
              </a:lnSpc>
              <a:spcBef>
                <a:spcPts val="363"/>
              </a:spcBef>
              <a:buSzPct val="45000"/>
              <a:buFont typeface="Symbol" charset="2"/>
              <a:buChar char="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Memberikan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pelayanan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perbankan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Syariah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pada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masyarakat</a:t>
            </a:r>
            <a:endParaRPr lang="en-US" dirty="0" smtClean="0">
              <a:solidFill>
                <a:srgbClr val="000000"/>
              </a:solidFill>
              <a:latin typeface="Bell MT" pitchFamily="18" charset="0"/>
            </a:endParaRPr>
          </a:p>
          <a:p>
            <a:pPr marL="400050" lvl="1" indent="-227013">
              <a:lnSpc>
                <a:spcPct val="84000"/>
              </a:lnSpc>
              <a:spcBef>
                <a:spcPts val="363"/>
              </a:spcBef>
              <a:buSzPct val="45000"/>
              <a:buFont typeface="Symbol" charset="2"/>
              <a:buChar char="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Memberdayakan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ekonomi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kerakyatan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dapat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memberikan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  </a:t>
            </a:r>
          </a:p>
          <a:p>
            <a:pPr marL="400050" indent="-227013">
              <a:lnSpc>
                <a:spcPct val="84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kemaslatan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bagi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masyarakat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</a:p>
          <a:p>
            <a:pPr marL="400050" lvl="1" indent="-227013">
              <a:lnSpc>
                <a:spcPct val="84000"/>
              </a:lnSpc>
              <a:spcBef>
                <a:spcPts val="363"/>
              </a:spcBef>
              <a:buSzPct val="45000"/>
              <a:buFont typeface="Symbol" charset="2"/>
              <a:buChar char="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Menjadi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perusahaan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profesional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menguntungkan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</a:p>
          <a:p>
            <a:pPr marL="400050" indent="-227013">
              <a:lnSpc>
                <a:spcPct val="84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berkembang</a:t>
            </a:r>
            <a:endParaRPr lang="en-US" dirty="0" smtClean="0">
              <a:solidFill>
                <a:srgbClr val="000000"/>
              </a:solidFill>
              <a:latin typeface="Bell MT" pitchFamily="18" charset="0"/>
            </a:endParaRPr>
          </a:p>
          <a:p>
            <a:pPr marL="400050" lvl="1" indent="-227013">
              <a:lnSpc>
                <a:spcPct val="84000"/>
              </a:lnSpc>
              <a:spcBef>
                <a:spcPts val="363"/>
              </a:spcBef>
              <a:buSzPct val="45000"/>
              <a:buFont typeface="Symbol" charset="2"/>
              <a:buChar char="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Meningkatkan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kualitas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pegawai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profesional,dan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mengerti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sepenuhnya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aspek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aspek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perbankan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Bell MT" pitchFamily="18" charset="0"/>
              </a:rPr>
              <a:t>syariah</a:t>
            </a:r>
            <a:r>
              <a:rPr lang="en-US" dirty="0" smtClean="0">
                <a:solidFill>
                  <a:srgbClr val="000000"/>
                </a:solidFill>
                <a:latin typeface="Bell MT" pitchFamily="18" charset="0"/>
              </a:rPr>
              <a:t> </a:t>
            </a:r>
            <a:endParaRPr lang="en-US" dirty="0">
              <a:solidFill>
                <a:srgbClr val="000000"/>
              </a:solidFill>
              <a:latin typeface="Bell MT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3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COMPANY PROFILE PT. BPRS KOTA MOJOKERTO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8" name="Picture 7" descr="Logo BPRS KOTA MOJOKERTO_320P"/>
          <p:cNvPicPr>
            <a:picLocks noChangeAspect="1" noChangeArrowheads="1"/>
          </p:cNvPicPr>
          <p:nvPr/>
        </p:nvPicPr>
        <p:blipFill>
          <a:blip r:embed="rId5" cstate="print">
            <a:lum contrast="18000"/>
          </a:blip>
          <a:srcRect/>
          <a:stretch>
            <a:fillRect/>
          </a:stretch>
        </p:blipFill>
        <p:spPr bwMode="auto">
          <a:xfrm>
            <a:off x="7978861" y="304802"/>
            <a:ext cx="947423" cy="4644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9" name="Picture 1" descr="E:\Logo IB Perbankan Syaria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25623" y="151169"/>
            <a:ext cx="644297" cy="74431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5146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Bauhaus 93" pitchFamily="82" charset="0"/>
              </a:rPr>
              <a:t>SOSIALISASI PT. BPRS KOTA MOJOKERTO</a:t>
            </a:r>
            <a:endParaRPr lang="en-US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31" y="990600"/>
            <a:ext cx="85774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848600" cy="388620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848600" cy="51456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1447800"/>
            <a:ext cx="7696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Footlight MT Light" pitchFamily="18" charset="0"/>
              </a:rPr>
              <a:t>SEJARAH SINGKAT (1)</a:t>
            </a:r>
            <a:endParaRPr lang="en-US" sz="2700" b="1" dirty="0">
              <a:latin typeface="Footlight MT Light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2209800"/>
            <a:ext cx="7696200" cy="3866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538"/>
              </a:spcBef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Pemerintah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Kota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Mojokerto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melalui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Perda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No. 6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Tahun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2009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merintis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untuk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mendirikan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lembaga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keuangan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Syari’ah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yaitu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PT Bank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Pembiayaan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Rakyat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Syari’ah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Kota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Mojokerto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538"/>
              </a:spcBef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600" dirty="0">
                <a:solidFill>
                  <a:srgbClr val="000000"/>
                </a:solidFill>
                <a:latin typeface="Book Antiqua" pitchFamily="16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Dan Alhamdulillah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berdasarkan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surat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ijin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prinsip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No. 13/66/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Dpbs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dan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surat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ijin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operasional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No. 13/44/KEP.GBI/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DpG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/2011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dari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Bank Indonesia.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Sejak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Tanggal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1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Juli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2011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secara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resmi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BPRS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beroperasional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dengan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modal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dasar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Rp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. 8M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dengan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modal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awal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yang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telah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disetor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Rp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. 2.M. yang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komposisi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kepemilikannya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dimiliki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oleh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Pemerintah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Kota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Mojokerto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sebesar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99 %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dan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1 %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dari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6" charset="0"/>
              </a:rPr>
              <a:t>perorangan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538"/>
              </a:spcBef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Book Antiqua" pitchFamily="16" charset="0"/>
              </a:rPr>
              <a:t>		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53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COMPANY PROFILE PT. BPRS KOTA MOJOKERTO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8" name="Picture 7" descr="Logo BPRS KOTA MOJOKERTO_320P"/>
          <p:cNvPicPr>
            <a:picLocks noChangeAspect="1" noChangeArrowheads="1"/>
          </p:cNvPicPr>
          <p:nvPr/>
        </p:nvPicPr>
        <p:blipFill>
          <a:blip r:embed="rId5" cstate="print">
            <a:lum contrast="18000"/>
          </a:blip>
          <a:srcRect/>
          <a:stretch>
            <a:fillRect/>
          </a:stretch>
        </p:blipFill>
        <p:spPr bwMode="auto">
          <a:xfrm>
            <a:off x="7978861" y="304802"/>
            <a:ext cx="947423" cy="4644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9" name="Picture 1" descr="E:\Logo IB Perbankan Syaria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25623" y="151169"/>
            <a:ext cx="644297" cy="74431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5146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Bauhaus 93" pitchFamily="82" charset="0"/>
              </a:rPr>
              <a:t>SOSIALISASI PT. BPRS KOTA MOJOKERTO</a:t>
            </a:r>
            <a:endParaRPr lang="en-US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31" y="990600"/>
            <a:ext cx="85774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848600" cy="388620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848600" cy="51456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1447800"/>
            <a:ext cx="7696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Footlight MT Light" pitchFamily="18" charset="0"/>
              </a:rPr>
              <a:t>SEJARAH SINGKAT (2)</a:t>
            </a:r>
            <a:endParaRPr lang="en-US" sz="2700" b="1" dirty="0">
              <a:latin typeface="Footlight MT Light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2209800"/>
            <a:ext cx="7696200" cy="541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538"/>
              </a:spcBef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latin typeface="Book Antiqua" pitchFamily="16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Dan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seiring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dengan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perkembangannya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PT. Bank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Pembiayaan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Rakyat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Syari’ah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Kota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Mojokerto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melalui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Perda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No. 12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Tahun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2013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kini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dilakukan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perubahan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modal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dasar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dari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8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Miliar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menjadi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32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Miliar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dengan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pemenuhan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modal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disetor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dari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2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Miliar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dan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sampai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dengan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akhir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tahun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2014  </a:t>
            </a:r>
            <a:r>
              <a:rPr lang="en-US" sz="1600" dirty="0" err="1" smtClean="0">
                <a:solidFill>
                  <a:srgbClr val="000000"/>
                </a:solidFill>
                <a:latin typeface="Book Antiqua" pitchFamily="18" charset="0"/>
              </a:rPr>
              <a:t>menjadi</a:t>
            </a:r>
            <a:r>
              <a:rPr lang="en-US" sz="1600" dirty="0" smtClean="0">
                <a:solidFill>
                  <a:srgbClr val="000000"/>
                </a:solidFill>
                <a:latin typeface="Book Antiqua" pitchFamily="18" charset="0"/>
              </a:rPr>
              <a:t>  Rp.11.3 M </a:t>
            </a:r>
          </a:p>
          <a:p>
            <a:pPr marL="273050" indent="-273050">
              <a:lnSpc>
                <a:spcPct val="150000"/>
              </a:lnSpc>
              <a:spcBef>
                <a:spcPts val="363"/>
              </a:spcBef>
              <a:buClr>
                <a:srgbClr val="629DD1"/>
              </a:buClr>
              <a:buSzPct val="85000"/>
              <a:buFont typeface="Wingdings 2" pitchFamily="18" charset="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600" b="1" dirty="0" err="1" smtClean="0">
                <a:latin typeface="Book Antiqua" pitchFamily="18" charset="0"/>
              </a:rPr>
              <a:t>Perijinan</a:t>
            </a:r>
            <a:r>
              <a:rPr lang="en-US" sz="1600" b="1" dirty="0" smtClean="0">
                <a:latin typeface="Book Antiqua" pitchFamily="18" charset="0"/>
              </a:rPr>
              <a:t>:</a:t>
            </a:r>
          </a:p>
          <a:p>
            <a:pPr marL="273050" indent="-273050">
              <a:lnSpc>
                <a:spcPct val="15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600" dirty="0" smtClean="0">
                <a:latin typeface="Book Antiqua" pitchFamily="18" charset="0"/>
              </a:rPr>
              <a:t>- </a:t>
            </a:r>
            <a:r>
              <a:rPr lang="en-US" sz="1600" b="1" dirty="0" err="1" smtClean="0">
                <a:latin typeface="Book Antiqua" pitchFamily="18" charset="0"/>
              </a:rPr>
              <a:t>Akta</a:t>
            </a:r>
            <a:r>
              <a:rPr lang="en-US" sz="1600" b="1" dirty="0" smtClean="0">
                <a:latin typeface="Book Antiqua" pitchFamily="18" charset="0"/>
              </a:rPr>
              <a:t> </a:t>
            </a:r>
            <a:r>
              <a:rPr lang="en-US" sz="1600" b="1" dirty="0" err="1" smtClean="0">
                <a:latin typeface="Book Antiqua" pitchFamily="18" charset="0"/>
              </a:rPr>
              <a:t>Pendirian</a:t>
            </a:r>
            <a:r>
              <a:rPr lang="en-US" sz="1600" dirty="0" smtClean="0">
                <a:latin typeface="Book Antiqua" pitchFamily="18" charset="0"/>
              </a:rPr>
              <a:t>            : No.1 </a:t>
            </a:r>
            <a:r>
              <a:rPr lang="en-US" sz="1600" dirty="0" err="1" smtClean="0">
                <a:latin typeface="Book Antiqua" pitchFamily="18" charset="0"/>
              </a:rPr>
              <a:t>Tanggal</a:t>
            </a:r>
            <a:r>
              <a:rPr lang="en-US" sz="1600" dirty="0" smtClean="0">
                <a:latin typeface="Book Antiqua" pitchFamily="18" charset="0"/>
              </a:rPr>
              <a:t> 11 </a:t>
            </a:r>
            <a:r>
              <a:rPr lang="en-US" sz="1600" dirty="0" err="1" smtClean="0">
                <a:latin typeface="Book Antiqua" pitchFamily="18" charset="0"/>
              </a:rPr>
              <a:t>februari</a:t>
            </a:r>
            <a:r>
              <a:rPr lang="en-US" sz="1600" dirty="0" smtClean="0">
                <a:latin typeface="Book Antiqua" pitchFamily="18" charset="0"/>
              </a:rPr>
              <a:t> 2011 </a:t>
            </a:r>
            <a:r>
              <a:rPr lang="en-US" sz="1600" dirty="0" err="1" smtClean="0">
                <a:latin typeface="Book Antiqua" pitchFamily="18" charset="0"/>
              </a:rPr>
              <a:t>oleh</a:t>
            </a:r>
            <a:r>
              <a:rPr lang="en-US" sz="1600" dirty="0" smtClean="0">
                <a:latin typeface="Book Antiqua" pitchFamily="18" charset="0"/>
              </a:rPr>
              <a:t> </a:t>
            </a:r>
            <a:r>
              <a:rPr lang="en-US" sz="1600" dirty="0" err="1" smtClean="0">
                <a:latin typeface="Book Antiqua" pitchFamily="18" charset="0"/>
              </a:rPr>
              <a:t>Notaris</a:t>
            </a:r>
            <a:r>
              <a:rPr lang="en-US" sz="1600" dirty="0" smtClean="0">
                <a:latin typeface="Book Antiqua" pitchFamily="18" charset="0"/>
              </a:rPr>
              <a:t> </a:t>
            </a:r>
            <a:r>
              <a:rPr lang="en-US" sz="1600" dirty="0" err="1" smtClean="0">
                <a:latin typeface="Book Antiqua" pitchFamily="18" charset="0"/>
              </a:rPr>
              <a:t>Ermawati</a:t>
            </a:r>
            <a:r>
              <a:rPr lang="en-US" sz="1600" dirty="0" smtClean="0">
                <a:latin typeface="Book Antiqua" pitchFamily="18" charset="0"/>
              </a:rPr>
              <a:t>, SH.        </a:t>
            </a:r>
          </a:p>
          <a:p>
            <a:pPr marL="273050" indent="-273050">
              <a:lnSpc>
                <a:spcPct val="15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600" dirty="0" smtClean="0">
                <a:latin typeface="Book Antiqua" pitchFamily="18" charset="0"/>
              </a:rPr>
              <a:t>- </a:t>
            </a:r>
            <a:r>
              <a:rPr lang="en-US" sz="1600" b="1" dirty="0" err="1" smtClean="0">
                <a:latin typeface="Book Antiqua" pitchFamily="18" charset="0"/>
              </a:rPr>
              <a:t>Ijin</a:t>
            </a:r>
            <a:r>
              <a:rPr lang="en-US" sz="1600" b="1" dirty="0" smtClean="0">
                <a:latin typeface="Book Antiqua" pitchFamily="18" charset="0"/>
              </a:rPr>
              <a:t> </a:t>
            </a:r>
            <a:r>
              <a:rPr lang="en-US" sz="1600" b="1" dirty="0" err="1" smtClean="0">
                <a:latin typeface="Book Antiqua" pitchFamily="18" charset="0"/>
              </a:rPr>
              <a:t>Prinsip</a:t>
            </a:r>
            <a:r>
              <a:rPr lang="en-US" sz="1600" dirty="0" smtClean="0">
                <a:latin typeface="Book Antiqua" pitchFamily="18" charset="0"/>
              </a:rPr>
              <a:t>		: 13/66/</a:t>
            </a:r>
            <a:r>
              <a:rPr lang="en-US" sz="1600" dirty="0" err="1" smtClean="0">
                <a:latin typeface="Book Antiqua" pitchFamily="18" charset="0"/>
              </a:rPr>
              <a:t>Dpbs</a:t>
            </a:r>
            <a:endParaRPr lang="en-US" sz="1600" dirty="0" smtClean="0">
              <a:latin typeface="Book Antiqua" pitchFamily="18" charset="0"/>
            </a:endParaRPr>
          </a:p>
          <a:p>
            <a:pPr marL="273050" indent="-273050">
              <a:lnSpc>
                <a:spcPct val="15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600" b="1" dirty="0" smtClean="0">
                <a:latin typeface="Book Antiqua" pitchFamily="18" charset="0"/>
              </a:rPr>
              <a:t>- </a:t>
            </a:r>
            <a:r>
              <a:rPr lang="en-US" sz="1600" b="1" dirty="0" err="1" smtClean="0">
                <a:latin typeface="Book Antiqua" pitchFamily="18" charset="0"/>
              </a:rPr>
              <a:t>Memkumham</a:t>
            </a:r>
            <a:r>
              <a:rPr lang="en-US" sz="1600" b="1" dirty="0" smtClean="0">
                <a:latin typeface="Book Antiqua" pitchFamily="18" charset="0"/>
              </a:rPr>
              <a:t>		</a:t>
            </a:r>
            <a:r>
              <a:rPr lang="en-US" sz="1600" dirty="0" smtClean="0">
                <a:latin typeface="Book Antiqua" pitchFamily="18" charset="0"/>
              </a:rPr>
              <a:t>: AHU-21075.AH.01.01.Tahun 2011</a:t>
            </a:r>
          </a:p>
          <a:p>
            <a:pPr marL="273050" indent="-273050">
              <a:lnSpc>
                <a:spcPct val="15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600" b="1" dirty="0" smtClean="0">
                <a:latin typeface="Book Antiqua" pitchFamily="18" charset="0"/>
              </a:rPr>
              <a:t>- </a:t>
            </a:r>
            <a:r>
              <a:rPr lang="en-US" sz="1600" b="1" dirty="0" err="1" smtClean="0">
                <a:latin typeface="Book Antiqua" pitchFamily="18" charset="0"/>
              </a:rPr>
              <a:t>Ijin</a:t>
            </a:r>
            <a:r>
              <a:rPr lang="en-US" sz="1600" b="1" dirty="0" smtClean="0">
                <a:latin typeface="Book Antiqua" pitchFamily="18" charset="0"/>
              </a:rPr>
              <a:t> Usaha		</a:t>
            </a:r>
            <a:r>
              <a:rPr lang="en-US" sz="1600" dirty="0" smtClean="0">
                <a:latin typeface="Book Antiqua" pitchFamily="18" charset="0"/>
              </a:rPr>
              <a:t>: 13/44/KEP.GBI/</a:t>
            </a:r>
            <a:r>
              <a:rPr lang="en-US" sz="1600" dirty="0" err="1" smtClean="0">
                <a:latin typeface="Book Antiqua" pitchFamily="18" charset="0"/>
              </a:rPr>
              <a:t>DpG</a:t>
            </a:r>
            <a:r>
              <a:rPr lang="en-US" sz="1600" dirty="0" smtClean="0">
                <a:latin typeface="Book Antiqua" pitchFamily="18" charset="0"/>
              </a:rPr>
              <a:t>/2011 </a:t>
            </a:r>
            <a:r>
              <a:rPr lang="en-US" sz="1600" dirty="0" smtClean="0">
                <a:latin typeface="Georgia" charset="0"/>
              </a:rPr>
              <a:t>	</a:t>
            </a:r>
          </a:p>
          <a:p>
            <a:pPr algn="just">
              <a:lnSpc>
                <a:spcPct val="102000"/>
              </a:lnSpc>
              <a:spcBef>
                <a:spcPts val="538"/>
              </a:spcBef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 smtClean="0">
              <a:solidFill>
                <a:srgbClr val="000000"/>
              </a:solidFill>
              <a:latin typeface="Book Antiqua" pitchFamily="16" charset="0"/>
            </a:endParaRPr>
          </a:p>
          <a:p>
            <a:pPr>
              <a:lnSpc>
                <a:spcPct val="154000"/>
              </a:lnSpc>
              <a:spcBef>
                <a:spcPts val="538"/>
              </a:spcBef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 smtClean="0">
              <a:solidFill>
                <a:srgbClr val="000000"/>
              </a:solidFill>
              <a:latin typeface="Book Antiqua" pitchFamily="16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53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COMPANY PROFILE PT. BPRS KOTA MOJOKERTO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8" name="Picture 7" descr="Logo BPRS KOTA MOJOKERTO_320P"/>
          <p:cNvPicPr>
            <a:picLocks noChangeAspect="1" noChangeArrowheads="1"/>
          </p:cNvPicPr>
          <p:nvPr/>
        </p:nvPicPr>
        <p:blipFill>
          <a:blip r:embed="rId5" cstate="print">
            <a:lum contrast="18000"/>
          </a:blip>
          <a:srcRect/>
          <a:stretch>
            <a:fillRect/>
          </a:stretch>
        </p:blipFill>
        <p:spPr bwMode="auto">
          <a:xfrm>
            <a:off x="7978861" y="304802"/>
            <a:ext cx="947423" cy="4644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9" name="Picture 1" descr="E:\Logo IB Perbankan Syaria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25623" y="151169"/>
            <a:ext cx="644297" cy="74431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5146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Bauhaus 93" pitchFamily="82" charset="0"/>
              </a:rPr>
              <a:t>SOSIALISASI PT. BPRS KOTA MOJOKERTO</a:t>
            </a:r>
            <a:endParaRPr lang="en-US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31" y="990600"/>
            <a:ext cx="85774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848600" cy="388620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848600" cy="51456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1447800"/>
            <a:ext cx="7696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Footlight MT Light" pitchFamily="18" charset="0"/>
              </a:rPr>
              <a:t>PRODUK PERBANKAN</a:t>
            </a:r>
            <a:endParaRPr lang="en-US" sz="2700" b="1" dirty="0">
              <a:latin typeface="Footlight MT Light" pitchFamily="18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838200" y="2209800"/>
          <a:ext cx="7315200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1200" y="53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COMPANY PROFILE PT. BPRS KOTA MOJOKERTO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8" name="Picture 7" descr="Logo BPRS KOTA MOJOKERTO_320P"/>
          <p:cNvPicPr>
            <a:picLocks noChangeAspect="1" noChangeArrowheads="1"/>
          </p:cNvPicPr>
          <p:nvPr/>
        </p:nvPicPr>
        <p:blipFill>
          <a:blip r:embed="rId9" cstate="print">
            <a:lum contrast="18000"/>
          </a:blip>
          <a:srcRect/>
          <a:stretch>
            <a:fillRect/>
          </a:stretch>
        </p:blipFill>
        <p:spPr bwMode="auto">
          <a:xfrm>
            <a:off x="7978861" y="304802"/>
            <a:ext cx="947423" cy="4644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10" name="Picture 1" descr="E:\Logo IB Perbankan Syariah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25623" y="151169"/>
            <a:ext cx="644297" cy="74431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5146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Bauhaus 93" pitchFamily="82" charset="0"/>
              </a:rPr>
              <a:t>SOSIALISASI PT. BPRS KOTA MOJOKERTO</a:t>
            </a:r>
            <a:endParaRPr lang="en-US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Graphic spid="9" grpId="0">
        <p:bldAsOne/>
      </p:bldGraphic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31" y="990600"/>
            <a:ext cx="85774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7848600" cy="3886200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7848600" cy="514562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1447800"/>
            <a:ext cx="7696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Footlight MT Light" pitchFamily="18" charset="0"/>
              </a:rPr>
              <a:t>TABUNGAN (1)</a:t>
            </a:r>
            <a:endParaRPr lang="en-US" sz="2700" b="1" dirty="0">
              <a:latin typeface="Footlight MT Light" pitchFamily="18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2209800"/>
          <a:ext cx="7467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1200" y="53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COMPANY PROFILE PT. BPRS KOTA MOJOKERTO</a:t>
            </a:r>
            <a:endParaRPr lang="en-US" dirty="0">
              <a:latin typeface="Berlin Sans FB" pitchFamily="34" charset="0"/>
            </a:endParaRPr>
          </a:p>
        </p:txBody>
      </p:sp>
      <p:pic>
        <p:nvPicPr>
          <p:cNvPr id="9" name="Picture 8" descr="Logo BPRS KOTA MOJOKERTO_320P"/>
          <p:cNvPicPr>
            <a:picLocks noChangeAspect="1" noChangeArrowheads="1"/>
          </p:cNvPicPr>
          <p:nvPr/>
        </p:nvPicPr>
        <p:blipFill>
          <a:blip r:embed="rId9" cstate="print">
            <a:lum contrast="18000"/>
          </a:blip>
          <a:srcRect/>
          <a:stretch>
            <a:fillRect/>
          </a:stretch>
        </p:blipFill>
        <p:spPr bwMode="auto">
          <a:xfrm>
            <a:off x="7978861" y="304802"/>
            <a:ext cx="947423" cy="4644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10" name="Picture 1" descr="E:\Logo IB Perbankan Syariah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25623" y="151169"/>
            <a:ext cx="644297" cy="74431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514600" y="6324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Bauhaus 93" pitchFamily="82" charset="0"/>
              </a:rPr>
              <a:t>SOSIALISASI PT. BPRS KOTA MOJOKERTO</a:t>
            </a:r>
            <a:endParaRPr lang="en-US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Graphic spid="8" grpId="0">
        <p:bldAsOne/>
      </p:bldGraphic>
      <p:bldP spid="7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1326</Words>
  <Application>Microsoft Office PowerPoint</Application>
  <PresentationFormat>On-screen Show (4:3)</PresentationFormat>
  <Paragraphs>278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COMPANY PROFILE PT BPR SYARIAH  KOTA MOJOKERTO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Qhy Qhy</dc:creator>
  <cp:lastModifiedBy>CREW</cp:lastModifiedBy>
  <cp:revision>57</cp:revision>
  <dcterms:created xsi:type="dcterms:W3CDTF">2015-10-18T09:45:30Z</dcterms:created>
  <dcterms:modified xsi:type="dcterms:W3CDTF">2016-03-18T08:30:53Z</dcterms:modified>
</cp:coreProperties>
</file>