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/>
        </p:nvSpPr>
        <p:spPr>
          <a:xfrm>
            <a:off x="6674275" y="2278380"/>
            <a:ext cx="1800225" cy="720090"/>
          </a:xfrm>
          <a:prstGeom prst="rect">
            <a:avLst/>
          </a:prstGeom>
          <a:scene3d>
            <a:camera prst="orthographicFront">
              <a:rot lat="12000000" lon="15000000" rev="0"/>
            </a:camera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81660" y="2286000"/>
            <a:ext cx="1800000" cy="720000"/>
          </a:xfrm>
          <a:prstGeom prst="rect">
            <a:avLst/>
          </a:prstGeom>
          <a:scene3d>
            <a:camera prst="orthographicFront">
              <a:rot lat="12000000" lon="15000000" rev="0"/>
            </a:camera>
            <a:lightRig rig="threePt" dir="t"/>
          </a:scene3d>
          <a:sp3d extrusionH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41095" y="2286000"/>
            <a:ext cx="1800000" cy="720000"/>
          </a:xfrm>
          <a:prstGeom prst="rect">
            <a:avLst/>
          </a:prstGeom>
          <a:scene3d>
            <a:camera prst="orthographicFront">
              <a:rot lat="12000000" lon="15000000" rev="0"/>
            </a:camera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1660" y="855345"/>
            <a:ext cx="360000" cy="3600000"/>
          </a:xfrm>
          <a:prstGeom prst="rect">
            <a:avLst/>
          </a:prstGeom>
          <a:scene3d>
            <a:camera prst="orthographicFront">
              <a:rot lat="12000000" lon="15000000" rev="0"/>
            </a:camera>
            <a:lightRig rig="threePt" dir="t"/>
          </a:scene3d>
          <a:sp3d extrusionH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12595" y="2294255"/>
            <a:ext cx="1800225" cy="720090"/>
          </a:xfrm>
          <a:prstGeom prst="rect">
            <a:avLst/>
          </a:prstGeom>
          <a:scene3d>
            <a:camera prst="orthographicFront">
              <a:rot lat="12000000" lon="15000000" rev="0"/>
            </a:camera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82190" y="2294255"/>
            <a:ext cx="1800225" cy="720090"/>
          </a:xfrm>
          <a:prstGeom prst="rect">
            <a:avLst/>
          </a:prstGeom>
          <a:scene3d>
            <a:camera prst="orthographicFront">
              <a:rot lat="12000000" lon="15000000" rev="0"/>
            </a:camera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06980" y="3570605"/>
            <a:ext cx="1350000" cy="540000"/>
          </a:xfrm>
          <a:prstGeom prst="rect">
            <a:avLst/>
          </a:prstGeom>
          <a:scene3d>
            <a:camera prst="orthographicFront">
              <a:rot lat="12000000" lon="15000000" rev="0"/>
            </a:camera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03550" y="3567430"/>
            <a:ext cx="1350000" cy="540000"/>
          </a:xfrm>
          <a:prstGeom prst="rect">
            <a:avLst/>
          </a:prstGeom>
          <a:scene3d>
            <a:camera prst="orthographicFront">
              <a:rot lat="12000000" lon="15000000" rev="0"/>
            </a:camera>
            <a:lightRig rig="threePt" dir="t"/>
          </a:scene3d>
          <a:sp3d extrusionH="1143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12820" y="3567430"/>
            <a:ext cx="1350000" cy="540000"/>
          </a:xfrm>
          <a:prstGeom prst="rect">
            <a:avLst/>
          </a:prstGeom>
          <a:scene3d>
            <a:camera prst="orthographicFront">
              <a:rot lat="12000000" lon="15000000" rev="0"/>
            </a:camera>
            <a:lightRig rig="threePt" dir="t"/>
          </a:scene3d>
          <a:sp3d extrusionH="1143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97325" y="3567430"/>
            <a:ext cx="1350000" cy="540000"/>
          </a:xfrm>
          <a:prstGeom prst="rect">
            <a:avLst/>
          </a:prstGeom>
          <a:scene3d>
            <a:camera prst="orthographicFront">
              <a:rot lat="12000000" lon="15000000" rev="0"/>
            </a:camera>
            <a:lightRig rig="threePt" dir="t"/>
          </a:scene3d>
          <a:sp3d extrusionH="1143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22750" y="4618355"/>
            <a:ext cx="900000" cy="360000"/>
          </a:xfrm>
          <a:prstGeom prst="rect">
            <a:avLst/>
          </a:prstGeom>
          <a:scene3d>
            <a:camera prst="orthographicFront">
              <a:rot lat="12000000" lon="15000000" rev="0"/>
            </a:camera>
            <a:lightRig rig="threePt" dir="t"/>
          </a:scene3d>
          <a:sp3d extrusionH="1143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86630" y="4618355"/>
            <a:ext cx="900000" cy="360000"/>
          </a:xfrm>
          <a:prstGeom prst="rect">
            <a:avLst/>
          </a:prstGeom>
          <a:scene3d>
            <a:camera prst="orthographicFront">
              <a:rot lat="12000000" lon="15000000" rev="0"/>
            </a:camera>
            <a:lightRig rig="threePt" dir="t"/>
          </a:scene3d>
          <a:sp3d extrusionH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47335" y="4618355"/>
            <a:ext cx="90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scene3d>
            <a:camera prst="orthographicFront">
              <a:rot lat="12000000" lon="15000000" rev="0"/>
            </a:camera>
            <a:lightRig rig="threePt" dir="t"/>
          </a:scene3d>
          <a:sp3d extrusionH="1143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064760" y="3552825"/>
            <a:ext cx="1458595" cy="554355"/>
            <a:chOff x="9014" y="5556"/>
            <a:chExt cx="2297" cy="873"/>
          </a:xfrm>
        </p:grpSpPr>
        <p:sp>
          <p:nvSpPr>
            <p:cNvPr id="14" name="矩形 13"/>
            <p:cNvSpPr/>
            <p:nvPr/>
          </p:nvSpPr>
          <p:spPr>
            <a:xfrm>
              <a:off x="9014" y="5556"/>
              <a:ext cx="2126" cy="850"/>
            </a:xfrm>
            <a:prstGeom prst="rect">
              <a:avLst/>
            </a:prstGeom>
            <a:scene3d>
              <a:camera prst="orthographicFront">
                <a:rot lat="12000000" lon="15000000" rev="0"/>
              </a:camera>
              <a:lightRig rig="threePt" dir="t"/>
            </a:scene3d>
            <a:sp3d extrusionH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185" y="5579"/>
              <a:ext cx="2126" cy="8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  <a:scene3d>
              <a:camera prst="orthographicFront">
                <a:rot lat="12000000" lon="15000000" rev="0"/>
              </a:camera>
              <a:lightRig rig="threePt" dir="t"/>
            </a:scene3d>
            <a:sp3d extrusionH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5962015" y="3570605"/>
            <a:ext cx="1350000" cy="5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scene3d>
            <a:camera prst="orthographicFront">
              <a:rot lat="12000000" lon="15000000" rev="0"/>
            </a:camera>
            <a:lightRig rig="threePt" dir="t"/>
          </a:scene3d>
          <a:sp3d extrusionH="1143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467475" y="3567430"/>
            <a:ext cx="1350000" cy="5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scene3d>
            <a:camera prst="orthographicFront">
              <a:rot lat="12000000" lon="15000000" rev="0"/>
            </a:camera>
            <a:lightRig rig="threePt" dir="t"/>
          </a:scene3d>
          <a:sp3d extrusionH="1143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972300" y="3570605"/>
            <a:ext cx="1350000" cy="5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scene3d>
            <a:camera prst="orthographicFront">
              <a:rot lat="12000000" lon="15000000" rev="0"/>
            </a:camera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747510" y="2286000"/>
            <a:ext cx="1800000" cy="72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scene3d>
            <a:camera prst="orthographicFront">
              <a:rot lat="12000000" lon="15000000" rev="0"/>
            </a:camera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551420" y="2286000"/>
            <a:ext cx="1800000" cy="72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scene3d>
            <a:camera prst="orthographicFront">
              <a:rot lat="12000000" lon="15000000" rev="0"/>
            </a:camera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164195" y="2287270"/>
            <a:ext cx="1800000" cy="72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scene3d>
            <a:camera prst="orthographicFront">
              <a:rot lat="12000000" lon="15000000" rev="0"/>
            </a:camera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048875" y="2374265"/>
            <a:ext cx="360000" cy="72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scene3d>
            <a:camera prst="orthographicFront">
              <a:rot lat="12000000" lon="15000000" rev="0"/>
            </a:camera>
            <a:lightRig rig="threePt" dir="t"/>
          </a:scene3d>
          <a:sp3d extrusionH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1307465" y="2651125"/>
            <a:ext cx="313690" cy="1955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1884680" y="2651125"/>
            <a:ext cx="313690" cy="1955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2461895" y="2651125"/>
            <a:ext cx="313690" cy="1955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3143885" y="3015615"/>
            <a:ext cx="75565" cy="43243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4636770" y="4092575"/>
            <a:ext cx="75565" cy="43243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2997200" y="3837940"/>
            <a:ext cx="313690" cy="1955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3496945" y="3837940"/>
            <a:ext cx="313690" cy="1955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3996690" y="3837940"/>
            <a:ext cx="313690" cy="1955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4592320" y="4782820"/>
            <a:ext cx="313690" cy="1955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5173345" y="4782820"/>
            <a:ext cx="313690" cy="1955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 rot="10800000">
            <a:off x="5804535" y="4092575"/>
            <a:ext cx="75565" cy="4324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 rot="10800000">
            <a:off x="7668260" y="3016885"/>
            <a:ext cx="75565" cy="4324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6433185" y="3837940"/>
            <a:ext cx="313690" cy="1955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6984365" y="3837940"/>
            <a:ext cx="313690" cy="1955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8294370" y="2643505"/>
            <a:ext cx="313690" cy="1955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5894070" y="3837940"/>
            <a:ext cx="313690" cy="19558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7654290" y="2652395"/>
            <a:ext cx="313690" cy="19558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10110470" y="3676015"/>
            <a:ext cx="313690" cy="1955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10110470" y="5090795"/>
            <a:ext cx="313690" cy="19558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10229215" y="3982720"/>
            <a:ext cx="75565" cy="43243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下箭头 48"/>
          <p:cNvSpPr/>
          <p:nvPr/>
        </p:nvSpPr>
        <p:spPr>
          <a:xfrm rot="10800000">
            <a:off x="10229850" y="4513580"/>
            <a:ext cx="75565" cy="4324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2506980" y="16059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4082415" y="2945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4906010" y="5233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6572885" y="30168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8460105" y="15970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168275" y="2564765"/>
            <a:ext cx="557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10276840" y="2605405"/>
            <a:ext cx="557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3206115" y="2672080"/>
            <a:ext cx="3896995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4616450" y="3915410"/>
            <a:ext cx="70358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0590530" y="3608705"/>
            <a:ext cx="13868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3x3 Conv+ReLU</a:t>
            </a:r>
            <a:endParaRPr lang="en-US" altLang="zh-CN" sz="1400"/>
          </a:p>
        </p:txBody>
      </p:sp>
      <p:sp>
        <p:nvSpPr>
          <p:cNvPr id="64" name="文本框 63"/>
          <p:cNvSpPr txBox="1"/>
          <p:nvPr/>
        </p:nvSpPr>
        <p:spPr>
          <a:xfrm>
            <a:off x="10590530" y="4063365"/>
            <a:ext cx="13868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2x2 Max Pooling</a:t>
            </a:r>
            <a:endParaRPr lang="en-US" altLang="zh-CN" sz="1400"/>
          </a:p>
        </p:txBody>
      </p:sp>
      <p:sp>
        <p:nvSpPr>
          <p:cNvPr id="65" name="文本框 64"/>
          <p:cNvSpPr txBox="1"/>
          <p:nvPr/>
        </p:nvSpPr>
        <p:spPr>
          <a:xfrm>
            <a:off x="10590530" y="4576445"/>
            <a:ext cx="13868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2x2 Upsampling</a:t>
            </a:r>
            <a:endParaRPr lang="en-US" altLang="zh-CN" sz="1400"/>
          </a:p>
        </p:txBody>
      </p:sp>
      <p:sp>
        <p:nvSpPr>
          <p:cNvPr id="66" name="文本框 65"/>
          <p:cNvSpPr txBox="1"/>
          <p:nvPr/>
        </p:nvSpPr>
        <p:spPr>
          <a:xfrm>
            <a:off x="10590530" y="5034915"/>
            <a:ext cx="1525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Attention Module</a:t>
            </a:r>
            <a:endParaRPr lang="en-US" altLang="zh-CN" sz="1400"/>
          </a:p>
        </p:txBody>
      </p:sp>
      <p:sp>
        <p:nvSpPr>
          <p:cNvPr id="68" name="文本框 67"/>
          <p:cNvSpPr txBox="1"/>
          <p:nvPr/>
        </p:nvSpPr>
        <p:spPr>
          <a:xfrm>
            <a:off x="800735" y="2577465"/>
            <a:ext cx="557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69" name="圆角矩形 68"/>
          <p:cNvSpPr/>
          <p:nvPr/>
        </p:nvSpPr>
        <p:spPr>
          <a:xfrm>
            <a:off x="891540" y="901700"/>
            <a:ext cx="4224655" cy="5137150"/>
          </a:xfrm>
          <a:prstGeom prst="roundRect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2531745" y="5670550"/>
            <a:ext cx="943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71" name="圆角矩形 70"/>
          <p:cNvSpPr/>
          <p:nvPr/>
        </p:nvSpPr>
        <p:spPr>
          <a:xfrm>
            <a:off x="5122545" y="901700"/>
            <a:ext cx="4841875" cy="5137150"/>
          </a:xfrm>
          <a:prstGeom prst="roundRect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7060565" y="5670550"/>
            <a:ext cx="965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422910" y="487045"/>
            <a:ext cx="677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Input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9916160" y="1910080"/>
            <a:ext cx="847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Output</a:t>
            </a:r>
            <a:endParaRPr lang="en-US" altLang="zh-CN"/>
          </a:p>
        </p:txBody>
      </p:sp>
      <p:sp>
        <p:nvSpPr>
          <p:cNvPr id="75" name="矩形 74"/>
          <p:cNvSpPr/>
          <p:nvPr/>
        </p:nvSpPr>
        <p:spPr>
          <a:xfrm>
            <a:off x="8699500" y="2287270"/>
            <a:ext cx="1800000" cy="72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solidFill>
              <a:schemeClr val="accent2"/>
            </a:solidFill>
            <a:prstDash val="solid"/>
          </a:ln>
          <a:scene3d>
            <a:camera prst="orthographicFront">
              <a:rot lat="12000000" lon="15000000" rev="0"/>
            </a:camera>
            <a:lightRig rig="threePt" dir="t"/>
          </a:scene3d>
          <a:sp3d extrusionH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9499600" y="15970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8" name="右箭头 77"/>
          <p:cNvSpPr/>
          <p:nvPr/>
        </p:nvSpPr>
        <p:spPr>
          <a:xfrm>
            <a:off x="8874125" y="2643505"/>
            <a:ext cx="313690" cy="195580"/>
          </a:xfrm>
          <a:prstGeom prst="rightArrow">
            <a:avLst/>
          </a:prstGeom>
          <a:gradFill>
            <a:gsLst>
              <a:gs pos="19000">
                <a:srgbClr val="FFB9B9"/>
              </a:gs>
              <a:gs pos="64000">
                <a:srgbClr val="FF8F8E"/>
              </a:gs>
              <a:gs pos="44000">
                <a:srgbClr val="FE9E9F"/>
              </a:gs>
              <a:gs pos="84000">
                <a:srgbClr val="FF7373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右箭头 78"/>
          <p:cNvSpPr/>
          <p:nvPr/>
        </p:nvSpPr>
        <p:spPr>
          <a:xfrm>
            <a:off x="10111105" y="5447030"/>
            <a:ext cx="313690" cy="195580"/>
          </a:xfrm>
          <a:prstGeom prst="rightArrow">
            <a:avLst/>
          </a:prstGeom>
          <a:gradFill>
            <a:gsLst>
              <a:gs pos="19000">
                <a:srgbClr val="FFB9B9"/>
              </a:gs>
              <a:gs pos="64000">
                <a:srgbClr val="FF8F8E"/>
              </a:gs>
              <a:gs pos="44000">
                <a:srgbClr val="FE9E9F"/>
              </a:gs>
              <a:gs pos="84000">
                <a:srgbClr val="FF7373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10590530" y="5391150"/>
            <a:ext cx="13868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20x1 Conv+ReLU</a:t>
            </a:r>
            <a:endParaRPr lang="en-US" altLang="zh-CN" sz="1400"/>
          </a:p>
        </p:txBody>
      </p:sp>
      <p:sp>
        <p:nvSpPr>
          <p:cNvPr id="81" name="右箭头 80"/>
          <p:cNvSpPr/>
          <p:nvPr/>
        </p:nvSpPr>
        <p:spPr>
          <a:xfrm>
            <a:off x="9735185" y="2636520"/>
            <a:ext cx="313690" cy="195580"/>
          </a:xfrm>
          <a:prstGeom prst="rightArrow">
            <a:avLst/>
          </a:prstGeom>
          <a:gradFill>
            <a:gsLst>
              <a:gs pos="100000">
                <a:srgbClr val="7C5E29"/>
              </a:gs>
              <a:gs pos="0">
                <a:srgbClr val="CAAF4E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右箭头 81"/>
          <p:cNvSpPr/>
          <p:nvPr/>
        </p:nvSpPr>
        <p:spPr>
          <a:xfrm>
            <a:off x="10106660" y="5801995"/>
            <a:ext cx="313690" cy="195580"/>
          </a:xfrm>
          <a:prstGeom prst="rightArrow">
            <a:avLst/>
          </a:prstGeom>
          <a:gradFill>
            <a:gsLst>
              <a:gs pos="100000">
                <a:srgbClr val="7C5E29"/>
              </a:gs>
              <a:gs pos="0">
                <a:srgbClr val="CAAF4E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10590530" y="5746750"/>
            <a:ext cx="13868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FC</a:t>
            </a:r>
            <a:endParaRPr lang="en-US" altLang="zh-CN" sz="1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GQ1NjVmN2I5NGFjZmU0NDU4Y2ZlYjc3MjdkMDMwM2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WPS 演示</Application>
  <PresentationFormat>宽屏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MERCY</cp:lastModifiedBy>
  <cp:revision>15</cp:revision>
  <dcterms:created xsi:type="dcterms:W3CDTF">2022-05-16T04:26:00Z</dcterms:created>
  <dcterms:modified xsi:type="dcterms:W3CDTF">2022-05-16T07:28:05Z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38E1942E885D4F0482615936FC425090</vt:lpwstr>
  </property>
  <property fmtid="{D5CDD505-2E9C-101B-9397-08002B2CF9AE}" pid="3" name="KSOProductBuildVer">
    <vt:lpwstr>2052-11.1.0.11636</vt:lpwstr>
  </property>
</Properties>
</file>