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98E08-A1FA-4A19-9C85-F85D41BC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296319-5906-46BA-9822-F6BBC7FC1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09F5F-1794-406C-892B-9B58140E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B604B-BFC1-409E-8839-A712A794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DAD15-3AB9-4A75-8E7B-F27CD76F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3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1ADA-A379-402E-AE50-C0E8592F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BD6310-6304-4799-9FC9-92377B3C0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84B2D-EA5C-421E-AED6-83F70373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B829B-7062-4F35-9061-241F0EBB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8364A-1FF8-4988-A344-66671E74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6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32C77A-5E09-42FB-9A9C-038CE978F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596FC7-151D-4E1E-B27A-16DE71DF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BBBF6-265E-4C8D-8C2A-E4A0EADF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F7C1F-808C-4EFD-B6E2-B40736EC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B463D-740F-4E08-87C1-85D08586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8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24243-5950-499B-920B-B3DD1B60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1BA19-24FF-4D55-8898-0B6D42FF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74504-64F3-4C01-BDF8-9AED686F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27E16-04B2-4888-A5F4-89A8C397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3ADD6-6E0D-46AE-9047-20B0A9F2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35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DC4A2-6790-42EF-986F-29200D11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39B0E-A8A8-4A41-B27B-61A5F2E42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9F6DF-4ECF-4AE9-9B44-029F1BC3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A7E74-661B-44C2-A6CE-A4E6EC18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38A3E-A09E-4E96-ACCD-114B4829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2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22CC1-73BB-4DE2-96DC-7174B1F9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0BA9E-7A61-4DDE-BFE1-3F7BB6CB5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963DF0-9659-4AA3-98B7-11A4CE1DD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0DB382-119C-4A2B-9EC7-ECAA7A47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67321-F66D-431D-93AF-9BA41C6E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0FED0-B415-461A-AED1-9807E336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6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7D70F-533E-454C-9DE4-1750D5D4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2ECAC6-99F4-4AEC-B8E7-356CF6571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03FF5-7E87-4E85-8B35-7DADD7921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C4DCAA-DCAA-4D9E-97C1-CD164AD6A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058D54-21D7-434C-9EFA-5F28EA0FF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B2AC32-E6FF-4200-BF14-0504B563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FB60AC-2A7E-4A1F-8CA1-217EB02B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B183B9-1299-4304-A897-7A21219F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38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CCF1C-E029-482D-BB9A-251C9B9D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A32DA4-74EF-4CA0-9FA2-04044B7A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4CC7FC-67FC-47FE-87CC-47177410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B28CD0-C35E-4888-8402-13AE0BE9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62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7512FC-6DD8-4EA0-BBBA-1A4C9CAD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761F50-D2A4-4D71-9527-0ACABCFD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0EA5C0-0AEF-470A-93CB-1C3D47FB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7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BE17F-12A3-43B4-A197-530D3F84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26BB0-E80A-4923-A04F-0B870F48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FC48B1-4906-45F7-9637-6374FBF31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0926E-F20D-4690-BAA2-32383133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EC59E-167D-4966-A387-8D1ADC32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39424E-3929-485A-927B-355DA60B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8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01EC4-0716-46CF-A8BA-297C5F91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7E1099-0EA3-4DAC-8A1E-A42176818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121948-CD71-403D-AFB1-FAECE910D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7700E-6FF3-452C-B32B-A3E5492D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82282-9DF3-42AE-A797-D1902C4A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406841-BF55-41CB-B0E0-9E943DDC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0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371122-7A61-4B10-A44C-3CF15414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937E25-5656-46A8-9E0D-B9A6879C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D126B-E1BC-48D2-8000-C6504205F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65740-9533-47F6-8B1B-BC7FBB9BB27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0E4BC-05CE-46BC-9E56-AAF175769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7607F-0697-47E2-BF10-BAEC27A8F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06166-9F11-40CC-9949-BC62D0294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0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72B178-F9C0-4907-B684-34A889D3E79D}"/>
              </a:ext>
            </a:extLst>
          </p:cNvPr>
          <p:cNvSpPr txBox="1"/>
          <p:nvPr/>
        </p:nvSpPr>
        <p:spPr>
          <a:xfrm>
            <a:off x="1310325" y="782425"/>
            <a:ext cx="10708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题目：</a:t>
            </a:r>
            <a:r>
              <a:rPr lang="en-US" altLang="zh-CN" dirty="0" err="1"/>
              <a:t>ACNet</a:t>
            </a:r>
            <a:r>
              <a:rPr lang="en-US" altLang="zh-CN" dirty="0"/>
              <a:t>: Strengthening the Kernel Skeletons for Powerful CNN via Asymmetric</a:t>
            </a:r>
            <a:r>
              <a:rPr lang="zh-CN" altLang="en-US" dirty="0"/>
              <a:t> </a:t>
            </a:r>
            <a:r>
              <a:rPr lang="en-US" altLang="zh-CN" dirty="0"/>
              <a:t>Convolution Blocks</a:t>
            </a:r>
          </a:p>
          <a:p>
            <a:r>
              <a:rPr lang="zh-CN" altLang="en-US" dirty="0"/>
              <a:t>发表日期</a:t>
            </a:r>
            <a:r>
              <a:rPr lang="en-US" altLang="zh-CN"/>
              <a:t>:2017  </a:t>
            </a:r>
            <a:r>
              <a:rPr lang="en-US" altLang="zh-CN" dirty="0"/>
              <a:t>ICCV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14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667B1-1A8E-4589-8682-A45A907E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Contribution:</a:t>
            </a:r>
            <a:br>
              <a:rPr lang="en-US" altLang="zh-CN" sz="2400" dirty="0"/>
            </a:br>
            <a:r>
              <a:rPr lang="zh-CN" altLang="en-US" sz="1800" dirty="0"/>
              <a:t>设计了一种利用非对称卷积训练的模式，在不引入超参数的情况下提升了网络的性能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B2086C-FDD1-435B-B34E-5E15F987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24" y="2080060"/>
            <a:ext cx="10764676" cy="25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6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1C222D-50C8-432E-B096-B9B866A205AD}"/>
              </a:ext>
            </a:extLst>
          </p:cNvPr>
          <p:cNvSpPr txBox="1"/>
          <p:nvPr/>
        </p:nvSpPr>
        <p:spPr>
          <a:xfrm>
            <a:off x="735291" y="499621"/>
            <a:ext cx="1231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非对称卷积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所谓非对称卷积就是形如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 err="1"/>
              <a:t>d,d</a:t>
            </a:r>
            <a:r>
              <a:rPr lang="en-US" altLang="zh-CN" dirty="0"/>
              <a:t>*1</a:t>
            </a:r>
            <a:r>
              <a:rPr lang="zh-CN" altLang="en-US" dirty="0"/>
              <a:t>这样的不是方形的卷积核，在</a:t>
            </a:r>
            <a:r>
              <a:rPr lang="en-US" altLang="zh-CN" dirty="0"/>
              <a:t>Inception</a:t>
            </a:r>
            <a:r>
              <a:rPr lang="zh-CN" altLang="en-US" dirty="0"/>
              <a:t>中也出现了这样的结构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23FB6E-ED73-4B47-8408-F491C1A80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559" y="1424134"/>
            <a:ext cx="6191250" cy="40097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14CE80-0B17-4EE1-B01C-068978CEDA04}"/>
              </a:ext>
            </a:extLst>
          </p:cNvPr>
          <p:cNvSpPr txBox="1"/>
          <p:nvPr/>
        </p:nvSpPr>
        <p:spPr>
          <a:xfrm>
            <a:off x="942680" y="5561814"/>
            <a:ext cx="927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Inception</a:t>
            </a:r>
            <a:r>
              <a:rPr lang="zh-CN" altLang="en-US" dirty="0"/>
              <a:t>中是将一个</a:t>
            </a:r>
            <a:r>
              <a:rPr lang="en-US" altLang="zh-CN" dirty="0"/>
              <a:t>n*n</a:t>
            </a:r>
            <a:r>
              <a:rPr lang="zh-CN" altLang="en-US" dirty="0"/>
              <a:t>卷积拆解</a:t>
            </a:r>
            <a:r>
              <a:rPr lang="en-US" altLang="zh-CN" dirty="0"/>
              <a:t>1×n </a:t>
            </a:r>
            <a:r>
              <a:rPr lang="zh-CN" altLang="en-US" dirty="0"/>
              <a:t>和 </a:t>
            </a:r>
            <a:r>
              <a:rPr lang="en-US" altLang="zh-CN" dirty="0"/>
              <a:t>n×1 </a:t>
            </a:r>
            <a:r>
              <a:rPr lang="zh-CN" altLang="en-US" dirty="0"/>
              <a:t>两个卷积，这样有助于减小运算成本，但是这种替换并非完全等价</a:t>
            </a:r>
          </a:p>
        </p:txBody>
      </p:sp>
    </p:spTree>
    <p:extLst>
      <p:ext uri="{BB962C8B-B14F-4D97-AF65-F5344CB8AC3E}">
        <p14:creationId xmlns:p14="http://schemas.microsoft.com/office/powerpoint/2010/main" val="125300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1B152F-02D8-42A3-967B-30E5F8433B94}"/>
              </a:ext>
            </a:extLst>
          </p:cNvPr>
          <p:cNvSpPr txBox="1"/>
          <p:nvPr/>
        </p:nvSpPr>
        <p:spPr>
          <a:xfrm>
            <a:off x="1008668" y="480767"/>
            <a:ext cx="9596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主要算法：</a:t>
            </a:r>
            <a:endParaRPr lang="en-US" altLang="zh-CN" dirty="0"/>
          </a:p>
          <a:p>
            <a:r>
              <a:rPr lang="zh-CN" altLang="en-US" dirty="0"/>
              <a:t>研究发现，卷积核的骨架部分的权重通常比边缘要大，可以认为骨架信息更加重要，文章设计了</a:t>
            </a:r>
            <a:r>
              <a:rPr lang="en-US" altLang="zh-CN" dirty="0" err="1"/>
              <a:t>ACNet</a:t>
            </a:r>
            <a:r>
              <a:rPr lang="zh-CN" altLang="en-US" dirty="0"/>
              <a:t>结构来增强骨架信息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EFA13CE-0ECF-4326-94AD-752D58D59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16921"/>
              </p:ext>
            </p:extLst>
          </p:nvPr>
        </p:nvGraphicFramePr>
        <p:xfrm>
          <a:off x="4332141" y="2133685"/>
          <a:ext cx="2785098" cy="2447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366">
                  <a:extLst>
                    <a:ext uri="{9D8B030D-6E8A-4147-A177-3AD203B41FA5}">
                      <a16:colId xmlns:a16="http://schemas.microsoft.com/office/drawing/2014/main" val="2640178533"/>
                    </a:ext>
                  </a:extLst>
                </a:gridCol>
                <a:gridCol w="928366">
                  <a:extLst>
                    <a:ext uri="{9D8B030D-6E8A-4147-A177-3AD203B41FA5}">
                      <a16:colId xmlns:a16="http://schemas.microsoft.com/office/drawing/2014/main" val="3688667774"/>
                    </a:ext>
                  </a:extLst>
                </a:gridCol>
                <a:gridCol w="928366">
                  <a:extLst>
                    <a:ext uri="{9D8B030D-6E8A-4147-A177-3AD203B41FA5}">
                      <a16:colId xmlns:a16="http://schemas.microsoft.com/office/drawing/2014/main" val="1302881419"/>
                    </a:ext>
                  </a:extLst>
                </a:gridCol>
              </a:tblGrid>
              <a:tr h="8159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21782"/>
                  </a:ext>
                </a:extLst>
              </a:tr>
              <a:tr h="8159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307128"/>
                  </a:ext>
                </a:extLst>
              </a:tr>
              <a:tr h="8159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5748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B8F740D-E41B-4EF5-A400-A092BDE77671}"/>
              </a:ext>
            </a:extLst>
          </p:cNvPr>
          <p:cNvSpPr txBox="1"/>
          <p:nvPr/>
        </p:nvSpPr>
        <p:spPr>
          <a:xfrm>
            <a:off x="5375898" y="3172890"/>
            <a:ext cx="69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骨架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FDBE8E-E338-4AE9-A7ED-9A386128BFB0}"/>
              </a:ext>
            </a:extLst>
          </p:cNvPr>
          <p:cNvSpPr txBox="1"/>
          <p:nvPr/>
        </p:nvSpPr>
        <p:spPr>
          <a:xfrm>
            <a:off x="6372520" y="2222369"/>
            <a:ext cx="69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边缘</a:t>
            </a:r>
          </a:p>
        </p:txBody>
      </p:sp>
    </p:spTree>
    <p:extLst>
      <p:ext uri="{BB962C8B-B14F-4D97-AF65-F5344CB8AC3E}">
        <p14:creationId xmlns:p14="http://schemas.microsoft.com/office/powerpoint/2010/main" val="178387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73DDA3-5CCC-471A-9572-5E614ABC2576}"/>
              </a:ext>
            </a:extLst>
          </p:cNvPr>
          <p:cNvSpPr txBox="1"/>
          <p:nvPr/>
        </p:nvSpPr>
        <p:spPr>
          <a:xfrm>
            <a:off x="848412" y="867266"/>
            <a:ext cx="959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在训练时将一个</a:t>
            </a:r>
            <a:r>
              <a:rPr lang="en-US" altLang="zh-CN" dirty="0"/>
              <a:t>n*n</a:t>
            </a:r>
            <a:r>
              <a:rPr lang="zh-CN" altLang="en-US" dirty="0"/>
              <a:t>卷积核拆解成</a:t>
            </a:r>
            <a:r>
              <a:rPr lang="en-US" altLang="zh-CN" dirty="0"/>
              <a:t>n*n,1*</a:t>
            </a:r>
            <a:r>
              <a:rPr lang="en-US" altLang="zh-CN" dirty="0" err="1"/>
              <a:t>n,n</a:t>
            </a:r>
            <a:r>
              <a:rPr lang="en-US" altLang="zh-CN" dirty="0"/>
              <a:t>*1</a:t>
            </a:r>
            <a:r>
              <a:rPr lang="zh-CN" altLang="en-US" dirty="0"/>
              <a:t>三路，由于卷积的线性性质很容易证明：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CE958C-02DD-4467-B0B1-607FAD04E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84" y="1556502"/>
            <a:ext cx="2993368" cy="32157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639829-73BB-4C74-A837-3F11F579B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168" y="1669571"/>
            <a:ext cx="3773864" cy="30835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CF27558-308B-494B-8A97-7E3A3D42C2E5}"/>
              </a:ext>
            </a:extLst>
          </p:cNvPr>
          <p:cNvSpPr txBox="1"/>
          <p:nvPr/>
        </p:nvSpPr>
        <p:spPr>
          <a:xfrm>
            <a:off x="1140643" y="5571241"/>
            <a:ext cx="793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在测试阶段只需要将三个支路并成一个即可，从而起到了在不引入超参数的情况下提升了网络的性能</a:t>
            </a:r>
          </a:p>
        </p:txBody>
      </p:sp>
    </p:spTree>
    <p:extLst>
      <p:ext uri="{BB962C8B-B14F-4D97-AF65-F5344CB8AC3E}">
        <p14:creationId xmlns:p14="http://schemas.microsoft.com/office/powerpoint/2010/main" val="209598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4864CE-636E-495B-8A51-1AECB4DAD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1" y="1576539"/>
            <a:ext cx="11362441" cy="355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1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9E1E95F-F8CE-4A3B-9E15-D4F6A1A7B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06141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573292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99228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0411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Avg time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0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ACNet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2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7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692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35C63B4-3C10-4F34-AC35-BD2517EB1494}"/>
              </a:ext>
            </a:extLst>
          </p:cNvPr>
          <p:cNvSpPr txBox="1"/>
          <p:nvPr/>
        </p:nvSpPr>
        <p:spPr>
          <a:xfrm>
            <a:off x="2032000" y="2658359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AcNet</a:t>
            </a:r>
            <a:r>
              <a:rPr lang="zh-CN" altLang="en-US" dirty="0"/>
              <a:t>并没有比</a:t>
            </a:r>
            <a:r>
              <a:rPr lang="en-US" altLang="zh-CN" dirty="0"/>
              <a:t>Inception</a:t>
            </a:r>
            <a:r>
              <a:rPr lang="zh-CN" altLang="en-US" dirty="0"/>
              <a:t>快，原因</a:t>
            </a:r>
            <a:r>
              <a:rPr lang="en-US" altLang="zh-CN" dirty="0"/>
              <a:t>:</a:t>
            </a:r>
            <a:r>
              <a:rPr lang="zh-CN" altLang="en-US" dirty="0"/>
              <a:t>输入图片较小，融合操作比卷积运算时间长</a:t>
            </a:r>
          </a:p>
        </p:txBody>
      </p:sp>
    </p:spTree>
    <p:extLst>
      <p:ext uri="{BB962C8B-B14F-4D97-AF65-F5344CB8AC3E}">
        <p14:creationId xmlns:p14="http://schemas.microsoft.com/office/powerpoint/2010/main" val="394309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254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Contribution: 设计了一种利用非对称卷积训练的模式，在不引入超参数的情况下提升了网络的性能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醉 梦</dc:creator>
  <cp:lastModifiedBy>醉 梦</cp:lastModifiedBy>
  <cp:revision>11</cp:revision>
  <dcterms:created xsi:type="dcterms:W3CDTF">2019-12-03T13:48:40Z</dcterms:created>
  <dcterms:modified xsi:type="dcterms:W3CDTF">2019-12-04T07:03:08Z</dcterms:modified>
</cp:coreProperties>
</file>