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AECEB-3BAB-4AB1-8197-B6B0C3EAB7F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0EBE5-D138-4D2F-A5D9-B0BB5B50E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7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EBE5-D138-4D2F-A5D9-B0BB5B50E2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2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EBE5-D138-4D2F-A5D9-B0BB5B50E2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4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09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4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0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9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4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6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1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8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7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9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E34C-15B4-4DA9-A831-8DBD1D3E9AC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7F30-4F06-4FD2-856C-DB207813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944592" y="948906"/>
            <a:ext cx="10230928" cy="4867454"/>
            <a:chOff x="944592" y="948906"/>
            <a:chExt cx="10230928" cy="4867454"/>
          </a:xfrm>
        </p:grpSpPr>
        <p:sp>
          <p:nvSpPr>
            <p:cNvPr id="3" name="矩形 2"/>
            <p:cNvSpPr/>
            <p:nvPr/>
          </p:nvSpPr>
          <p:spPr>
            <a:xfrm>
              <a:off x="1785669" y="2863969"/>
              <a:ext cx="1302588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文化价值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3640348" y="2863969"/>
              <a:ext cx="1302588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手势符号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177179" y="2863969"/>
              <a:ext cx="1302588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手势符号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031858" y="2863969"/>
              <a:ext cx="1302588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文化价值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3" idx="3"/>
              <a:endCxn id="4" idx="1"/>
            </p:cNvCxnSpPr>
            <p:nvPr/>
          </p:nvCxnSpPr>
          <p:spPr>
            <a:xfrm>
              <a:off x="3088257" y="3282350"/>
              <a:ext cx="5520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5" idx="1"/>
            </p:cNvCxnSpPr>
            <p:nvPr/>
          </p:nvCxnSpPr>
          <p:spPr>
            <a:xfrm>
              <a:off x="4942936" y="3282350"/>
              <a:ext cx="223424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6" idx="1"/>
            </p:cNvCxnSpPr>
            <p:nvPr/>
          </p:nvCxnSpPr>
          <p:spPr>
            <a:xfrm>
              <a:off x="8479767" y="3282350"/>
              <a:ext cx="5520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736891" y="389913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噪声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16" idx="0"/>
            </p:cNvCxnSpPr>
            <p:nvPr/>
          </p:nvCxnSpPr>
          <p:spPr>
            <a:xfrm flipH="1" flipV="1">
              <a:off x="6060056" y="3381554"/>
              <a:ext cx="1" cy="517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736891" y="28388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信道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25720" y="403811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发信人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317230" y="403811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收信人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944592" y="948906"/>
              <a:ext cx="10230928" cy="465826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36891" y="5447028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语境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3640348" y="1659507"/>
              <a:ext cx="1302588" cy="493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编码规则</a:t>
              </a:r>
              <a:endParaRPr lang="zh-CN" altLang="en-US" dirty="0"/>
            </a:p>
          </p:txBody>
        </p:sp>
        <p:cxnSp>
          <p:nvCxnSpPr>
            <p:cNvPr id="34" name="肘形连接符 33"/>
            <p:cNvCxnSpPr>
              <a:stCxn id="3" idx="0"/>
              <a:endCxn id="32" idx="1"/>
            </p:cNvCxnSpPr>
            <p:nvPr/>
          </p:nvCxnSpPr>
          <p:spPr>
            <a:xfrm rot="5400000" flipH="1" flipV="1">
              <a:off x="2559890" y="1783512"/>
              <a:ext cx="957531" cy="120338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2" idx="2"/>
              <a:endCxn id="4" idx="0"/>
            </p:cNvCxnSpPr>
            <p:nvPr/>
          </p:nvCxnSpPr>
          <p:spPr>
            <a:xfrm>
              <a:off x="4291642" y="2153369"/>
              <a:ext cx="0" cy="710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9031858" y="1659507"/>
              <a:ext cx="1302588" cy="493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经验规则</a:t>
              </a:r>
              <a:endParaRPr lang="zh-CN" altLang="en-US" dirty="0"/>
            </a:p>
          </p:txBody>
        </p:sp>
        <p:cxnSp>
          <p:nvCxnSpPr>
            <p:cNvPr id="41" name="肘形连接符 40"/>
            <p:cNvCxnSpPr>
              <a:stCxn id="5" idx="0"/>
              <a:endCxn id="39" idx="1"/>
            </p:cNvCxnSpPr>
            <p:nvPr/>
          </p:nvCxnSpPr>
          <p:spPr>
            <a:xfrm rot="5400000" flipH="1" flipV="1">
              <a:off x="7951400" y="1783512"/>
              <a:ext cx="957531" cy="120338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6" idx="0"/>
            </p:cNvCxnSpPr>
            <p:nvPr/>
          </p:nvCxnSpPr>
          <p:spPr>
            <a:xfrm>
              <a:off x="9683152" y="2153369"/>
              <a:ext cx="0" cy="710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4728602" y="603929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 </a:t>
            </a:r>
            <a:r>
              <a:rPr lang="zh-CN" altLang="en-US" dirty="0" smtClean="0"/>
              <a:t>手势符号传达系统图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92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6060056" y="2096220"/>
            <a:ext cx="1319840" cy="100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空白页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728602" y="603929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 </a:t>
            </a:r>
            <a:r>
              <a:rPr lang="zh-CN" altLang="en-US" dirty="0" smtClean="0"/>
              <a:t>实验刺激流程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7105" y="2398144"/>
            <a:ext cx="1319840" cy="100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中文线索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716661" y="2700068"/>
            <a:ext cx="1319840" cy="100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+</a:t>
            </a:r>
            <a:endParaRPr lang="zh-CN" altLang="en-US" sz="3200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716661" y="3398807"/>
            <a:ext cx="3674849" cy="936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74254" y="4388661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持续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800ms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262924" y="4033498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呈现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8,000ms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331483" y="37402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持续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无限时间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68075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Office PowerPoint</Application>
  <PresentationFormat>宽屏</PresentationFormat>
  <Paragraphs>24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金龙</dc:creator>
  <cp:lastModifiedBy>王 金龙</cp:lastModifiedBy>
  <cp:revision>4</cp:revision>
  <dcterms:created xsi:type="dcterms:W3CDTF">2019-12-19T01:07:15Z</dcterms:created>
  <dcterms:modified xsi:type="dcterms:W3CDTF">2019-12-19T01:37:00Z</dcterms:modified>
</cp:coreProperties>
</file>