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7" r:id="rId3"/>
    <p:sldId id="260" r:id="rId5"/>
    <p:sldId id="258" r:id="rId6"/>
    <p:sldId id="294" r:id="rId7"/>
    <p:sldId id="297" r:id="rId8"/>
    <p:sldId id="259" r:id="rId9"/>
    <p:sldId id="300" r:id="rId10"/>
    <p:sldId id="314" r:id="rId11"/>
    <p:sldId id="319" r:id="rId12"/>
    <p:sldId id="295" r:id="rId13"/>
    <p:sldId id="318" r:id="rId14"/>
    <p:sldId id="320" r:id="rId15"/>
    <p:sldId id="321" r:id="rId16"/>
    <p:sldId id="301" r:id="rId17"/>
    <p:sldId id="315" r:id="rId18"/>
    <p:sldId id="325" r:id="rId19"/>
    <p:sldId id="323" r:id="rId20"/>
    <p:sldId id="324" r:id="rId21"/>
    <p:sldId id="326" r:id="rId22"/>
    <p:sldId id="304" r:id="rId23"/>
    <p:sldId id="327" r:id="rId24"/>
    <p:sldId id="328" r:id="rId25"/>
    <p:sldId id="329" r:id="rId26"/>
    <p:sldId id="303" r:id="rId27"/>
    <p:sldId id="302" r:id="rId28"/>
    <p:sldId id="296" r:id="rId29"/>
    <p:sldId id="305" r:id="rId30"/>
    <p:sldId id="306" r:id="rId31"/>
    <p:sldId id="307" r:id="rId32"/>
    <p:sldId id="308" r:id="rId33"/>
    <p:sldId id="316" r:id="rId34"/>
    <p:sldId id="309" r:id="rId35"/>
    <p:sldId id="310" r:id="rId36"/>
    <p:sldId id="311" r:id="rId37"/>
    <p:sldId id="312" r:id="rId38"/>
    <p:sldId id="313" r:id="rId39"/>
    <p:sldId id="317" r:id="rId40"/>
    <p:sldId id="298" r:id="rId41"/>
    <p:sldId id="299" r:id="rId42"/>
    <p:sldId id="288" r:id="rId43"/>
    <p:sldId id="293" r:id="rId44"/>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46" userDrawn="1">
          <p15:clr>
            <a:srgbClr val="A4A3A4"/>
          </p15:clr>
        </p15:guide>
        <p15:guide id="4" pos="7240" userDrawn="1">
          <p15:clr>
            <a:srgbClr val="A4A3A4"/>
          </p15:clr>
        </p15:guide>
        <p15:guide id="6" orient="horz" pos="658" userDrawn="1">
          <p15:clr>
            <a:srgbClr val="A4A3A4"/>
          </p15:clr>
        </p15:guide>
        <p15:guide id="8" orient="horz" pos="39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9" autoAdjust="0"/>
    <p:restoredTop sz="94660"/>
  </p:normalViewPr>
  <p:slideViewPr>
    <p:cSldViewPr snapToGrid="0" showGuides="1">
      <p:cViewPr>
        <p:scale>
          <a:sx n="50" d="100"/>
          <a:sy n="50" d="100"/>
        </p:scale>
        <p:origin x="849" y="762"/>
      </p:cViewPr>
      <p:guideLst>
        <p:guide orient="horz" pos="2198"/>
        <p:guide pos="3846"/>
        <p:guide pos="7240"/>
        <p:guide orient="horz" pos="658"/>
        <p:guide orient="horz" pos="396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12.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49080-6B03-4C56-874B-C6F48D1065E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B33CE-47A4-483F-9491-CABB517AF1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3B33CE-47A4-483F-9491-CABB517AF11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1651F-BCDB-4DC2-9A8D-B6E1C817E896}" type="slidenum">
              <a:rPr lang="zh-CN" altLang="en-US" smtClean="0"/>
            </a:fld>
            <a:endParaRPr lang="zh-CN" altLang="en-US"/>
          </a:p>
        </p:txBody>
      </p:sp>
      <p:sp>
        <p:nvSpPr>
          <p:cNvPr id="7" name="直角三角形 6"/>
          <p:cNvSpPr/>
          <p:nvPr userDrawn="1"/>
        </p:nvSpPr>
        <p:spPr>
          <a:xfrm flipH="1" flipV="1">
            <a:off x="5314950" y="0"/>
            <a:ext cx="6877050" cy="512445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a:off x="0" y="1733550"/>
            <a:ext cx="6877050" cy="512445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457200" y="442913"/>
            <a:ext cx="11277600" cy="5972174"/>
          </a:xfrm>
          <a:prstGeom prst="roundRect">
            <a:avLst>
              <a:gd name="adj" fmla="val 0"/>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E1651F-BCDB-4DC2-9A8D-B6E1C817E896}" type="slidenum">
              <a:rPr lang="zh-CN" altLang="en-US" smtClean="0"/>
            </a:fld>
            <a:endParaRPr lang="zh-CN" altLang="en-US"/>
          </a:p>
        </p:txBody>
      </p:sp>
      <p:sp>
        <p:nvSpPr>
          <p:cNvPr id="5" name="直角三角形 4"/>
          <p:cNvSpPr/>
          <p:nvPr userDrawn="1"/>
        </p:nvSpPr>
        <p:spPr>
          <a:xfrm flipH="1" flipV="1">
            <a:off x="5314950" y="0"/>
            <a:ext cx="6877050" cy="512445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a:off x="0" y="1733550"/>
            <a:ext cx="6877050" cy="512445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userDrawn="1"/>
        </p:nvSpPr>
        <p:spPr>
          <a:xfrm>
            <a:off x="229101" y="213122"/>
            <a:ext cx="11733799" cy="6431756"/>
          </a:xfrm>
          <a:prstGeom prst="roundRect">
            <a:avLst>
              <a:gd name="adj" fmla="val 0"/>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F47917D-5ECB-45DA-AD45-1215052AE55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E1651F-BCDB-4DC2-9A8D-B6E1C817E89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7917D-5ECB-45DA-AD45-1215052AE55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1651F-BCDB-4DC2-9A8D-B6E1C817E89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hemeOverride" Target="../theme/themeOverride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4" Type="http://schemas.openxmlformats.org/officeDocument/2006/relationships/notesSlide" Target="../notesSlides/notesSlide4.xml"/><Relationship Id="rId13" Type="http://schemas.openxmlformats.org/officeDocument/2006/relationships/slideLayout" Target="../slideLayouts/slideLayout7.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tags" Target="../tags/tag6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1" Type="http://schemas.openxmlformats.org/officeDocument/2006/relationships/slideLayout" Target="../slideLayouts/slideLayout1.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hemeOverride" Target="../theme/themeOverride6.xml"/><Relationship Id="rId2" Type="http://schemas.openxmlformats.org/officeDocument/2006/relationships/tags" Target="../tags/tag73.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jpeg"/><Relationship Id="rId2" Type="http://schemas.openxmlformats.org/officeDocument/2006/relationships/image" Target="../media/image11.jpeg"/><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38.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2" Type="http://schemas.openxmlformats.org/officeDocument/2006/relationships/slideLayout" Target="../slideLayouts/slideLayout7.xml"/><Relationship Id="rId21" Type="http://schemas.openxmlformats.org/officeDocument/2006/relationships/tags" Target="../tags/tag93.xml"/><Relationship Id="rId20" Type="http://schemas.openxmlformats.org/officeDocument/2006/relationships/image" Target="../media/image14.png"/><Relationship Id="rId2" Type="http://schemas.openxmlformats.org/officeDocument/2006/relationships/tags" Target="../tags/tag75.xml"/><Relationship Id="rId19" Type="http://schemas.openxmlformats.org/officeDocument/2006/relationships/tags" Target="../tags/tag92.xml"/><Relationship Id="rId18" Type="http://schemas.openxmlformats.org/officeDocument/2006/relationships/tags" Target="../tags/tag91.xml"/><Relationship Id="rId17" Type="http://schemas.openxmlformats.org/officeDocument/2006/relationships/tags" Target="../tags/tag90.xml"/><Relationship Id="rId16" Type="http://schemas.openxmlformats.org/officeDocument/2006/relationships/tags" Target="../tags/tag89.xml"/><Relationship Id="rId15" Type="http://schemas.openxmlformats.org/officeDocument/2006/relationships/tags" Target="../tags/tag88.xml"/><Relationship Id="rId14" Type="http://schemas.openxmlformats.org/officeDocument/2006/relationships/tags" Target="../tags/tag87.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tags" Target="../tags/tag74.xml"/></Relationships>
</file>

<file path=ppt/slides/_rels/slide39.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8" Type="http://schemas.openxmlformats.org/officeDocument/2006/relationships/slideLayout" Target="../slideLayouts/slideLayout7.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tags" Target="../tags/tag94.xml"/></Relationships>
</file>

<file path=ppt/slides/_rels/slide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slideLayout" Target="../slideLayouts/slideLayout7.xml"/><Relationship Id="rId10" Type="http://schemas.openxmlformats.org/officeDocument/2006/relationships/image" Target="../media/image1.png"/><Relationship Id="rId1" Type="http://schemas.openxmlformats.org/officeDocument/2006/relationships/tags" Target="../tags/tag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hemeOverride" Target="../theme/themeOverride9.xml"/><Relationship Id="rId2" Type="http://schemas.openxmlformats.org/officeDocument/2006/relationships/tags" Target="../tags/tag111.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8" Type="http://schemas.openxmlformats.org/officeDocument/2006/relationships/slideLayout" Target="../slideLayouts/slideLayout7.xml"/><Relationship Id="rId17" Type="http://schemas.openxmlformats.org/officeDocument/2006/relationships/tags" Target="../tags/tag51.xml"/><Relationship Id="rId16" Type="http://schemas.openxmlformats.org/officeDocument/2006/relationships/image" Target="../media/image3.png"/><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image" Target="../media/image2.png"/><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0"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576388" y="2534984"/>
            <a:ext cx="9039225" cy="1198880"/>
          </a:xfrm>
          <a:prstGeom prst="rect">
            <a:avLst/>
          </a:prstGeom>
          <a:noFill/>
        </p:spPr>
        <p:txBody>
          <a:bodyPr wrap="square">
            <a:spAutoFit/>
          </a:bodyPr>
          <a:lstStyle/>
          <a:p>
            <a:pPr algn="ctr"/>
            <a:r>
              <a:rPr lang="zh-CN" altLang="en-US" sz="7200" dirty="0">
                <a:latin typeface="+mj-ea"/>
                <a:ea typeface="+mj-ea"/>
              </a:rPr>
              <a:t>结题报告</a:t>
            </a:r>
            <a:endParaRPr lang="zh-CN" altLang="en-US" sz="7200" dirty="0">
              <a:latin typeface="+mj-ea"/>
              <a:ea typeface="+mj-ea"/>
            </a:endParaRPr>
          </a:p>
        </p:txBody>
      </p:sp>
      <p:sp>
        <p:nvSpPr>
          <p:cNvPr id="28" name="矩形 27"/>
          <p:cNvSpPr/>
          <p:nvPr/>
        </p:nvSpPr>
        <p:spPr>
          <a:xfrm>
            <a:off x="2519363" y="3780467"/>
            <a:ext cx="7153275" cy="458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noProof="0" dirty="0">
                <a:ln>
                  <a:noFill/>
                </a:ln>
                <a:solidFill>
                  <a:schemeClr val="bg1"/>
                </a:solidFill>
                <a:effectLst/>
                <a:uLnTx/>
                <a:uFillTx/>
                <a:latin typeface="思源宋体 CN Medium" panose="02020500000000000000" pitchFamily="18" charset="-122"/>
                <a:ea typeface="思源宋体 CN Medium" panose="02020500000000000000" pitchFamily="18" charset="-122"/>
                <a:sym typeface="+mn-ea"/>
              </a:rPr>
              <a:t>基于规则方法与</a:t>
            </a:r>
            <a:r>
              <a:rPr lang="en-US" altLang="zh-CN" b="1" noProof="0" dirty="0">
                <a:ln>
                  <a:noFill/>
                </a:ln>
                <a:solidFill>
                  <a:schemeClr val="bg1"/>
                </a:solidFill>
                <a:effectLst/>
                <a:uLnTx/>
                <a:uFillTx/>
                <a:latin typeface="思源宋体 CN Medium" panose="02020500000000000000" pitchFamily="18" charset="-122"/>
                <a:ea typeface="思源宋体 CN Medium" panose="02020500000000000000" pitchFamily="18" charset="-122"/>
                <a:sym typeface="+mn-ea"/>
              </a:rPr>
              <a:t>BERT</a:t>
            </a:r>
            <a:r>
              <a:rPr lang="zh-CN" altLang="en-US" b="1" noProof="0" dirty="0">
                <a:ln>
                  <a:noFill/>
                </a:ln>
                <a:solidFill>
                  <a:schemeClr val="bg1"/>
                </a:solidFill>
                <a:effectLst/>
                <a:uLnTx/>
                <a:uFillTx/>
                <a:latin typeface="思源宋体 CN Medium" panose="02020500000000000000" pitchFamily="18" charset="-122"/>
                <a:ea typeface="思源宋体 CN Medium" panose="02020500000000000000" pitchFamily="18" charset="-122"/>
                <a:sym typeface="+mn-ea"/>
              </a:rPr>
              <a:t>的偏见检测项目</a:t>
            </a:r>
            <a:endParaRPr lang="zh-CN" altLang="en-US" b="1" noProof="0" dirty="0">
              <a:ln>
                <a:noFill/>
              </a:ln>
              <a:solidFill>
                <a:schemeClr val="bg1"/>
              </a:solidFill>
              <a:effectLst/>
              <a:uLnTx/>
              <a:uFillTx/>
              <a:latin typeface="思源宋体 CN Medium" panose="02020500000000000000" pitchFamily="18" charset="-122"/>
              <a:ea typeface="思源宋体 CN Medium" panose="02020500000000000000" pitchFamily="18" charset="-122"/>
              <a:sym typeface="+mn-ea"/>
            </a:endParaRPr>
          </a:p>
        </p:txBody>
      </p:sp>
      <p:grpSp>
        <p:nvGrpSpPr>
          <p:cNvPr id="41" name="组合 40"/>
          <p:cNvGrpSpPr/>
          <p:nvPr/>
        </p:nvGrpSpPr>
        <p:grpSpPr>
          <a:xfrm>
            <a:off x="2100835" y="4778093"/>
            <a:ext cx="1820639" cy="337185"/>
            <a:chOff x="2614639" y="4778093"/>
            <a:chExt cx="1820639" cy="337185"/>
          </a:xfrm>
        </p:grpSpPr>
        <p:sp>
          <p:nvSpPr>
            <p:cNvPr id="6" name="文本框 5"/>
            <p:cNvSpPr txBox="1"/>
            <p:nvPr/>
          </p:nvSpPr>
          <p:spPr>
            <a:xfrm>
              <a:off x="2828728" y="4778093"/>
              <a:ext cx="1606550" cy="337185"/>
            </a:xfrm>
            <a:prstGeom prst="rect">
              <a:avLst/>
            </a:prstGeom>
            <a:noFill/>
          </p:spPr>
          <p:txBody>
            <a:bodyPr wrap="none" rtlCol="0">
              <a:spAutoFit/>
            </a:bodyPr>
            <a:lstStyle/>
            <a:p>
              <a:r>
                <a:rPr lang="zh-CN" altLang="en-US" sz="1600" b="1" dirty="0"/>
                <a:t>报告人：</a:t>
              </a:r>
              <a:r>
                <a:rPr lang="zh-CN" altLang="en-US" sz="1600" b="1" dirty="0"/>
                <a:t>高一鸣</a:t>
              </a:r>
              <a:endParaRPr lang="zh-CN" altLang="en-US" sz="1600" b="1" dirty="0"/>
            </a:p>
          </p:txBody>
        </p:sp>
        <p:sp>
          <p:nvSpPr>
            <p:cNvPr id="30" name="instructor-giving-a-lecture-with-circular-graphic-on-screen_43194"/>
            <p:cNvSpPr/>
            <p:nvPr/>
          </p:nvSpPr>
          <p:spPr>
            <a:xfrm>
              <a:off x="2614639" y="4810936"/>
              <a:ext cx="250374" cy="272868"/>
            </a:xfrm>
            <a:custGeom>
              <a:avLst/>
              <a:gdLst>
                <a:gd name="connsiteX0" fmla="*/ 188888 w 557678"/>
                <a:gd name="connsiteY0" fmla="*/ 367011 h 607780"/>
                <a:gd name="connsiteX1" fmla="*/ 199785 w 557678"/>
                <a:gd name="connsiteY1" fmla="*/ 373977 h 607780"/>
                <a:gd name="connsiteX2" fmla="*/ 278839 w 557678"/>
                <a:gd name="connsiteY2" fmla="*/ 490974 h 607780"/>
                <a:gd name="connsiteX3" fmla="*/ 357893 w 557678"/>
                <a:gd name="connsiteY3" fmla="*/ 373977 h 607780"/>
                <a:gd name="connsiteX4" fmla="*/ 368886 w 557678"/>
                <a:gd name="connsiteY4" fmla="*/ 367011 h 607780"/>
                <a:gd name="connsiteX5" fmla="*/ 374908 w 557678"/>
                <a:gd name="connsiteY5" fmla="*/ 368729 h 607780"/>
                <a:gd name="connsiteX6" fmla="*/ 557678 w 557678"/>
                <a:gd name="connsiteY6" fmla="*/ 480572 h 607780"/>
                <a:gd name="connsiteX7" fmla="*/ 557678 w 557678"/>
                <a:gd name="connsiteY7" fmla="*/ 607780 h 607780"/>
                <a:gd name="connsiteX8" fmla="*/ 278839 w 557678"/>
                <a:gd name="connsiteY8" fmla="*/ 607780 h 607780"/>
                <a:gd name="connsiteX9" fmla="*/ 0 w 557678"/>
                <a:gd name="connsiteY9" fmla="*/ 607780 h 607780"/>
                <a:gd name="connsiteX10" fmla="*/ 0 w 557678"/>
                <a:gd name="connsiteY10" fmla="*/ 480572 h 607780"/>
                <a:gd name="connsiteX11" fmla="*/ 182770 w 557678"/>
                <a:gd name="connsiteY11" fmla="*/ 368729 h 607780"/>
                <a:gd name="connsiteX12" fmla="*/ 188888 w 557678"/>
                <a:gd name="connsiteY12" fmla="*/ 367011 h 607780"/>
                <a:gd name="connsiteX13" fmla="*/ 233347 w 557678"/>
                <a:gd name="connsiteY13" fmla="*/ 332928 h 607780"/>
                <a:gd name="connsiteX14" fmla="*/ 235832 w 557678"/>
                <a:gd name="connsiteY14" fmla="*/ 333119 h 607780"/>
                <a:gd name="connsiteX15" fmla="*/ 236501 w 557678"/>
                <a:gd name="connsiteY15" fmla="*/ 333214 h 607780"/>
                <a:gd name="connsiteX16" fmla="*/ 236692 w 557678"/>
                <a:gd name="connsiteY16" fmla="*/ 333214 h 607780"/>
                <a:gd name="connsiteX17" fmla="*/ 237934 w 557678"/>
                <a:gd name="connsiteY17" fmla="*/ 333596 h 607780"/>
                <a:gd name="connsiteX18" fmla="*/ 238508 w 557678"/>
                <a:gd name="connsiteY18" fmla="*/ 333787 h 607780"/>
                <a:gd name="connsiteX19" fmla="*/ 239177 w 557678"/>
                <a:gd name="connsiteY19" fmla="*/ 333977 h 607780"/>
                <a:gd name="connsiteX20" fmla="*/ 243478 w 557678"/>
                <a:gd name="connsiteY20" fmla="*/ 336553 h 607780"/>
                <a:gd name="connsiteX21" fmla="*/ 264981 w 557678"/>
                <a:gd name="connsiteY21" fmla="*/ 353724 h 607780"/>
                <a:gd name="connsiteX22" fmla="*/ 267657 w 557678"/>
                <a:gd name="connsiteY22" fmla="*/ 353820 h 607780"/>
                <a:gd name="connsiteX23" fmla="*/ 278839 w 557678"/>
                <a:gd name="connsiteY23" fmla="*/ 353724 h 607780"/>
                <a:gd name="connsiteX24" fmla="*/ 290021 w 557678"/>
                <a:gd name="connsiteY24" fmla="*/ 353820 h 607780"/>
                <a:gd name="connsiteX25" fmla="*/ 292792 w 557678"/>
                <a:gd name="connsiteY25" fmla="*/ 353724 h 607780"/>
                <a:gd name="connsiteX26" fmla="*/ 314200 w 557678"/>
                <a:gd name="connsiteY26" fmla="*/ 336553 h 607780"/>
                <a:gd name="connsiteX27" fmla="*/ 318596 w 557678"/>
                <a:gd name="connsiteY27" fmla="*/ 333977 h 607780"/>
                <a:gd name="connsiteX28" fmla="*/ 319265 w 557678"/>
                <a:gd name="connsiteY28" fmla="*/ 333787 h 607780"/>
                <a:gd name="connsiteX29" fmla="*/ 319743 w 557678"/>
                <a:gd name="connsiteY29" fmla="*/ 333596 h 607780"/>
                <a:gd name="connsiteX30" fmla="*/ 321081 w 557678"/>
                <a:gd name="connsiteY30" fmla="*/ 333214 h 607780"/>
                <a:gd name="connsiteX31" fmla="*/ 321272 w 557678"/>
                <a:gd name="connsiteY31" fmla="*/ 333214 h 607780"/>
                <a:gd name="connsiteX32" fmla="*/ 321846 w 557678"/>
                <a:gd name="connsiteY32" fmla="*/ 333119 h 607780"/>
                <a:gd name="connsiteX33" fmla="*/ 324426 w 557678"/>
                <a:gd name="connsiteY33" fmla="*/ 332928 h 607780"/>
                <a:gd name="connsiteX34" fmla="*/ 340195 w 557678"/>
                <a:gd name="connsiteY34" fmla="*/ 347905 h 607780"/>
                <a:gd name="connsiteX35" fmla="*/ 340195 w 557678"/>
                <a:gd name="connsiteY35" fmla="*/ 380912 h 607780"/>
                <a:gd name="connsiteX36" fmla="*/ 324426 w 557678"/>
                <a:gd name="connsiteY36" fmla="*/ 396366 h 607780"/>
                <a:gd name="connsiteX37" fmla="*/ 314869 w 557678"/>
                <a:gd name="connsiteY37" fmla="*/ 393123 h 607780"/>
                <a:gd name="connsiteX38" fmla="*/ 294417 w 557678"/>
                <a:gd name="connsiteY38" fmla="*/ 374807 h 607780"/>
                <a:gd name="connsiteX39" fmla="*/ 278839 w 557678"/>
                <a:gd name="connsiteY39" fmla="*/ 374902 h 607780"/>
                <a:gd name="connsiteX40" fmla="*/ 263261 w 557678"/>
                <a:gd name="connsiteY40" fmla="*/ 374807 h 607780"/>
                <a:gd name="connsiteX41" fmla="*/ 242809 w 557678"/>
                <a:gd name="connsiteY41" fmla="*/ 393123 h 607780"/>
                <a:gd name="connsiteX42" fmla="*/ 233347 w 557678"/>
                <a:gd name="connsiteY42" fmla="*/ 396366 h 607780"/>
                <a:gd name="connsiteX43" fmla="*/ 217482 w 557678"/>
                <a:gd name="connsiteY43" fmla="*/ 380912 h 607780"/>
                <a:gd name="connsiteX44" fmla="*/ 217482 w 557678"/>
                <a:gd name="connsiteY44" fmla="*/ 347905 h 607780"/>
                <a:gd name="connsiteX45" fmla="*/ 233347 w 557678"/>
                <a:gd name="connsiteY45" fmla="*/ 332928 h 607780"/>
                <a:gd name="connsiteX46" fmla="*/ 277214 w 557678"/>
                <a:gd name="connsiteY46" fmla="*/ 0 h 607780"/>
                <a:gd name="connsiteX47" fmla="*/ 278552 w 557678"/>
                <a:gd name="connsiteY47" fmla="*/ 0 h 607780"/>
                <a:gd name="connsiteX48" fmla="*/ 278744 w 557678"/>
                <a:gd name="connsiteY48" fmla="*/ 0 h 607780"/>
                <a:gd name="connsiteX49" fmla="*/ 278839 w 557678"/>
                <a:gd name="connsiteY49" fmla="*/ 0 h 607780"/>
                <a:gd name="connsiteX50" fmla="*/ 278935 w 557678"/>
                <a:gd name="connsiteY50" fmla="*/ 0 h 607780"/>
                <a:gd name="connsiteX51" fmla="*/ 279222 w 557678"/>
                <a:gd name="connsiteY51" fmla="*/ 0 h 607780"/>
                <a:gd name="connsiteX52" fmla="*/ 280560 w 557678"/>
                <a:gd name="connsiteY52" fmla="*/ 0 h 607780"/>
                <a:gd name="connsiteX53" fmla="*/ 404758 w 557678"/>
                <a:gd name="connsiteY53" fmla="*/ 105659 h 607780"/>
                <a:gd name="connsiteX54" fmla="*/ 396727 w 557678"/>
                <a:gd name="connsiteY54" fmla="*/ 160159 h 607780"/>
                <a:gd name="connsiteX55" fmla="*/ 408009 w 557678"/>
                <a:gd name="connsiteY55" fmla="*/ 186120 h 607780"/>
                <a:gd name="connsiteX56" fmla="*/ 379039 w 557678"/>
                <a:gd name="connsiteY56" fmla="*/ 238616 h 607780"/>
                <a:gd name="connsiteX57" fmla="*/ 317179 w 557678"/>
                <a:gd name="connsiteY57" fmla="*/ 313541 h 607780"/>
                <a:gd name="connsiteX58" fmla="*/ 278935 w 557678"/>
                <a:gd name="connsiteY58" fmla="*/ 322131 h 607780"/>
                <a:gd name="connsiteX59" fmla="*/ 278839 w 557678"/>
                <a:gd name="connsiteY59" fmla="*/ 322131 h 607780"/>
                <a:gd name="connsiteX60" fmla="*/ 278744 w 557678"/>
                <a:gd name="connsiteY60" fmla="*/ 322131 h 607780"/>
                <a:gd name="connsiteX61" fmla="*/ 240499 w 557678"/>
                <a:gd name="connsiteY61" fmla="*/ 313541 h 607780"/>
                <a:gd name="connsiteX62" fmla="*/ 178734 w 557678"/>
                <a:gd name="connsiteY62" fmla="*/ 238616 h 607780"/>
                <a:gd name="connsiteX63" fmla="*/ 149669 w 557678"/>
                <a:gd name="connsiteY63" fmla="*/ 186120 h 607780"/>
                <a:gd name="connsiteX64" fmla="*/ 161046 w 557678"/>
                <a:gd name="connsiteY64" fmla="*/ 160159 h 607780"/>
                <a:gd name="connsiteX65" fmla="*/ 153015 w 557678"/>
                <a:gd name="connsiteY65" fmla="*/ 105659 h 607780"/>
                <a:gd name="connsiteX66" fmla="*/ 277214 w 557678"/>
                <a:gd name="connsiteY66"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57678" h="607780">
                  <a:moveTo>
                    <a:pt x="188888" y="367011"/>
                  </a:moveTo>
                  <a:cubicBezTo>
                    <a:pt x="193667" y="367011"/>
                    <a:pt x="197873" y="369874"/>
                    <a:pt x="199785" y="373977"/>
                  </a:cubicBezTo>
                  <a:cubicBezTo>
                    <a:pt x="218808" y="405851"/>
                    <a:pt x="254177" y="489256"/>
                    <a:pt x="278839" y="490974"/>
                  </a:cubicBezTo>
                  <a:cubicBezTo>
                    <a:pt x="303502" y="489256"/>
                    <a:pt x="338870" y="405851"/>
                    <a:pt x="357893" y="373977"/>
                  </a:cubicBezTo>
                  <a:cubicBezTo>
                    <a:pt x="359900" y="369874"/>
                    <a:pt x="364011" y="367011"/>
                    <a:pt x="368886" y="367011"/>
                  </a:cubicBezTo>
                  <a:cubicBezTo>
                    <a:pt x="371085" y="367011"/>
                    <a:pt x="372996" y="367870"/>
                    <a:pt x="374908" y="368729"/>
                  </a:cubicBezTo>
                  <a:cubicBezTo>
                    <a:pt x="382269" y="371878"/>
                    <a:pt x="557678" y="427132"/>
                    <a:pt x="557678" y="480572"/>
                  </a:cubicBezTo>
                  <a:lnTo>
                    <a:pt x="557678" y="607780"/>
                  </a:lnTo>
                  <a:lnTo>
                    <a:pt x="278839" y="607780"/>
                  </a:lnTo>
                  <a:lnTo>
                    <a:pt x="0" y="607780"/>
                  </a:lnTo>
                  <a:lnTo>
                    <a:pt x="0" y="480572"/>
                  </a:lnTo>
                  <a:cubicBezTo>
                    <a:pt x="0" y="421120"/>
                    <a:pt x="175314" y="371687"/>
                    <a:pt x="182770" y="368729"/>
                  </a:cubicBezTo>
                  <a:cubicBezTo>
                    <a:pt x="184682" y="367870"/>
                    <a:pt x="186593" y="367011"/>
                    <a:pt x="188888" y="367011"/>
                  </a:cubicBezTo>
                  <a:close/>
                  <a:moveTo>
                    <a:pt x="233347" y="332928"/>
                  </a:moveTo>
                  <a:cubicBezTo>
                    <a:pt x="234207" y="332928"/>
                    <a:pt x="235067" y="332928"/>
                    <a:pt x="235832" y="333119"/>
                  </a:cubicBezTo>
                  <a:cubicBezTo>
                    <a:pt x="236023" y="333119"/>
                    <a:pt x="236310" y="333119"/>
                    <a:pt x="236501" y="333214"/>
                  </a:cubicBezTo>
                  <a:cubicBezTo>
                    <a:pt x="236501" y="333214"/>
                    <a:pt x="236596" y="333214"/>
                    <a:pt x="236692" y="333214"/>
                  </a:cubicBezTo>
                  <a:cubicBezTo>
                    <a:pt x="237074" y="333310"/>
                    <a:pt x="237552" y="333405"/>
                    <a:pt x="237934" y="333596"/>
                  </a:cubicBezTo>
                  <a:cubicBezTo>
                    <a:pt x="238126" y="333596"/>
                    <a:pt x="238317" y="333691"/>
                    <a:pt x="238508" y="333787"/>
                  </a:cubicBezTo>
                  <a:cubicBezTo>
                    <a:pt x="238699" y="333787"/>
                    <a:pt x="238890" y="333882"/>
                    <a:pt x="239177" y="333977"/>
                  </a:cubicBezTo>
                  <a:cubicBezTo>
                    <a:pt x="240706" y="334645"/>
                    <a:pt x="242140" y="335504"/>
                    <a:pt x="243478" y="336553"/>
                  </a:cubicBezTo>
                  <a:cubicBezTo>
                    <a:pt x="250836" y="342372"/>
                    <a:pt x="255615" y="353056"/>
                    <a:pt x="264981" y="353724"/>
                  </a:cubicBezTo>
                  <a:cubicBezTo>
                    <a:pt x="265841" y="353820"/>
                    <a:pt x="266797" y="353820"/>
                    <a:pt x="267657" y="353820"/>
                  </a:cubicBezTo>
                  <a:cubicBezTo>
                    <a:pt x="268517" y="353820"/>
                    <a:pt x="274060" y="353724"/>
                    <a:pt x="278839" y="353724"/>
                  </a:cubicBezTo>
                  <a:cubicBezTo>
                    <a:pt x="283617" y="353724"/>
                    <a:pt x="289256" y="353820"/>
                    <a:pt x="290021" y="353820"/>
                  </a:cubicBezTo>
                  <a:cubicBezTo>
                    <a:pt x="290976" y="353820"/>
                    <a:pt x="291836" y="353820"/>
                    <a:pt x="292792" y="353724"/>
                  </a:cubicBezTo>
                  <a:cubicBezTo>
                    <a:pt x="302158" y="353056"/>
                    <a:pt x="306841" y="342372"/>
                    <a:pt x="314200" y="336553"/>
                  </a:cubicBezTo>
                  <a:cubicBezTo>
                    <a:pt x="315538" y="335504"/>
                    <a:pt x="316972" y="334645"/>
                    <a:pt x="318596" y="333977"/>
                  </a:cubicBezTo>
                  <a:cubicBezTo>
                    <a:pt x="318787" y="333882"/>
                    <a:pt x="318979" y="333787"/>
                    <a:pt x="319265" y="333787"/>
                  </a:cubicBezTo>
                  <a:cubicBezTo>
                    <a:pt x="319456" y="333691"/>
                    <a:pt x="319648" y="333596"/>
                    <a:pt x="319743" y="333596"/>
                  </a:cubicBezTo>
                  <a:cubicBezTo>
                    <a:pt x="320221" y="333405"/>
                    <a:pt x="320603" y="333310"/>
                    <a:pt x="321081" y="333214"/>
                  </a:cubicBezTo>
                  <a:cubicBezTo>
                    <a:pt x="321081" y="333214"/>
                    <a:pt x="321177" y="333214"/>
                    <a:pt x="321272" y="333214"/>
                  </a:cubicBezTo>
                  <a:cubicBezTo>
                    <a:pt x="321463" y="333119"/>
                    <a:pt x="321654" y="333119"/>
                    <a:pt x="321846" y="333119"/>
                  </a:cubicBezTo>
                  <a:cubicBezTo>
                    <a:pt x="322706" y="332928"/>
                    <a:pt x="323566" y="332928"/>
                    <a:pt x="324426" y="332928"/>
                  </a:cubicBezTo>
                  <a:cubicBezTo>
                    <a:pt x="332836" y="332928"/>
                    <a:pt x="339813" y="339510"/>
                    <a:pt x="340195" y="347905"/>
                  </a:cubicBezTo>
                  <a:lnTo>
                    <a:pt x="340195" y="380912"/>
                  </a:lnTo>
                  <a:cubicBezTo>
                    <a:pt x="340004" y="389498"/>
                    <a:pt x="333027" y="396366"/>
                    <a:pt x="324426" y="396366"/>
                  </a:cubicBezTo>
                  <a:cubicBezTo>
                    <a:pt x="320794" y="396366"/>
                    <a:pt x="317545" y="395126"/>
                    <a:pt x="314869" y="393123"/>
                  </a:cubicBezTo>
                  <a:cubicBezTo>
                    <a:pt x="305885" y="387208"/>
                    <a:pt x="299864" y="374997"/>
                    <a:pt x="294417" y="374807"/>
                  </a:cubicBezTo>
                  <a:lnTo>
                    <a:pt x="278839" y="374902"/>
                  </a:lnTo>
                  <a:lnTo>
                    <a:pt x="263261" y="374807"/>
                  </a:lnTo>
                  <a:cubicBezTo>
                    <a:pt x="257813" y="374997"/>
                    <a:pt x="251792" y="387208"/>
                    <a:pt x="242809" y="393123"/>
                  </a:cubicBezTo>
                  <a:cubicBezTo>
                    <a:pt x="240228" y="395126"/>
                    <a:pt x="236883" y="396366"/>
                    <a:pt x="233347" y="396366"/>
                  </a:cubicBezTo>
                  <a:cubicBezTo>
                    <a:pt x="224746" y="396366"/>
                    <a:pt x="217769" y="389498"/>
                    <a:pt x="217482" y="380912"/>
                  </a:cubicBezTo>
                  <a:lnTo>
                    <a:pt x="217482" y="347905"/>
                  </a:lnTo>
                  <a:cubicBezTo>
                    <a:pt x="217960" y="339510"/>
                    <a:pt x="224841" y="332928"/>
                    <a:pt x="233347" y="332928"/>
                  </a:cubicBezTo>
                  <a:close/>
                  <a:moveTo>
                    <a:pt x="277214" y="0"/>
                  </a:moveTo>
                  <a:cubicBezTo>
                    <a:pt x="277596" y="0"/>
                    <a:pt x="278074" y="0"/>
                    <a:pt x="278552" y="0"/>
                  </a:cubicBezTo>
                  <a:cubicBezTo>
                    <a:pt x="278648" y="0"/>
                    <a:pt x="278648" y="0"/>
                    <a:pt x="278744" y="0"/>
                  </a:cubicBezTo>
                  <a:cubicBezTo>
                    <a:pt x="278744" y="0"/>
                    <a:pt x="278839" y="0"/>
                    <a:pt x="278839" y="0"/>
                  </a:cubicBezTo>
                  <a:cubicBezTo>
                    <a:pt x="278935" y="0"/>
                    <a:pt x="278935" y="0"/>
                    <a:pt x="278935" y="0"/>
                  </a:cubicBezTo>
                  <a:cubicBezTo>
                    <a:pt x="279030" y="0"/>
                    <a:pt x="279126" y="0"/>
                    <a:pt x="279222" y="0"/>
                  </a:cubicBezTo>
                  <a:cubicBezTo>
                    <a:pt x="279604" y="0"/>
                    <a:pt x="280082" y="0"/>
                    <a:pt x="280560" y="0"/>
                  </a:cubicBezTo>
                  <a:cubicBezTo>
                    <a:pt x="387453" y="0"/>
                    <a:pt x="407531" y="76166"/>
                    <a:pt x="404758" y="105659"/>
                  </a:cubicBezTo>
                  <a:cubicBezTo>
                    <a:pt x="402464" y="129330"/>
                    <a:pt x="396727" y="160159"/>
                    <a:pt x="396727" y="160159"/>
                  </a:cubicBezTo>
                  <a:cubicBezTo>
                    <a:pt x="396727" y="160159"/>
                    <a:pt x="408009" y="165313"/>
                    <a:pt x="408009" y="186120"/>
                  </a:cubicBezTo>
                  <a:cubicBezTo>
                    <a:pt x="404089" y="238234"/>
                    <a:pt x="383246" y="215708"/>
                    <a:pt x="379039" y="238616"/>
                  </a:cubicBezTo>
                  <a:cubicBezTo>
                    <a:pt x="371868" y="276603"/>
                    <a:pt x="338213" y="304092"/>
                    <a:pt x="317179" y="313541"/>
                  </a:cubicBezTo>
                  <a:cubicBezTo>
                    <a:pt x="304941" y="319077"/>
                    <a:pt x="292225" y="321845"/>
                    <a:pt x="278935" y="322131"/>
                  </a:cubicBezTo>
                  <a:cubicBezTo>
                    <a:pt x="278935" y="322131"/>
                    <a:pt x="278935" y="322131"/>
                    <a:pt x="278839" y="322131"/>
                  </a:cubicBezTo>
                  <a:cubicBezTo>
                    <a:pt x="278839" y="322131"/>
                    <a:pt x="278744" y="322131"/>
                    <a:pt x="278744" y="322131"/>
                  </a:cubicBezTo>
                  <a:cubicBezTo>
                    <a:pt x="265454" y="321845"/>
                    <a:pt x="252738" y="319077"/>
                    <a:pt x="240499" y="313541"/>
                  </a:cubicBezTo>
                  <a:cubicBezTo>
                    <a:pt x="219561" y="304092"/>
                    <a:pt x="185810" y="276603"/>
                    <a:pt x="178734" y="238616"/>
                  </a:cubicBezTo>
                  <a:cubicBezTo>
                    <a:pt x="174432" y="215708"/>
                    <a:pt x="153684" y="238234"/>
                    <a:pt x="149669" y="186120"/>
                  </a:cubicBezTo>
                  <a:cubicBezTo>
                    <a:pt x="149669" y="165313"/>
                    <a:pt x="161046" y="160159"/>
                    <a:pt x="161046" y="160159"/>
                  </a:cubicBezTo>
                  <a:cubicBezTo>
                    <a:pt x="161046" y="160159"/>
                    <a:pt x="155214" y="129330"/>
                    <a:pt x="153015" y="105659"/>
                  </a:cubicBezTo>
                  <a:cubicBezTo>
                    <a:pt x="150147" y="76166"/>
                    <a:pt x="170225" y="0"/>
                    <a:pt x="2772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0" name="组合 39"/>
          <p:cNvGrpSpPr/>
          <p:nvPr/>
        </p:nvGrpSpPr>
        <p:grpSpPr>
          <a:xfrm>
            <a:off x="4420119" y="4778093"/>
            <a:ext cx="2929649" cy="337185"/>
            <a:chOff x="4735988" y="4778093"/>
            <a:chExt cx="2929649" cy="337185"/>
          </a:xfrm>
        </p:grpSpPr>
        <p:sp>
          <p:nvSpPr>
            <p:cNvPr id="7" name="文本框 6"/>
            <p:cNvSpPr txBox="1"/>
            <p:nvPr/>
          </p:nvSpPr>
          <p:spPr>
            <a:xfrm>
              <a:off x="4934502" y="4778093"/>
              <a:ext cx="2731135" cy="337185"/>
            </a:xfrm>
            <a:prstGeom prst="rect">
              <a:avLst/>
            </a:prstGeom>
            <a:noFill/>
          </p:spPr>
          <p:txBody>
            <a:bodyPr wrap="none" rtlCol="0">
              <a:spAutoFit/>
            </a:bodyPr>
            <a:lstStyle/>
            <a:p>
              <a:r>
                <a:rPr lang="zh-CN" altLang="en-US" sz="1600" b="1" dirty="0"/>
                <a:t>小组成员：高一鸣</a:t>
              </a:r>
              <a:r>
                <a:rPr lang="en-US" altLang="zh-CN" sz="1600" b="1" dirty="0"/>
                <a:t> </a:t>
              </a:r>
              <a:r>
                <a:rPr lang="zh-CN" altLang="en-US" sz="1600" b="1" dirty="0"/>
                <a:t>曹阳</a:t>
              </a:r>
              <a:r>
                <a:rPr lang="en-US" altLang="zh-CN" sz="1600" b="1" dirty="0"/>
                <a:t> </a:t>
              </a:r>
              <a:r>
                <a:rPr lang="zh-CN" altLang="en-US" sz="1600" b="1" dirty="0"/>
                <a:t>邸旭</a:t>
              </a:r>
              <a:endParaRPr lang="zh-CN" altLang="en-US" sz="1600" b="1" dirty="0"/>
            </a:p>
          </p:txBody>
        </p:sp>
        <p:sp>
          <p:nvSpPr>
            <p:cNvPr id="31" name="working-man-with-a-bow-and-a-hat_57080"/>
            <p:cNvSpPr/>
            <p:nvPr/>
          </p:nvSpPr>
          <p:spPr>
            <a:xfrm>
              <a:off x="4735988" y="4810936"/>
              <a:ext cx="234799" cy="272868"/>
            </a:xfrm>
            <a:custGeom>
              <a:avLst/>
              <a:gdLst>
                <a:gd name="connsiteX0" fmla="*/ 176656 w 521831"/>
                <a:gd name="connsiteY0" fmla="*/ 380983 h 606439"/>
                <a:gd name="connsiteX1" fmla="*/ 186943 w 521831"/>
                <a:gd name="connsiteY1" fmla="*/ 387521 h 606439"/>
                <a:gd name="connsiteX2" fmla="*/ 260916 w 521831"/>
                <a:gd name="connsiteY2" fmla="*/ 497073 h 606439"/>
                <a:gd name="connsiteX3" fmla="*/ 334888 w 521831"/>
                <a:gd name="connsiteY3" fmla="*/ 387521 h 606439"/>
                <a:gd name="connsiteX4" fmla="*/ 345082 w 521831"/>
                <a:gd name="connsiteY4" fmla="*/ 380983 h 606439"/>
                <a:gd name="connsiteX5" fmla="*/ 350786 w 521831"/>
                <a:gd name="connsiteY5" fmla="*/ 382571 h 606439"/>
                <a:gd name="connsiteX6" fmla="*/ 416530 w 521831"/>
                <a:gd name="connsiteY6" fmla="*/ 416286 h 606439"/>
                <a:gd name="connsiteX7" fmla="*/ 521831 w 521831"/>
                <a:gd name="connsiteY7" fmla="*/ 487267 h 606439"/>
                <a:gd name="connsiteX8" fmla="*/ 521831 w 521831"/>
                <a:gd name="connsiteY8" fmla="*/ 606439 h 606439"/>
                <a:gd name="connsiteX9" fmla="*/ 260916 w 521831"/>
                <a:gd name="connsiteY9" fmla="*/ 606439 h 606439"/>
                <a:gd name="connsiteX10" fmla="*/ 0 w 521831"/>
                <a:gd name="connsiteY10" fmla="*/ 606439 h 606439"/>
                <a:gd name="connsiteX11" fmla="*/ 0 w 521831"/>
                <a:gd name="connsiteY11" fmla="*/ 487267 h 606439"/>
                <a:gd name="connsiteX12" fmla="*/ 105301 w 521831"/>
                <a:gd name="connsiteY12" fmla="*/ 416286 h 606439"/>
                <a:gd name="connsiteX13" fmla="*/ 170951 w 521831"/>
                <a:gd name="connsiteY13" fmla="*/ 382571 h 606439"/>
                <a:gd name="connsiteX14" fmla="*/ 176656 w 521831"/>
                <a:gd name="connsiteY14" fmla="*/ 380983 h 606439"/>
                <a:gd name="connsiteX15" fmla="*/ 218033 w 521831"/>
                <a:gd name="connsiteY15" fmla="*/ 348240 h 606439"/>
                <a:gd name="connsiteX16" fmla="*/ 220372 w 521831"/>
                <a:gd name="connsiteY16" fmla="*/ 348427 h 606439"/>
                <a:gd name="connsiteX17" fmla="*/ 221027 w 521831"/>
                <a:gd name="connsiteY17" fmla="*/ 348520 h 606439"/>
                <a:gd name="connsiteX18" fmla="*/ 221120 w 521831"/>
                <a:gd name="connsiteY18" fmla="*/ 348613 h 606439"/>
                <a:gd name="connsiteX19" fmla="*/ 222336 w 521831"/>
                <a:gd name="connsiteY19" fmla="*/ 348893 h 606439"/>
                <a:gd name="connsiteX20" fmla="*/ 222898 w 521831"/>
                <a:gd name="connsiteY20" fmla="*/ 349080 h 606439"/>
                <a:gd name="connsiteX21" fmla="*/ 223553 w 521831"/>
                <a:gd name="connsiteY21" fmla="*/ 349266 h 606439"/>
                <a:gd name="connsiteX22" fmla="*/ 227575 w 521831"/>
                <a:gd name="connsiteY22" fmla="*/ 351693 h 606439"/>
                <a:gd name="connsiteX23" fmla="*/ 247783 w 521831"/>
                <a:gd name="connsiteY23" fmla="*/ 367836 h 606439"/>
                <a:gd name="connsiteX24" fmla="*/ 250309 w 521831"/>
                <a:gd name="connsiteY24" fmla="*/ 367929 h 606439"/>
                <a:gd name="connsiteX25" fmla="*/ 260880 w 521831"/>
                <a:gd name="connsiteY25" fmla="*/ 367836 h 606439"/>
                <a:gd name="connsiteX26" fmla="*/ 271358 w 521831"/>
                <a:gd name="connsiteY26" fmla="*/ 367929 h 606439"/>
                <a:gd name="connsiteX27" fmla="*/ 273978 w 521831"/>
                <a:gd name="connsiteY27" fmla="*/ 367836 h 606439"/>
                <a:gd name="connsiteX28" fmla="*/ 294186 w 521831"/>
                <a:gd name="connsiteY28" fmla="*/ 351693 h 606439"/>
                <a:gd name="connsiteX29" fmla="*/ 298208 w 521831"/>
                <a:gd name="connsiteY29" fmla="*/ 349266 h 606439"/>
                <a:gd name="connsiteX30" fmla="*/ 298863 w 521831"/>
                <a:gd name="connsiteY30" fmla="*/ 349080 h 606439"/>
                <a:gd name="connsiteX31" fmla="*/ 299331 w 521831"/>
                <a:gd name="connsiteY31" fmla="*/ 348893 h 606439"/>
                <a:gd name="connsiteX32" fmla="*/ 300547 w 521831"/>
                <a:gd name="connsiteY32" fmla="*/ 348613 h 606439"/>
                <a:gd name="connsiteX33" fmla="*/ 300734 w 521831"/>
                <a:gd name="connsiteY33" fmla="*/ 348520 h 606439"/>
                <a:gd name="connsiteX34" fmla="*/ 301296 w 521831"/>
                <a:gd name="connsiteY34" fmla="*/ 348427 h 606439"/>
                <a:gd name="connsiteX35" fmla="*/ 303728 w 521831"/>
                <a:gd name="connsiteY35" fmla="*/ 348240 h 606439"/>
                <a:gd name="connsiteX36" fmla="*/ 318603 w 521831"/>
                <a:gd name="connsiteY36" fmla="*/ 362330 h 606439"/>
                <a:gd name="connsiteX37" fmla="*/ 318603 w 521831"/>
                <a:gd name="connsiteY37" fmla="*/ 393404 h 606439"/>
                <a:gd name="connsiteX38" fmla="*/ 303728 w 521831"/>
                <a:gd name="connsiteY38" fmla="*/ 407868 h 606439"/>
                <a:gd name="connsiteX39" fmla="*/ 294747 w 521831"/>
                <a:gd name="connsiteY39" fmla="*/ 404882 h 606439"/>
                <a:gd name="connsiteX40" fmla="*/ 275475 w 521831"/>
                <a:gd name="connsiteY40" fmla="*/ 387619 h 606439"/>
                <a:gd name="connsiteX41" fmla="*/ 260880 w 521831"/>
                <a:gd name="connsiteY41" fmla="*/ 387712 h 606439"/>
                <a:gd name="connsiteX42" fmla="*/ 246193 w 521831"/>
                <a:gd name="connsiteY42" fmla="*/ 387619 h 606439"/>
                <a:gd name="connsiteX43" fmla="*/ 227014 w 521831"/>
                <a:gd name="connsiteY43" fmla="*/ 404882 h 606439"/>
                <a:gd name="connsiteX44" fmla="*/ 218033 w 521831"/>
                <a:gd name="connsiteY44" fmla="*/ 407868 h 606439"/>
                <a:gd name="connsiteX45" fmla="*/ 203158 w 521831"/>
                <a:gd name="connsiteY45" fmla="*/ 393404 h 606439"/>
                <a:gd name="connsiteX46" fmla="*/ 203158 w 521831"/>
                <a:gd name="connsiteY46" fmla="*/ 362330 h 606439"/>
                <a:gd name="connsiteX47" fmla="*/ 218033 w 521831"/>
                <a:gd name="connsiteY47" fmla="*/ 348240 h 606439"/>
                <a:gd name="connsiteX48" fmla="*/ 260891 w 521831"/>
                <a:gd name="connsiteY48" fmla="*/ 0 h 606439"/>
                <a:gd name="connsiteX49" fmla="*/ 433412 w 521831"/>
                <a:gd name="connsiteY49" fmla="*/ 57425 h 606439"/>
                <a:gd name="connsiteX50" fmla="*/ 400591 w 521831"/>
                <a:gd name="connsiteY50" fmla="*/ 80301 h 606439"/>
                <a:gd name="connsiteX51" fmla="*/ 389183 w 521831"/>
                <a:gd name="connsiteY51" fmla="*/ 96361 h 606439"/>
                <a:gd name="connsiteX52" fmla="*/ 378149 w 521831"/>
                <a:gd name="connsiteY52" fmla="*/ 134457 h 606439"/>
                <a:gd name="connsiteX53" fmla="*/ 378056 w 521831"/>
                <a:gd name="connsiteY53" fmla="*/ 135578 h 606439"/>
                <a:gd name="connsiteX54" fmla="*/ 370575 w 521831"/>
                <a:gd name="connsiteY54" fmla="*/ 186560 h 606439"/>
                <a:gd name="connsiteX55" fmla="*/ 381142 w 521831"/>
                <a:gd name="connsiteY55" fmla="*/ 210837 h 606439"/>
                <a:gd name="connsiteX56" fmla="*/ 353931 w 521831"/>
                <a:gd name="connsiteY56" fmla="*/ 260044 h 606439"/>
                <a:gd name="connsiteX57" fmla="*/ 296143 w 521831"/>
                <a:gd name="connsiteY57" fmla="*/ 330261 h 606439"/>
                <a:gd name="connsiteX58" fmla="*/ 260891 w 521831"/>
                <a:gd name="connsiteY58" fmla="*/ 338291 h 606439"/>
                <a:gd name="connsiteX59" fmla="*/ 225639 w 521831"/>
                <a:gd name="connsiteY59" fmla="*/ 330261 h 606439"/>
                <a:gd name="connsiteX60" fmla="*/ 167758 w 521831"/>
                <a:gd name="connsiteY60" fmla="*/ 260044 h 606439"/>
                <a:gd name="connsiteX61" fmla="*/ 140548 w 521831"/>
                <a:gd name="connsiteY61" fmla="*/ 210837 h 606439"/>
                <a:gd name="connsiteX62" fmla="*/ 151207 w 521831"/>
                <a:gd name="connsiteY62" fmla="*/ 186560 h 606439"/>
                <a:gd name="connsiteX63" fmla="*/ 143727 w 521831"/>
                <a:gd name="connsiteY63" fmla="*/ 135578 h 606439"/>
                <a:gd name="connsiteX64" fmla="*/ 143633 w 521831"/>
                <a:gd name="connsiteY64" fmla="*/ 134457 h 606439"/>
                <a:gd name="connsiteX65" fmla="*/ 132599 w 521831"/>
                <a:gd name="connsiteY65" fmla="*/ 96361 h 606439"/>
                <a:gd name="connsiteX66" fmla="*/ 121192 w 521831"/>
                <a:gd name="connsiteY66" fmla="*/ 80301 h 606439"/>
                <a:gd name="connsiteX67" fmla="*/ 88277 w 521831"/>
                <a:gd name="connsiteY67" fmla="*/ 57425 h 606439"/>
                <a:gd name="connsiteX68" fmla="*/ 260891 w 521831"/>
                <a:gd name="connsiteY68"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21831" h="606439">
                  <a:moveTo>
                    <a:pt x="176656" y="380983"/>
                  </a:moveTo>
                  <a:cubicBezTo>
                    <a:pt x="181238" y="380983"/>
                    <a:pt x="185072" y="383691"/>
                    <a:pt x="186943" y="387521"/>
                  </a:cubicBezTo>
                  <a:cubicBezTo>
                    <a:pt x="204711" y="417314"/>
                    <a:pt x="237817" y="495486"/>
                    <a:pt x="260916" y="497073"/>
                  </a:cubicBezTo>
                  <a:cubicBezTo>
                    <a:pt x="284014" y="495486"/>
                    <a:pt x="317026" y="417314"/>
                    <a:pt x="334888" y="387521"/>
                  </a:cubicBezTo>
                  <a:cubicBezTo>
                    <a:pt x="336665" y="383691"/>
                    <a:pt x="340593" y="380983"/>
                    <a:pt x="345082" y="380983"/>
                  </a:cubicBezTo>
                  <a:cubicBezTo>
                    <a:pt x="347233" y="380983"/>
                    <a:pt x="349103" y="381637"/>
                    <a:pt x="350786" y="382571"/>
                  </a:cubicBezTo>
                  <a:cubicBezTo>
                    <a:pt x="357239" y="386026"/>
                    <a:pt x="394927" y="408441"/>
                    <a:pt x="416530" y="416286"/>
                  </a:cubicBezTo>
                  <a:cubicBezTo>
                    <a:pt x="489193" y="442437"/>
                    <a:pt x="521831" y="469055"/>
                    <a:pt x="521831" y="487267"/>
                  </a:cubicBezTo>
                  <a:lnTo>
                    <a:pt x="521831" y="606439"/>
                  </a:lnTo>
                  <a:lnTo>
                    <a:pt x="260916" y="606439"/>
                  </a:lnTo>
                  <a:lnTo>
                    <a:pt x="0" y="606439"/>
                  </a:lnTo>
                  <a:lnTo>
                    <a:pt x="0" y="487267"/>
                  </a:lnTo>
                  <a:cubicBezTo>
                    <a:pt x="0" y="469055"/>
                    <a:pt x="32638" y="442437"/>
                    <a:pt x="105301" y="416286"/>
                  </a:cubicBezTo>
                  <a:cubicBezTo>
                    <a:pt x="126904" y="408441"/>
                    <a:pt x="164592" y="386026"/>
                    <a:pt x="170951" y="382571"/>
                  </a:cubicBezTo>
                  <a:cubicBezTo>
                    <a:pt x="172634" y="381637"/>
                    <a:pt x="174598" y="380983"/>
                    <a:pt x="176656" y="380983"/>
                  </a:cubicBezTo>
                  <a:close/>
                  <a:moveTo>
                    <a:pt x="218033" y="348240"/>
                  </a:moveTo>
                  <a:cubicBezTo>
                    <a:pt x="218875" y="348240"/>
                    <a:pt x="219623" y="348333"/>
                    <a:pt x="220372" y="348427"/>
                  </a:cubicBezTo>
                  <a:cubicBezTo>
                    <a:pt x="220559" y="348520"/>
                    <a:pt x="220840" y="348520"/>
                    <a:pt x="221027" y="348520"/>
                  </a:cubicBezTo>
                  <a:cubicBezTo>
                    <a:pt x="221027" y="348520"/>
                    <a:pt x="221120" y="348613"/>
                    <a:pt x="221120" y="348613"/>
                  </a:cubicBezTo>
                  <a:cubicBezTo>
                    <a:pt x="221588" y="348707"/>
                    <a:pt x="221962" y="348800"/>
                    <a:pt x="222336" y="348893"/>
                  </a:cubicBezTo>
                  <a:cubicBezTo>
                    <a:pt x="222524" y="348893"/>
                    <a:pt x="222711" y="348987"/>
                    <a:pt x="222898" y="349080"/>
                  </a:cubicBezTo>
                  <a:cubicBezTo>
                    <a:pt x="223085" y="349173"/>
                    <a:pt x="223272" y="349173"/>
                    <a:pt x="223553" y="349266"/>
                  </a:cubicBezTo>
                  <a:cubicBezTo>
                    <a:pt x="224956" y="349920"/>
                    <a:pt x="226359" y="350666"/>
                    <a:pt x="227575" y="351693"/>
                  </a:cubicBezTo>
                  <a:cubicBezTo>
                    <a:pt x="234498" y="357105"/>
                    <a:pt x="238989" y="367183"/>
                    <a:pt x="247783" y="367836"/>
                  </a:cubicBezTo>
                  <a:cubicBezTo>
                    <a:pt x="248625" y="367929"/>
                    <a:pt x="249467" y="367929"/>
                    <a:pt x="250309" y="367929"/>
                  </a:cubicBezTo>
                  <a:cubicBezTo>
                    <a:pt x="251151" y="367929"/>
                    <a:pt x="256390" y="367836"/>
                    <a:pt x="260880" y="367836"/>
                  </a:cubicBezTo>
                  <a:cubicBezTo>
                    <a:pt x="265371" y="367836"/>
                    <a:pt x="270610" y="367929"/>
                    <a:pt x="271358" y="367929"/>
                  </a:cubicBezTo>
                  <a:cubicBezTo>
                    <a:pt x="272294" y="367929"/>
                    <a:pt x="273136" y="367929"/>
                    <a:pt x="273978" y="367836"/>
                  </a:cubicBezTo>
                  <a:cubicBezTo>
                    <a:pt x="282772" y="367183"/>
                    <a:pt x="287169" y="357105"/>
                    <a:pt x="294186" y="351693"/>
                  </a:cubicBezTo>
                  <a:cubicBezTo>
                    <a:pt x="295402" y="350666"/>
                    <a:pt x="296711" y="349920"/>
                    <a:pt x="298208" y="349266"/>
                  </a:cubicBezTo>
                  <a:cubicBezTo>
                    <a:pt x="298395" y="349173"/>
                    <a:pt x="298676" y="349173"/>
                    <a:pt x="298863" y="349080"/>
                  </a:cubicBezTo>
                  <a:cubicBezTo>
                    <a:pt x="299050" y="348987"/>
                    <a:pt x="299237" y="348893"/>
                    <a:pt x="299331" y="348893"/>
                  </a:cubicBezTo>
                  <a:cubicBezTo>
                    <a:pt x="299799" y="348800"/>
                    <a:pt x="300173" y="348707"/>
                    <a:pt x="300547" y="348613"/>
                  </a:cubicBezTo>
                  <a:cubicBezTo>
                    <a:pt x="300641" y="348613"/>
                    <a:pt x="300641" y="348520"/>
                    <a:pt x="300734" y="348520"/>
                  </a:cubicBezTo>
                  <a:cubicBezTo>
                    <a:pt x="300921" y="348520"/>
                    <a:pt x="301108" y="348520"/>
                    <a:pt x="301296" y="348427"/>
                  </a:cubicBezTo>
                  <a:cubicBezTo>
                    <a:pt x="302138" y="348333"/>
                    <a:pt x="302886" y="348240"/>
                    <a:pt x="303728" y="348240"/>
                  </a:cubicBezTo>
                  <a:cubicBezTo>
                    <a:pt x="311680" y="348240"/>
                    <a:pt x="318135" y="354492"/>
                    <a:pt x="318603" y="362330"/>
                  </a:cubicBezTo>
                  <a:lnTo>
                    <a:pt x="318603" y="393404"/>
                  </a:lnTo>
                  <a:cubicBezTo>
                    <a:pt x="318322" y="401429"/>
                    <a:pt x="311774" y="407868"/>
                    <a:pt x="303728" y="407868"/>
                  </a:cubicBezTo>
                  <a:cubicBezTo>
                    <a:pt x="300360" y="407868"/>
                    <a:pt x="297273" y="406748"/>
                    <a:pt x="294747" y="404882"/>
                  </a:cubicBezTo>
                  <a:cubicBezTo>
                    <a:pt x="286327" y="399376"/>
                    <a:pt x="280620" y="387899"/>
                    <a:pt x="275475" y="387619"/>
                  </a:cubicBezTo>
                  <a:lnTo>
                    <a:pt x="260880" y="387712"/>
                  </a:lnTo>
                  <a:lnTo>
                    <a:pt x="246193" y="387619"/>
                  </a:lnTo>
                  <a:cubicBezTo>
                    <a:pt x="241047" y="387899"/>
                    <a:pt x="235434" y="399376"/>
                    <a:pt x="227014" y="404882"/>
                  </a:cubicBezTo>
                  <a:cubicBezTo>
                    <a:pt x="224488" y="406748"/>
                    <a:pt x="221401" y="407868"/>
                    <a:pt x="218033" y="407868"/>
                  </a:cubicBezTo>
                  <a:cubicBezTo>
                    <a:pt x="209894" y="407868"/>
                    <a:pt x="203345" y="401429"/>
                    <a:pt x="203158" y="393404"/>
                  </a:cubicBezTo>
                  <a:lnTo>
                    <a:pt x="203158" y="362330"/>
                  </a:lnTo>
                  <a:cubicBezTo>
                    <a:pt x="203532" y="354492"/>
                    <a:pt x="210081" y="348240"/>
                    <a:pt x="218033" y="348240"/>
                  </a:cubicBezTo>
                  <a:close/>
                  <a:moveTo>
                    <a:pt x="260891" y="0"/>
                  </a:moveTo>
                  <a:cubicBezTo>
                    <a:pt x="317557" y="0"/>
                    <a:pt x="433412" y="35949"/>
                    <a:pt x="433412" y="57425"/>
                  </a:cubicBezTo>
                  <a:cubicBezTo>
                    <a:pt x="433412" y="66015"/>
                    <a:pt x="421256" y="73858"/>
                    <a:pt x="400591" y="80301"/>
                  </a:cubicBezTo>
                  <a:cubicBezTo>
                    <a:pt x="399375" y="85997"/>
                    <a:pt x="395355" y="91412"/>
                    <a:pt x="389183" y="96361"/>
                  </a:cubicBezTo>
                  <a:cubicBezTo>
                    <a:pt x="388155" y="111394"/>
                    <a:pt x="384134" y="123906"/>
                    <a:pt x="378149" y="134457"/>
                  </a:cubicBezTo>
                  <a:cubicBezTo>
                    <a:pt x="378149" y="134831"/>
                    <a:pt x="378056" y="135204"/>
                    <a:pt x="378056" y="135578"/>
                  </a:cubicBezTo>
                  <a:cubicBezTo>
                    <a:pt x="375905" y="157801"/>
                    <a:pt x="370575" y="186560"/>
                    <a:pt x="370575" y="186560"/>
                  </a:cubicBezTo>
                  <a:cubicBezTo>
                    <a:pt x="370575" y="186560"/>
                    <a:pt x="381142" y="191415"/>
                    <a:pt x="381142" y="210837"/>
                  </a:cubicBezTo>
                  <a:cubicBezTo>
                    <a:pt x="377401" y="259764"/>
                    <a:pt x="357952" y="238662"/>
                    <a:pt x="353931" y="260044"/>
                  </a:cubicBezTo>
                  <a:cubicBezTo>
                    <a:pt x="347292" y="295713"/>
                    <a:pt x="315780" y="321390"/>
                    <a:pt x="296143" y="330261"/>
                  </a:cubicBezTo>
                  <a:cubicBezTo>
                    <a:pt x="284736" y="335396"/>
                    <a:pt x="273141" y="338011"/>
                    <a:pt x="260891" y="338291"/>
                  </a:cubicBezTo>
                  <a:cubicBezTo>
                    <a:pt x="248642" y="338011"/>
                    <a:pt x="236953" y="335396"/>
                    <a:pt x="225639" y="330261"/>
                  </a:cubicBezTo>
                  <a:cubicBezTo>
                    <a:pt x="206003" y="321390"/>
                    <a:pt x="174491" y="295713"/>
                    <a:pt x="167758" y="260044"/>
                  </a:cubicBezTo>
                  <a:cubicBezTo>
                    <a:pt x="163737" y="238662"/>
                    <a:pt x="144288" y="259764"/>
                    <a:pt x="140548" y="210837"/>
                  </a:cubicBezTo>
                  <a:cubicBezTo>
                    <a:pt x="140548" y="191415"/>
                    <a:pt x="151207" y="186560"/>
                    <a:pt x="151207" y="186560"/>
                  </a:cubicBezTo>
                  <a:cubicBezTo>
                    <a:pt x="151207" y="186560"/>
                    <a:pt x="145784" y="157801"/>
                    <a:pt x="143727" y="135578"/>
                  </a:cubicBezTo>
                  <a:cubicBezTo>
                    <a:pt x="143633" y="135204"/>
                    <a:pt x="143633" y="134831"/>
                    <a:pt x="143633" y="134457"/>
                  </a:cubicBezTo>
                  <a:cubicBezTo>
                    <a:pt x="137555" y="123906"/>
                    <a:pt x="133534" y="111394"/>
                    <a:pt x="132599" y="96361"/>
                  </a:cubicBezTo>
                  <a:cubicBezTo>
                    <a:pt x="126428" y="91412"/>
                    <a:pt x="122407" y="85997"/>
                    <a:pt x="121192" y="80301"/>
                  </a:cubicBezTo>
                  <a:cubicBezTo>
                    <a:pt x="100526" y="73858"/>
                    <a:pt x="88277" y="66015"/>
                    <a:pt x="88277" y="57425"/>
                  </a:cubicBezTo>
                  <a:cubicBezTo>
                    <a:pt x="88277" y="35949"/>
                    <a:pt x="204132" y="0"/>
                    <a:pt x="2608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组合 38"/>
          <p:cNvGrpSpPr/>
          <p:nvPr/>
        </p:nvGrpSpPr>
        <p:grpSpPr>
          <a:xfrm>
            <a:off x="8046309" y="4776823"/>
            <a:ext cx="2452254" cy="338554"/>
            <a:chOff x="7081563" y="4778093"/>
            <a:chExt cx="2452254" cy="338554"/>
          </a:xfrm>
        </p:grpSpPr>
        <p:sp>
          <p:nvSpPr>
            <p:cNvPr id="8" name="文本框 7"/>
            <p:cNvSpPr txBox="1"/>
            <p:nvPr/>
          </p:nvSpPr>
          <p:spPr>
            <a:xfrm>
              <a:off x="7318146" y="4778093"/>
              <a:ext cx="2215671" cy="338554"/>
            </a:xfrm>
            <a:prstGeom prst="rect">
              <a:avLst/>
            </a:prstGeom>
            <a:noFill/>
          </p:spPr>
          <p:txBody>
            <a:bodyPr wrap="none" rtlCol="0">
              <a:spAutoFit/>
            </a:bodyPr>
            <a:lstStyle/>
            <a:p>
              <a:r>
                <a:rPr lang="zh-CN" altLang="en-US" sz="1600" b="1" dirty="0"/>
                <a:t>报告时间：</a:t>
              </a:r>
              <a:r>
                <a:rPr lang="en-US" altLang="zh-CN" sz="1600" dirty="0"/>
                <a:t>2022</a:t>
              </a:r>
              <a:r>
                <a:rPr lang="zh-CN" altLang="en-US" sz="1600" dirty="0"/>
                <a:t>年</a:t>
              </a:r>
              <a:r>
                <a:rPr lang="en-US" altLang="zh-CN" sz="1600" dirty="0"/>
                <a:t>5</a:t>
              </a:r>
              <a:r>
                <a:rPr lang="zh-CN" altLang="en-US" sz="1600" dirty="0"/>
                <a:t>月</a:t>
              </a:r>
              <a:endParaRPr lang="zh-CN" altLang="en-US" sz="1600" dirty="0"/>
            </a:p>
          </p:txBody>
        </p:sp>
        <p:sp>
          <p:nvSpPr>
            <p:cNvPr id="33" name="wall-clock_68132"/>
            <p:cNvSpPr/>
            <p:nvPr/>
          </p:nvSpPr>
          <p:spPr>
            <a:xfrm>
              <a:off x="7081563" y="4811143"/>
              <a:ext cx="272868" cy="272454"/>
            </a:xfrm>
            <a:custGeom>
              <a:avLst/>
              <a:gdLst>
                <a:gd name="connsiteX0" fmla="*/ 169739 w 605522"/>
                <a:gd name="connsiteY0" fmla="*/ 214306 h 604605"/>
                <a:gd name="connsiteX1" fmla="*/ 184976 w 605522"/>
                <a:gd name="connsiteY1" fmla="*/ 216005 h 604605"/>
                <a:gd name="connsiteX2" fmla="*/ 287155 w 605522"/>
                <a:gd name="connsiteY2" fmla="*/ 272658 h 604605"/>
                <a:gd name="connsiteX3" fmla="*/ 302691 w 605522"/>
                <a:gd name="connsiteY3" fmla="*/ 268841 h 604605"/>
                <a:gd name="connsiteX4" fmla="*/ 318346 w 605522"/>
                <a:gd name="connsiteY4" fmla="*/ 272658 h 604605"/>
                <a:gd name="connsiteX5" fmla="*/ 420524 w 605522"/>
                <a:gd name="connsiteY5" fmla="*/ 216005 h 604605"/>
                <a:gd name="connsiteX6" fmla="*/ 447652 w 605522"/>
                <a:gd name="connsiteY6" fmla="*/ 223877 h 604605"/>
                <a:gd name="connsiteX7" fmla="*/ 439884 w 605522"/>
                <a:gd name="connsiteY7" fmla="*/ 250951 h 604605"/>
                <a:gd name="connsiteX8" fmla="*/ 335674 w 605522"/>
                <a:gd name="connsiteY8" fmla="*/ 308677 h 604605"/>
                <a:gd name="connsiteX9" fmla="*/ 302691 w 605522"/>
                <a:gd name="connsiteY9" fmla="*/ 335751 h 604605"/>
                <a:gd name="connsiteX10" fmla="*/ 269826 w 605522"/>
                <a:gd name="connsiteY10" fmla="*/ 308677 h 604605"/>
                <a:gd name="connsiteX11" fmla="*/ 165497 w 605522"/>
                <a:gd name="connsiteY11" fmla="*/ 250951 h 604605"/>
                <a:gd name="connsiteX12" fmla="*/ 157729 w 605522"/>
                <a:gd name="connsiteY12" fmla="*/ 223877 h 604605"/>
                <a:gd name="connsiteX13" fmla="*/ 169739 w 605522"/>
                <a:gd name="connsiteY13" fmla="*/ 214306 h 604605"/>
                <a:gd name="connsiteX14" fmla="*/ 286807 w 605522"/>
                <a:gd name="connsiteY14" fmla="*/ 64195 h 604605"/>
                <a:gd name="connsiteX15" fmla="*/ 190010 w 605522"/>
                <a:gd name="connsiteY15" fmla="*/ 91878 h 604605"/>
                <a:gd name="connsiteX16" fmla="*/ 203036 w 605522"/>
                <a:gd name="connsiteY16" fmla="*/ 114311 h 604605"/>
                <a:gd name="connsiteX17" fmla="*/ 203872 w 605522"/>
                <a:gd name="connsiteY17" fmla="*/ 120754 h 604605"/>
                <a:gd name="connsiteX18" fmla="*/ 200048 w 605522"/>
                <a:gd name="connsiteY18" fmla="*/ 125885 h 604605"/>
                <a:gd name="connsiteX19" fmla="*/ 191564 w 605522"/>
                <a:gd name="connsiteY19" fmla="*/ 125885 h 604605"/>
                <a:gd name="connsiteX20" fmla="*/ 188456 w 605522"/>
                <a:gd name="connsiteY20" fmla="*/ 122782 h 604605"/>
                <a:gd name="connsiteX21" fmla="*/ 175431 w 605522"/>
                <a:gd name="connsiteY21" fmla="*/ 100469 h 604605"/>
                <a:gd name="connsiteX22" fmla="*/ 104207 w 605522"/>
                <a:gd name="connsiteY22" fmla="*/ 169557 h 604605"/>
                <a:gd name="connsiteX23" fmla="*/ 131692 w 605522"/>
                <a:gd name="connsiteY23" fmla="*/ 185307 h 604605"/>
                <a:gd name="connsiteX24" fmla="*/ 137428 w 605522"/>
                <a:gd name="connsiteY24" fmla="*/ 207024 h 604605"/>
                <a:gd name="connsiteX25" fmla="*/ 123686 w 605522"/>
                <a:gd name="connsiteY25" fmla="*/ 215018 h 604605"/>
                <a:gd name="connsiteX26" fmla="*/ 115679 w 605522"/>
                <a:gd name="connsiteY26" fmla="*/ 212871 h 604605"/>
                <a:gd name="connsiteX27" fmla="*/ 88313 w 605522"/>
                <a:gd name="connsiteY27" fmla="*/ 197001 h 604605"/>
                <a:gd name="connsiteX28" fmla="*/ 63815 w 605522"/>
                <a:gd name="connsiteY28" fmla="*/ 294606 h 604605"/>
                <a:gd name="connsiteX29" fmla="*/ 89866 w 605522"/>
                <a:gd name="connsiteY29" fmla="*/ 294487 h 604605"/>
                <a:gd name="connsiteX30" fmla="*/ 98351 w 605522"/>
                <a:gd name="connsiteY30" fmla="*/ 302959 h 604605"/>
                <a:gd name="connsiteX31" fmla="*/ 95841 w 605522"/>
                <a:gd name="connsiteY31" fmla="*/ 308925 h 604605"/>
                <a:gd name="connsiteX32" fmla="*/ 89986 w 605522"/>
                <a:gd name="connsiteY32" fmla="*/ 311311 h 604605"/>
                <a:gd name="connsiteX33" fmla="*/ 63934 w 605522"/>
                <a:gd name="connsiteY33" fmla="*/ 311431 h 604605"/>
                <a:gd name="connsiteX34" fmla="*/ 88313 w 605522"/>
                <a:gd name="connsiteY34" fmla="*/ 407604 h 604605"/>
                <a:gd name="connsiteX35" fmla="*/ 115679 w 605522"/>
                <a:gd name="connsiteY35" fmla="*/ 391734 h 604605"/>
                <a:gd name="connsiteX36" fmla="*/ 137428 w 605522"/>
                <a:gd name="connsiteY36" fmla="*/ 397581 h 604605"/>
                <a:gd name="connsiteX37" fmla="*/ 131692 w 605522"/>
                <a:gd name="connsiteY37" fmla="*/ 419298 h 604605"/>
                <a:gd name="connsiteX38" fmla="*/ 104207 w 605522"/>
                <a:gd name="connsiteY38" fmla="*/ 435048 h 604605"/>
                <a:gd name="connsiteX39" fmla="*/ 176626 w 605522"/>
                <a:gd name="connsiteY39" fmla="*/ 504971 h 604605"/>
                <a:gd name="connsiteX40" fmla="*/ 189532 w 605522"/>
                <a:gd name="connsiteY40" fmla="*/ 482419 h 604605"/>
                <a:gd name="connsiteX41" fmla="*/ 196941 w 605522"/>
                <a:gd name="connsiteY41" fmla="*/ 478243 h 604605"/>
                <a:gd name="connsiteX42" fmla="*/ 201124 w 605522"/>
                <a:gd name="connsiteY42" fmla="*/ 479317 h 604605"/>
                <a:gd name="connsiteX43" fmla="*/ 205067 w 605522"/>
                <a:gd name="connsiteY43" fmla="*/ 484448 h 604605"/>
                <a:gd name="connsiteX44" fmla="*/ 204231 w 605522"/>
                <a:gd name="connsiteY44" fmla="*/ 490772 h 604605"/>
                <a:gd name="connsiteX45" fmla="*/ 191325 w 605522"/>
                <a:gd name="connsiteY45" fmla="*/ 513324 h 604605"/>
                <a:gd name="connsiteX46" fmla="*/ 286807 w 605522"/>
                <a:gd name="connsiteY46" fmla="*/ 540410 h 604605"/>
                <a:gd name="connsiteX47" fmla="*/ 286807 w 605522"/>
                <a:gd name="connsiteY47" fmla="*/ 508789 h 604605"/>
                <a:gd name="connsiteX48" fmla="*/ 302701 w 605522"/>
                <a:gd name="connsiteY48" fmla="*/ 492800 h 604605"/>
                <a:gd name="connsiteX49" fmla="*/ 318715 w 605522"/>
                <a:gd name="connsiteY49" fmla="*/ 508789 h 604605"/>
                <a:gd name="connsiteX50" fmla="*/ 318715 w 605522"/>
                <a:gd name="connsiteY50" fmla="*/ 540410 h 604605"/>
                <a:gd name="connsiteX51" fmla="*/ 415512 w 605522"/>
                <a:gd name="connsiteY51" fmla="*/ 512608 h 604605"/>
                <a:gd name="connsiteX52" fmla="*/ 402367 w 605522"/>
                <a:gd name="connsiteY52" fmla="*/ 490175 h 604605"/>
                <a:gd name="connsiteX53" fmla="*/ 401530 w 605522"/>
                <a:gd name="connsiteY53" fmla="*/ 483851 h 604605"/>
                <a:gd name="connsiteX54" fmla="*/ 405474 w 605522"/>
                <a:gd name="connsiteY54" fmla="*/ 478720 h 604605"/>
                <a:gd name="connsiteX55" fmla="*/ 409657 w 605522"/>
                <a:gd name="connsiteY55" fmla="*/ 477527 h 604605"/>
                <a:gd name="connsiteX56" fmla="*/ 416946 w 605522"/>
                <a:gd name="connsiteY56" fmla="*/ 481703 h 604605"/>
                <a:gd name="connsiteX57" fmla="*/ 430092 w 605522"/>
                <a:gd name="connsiteY57" fmla="*/ 504136 h 604605"/>
                <a:gd name="connsiteX58" fmla="*/ 501196 w 605522"/>
                <a:gd name="connsiteY58" fmla="*/ 435048 h 604605"/>
                <a:gd name="connsiteX59" fmla="*/ 473830 w 605522"/>
                <a:gd name="connsiteY59" fmla="*/ 419298 h 604605"/>
                <a:gd name="connsiteX60" fmla="*/ 467974 w 605522"/>
                <a:gd name="connsiteY60" fmla="*/ 397581 h 604605"/>
                <a:gd name="connsiteX61" fmla="*/ 489724 w 605522"/>
                <a:gd name="connsiteY61" fmla="*/ 391734 h 604605"/>
                <a:gd name="connsiteX62" fmla="*/ 517209 w 605522"/>
                <a:gd name="connsiteY62" fmla="*/ 407485 h 604605"/>
                <a:gd name="connsiteX63" fmla="*/ 541588 w 605522"/>
                <a:gd name="connsiteY63" fmla="*/ 309999 h 604605"/>
                <a:gd name="connsiteX64" fmla="*/ 515536 w 605522"/>
                <a:gd name="connsiteY64" fmla="*/ 309999 h 604605"/>
                <a:gd name="connsiteX65" fmla="*/ 511354 w 605522"/>
                <a:gd name="connsiteY65" fmla="*/ 308925 h 604605"/>
                <a:gd name="connsiteX66" fmla="*/ 507171 w 605522"/>
                <a:gd name="connsiteY66" fmla="*/ 301646 h 604605"/>
                <a:gd name="connsiteX67" fmla="*/ 509561 w 605522"/>
                <a:gd name="connsiteY67" fmla="*/ 295680 h 604605"/>
                <a:gd name="connsiteX68" fmla="*/ 515536 w 605522"/>
                <a:gd name="connsiteY68" fmla="*/ 293174 h 604605"/>
                <a:gd name="connsiteX69" fmla="*/ 541588 w 605522"/>
                <a:gd name="connsiteY69" fmla="*/ 293174 h 604605"/>
                <a:gd name="connsiteX70" fmla="*/ 517209 w 605522"/>
                <a:gd name="connsiteY70" fmla="*/ 197001 h 604605"/>
                <a:gd name="connsiteX71" fmla="*/ 489724 w 605522"/>
                <a:gd name="connsiteY71" fmla="*/ 212871 h 604605"/>
                <a:gd name="connsiteX72" fmla="*/ 481836 w 605522"/>
                <a:gd name="connsiteY72" fmla="*/ 215018 h 604605"/>
                <a:gd name="connsiteX73" fmla="*/ 467974 w 605522"/>
                <a:gd name="connsiteY73" fmla="*/ 207024 h 604605"/>
                <a:gd name="connsiteX74" fmla="*/ 473830 w 605522"/>
                <a:gd name="connsiteY74" fmla="*/ 185307 h 604605"/>
                <a:gd name="connsiteX75" fmla="*/ 501196 w 605522"/>
                <a:gd name="connsiteY75" fmla="*/ 169437 h 604605"/>
                <a:gd name="connsiteX76" fmla="*/ 428777 w 605522"/>
                <a:gd name="connsiteY76" fmla="*/ 99634 h 604605"/>
                <a:gd name="connsiteX77" fmla="*/ 415871 w 605522"/>
                <a:gd name="connsiteY77" fmla="*/ 122066 h 604605"/>
                <a:gd name="connsiteX78" fmla="*/ 408581 w 605522"/>
                <a:gd name="connsiteY78" fmla="*/ 126362 h 604605"/>
                <a:gd name="connsiteX79" fmla="*/ 404398 w 605522"/>
                <a:gd name="connsiteY79" fmla="*/ 125288 h 604605"/>
                <a:gd name="connsiteX80" fmla="*/ 401291 w 605522"/>
                <a:gd name="connsiteY80" fmla="*/ 113714 h 604605"/>
                <a:gd name="connsiteX81" fmla="*/ 414198 w 605522"/>
                <a:gd name="connsiteY81" fmla="*/ 91281 h 604605"/>
                <a:gd name="connsiteX82" fmla="*/ 318715 w 605522"/>
                <a:gd name="connsiteY82" fmla="*/ 64195 h 604605"/>
                <a:gd name="connsiteX83" fmla="*/ 318715 w 605522"/>
                <a:gd name="connsiteY83" fmla="*/ 95816 h 604605"/>
                <a:gd name="connsiteX84" fmla="*/ 302701 w 605522"/>
                <a:gd name="connsiteY84" fmla="*/ 111685 h 604605"/>
                <a:gd name="connsiteX85" fmla="*/ 286807 w 605522"/>
                <a:gd name="connsiteY85" fmla="*/ 95816 h 604605"/>
                <a:gd name="connsiteX86" fmla="*/ 302701 w 605522"/>
                <a:gd name="connsiteY86" fmla="*/ 0 h 604605"/>
                <a:gd name="connsiteX87" fmla="*/ 605522 w 605522"/>
                <a:gd name="connsiteY87" fmla="*/ 302243 h 604605"/>
                <a:gd name="connsiteX88" fmla="*/ 302701 w 605522"/>
                <a:gd name="connsiteY88" fmla="*/ 604605 h 604605"/>
                <a:gd name="connsiteX89" fmla="*/ 0 w 605522"/>
                <a:gd name="connsiteY89" fmla="*/ 302243 h 604605"/>
                <a:gd name="connsiteX90" fmla="*/ 302701 w 605522"/>
                <a:gd name="connsiteY90"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5522" h="604605">
                  <a:moveTo>
                    <a:pt x="169739" y="214306"/>
                  </a:moveTo>
                  <a:cubicBezTo>
                    <a:pt x="174669" y="212874"/>
                    <a:pt x="180136" y="213322"/>
                    <a:pt x="184976" y="216005"/>
                  </a:cubicBezTo>
                  <a:lnTo>
                    <a:pt x="287155" y="272658"/>
                  </a:lnTo>
                  <a:cubicBezTo>
                    <a:pt x="291816" y="270153"/>
                    <a:pt x="297074" y="268841"/>
                    <a:pt x="302691" y="268841"/>
                  </a:cubicBezTo>
                  <a:cubicBezTo>
                    <a:pt x="308307" y="268841"/>
                    <a:pt x="313685" y="270153"/>
                    <a:pt x="318346" y="272658"/>
                  </a:cubicBezTo>
                  <a:lnTo>
                    <a:pt x="420524" y="216005"/>
                  </a:lnTo>
                  <a:cubicBezTo>
                    <a:pt x="430204" y="210638"/>
                    <a:pt x="442394" y="214216"/>
                    <a:pt x="447652" y="223877"/>
                  </a:cubicBezTo>
                  <a:cubicBezTo>
                    <a:pt x="453030" y="233418"/>
                    <a:pt x="449564" y="245584"/>
                    <a:pt x="439884" y="250951"/>
                  </a:cubicBezTo>
                  <a:lnTo>
                    <a:pt x="335674" y="308677"/>
                  </a:lnTo>
                  <a:cubicBezTo>
                    <a:pt x="332567" y="324063"/>
                    <a:pt x="319063" y="335751"/>
                    <a:pt x="302691" y="335751"/>
                  </a:cubicBezTo>
                  <a:cubicBezTo>
                    <a:pt x="286438" y="335751"/>
                    <a:pt x="272814" y="324182"/>
                    <a:pt x="269826" y="308677"/>
                  </a:cubicBezTo>
                  <a:lnTo>
                    <a:pt x="165497" y="250951"/>
                  </a:lnTo>
                  <a:cubicBezTo>
                    <a:pt x="155817" y="245584"/>
                    <a:pt x="152351" y="233418"/>
                    <a:pt x="157729" y="223877"/>
                  </a:cubicBezTo>
                  <a:cubicBezTo>
                    <a:pt x="160418" y="219047"/>
                    <a:pt x="164810" y="215737"/>
                    <a:pt x="169739" y="214306"/>
                  </a:cubicBezTo>
                  <a:close/>
                  <a:moveTo>
                    <a:pt x="286807" y="64195"/>
                  </a:moveTo>
                  <a:cubicBezTo>
                    <a:pt x="252032" y="66462"/>
                    <a:pt x="219169" y="76247"/>
                    <a:pt x="190010" y="91878"/>
                  </a:cubicBezTo>
                  <a:lnTo>
                    <a:pt x="203036" y="114311"/>
                  </a:lnTo>
                  <a:cubicBezTo>
                    <a:pt x="204231" y="116339"/>
                    <a:pt x="204470" y="118606"/>
                    <a:pt x="203872" y="120754"/>
                  </a:cubicBezTo>
                  <a:cubicBezTo>
                    <a:pt x="203394" y="122902"/>
                    <a:pt x="201960" y="124692"/>
                    <a:pt x="200048" y="125885"/>
                  </a:cubicBezTo>
                  <a:cubicBezTo>
                    <a:pt x="197419" y="127436"/>
                    <a:pt x="194193" y="127317"/>
                    <a:pt x="191564" y="125885"/>
                  </a:cubicBezTo>
                  <a:cubicBezTo>
                    <a:pt x="190249" y="125169"/>
                    <a:pt x="189173" y="124095"/>
                    <a:pt x="188456" y="122782"/>
                  </a:cubicBezTo>
                  <a:lnTo>
                    <a:pt x="175431" y="100469"/>
                  </a:lnTo>
                  <a:cubicBezTo>
                    <a:pt x="147108" y="118248"/>
                    <a:pt x="122849" y="141874"/>
                    <a:pt x="104207" y="169557"/>
                  </a:cubicBezTo>
                  <a:lnTo>
                    <a:pt x="131692" y="185307"/>
                  </a:lnTo>
                  <a:cubicBezTo>
                    <a:pt x="139221" y="189722"/>
                    <a:pt x="141850" y="199387"/>
                    <a:pt x="137428" y="207024"/>
                  </a:cubicBezTo>
                  <a:cubicBezTo>
                    <a:pt x="134560" y="212155"/>
                    <a:pt x="129183" y="215018"/>
                    <a:pt x="123686" y="215018"/>
                  </a:cubicBezTo>
                  <a:cubicBezTo>
                    <a:pt x="120937" y="215018"/>
                    <a:pt x="118188" y="214302"/>
                    <a:pt x="115679" y="212871"/>
                  </a:cubicBezTo>
                  <a:lnTo>
                    <a:pt x="88313" y="197001"/>
                  </a:lnTo>
                  <a:cubicBezTo>
                    <a:pt x="73614" y="226593"/>
                    <a:pt x="65010" y="259645"/>
                    <a:pt x="63815" y="294606"/>
                  </a:cubicBezTo>
                  <a:lnTo>
                    <a:pt x="89866" y="294487"/>
                  </a:lnTo>
                  <a:cubicBezTo>
                    <a:pt x="94527" y="294487"/>
                    <a:pt x="98351" y="298305"/>
                    <a:pt x="98351" y="302959"/>
                  </a:cubicBezTo>
                  <a:cubicBezTo>
                    <a:pt x="98351" y="305107"/>
                    <a:pt x="97514" y="307254"/>
                    <a:pt x="95841" y="308925"/>
                  </a:cubicBezTo>
                  <a:cubicBezTo>
                    <a:pt x="94288" y="310476"/>
                    <a:pt x="92256" y="311311"/>
                    <a:pt x="89986" y="311311"/>
                  </a:cubicBezTo>
                  <a:lnTo>
                    <a:pt x="63934" y="311431"/>
                  </a:lnTo>
                  <a:cubicBezTo>
                    <a:pt x="65249" y="345795"/>
                    <a:pt x="73853" y="378370"/>
                    <a:pt x="88313" y="407604"/>
                  </a:cubicBezTo>
                  <a:lnTo>
                    <a:pt x="115679" y="391734"/>
                  </a:lnTo>
                  <a:cubicBezTo>
                    <a:pt x="123327" y="387320"/>
                    <a:pt x="133126" y="389945"/>
                    <a:pt x="137428" y="397581"/>
                  </a:cubicBezTo>
                  <a:cubicBezTo>
                    <a:pt x="141850" y="405218"/>
                    <a:pt x="139221" y="414883"/>
                    <a:pt x="131692" y="419298"/>
                  </a:cubicBezTo>
                  <a:lnTo>
                    <a:pt x="104207" y="435048"/>
                  </a:lnTo>
                  <a:cubicBezTo>
                    <a:pt x="123208" y="463208"/>
                    <a:pt x="147825" y="487073"/>
                    <a:pt x="176626" y="504971"/>
                  </a:cubicBezTo>
                  <a:lnTo>
                    <a:pt x="189532" y="482419"/>
                  </a:lnTo>
                  <a:cubicBezTo>
                    <a:pt x="191086" y="479794"/>
                    <a:pt x="193834" y="478243"/>
                    <a:pt x="196941" y="478243"/>
                  </a:cubicBezTo>
                  <a:cubicBezTo>
                    <a:pt x="198375" y="478243"/>
                    <a:pt x="199809" y="478601"/>
                    <a:pt x="201124" y="479317"/>
                  </a:cubicBezTo>
                  <a:cubicBezTo>
                    <a:pt x="203036" y="480510"/>
                    <a:pt x="204470" y="482300"/>
                    <a:pt x="205067" y="484448"/>
                  </a:cubicBezTo>
                  <a:cubicBezTo>
                    <a:pt x="205665" y="486595"/>
                    <a:pt x="205306" y="488863"/>
                    <a:pt x="204231" y="490772"/>
                  </a:cubicBezTo>
                  <a:lnTo>
                    <a:pt x="191325" y="513324"/>
                  </a:lnTo>
                  <a:cubicBezTo>
                    <a:pt x="220125" y="528597"/>
                    <a:pt x="252510" y="538143"/>
                    <a:pt x="286807" y="540410"/>
                  </a:cubicBezTo>
                  <a:lnTo>
                    <a:pt x="286807" y="508789"/>
                  </a:lnTo>
                  <a:cubicBezTo>
                    <a:pt x="286807" y="499960"/>
                    <a:pt x="293978" y="492800"/>
                    <a:pt x="302701" y="492800"/>
                  </a:cubicBezTo>
                  <a:cubicBezTo>
                    <a:pt x="311545" y="492800"/>
                    <a:pt x="318715" y="499960"/>
                    <a:pt x="318715" y="508789"/>
                  </a:cubicBezTo>
                  <a:lnTo>
                    <a:pt x="318715" y="540410"/>
                  </a:lnTo>
                  <a:cubicBezTo>
                    <a:pt x="353490" y="538143"/>
                    <a:pt x="386354" y="528358"/>
                    <a:pt x="415512" y="512608"/>
                  </a:cubicBezTo>
                  <a:lnTo>
                    <a:pt x="402367" y="490175"/>
                  </a:lnTo>
                  <a:cubicBezTo>
                    <a:pt x="401291" y="488266"/>
                    <a:pt x="400933" y="485999"/>
                    <a:pt x="401530" y="483851"/>
                  </a:cubicBezTo>
                  <a:cubicBezTo>
                    <a:pt x="402128" y="481703"/>
                    <a:pt x="403562" y="479794"/>
                    <a:pt x="405474" y="478720"/>
                  </a:cubicBezTo>
                  <a:cubicBezTo>
                    <a:pt x="406789" y="478004"/>
                    <a:pt x="408223" y="477527"/>
                    <a:pt x="409657" y="477527"/>
                  </a:cubicBezTo>
                  <a:cubicBezTo>
                    <a:pt x="412644" y="477527"/>
                    <a:pt x="415512" y="479198"/>
                    <a:pt x="416946" y="481703"/>
                  </a:cubicBezTo>
                  <a:lnTo>
                    <a:pt x="430092" y="504136"/>
                  </a:lnTo>
                  <a:cubicBezTo>
                    <a:pt x="458294" y="486357"/>
                    <a:pt x="482553" y="462731"/>
                    <a:pt x="501196" y="435048"/>
                  </a:cubicBezTo>
                  <a:lnTo>
                    <a:pt x="473830" y="419298"/>
                  </a:lnTo>
                  <a:cubicBezTo>
                    <a:pt x="466182" y="414883"/>
                    <a:pt x="463672" y="405218"/>
                    <a:pt x="467974" y="397581"/>
                  </a:cubicBezTo>
                  <a:cubicBezTo>
                    <a:pt x="472396" y="389945"/>
                    <a:pt x="482195" y="387320"/>
                    <a:pt x="489724" y="391734"/>
                  </a:cubicBezTo>
                  <a:lnTo>
                    <a:pt x="517209" y="407485"/>
                  </a:lnTo>
                  <a:cubicBezTo>
                    <a:pt x="531789" y="377893"/>
                    <a:pt x="540512" y="344841"/>
                    <a:pt x="541588" y="309999"/>
                  </a:cubicBezTo>
                  <a:lnTo>
                    <a:pt x="515536" y="309999"/>
                  </a:lnTo>
                  <a:cubicBezTo>
                    <a:pt x="514102" y="309999"/>
                    <a:pt x="512668" y="309641"/>
                    <a:pt x="511354" y="308925"/>
                  </a:cubicBezTo>
                  <a:cubicBezTo>
                    <a:pt x="508725" y="307493"/>
                    <a:pt x="507171" y="304629"/>
                    <a:pt x="507171" y="301646"/>
                  </a:cubicBezTo>
                  <a:cubicBezTo>
                    <a:pt x="507171" y="299379"/>
                    <a:pt x="508008" y="297351"/>
                    <a:pt x="509561" y="295680"/>
                  </a:cubicBezTo>
                  <a:cubicBezTo>
                    <a:pt x="511115" y="294129"/>
                    <a:pt x="513266" y="293174"/>
                    <a:pt x="515536" y="293174"/>
                  </a:cubicBezTo>
                  <a:lnTo>
                    <a:pt x="541588" y="293174"/>
                  </a:lnTo>
                  <a:cubicBezTo>
                    <a:pt x="540273" y="258810"/>
                    <a:pt x="531669" y="226235"/>
                    <a:pt x="517209" y="197001"/>
                  </a:cubicBezTo>
                  <a:lnTo>
                    <a:pt x="489724" y="212871"/>
                  </a:lnTo>
                  <a:cubicBezTo>
                    <a:pt x="487214" y="214302"/>
                    <a:pt x="484585" y="215018"/>
                    <a:pt x="481836" y="215018"/>
                  </a:cubicBezTo>
                  <a:cubicBezTo>
                    <a:pt x="476339" y="215018"/>
                    <a:pt x="470962" y="212155"/>
                    <a:pt x="467974" y="207024"/>
                  </a:cubicBezTo>
                  <a:cubicBezTo>
                    <a:pt x="463553" y="199387"/>
                    <a:pt x="466182" y="189722"/>
                    <a:pt x="473830" y="185307"/>
                  </a:cubicBezTo>
                  <a:lnTo>
                    <a:pt x="501196" y="169437"/>
                  </a:lnTo>
                  <a:cubicBezTo>
                    <a:pt x="482314" y="141397"/>
                    <a:pt x="457577" y="117532"/>
                    <a:pt x="428777" y="99634"/>
                  </a:cubicBezTo>
                  <a:lnTo>
                    <a:pt x="415871" y="122066"/>
                  </a:lnTo>
                  <a:cubicBezTo>
                    <a:pt x="414437" y="124692"/>
                    <a:pt x="411569" y="126362"/>
                    <a:pt x="408581" y="126362"/>
                  </a:cubicBezTo>
                  <a:cubicBezTo>
                    <a:pt x="407147" y="126362"/>
                    <a:pt x="405713" y="126004"/>
                    <a:pt x="404398" y="125288"/>
                  </a:cubicBezTo>
                  <a:cubicBezTo>
                    <a:pt x="400335" y="122902"/>
                    <a:pt x="398901" y="117771"/>
                    <a:pt x="401291" y="113714"/>
                  </a:cubicBezTo>
                  <a:lnTo>
                    <a:pt x="414198" y="91281"/>
                  </a:lnTo>
                  <a:cubicBezTo>
                    <a:pt x="385278" y="76008"/>
                    <a:pt x="353012" y="66462"/>
                    <a:pt x="318715" y="64195"/>
                  </a:cubicBezTo>
                  <a:lnTo>
                    <a:pt x="318715" y="95816"/>
                  </a:lnTo>
                  <a:cubicBezTo>
                    <a:pt x="318715" y="104645"/>
                    <a:pt x="311545" y="111685"/>
                    <a:pt x="302701" y="111685"/>
                  </a:cubicBezTo>
                  <a:cubicBezTo>
                    <a:pt x="293978" y="111685"/>
                    <a:pt x="286807" y="104645"/>
                    <a:pt x="286807" y="95816"/>
                  </a:cubicBezTo>
                  <a:close/>
                  <a:moveTo>
                    <a:pt x="302701" y="0"/>
                  </a:moveTo>
                  <a:cubicBezTo>
                    <a:pt x="469647" y="0"/>
                    <a:pt x="605522" y="135550"/>
                    <a:pt x="605522" y="302243"/>
                  </a:cubicBezTo>
                  <a:cubicBezTo>
                    <a:pt x="605522" y="468936"/>
                    <a:pt x="469647" y="604605"/>
                    <a:pt x="302701" y="604605"/>
                  </a:cubicBezTo>
                  <a:cubicBezTo>
                    <a:pt x="135755" y="604605"/>
                    <a:pt x="0" y="468936"/>
                    <a:pt x="0" y="302243"/>
                  </a:cubicBezTo>
                  <a:cubicBezTo>
                    <a:pt x="0" y="135550"/>
                    <a:pt x="135755" y="0"/>
                    <a:pt x="3027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文本框 1"/>
          <p:cNvSpPr txBox="1"/>
          <p:nvPr/>
        </p:nvSpPr>
        <p:spPr>
          <a:xfrm>
            <a:off x="5200650" y="1402080"/>
            <a:ext cx="4282440" cy="1106805"/>
          </a:xfrm>
          <a:prstGeom prst="rect">
            <a:avLst/>
          </a:prstGeom>
          <a:noFill/>
        </p:spPr>
        <p:txBody>
          <a:bodyPr wrap="square" rtlCol="0">
            <a:spAutoFit/>
          </a:bodyPr>
          <a:p>
            <a:r>
              <a:rPr lang="en-US" altLang="zh-CN" sz="6600" b="1">
                <a:solidFill>
                  <a:schemeClr val="tx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rPr>
              <a:t>NLP</a:t>
            </a:r>
            <a:endParaRPr lang="en-US" altLang="zh-CN" sz="6600" b="1">
              <a:solidFill>
                <a:schemeClr val="tx1"/>
              </a:solidFill>
              <a:effectLst>
                <a:outerShdw blurRad="38100" dist="19050" dir="2700000" algn="tl" rotWithShape="0">
                  <a:schemeClr val="dk1">
                    <a:alpha val="40000"/>
                  </a:schemeClr>
                </a:outerShdw>
              </a:effectLst>
              <a:latin typeface="汉仪雅酷黑简" panose="00020600040101010101" charset="-122"/>
              <a:ea typeface="汉仪雅酷黑简" panose="00020600040101010101"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anim calcmode="lin" valueType="num">
                                      <p:cBhvr>
                                        <p:cTn id="16" dur="500" fill="hold"/>
                                        <p:tgtEl>
                                          <p:spTgt spid="41"/>
                                        </p:tgtEl>
                                        <p:attrNameLst>
                                          <p:attrName>ppt_x</p:attrName>
                                        </p:attrNameLst>
                                      </p:cBhvr>
                                      <p:tavLst>
                                        <p:tav tm="0">
                                          <p:val>
                                            <p:strVal val="#ppt_x"/>
                                          </p:val>
                                        </p:tav>
                                        <p:tav tm="100000">
                                          <p:val>
                                            <p:strVal val="#ppt_x"/>
                                          </p:val>
                                        </p:tav>
                                      </p:tavLst>
                                    </p:anim>
                                    <p:anim calcmode="lin" valueType="num">
                                      <p:cBhvr>
                                        <p:cTn id="17" dur="500" fill="hold"/>
                                        <p:tgtEl>
                                          <p:spTgt spid="41"/>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anim calcmode="lin" valueType="num">
                                      <p:cBhvr>
                                        <p:cTn id="21" dur="500" fill="hold"/>
                                        <p:tgtEl>
                                          <p:spTgt spid="40"/>
                                        </p:tgtEl>
                                        <p:attrNameLst>
                                          <p:attrName>ppt_x</p:attrName>
                                        </p:attrNameLst>
                                      </p:cBhvr>
                                      <p:tavLst>
                                        <p:tav tm="0">
                                          <p:val>
                                            <p:strVal val="#ppt_x"/>
                                          </p:val>
                                        </p:tav>
                                        <p:tav tm="100000">
                                          <p:val>
                                            <p:strVal val="#ppt_x"/>
                                          </p:val>
                                        </p:tav>
                                      </p:tavLst>
                                    </p:anim>
                                    <p:anim calcmode="lin" valueType="num">
                                      <p:cBhvr>
                                        <p:cTn id="22" dur="500" fill="hold"/>
                                        <p:tgtEl>
                                          <p:spTgt spid="40"/>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anim calcmode="lin" valueType="num">
                                      <p:cBhvr>
                                        <p:cTn id="26" dur="500" fill="hold"/>
                                        <p:tgtEl>
                                          <p:spTgt spid="39"/>
                                        </p:tgtEl>
                                        <p:attrNameLst>
                                          <p:attrName>ppt_x</p:attrName>
                                        </p:attrNameLst>
                                      </p:cBhvr>
                                      <p:tavLst>
                                        <p:tav tm="0">
                                          <p:val>
                                            <p:strVal val="#ppt_x"/>
                                          </p:val>
                                        </p:tav>
                                        <p:tav tm="100000">
                                          <p:val>
                                            <p:strVal val="#ppt_x"/>
                                          </p:val>
                                        </p:tav>
                                      </p:tavLst>
                                    </p:anim>
                                    <p:anim calcmode="lin" valueType="num">
                                      <p:cBhvr>
                                        <p:cTn id="27"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核心</a:t>
            </a:r>
            <a:r>
              <a:rPr lang="zh-CN" altLang="en-US" sz="3200" dirty="0">
                <a:latin typeface="+mj-ea"/>
                <a:ea typeface="+mj-ea"/>
              </a:rPr>
              <a:t>框架</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custDataLst>
              <p:tags r:id="rId1"/>
            </p:custDataLst>
          </p:nvPr>
        </p:nvGrpSpPr>
        <p:grpSpPr>
          <a:xfrm>
            <a:off x="1457913" y="1657021"/>
            <a:ext cx="3467100" cy="3544566"/>
            <a:chOff x="1457913" y="1799896"/>
            <a:chExt cx="3467100" cy="3544566"/>
          </a:xfrm>
        </p:grpSpPr>
        <p:sp>
          <p:nvSpPr>
            <p:cNvPr id="5" name="箭头: 五边形 4"/>
            <p:cNvSpPr/>
            <p:nvPr>
              <p:custDataLst>
                <p:tags r:id="rId2"/>
              </p:custDataLst>
            </p:nvPr>
          </p:nvSpPr>
          <p:spPr>
            <a:xfrm>
              <a:off x="1457913" y="1799896"/>
              <a:ext cx="3467100" cy="150812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Box 41"/>
            <p:cNvSpPr txBox="1"/>
            <p:nvPr>
              <p:custDataLst>
                <p:tags r:id="rId3"/>
              </p:custDataLst>
            </p:nvPr>
          </p:nvSpPr>
          <p:spPr>
            <a:xfrm>
              <a:off x="1791658" y="2518218"/>
              <a:ext cx="2157250" cy="430530"/>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2800" dirty="0">
                  <a:solidFill>
                    <a:schemeClr val="bg1"/>
                  </a:solidFill>
                </a:rPr>
                <a:t>对话处理模块</a:t>
              </a:r>
              <a:endParaRPr lang="zh-CN" altLang="en-US" sz="2800" dirty="0">
                <a:solidFill>
                  <a:schemeClr val="bg1"/>
                </a:solidFill>
              </a:endParaRPr>
            </a:p>
          </p:txBody>
        </p:sp>
        <p:sp>
          <p:nvSpPr>
            <p:cNvPr id="7" name="TextBox 88"/>
            <p:cNvSpPr txBox="1"/>
            <p:nvPr>
              <p:custDataLst>
                <p:tags r:id="rId4"/>
              </p:custDataLst>
            </p:nvPr>
          </p:nvSpPr>
          <p:spPr>
            <a:xfrm>
              <a:off x="1581849" y="3667427"/>
              <a:ext cx="2575214" cy="1677035"/>
            </a:xfrm>
            <a:prstGeom prst="rect">
              <a:avLst/>
            </a:prstGeom>
            <a:noFill/>
          </p:spPr>
          <p:txBody>
            <a:bodyPr wrap="square" lIns="0" tIns="0" rIns="0" bIns="0" rtlCol="0">
              <a:spAutoFit/>
            </a:bodyPr>
            <a:lstStyle/>
            <a:p>
              <a:pPr defTabSz="1375410">
                <a:lnSpc>
                  <a:spcPct val="130000"/>
                </a:lnSpc>
              </a:pPr>
              <a:r>
                <a:rPr lang="zh-CN" altLang="en-US" sz="1400" dirty="0">
                  <a:solidFill>
                    <a:schemeClr val="tx1"/>
                  </a:solidFill>
                  <a:latin typeface="+mn-ea"/>
                </a:rPr>
                <a:t>该模块是系统核心，负责模型加载与切换、处理用户输入，并管理对话上下文确保连贯性。其核心是多模型协调，智能调度不同模型协同工作，整合输出以提升交互能力与体验</a:t>
              </a:r>
              <a:r>
                <a:rPr lang="zh-CN" altLang="en-US" sz="1400" dirty="0">
                  <a:solidFill>
                    <a:schemeClr val="tx1">
                      <a:lumMod val="50000"/>
                      <a:lumOff val="50000"/>
                    </a:schemeClr>
                  </a:solidFill>
                  <a:latin typeface="+mn-ea"/>
                </a:rPr>
                <a:t>。</a:t>
              </a:r>
              <a:endParaRPr lang="zh-CN" altLang="en-US" sz="1400" dirty="0">
                <a:solidFill>
                  <a:schemeClr val="tx1">
                    <a:lumMod val="50000"/>
                    <a:lumOff val="50000"/>
                  </a:schemeClr>
                </a:solidFill>
                <a:latin typeface="+mn-ea"/>
              </a:endParaRPr>
            </a:p>
          </p:txBody>
        </p:sp>
      </p:grpSp>
      <p:grpSp>
        <p:nvGrpSpPr>
          <p:cNvPr id="8" name="组合 7"/>
          <p:cNvGrpSpPr/>
          <p:nvPr>
            <p:custDataLst>
              <p:tags r:id="rId5"/>
            </p:custDataLst>
          </p:nvPr>
        </p:nvGrpSpPr>
        <p:grpSpPr>
          <a:xfrm>
            <a:off x="4363812" y="2191985"/>
            <a:ext cx="3467100" cy="3544566"/>
            <a:chOff x="4363812" y="2334860"/>
            <a:chExt cx="3467100" cy="3544566"/>
          </a:xfrm>
        </p:grpSpPr>
        <p:sp>
          <p:nvSpPr>
            <p:cNvPr id="9" name="箭头: 五边形 8"/>
            <p:cNvSpPr/>
            <p:nvPr>
              <p:custDataLst>
                <p:tags r:id="rId6"/>
              </p:custDataLst>
            </p:nvPr>
          </p:nvSpPr>
          <p:spPr>
            <a:xfrm>
              <a:off x="4363812" y="2334860"/>
              <a:ext cx="3467100" cy="150812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41"/>
            <p:cNvSpPr txBox="1"/>
            <p:nvPr>
              <p:custDataLst>
                <p:tags r:id="rId7"/>
              </p:custDataLst>
            </p:nvPr>
          </p:nvSpPr>
          <p:spPr>
            <a:xfrm>
              <a:off x="4697557" y="3053182"/>
              <a:ext cx="2157250" cy="430530"/>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2800" dirty="0">
                  <a:solidFill>
                    <a:schemeClr val="bg1"/>
                  </a:solidFill>
                </a:rPr>
                <a:t>偏见检测模块</a:t>
              </a:r>
              <a:endParaRPr lang="zh-CN" altLang="en-US" sz="2800" dirty="0">
                <a:solidFill>
                  <a:schemeClr val="bg1"/>
                </a:solidFill>
              </a:endParaRPr>
            </a:p>
          </p:txBody>
        </p:sp>
        <p:sp>
          <p:nvSpPr>
            <p:cNvPr id="11" name="TextBox 88"/>
            <p:cNvSpPr txBox="1"/>
            <p:nvPr>
              <p:custDataLst>
                <p:tags r:id="rId8"/>
              </p:custDataLst>
            </p:nvPr>
          </p:nvSpPr>
          <p:spPr>
            <a:xfrm>
              <a:off x="4500154" y="4202391"/>
              <a:ext cx="2552056" cy="1677035"/>
            </a:xfrm>
            <a:prstGeom prst="rect">
              <a:avLst/>
            </a:prstGeom>
            <a:noFill/>
          </p:spPr>
          <p:txBody>
            <a:bodyPr wrap="square" lIns="0" tIns="0" rIns="0" bIns="0" rtlCol="0">
              <a:spAutoFit/>
            </a:bodyPr>
            <a:lstStyle/>
            <a:p>
              <a:pPr defTabSz="1375410">
                <a:lnSpc>
                  <a:spcPct val="130000"/>
                </a:lnSpc>
              </a:pPr>
              <a:r>
                <a:rPr lang="zh-CN" altLang="en-US" sz="1400" dirty="0">
                  <a:solidFill>
                    <a:schemeClr val="tx1"/>
                  </a:solidFill>
                  <a:latin typeface="+mn-ea"/>
                </a:rPr>
                <a:t>此模块扫描文本识别潜在偏见。先进行语言识别，再检测具体偏见类别（如性别、种族），评估风险等级（高</a:t>
              </a:r>
              <a:r>
                <a:rPr lang="en-US" altLang="zh-CN" sz="1400" dirty="0">
                  <a:solidFill>
                    <a:schemeClr val="tx1"/>
                  </a:solidFill>
                  <a:latin typeface="+mn-ea"/>
                </a:rPr>
                <a:t>/</a:t>
              </a:r>
              <a:r>
                <a:rPr lang="zh-CN" altLang="en-US" sz="1400" dirty="0">
                  <a:solidFill>
                    <a:schemeClr val="tx1"/>
                  </a:solidFill>
                  <a:latin typeface="+mn-ea"/>
                </a:rPr>
                <a:t>中</a:t>
              </a:r>
              <a:r>
                <a:rPr lang="en-US" altLang="zh-CN" sz="1400" dirty="0">
                  <a:solidFill>
                    <a:schemeClr val="tx1"/>
                  </a:solidFill>
                  <a:latin typeface="+mn-ea"/>
                </a:rPr>
                <a:t>/</a:t>
              </a:r>
              <a:r>
                <a:rPr lang="zh-CN" altLang="en-US" sz="1400" dirty="0">
                  <a:solidFill>
                    <a:schemeClr val="tx1"/>
                  </a:solidFill>
                  <a:latin typeface="+mn-ea"/>
                </a:rPr>
                <a:t>低），并结构化展示检测结果的置信度，增强结果可信度。</a:t>
              </a:r>
              <a:endParaRPr lang="zh-CN" altLang="en-US" sz="1400" dirty="0">
                <a:solidFill>
                  <a:schemeClr val="tx1"/>
                </a:solidFill>
                <a:latin typeface="+mn-ea"/>
              </a:endParaRPr>
            </a:p>
          </p:txBody>
        </p:sp>
      </p:grpSp>
      <p:grpSp>
        <p:nvGrpSpPr>
          <p:cNvPr id="12" name="组合 11"/>
          <p:cNvGrpSpPr/>
          <p:nvPr>
            <p:custDataLst>
              <p:tags r:id="rId9"/>
            </p:custDataLst>
          </p:nvPr>
        </p:nvGrpSpPr>
        <p:grpSpPr>
          <a:xfrm>
            <a:off x="7258959" y="2735262"/>
            <a:ext cx="3467100" cy="3544566"/>
            <a:chOff x="7258959" y="2878137"/>
            <a:chExt cx="3467100" cy="3544566"/>
          </a:xfrm>
        </p:grpSpPr>
        <p:sp>
          <p:nvSpPr>
            <p:cNvPr id="13" name="箭头: 五边形 12"/>
            <p:cNvSpPr/>
            <p:nvPr>
              <p:custDataLst>
                <p:tags r:id="rId10"/>
              </p:custDataLst>
            </p:nvPr>
          </p:nvSpPr>
          <p:spPr>
            <a:xfrm>
              <a:off x="7258959" y="2878137"/>
              <a:ext cx="3467100" cy="1508125"/>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41"/>
            <p:cNvSpPr txBox="1"/>
            <p:nvPr>
              <p:custDataLst>
                <p:tags r:id="rId11"/>
              </p:custDataLst>
            </p:nvPr>
          </p:nvSpPr>
          <p:spPr>
            <a:xfrm>
              <a:off x="7592704" y="3596459"/>
              <a:ext cx="2157250" cy="430530"/>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2800" dirty="0">
                  <a:solidFill>
                    <a:schemeClr val="bg1"/>
                  </a:solidFill>
                </a:rPr>
                <a:t>偏见</a:t>
              </a:r>
              <a:r>
                <a:rPr lang="zh-CN" altLang="en-US" sz="2800" dirty="0">
                  <a:solidFill>
                    <a:schemeClr val="bg1"/>
                  </a:solidFill>
                </a:rPr>
                <a:t>纠正模块</a:t>
              </a:r>
              <a:endParaRPr lang="zh-CN" altLang="en-US" sz="2800" dirty="0">
                <a:solidFill>
                  <a:schemeClr val="bg1"/>
                </a:solidFill>
              </a:endParaRPr>
            </a:p>
          </p:txBody>
        </p:sp>
        <p:sp>
          <p:nvSpPr>
            <p:cNvPr id="15" name="TextBox 88"/>
            <p:cNvSpPr txBox="1"/>
            <p:nvPr>
              <p:custDataLst>
                <p:tags r:id="rId12"/>
              </p:custDataLst>
            </p:nvPr>
          </p:nvSpPr>
          <p:spPr>
            <a:xfrm>
              <a:off x="7425790" y="4745668"/>
              <a:ext cx="2639867" cy="1677035"/>
            </a:xfrm>
            <a:prstGeom prst="rect">
              <a:avLst/>
            </a:prstGeom>
            <a:noFill/>
          </p:spPr>
          <p:txBody>
            <a:bodyPr wrap="square" lIns="0" tIns="0" rIns="0" bIns="0" rtlCol="0">
              <a:spAutoFit/>
            </a:bodyPr>
            <a:lstStyle/>
            <a:p>
              <a:pPr defTabSz="1375410">
                <a:lnSpc>
                  <a:spcPct val="130000"/>
                </a:lnSpc>
              </a:pPr>
              <a:r>
                <a:rPr lang="zh-CN" altLang="en-US" sz="1400" dirty="0">
                  <a:solidFill>
                    <a:schemeClr val="tx1"/>
                  </a:solidFill>
                  <a:latin typeface="+mn-ea"/>
                </a:rPr>
                <a:t>检测到偏见后，此模块启动。先尝试正则替换，再优化提示词引导模型生成中立文本。纠正后内容必须再次检测验证，通过后才作为最终合规输出，形成闭环修正流程。</a:t>
              </a:r>
              <a:endParaRPr lang="zh-CN" altLang="en-US" sz="1400" dirty="0">
                <a:solidFill>
                  <a:schemeClr val="tx1"/>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57022" y="477401"/>
            <a:ext cx="4653280" cy="583565"/>
          </a:xfrm>
          <a:prstGeom prst="rect">
            <a:avLst/>
          </a:prstGeom>
        </p:spPr>
        <p:txBody>
          <a:bodyPr wrap="none">
            <a:spAutoFit/>
          </a:bodyPr>
          <a:p>
            <a:pPr algn="l"/>
            <a:r>
              <a:rPr lang="zh-CN" altLang="en-US" sz="3200" dirty="0">
                <a:latin typeface="+mj-ea"/>
                <a:ea typeface="+mj-ea"/>
              </a:rPr>
              <a:t>基于机器学习</a:t>
            </a:r>
            <a:r>
              <a:rPr lang="zh-CN" altLang="en-US" sz="3200" dirty="0">
                <a:latin typeface="+mj-ea"/>
                <a:ea typeface="+mj-ea"/>
              </a:rPr>
              <a:t>的偏见</a:t>
            </a:r>
            <a:r>
              <a:rPr lang="zh-CN" altLang="en-US" sz="3200" dirty="0">
                <a:latin typeface="+mj-ea"/>
                <a:ea typeface="+mj-ea"/>
              </a:rPr>
              <a:t>检测</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deepseek_mermaid_20250610_39c429"/>
          <p:cNvPicPr>
            <a:picLocks noChangeAspect="1"/>
          </p:cNvPicPr>
          <p:nvPr/>
        </p:nvPicPr>
        <p:blipFill>
          <a:blip r:embed="rId1"/>
          <a:stretch>
            <a:fillRect/>
          </a:stretch>
        </p:blipFill>
        <p:spPr>
          <a:xfrm>
            <a:off x="974090" y="1536065"/>
            <a:ext cx="10041890" cy="2197735"/>
          </a:xfrm>
          <a:prstGeom prst="rect">
            <a:avLst/>
          </a:prstGeom>
        </p:spPr>
      </p:pic>
      <p:graphicFrame>
        <p:nvGraphicFramePr>
          <p:cNvPr id="8" name="表格 7"/>
          <p:cNvGraphicFramePr/>
          <p:nvPr/>
        </p:nvGraphicFramePr>
        <p:xfrm>
          <a:off x="2980690" y="3912870"/>
          <a:ext cx="6398895" cy="1905000"/>
        </p:xfrm>
        <a:graphic>
          <a:graphicData uri="http://schemas.openxmlformats.org/drawingml/2006/table">
            <a:tbl>
              <a:tblPr firstRow="1" bandRow="1">
                <a:tableStyleId>{5C22544A-7EE6-4342-B048-85BDC9FD1C3A}</a:tableStyleId>
              </a:tblPr>
              <a:tblGrid>
                <a:gridCol w="2132965"/>
                <a:gridCol w="2132965"/>
                <a:gridCol w="2132965"/>
              </a:tblGrid>
              <a:tr h="381000">
                <a:tc>
                  <a:txBody>
                    <a:bodyPr/>
                    <a:p>
                      <a:pPr algn="ctr">
                        <a:buNone/>
                      </a:pPr>
                      <a:r>
                        <a:rPr lang="zh-CN" altLang="en-US"/>
                        <a:t>处理层</a:t>
                      </a:r>
                      <a:endParaRPr lang="zh-CN" altLang="en-US"/>
                    </a:p>
                  </a:txBody>
                  <a:tcPr/>
                </a:tc>
                <a:tc>
                  <a:txBody>
                    <a:bodyPr/>
                    <a:p>
                      <a:pPr algn="ctr">
                        <a:buNone/>
                      </a:pPr>
                      <a:r>
                        <a:rPr lang="zh-CN" altLang="en-US"/>
                        <a:t>实现</a:t>
                      </a:r>
                      <a:r>
                        <a:rPr lang="zh-CN" altLang="en-US"/>
                        <a:t>技术</a:t>
                      </a:r>
                      <a:endParaRPr lang="zh-CN" altLang="en-US"/>
                    </a:p>
                  </a:txBody>
                  <a:tcPr/>
                </a:tc>
                <a:tc>
                  <a:txBody>
                    <a:bodyPr/>
                    <a:p>
                      <a:pPr algn="ctr">
                        <a:buNone/>
                      </a:pPr>
                      <a:r>
                        <a:rPr lang="zh-CN" altLang="en-US"/>
                        <a:t>决策点</a:t>
                      </a:r>
                      <a:endParaRPr lang="zh-CN" altLang="en-US"/>
                    </a:p>
                  </a:txBody>
                  <a:tcPr/>
                </a:tc>
              </a:tr>
              <a:tr h="381000">
                <a:tc>
                  <a:txBody>
                    <a:bodyPr/>
                    <a:p>
                      <a:pPr algn="ctr">
                        <a:buNone/>
                      </a:pPr>
                      <a:r>
                        <a:rPr lang="zh-CN" altLang="en-US"/>
                        <a:t>敏感词</a:t>
                      </a:r>
                      <a:r>
                        <a:rPr lang="zh-CN" altLang="en-US"/>
                        <a:t>过滤</a:t>
                      </a:r>
                      <a:endParaRPr lang="zh-CN" altLang="en-US"/>
                    </a:p>
                  </a:txBody>
                  <a:tcPr/>
                </a:tc>
                <a:tc>
                  <a:txBody>
                    <a:bodyPr/>
                    <a:p>
                      <a:pPr algn="ctr">
                        <a:buNone/>
                      </a:pPr>
                      <a:r>
                        <a:rPr lang="zh-CN" altLang="en-US"/>
                        <a:t>正则</a:t>
                      </a:r>
                      <a:r>
                        <a:rPr lang="zh-CN" altLang="en-US"/>
                        <a:t>匹配</a:t>
                      </a:r>
                      <a:endParaRPr lang="zh-CN" altLang="en-US"/>
                    </a:p>
                  </a:txBody>
                  <a:tcPr/>
                </a:tc>
                <a:tc>
                  <a:txBody>
                    <a:bodyPr/>
                    <a:p>
                      <a:pPr algn="ctr">
                        <a:buNone/>
                      </a:pPr>
                      <a:r>
                        <a:rPr lang="zh-CN" altLang="en-US"/>
                        <a:t>是否触发</a:t>
                      </a:r>
                      <a:r>
                        <a:rPr lang="zh-CN" altLang="en-US"/>
                        <a:t>偏见警报</a:t>
                      </a:r>
                      <a:endParaRPr lang="zh-CN" altLang="en-US"/>
                    </a:p>
                  </a:txBody>
                  <a:tcPr/>
                </a:tc>
              </a:tr>
              <a:tr h="381000">
                <a:tc>
                  <a:txBody>
                    <a:bodyPr/>
                    <a:p>
                      <a:pPr algn="ctr">
                        <a:buNone/>
                      </a:pPr>
                      <a:r>
                        <a:rPr lang="zh-CN" altLang="en-US"/>
                        <a:t>语境</a:t>
                      </a:r>
                      <a:r>
                        <a:rPr lang="zh-CN" altLang="en-US"/>
                        <a:t>分析</a:t>
                      </a:r>
                      <a:endParaRPr lang="zh-CN" altLang="en-US"/>
                    </a:p>
                  </a:txBody>
                  <a:tcPr/>
                </a:tc>
                <a:tc>
                  <a:txBody>
                    <a:bodyPr/>
                    <a:p>
                      <a:pPr algn="ctr">
                        <a:buNone/>
                      </a:pPr>
                      <a:r>
                        <a:rPr lang="en-US" altLang="zh-CN"/>
                        <a:t>SVM</a:t>
                      </a:r>
                      <a:r>
                        <a:rPr lang="zh-CN" altLang="en-US"/>
                        <a:t>分类器</a:t>
                      </a:r>
                      <a:endParaRPr lang="zh-CN" altLang="en-US"/>
                    </a:p>
                  </a:txBody>
                  <a:tcPr/>
                </a:tc>
                <a:tc>
                  <a:txBody>
                    <a:bodyPr/>
                    <a:p>
                      <a:pPr algn="ctr">
                        <a:buNone/>
                      </a:pPr>
                      <a:r>
                        <a:rPr lang="zh-CN" altLang="en-US"/>
                        <a:t>存在潜在偏见</a:t>
                      </a:r>
                      <a:endParaRPr lang="zh-CN" altLang="en-US"/>
                    </a:p>
                  </a:txBody>
                  <a:tcPr/>
                </a:tc>
              </a:tr>
              <a:tr h="381000">
                <a:tc>
                  <a:txBody>
                    <a:bodyPr/>
                    <a:p>
                      <a:pPr algn="ctr">
                        <a:buNone/>
                      </a:pPr>
                      <a:r>
                        <a:rPr lang="zh-CN" altLang="en-US"/>
                        <a:t>立场</a:t>
                      </a:r>
                      <a:r>
                        <a:rPr lang="zh-CN" altLang="en-US"/>
                        <a:t>预测</a:t>
                      </a:r>
                      <a:endParaRPr lang="zh-CN" altLang="en-US"/>
                    </a:p>
                  </a:txBody>
                  <a:tcPr/>
                </a:tc>
                <a:tc>
                  <a:txBody>
                    <a:bodyPr/>
                    <a:p>
                      <a:pPr algn="ctr">
                        <a:buNone/>
                      </a:pPr>
                      <a:r>
                        <a:rPr lang="en-US" altLang="zh-CN"/>
                        <a:t>LSTM</a:t>
                      </a:r>
                      <a:r>
                        <a:rPr lang="zh-CN" altLang="en-US"/>
                        <a:t>建模</a:t>
                      </a:r>
                      <a:endParaRPr lang="zh-CN" altLang="en-US"/>
                    </a:p>
                  </a:txBody>
                  <a:tcPr/>
                </a:tc>
                <a:tc>
                  <a:txBody>
                    <a:bodyPr/>
                    <a:p>
                      <a:pPr algn="ctr">
                        <a:buNone/>
                      </a:pPr>
                      <a:r>
                        <a:rPr lang="zh-CN" altLang="en-US"/>
                        <a:t>立场强度阈值</a:t>
                      </a:r>
                      <a:endParaRPr lang="zh-CN" altLang="en-US"/>
                    </a:p>
                  </a:txBody>
                  <a:tcPr/>
                </a:tc>
              </a:tr>
              <a:tr h="381000">
                <a:tc>
                  <a:txBody>
                    <a:bodyPr/>
                    <a:p>
                      <a:pPr algn="ctr">
                        <a:buNone/>
                      </a:pPr>
                      <a:r>
                        <a:rPr lang="zh-CN" altLang="en-US"/>
                        <a:t>公平</a:t>
                      </a:r>
                      <a:r>
                        <a:rPr lang="zh-CN" altLang="en-US"/>
                        <a:t>校验</a:t>
                      </a:r>
                      <a:endParaRPr lang="zh-CN" altLang="en-US"/>
                    </a:p>
                  </a:txBody>
                  <a:tcPr/>
                </a:tc>
                <a:tc>
                  <a:txBody>
                    <a:bodyPr/>
                    <a:p>
                      <a:pPr algn="ctr">
                        <a:buNone/>
                      </a:pPr>
                      <a:r>
                        <a:rPr lang="zh-CN" altLang="en-US"/>
                        <a:t>因果图模型</a:t>
                      </a:r>
                      <a:endParaRPr lang="zh-CN" altLang="en-US"/>
                    </a:p>
                  </a:txBody>
                  <a:tcPr/>
                </a:tc>
                <a:tc>
                  <a:txBody>
                    <a:bodyPr/>
                    <a:p>
                      <a:pPr algn="ctr">
                        <a:buNone/>
                      </a:pPr>
                      <a:r>
                        <a:rPr lang="zh-CN" altLang="en-US"/>
                        <a:t>违反公平原则</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57022" y="477401"/>
            <a:ext cx="4653280" cy="583565"/>
          </a:xfrm>
          <a:prstGeom prst="rect">
            <a:avLst/>
          </a:prstGeom>
        </p:spPr>
        <p:txBody>
          <a:bodyPr wrap="none">
            <a:spAutoFit/>
          </a:bodyPr>
          <a:p>
            <a:pPr algn="l"/>
            <a:r>
              <a:rPr lang="zh-CN" altLang="en-US" sz="3200" dirty="0">
                <a:latin typeface="+mj-ea"/>
                <a:ea typeface="+mj-ea"/>
              </a:rPr>
              <a:t>基于深度</a:t>
            </a:r>
            <a:r>
              <a:rPr lang="zh-CN" altLang="en-US" sz="3200" dirty="0">
                <a:latin typeface="+mj-ea"/>
                <a:ea typeface="+mj-ea"/>
              </a:rPr>
              <a:t>学习的偏见</a:t>
            </a:r>
            <a:r>
              <a:rPr lang="zh-CN" altLang="en-US" sz="3200" dirty="0">
                <a:latin typeface="+mj-ea"/>
                <a:ea typeface="+mj-ea"/>
              </a:rPr>
              <a:t>检测</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deepseek_mermaid_20250612_96a40d"/>
          <p:cNvPicPr>
            <a:picLocks noChangeAspect="1"/>
          </p:cNvPicPr>
          <p:nvPr/>
        </p:nvPicPr>
        <p:blipFill>
          <a:blip r:embed="rId1"/>
          <a:srcRect l="7417" r="11031"/>
          <a:stretch>
            <a:fillRect/>
          </a:stretch>
        </p:blipFill>
        <p:spPr>
          <a:xfrm>
            <a:off x="719455" y="1045210"/>
            <a:ext cx="10774045" cy="2444750"/>
          </a:xfrm>
          <a:prstGeom prst="rect">
            <a:avLst/>
          </a:prstGeom>
        </p:spPr>
      </p:pic>
      <p:graphicFrame>
        <p:nvGraphicFramePr>
          <p:cNvPr id="9" name="表格 8"/>
          <p:cNvGraphicFramePr/>
          <p:nvPr>
            <p:custDataLst>
              <p:tags r:id="rId2"/>
            </p:custDataLst>
          </p:nvPr>
        </p:nvGraphicFramePr>
        <p:xfrm>
          <a:off x="1718310" y="3721100"/>
          <a:ext cx="8533130" cy="2572385"/>
        </p:xfrm>
        <a:graphic>
          <a:graphicData uri="http://schemas.openxmlformats.org/drawingml/2006/table">
            <a:tbl>
              <a:tblPr firstRow="1" bandRow="1">
                <a:tableStyleId>{5C22544A-7EE6-4342-B048-85BDC9FD1C3A}</a:tableStyleId>
              </a:tblPr>
              <a:tblGrid>
                <a:gridCol w="2110740"/>
                <a:gridCol w="6422390"/>
              </a:tblGrid>
              <a:tr h="377825">
                <a:tc>
                  <a:txBody>
                    <a:bodyPr/>
                    <a:p>
                      <a:pPr>
                        <a:buNone/>
                      </a:pPr>
                      <a:r>
                        <a:rPr lang="zh-CN" altLang="en-US"/>
                        <a:t>策略</a:t>
                      </a:r>
                      <a:endParaRPr lang="zh-CN" altLang="en-US"/>
                    </a:p>
                  </a:txBody>
                  <a:tcPr/>
                </a:tc>
                <a:tc>
                  <a:txBody>
                    <a:bodyPr/>
                    <a:p>
                      <a:pPr>
                        <a:buNone/>
                      </a:pPr>
                      <a:r>
                        <a:rPr lang="zh-CN" altLang="en-US"/>
                        <a:t>作用</a:t>
                      </a:r>
                      <a:endParaRPr lang="zh-CN" altLang="en-US"/>
                    </a:p>
                  </a:txBody>
                  <a:tcPr/>
                </a:tc>
              </a:tr>
              <a:tr h="914400">
                <a:tc>
                  <a:txBody>
                    <a:bodyPr/>
                    <a:p>
                      <a:pPr algn="ctr">
                        <a:buNone/>
                      </a:pPr>
                      <a:r>
                        <a:rPr lang="zh-CN" altLang="en-US"/>
                        <a:t>多重标签策略</a:t>
                      </a:r>
                      <a:endParaRPr lang="zh-CN" altLang="en-US"/>
                    </a:p>
                  </a:txBody>
                  <a:tcPr/>
                </a:tc>
                <a:tc>
                  <a:txBody>
                    <a:bodyPr/>
                    <a:p>
                      <a:pPr algn="l">
                        <a:buNone/>
                      </a:pPr>
                      <a:r>
                        <a:rPr lang="zh-CN" altLang="en-US"/>
                        <a:t>使用多重策略对比，最终采用平衡策略</a:t>
                      </a:r>
                      <a:endParaRPr lang="zh-CN" altLang="en-US"/>
                    </a:p>
                    <a:p>
                      <a:pPr algn="l">
                        <a:buNone/>
                      </a:pPr>
                      <a:r>
                        <a:rPr lang="zh-CN" altLang="en-US"/>
                        <a:t>（仅</a:t>
                      </a:r>
                      <a:r>
                        <a:rPr lang="en-US" altLang="zh-CN"/>
                        <a:t> attitude &gt; 2 </a:t>
                      </a:r>
                      <a:r>
                        <a:rPr lang="zh-CN" altLang="en-US"/>
                        <a:t>为偏见）以平衡召回率和误报</a:t>
                      </a:r>
                      <a:r>
                        <a:rPr lang="zh-CN" altLang="en-US"/>
                        <a:t>率</a:t>
                      </a:r>
                      <a:endParaRPr lang="zh-CN" altLang="en-US"/>
                    </a:p>
                  </a:txBody>
                  <a:tcPr/>
                </a:tc>
              </a:tr>
              <a:tr h="640080">
                <a:tc>
                  <a:txBody>
                    <a:bodyPr/>
                    <a:p>
                      <a:pPr algn="ctr">
                        <a:buNone/>
                      </a:pPr>
                      <a:r>
                        <a:rPr lang="zh-CN" altLang="en-US"/>
                        <a:t>类别权重动态</a:t>
                      </a:r>
                      <a:r>
                        <a:rPr lang="zh-CN" altLang="en-US"/>
                        <a:t>调整</a:t>
                      </a:r>
                      <a:endParaRPr lang="zh-CN" altLang="en-US"/>
                    </a:p>
                  </a:txBody>
                  <a:tcPr/>
                </a:tc>
                <a:tc>
                  <a:txBody>
                    <a:bodyPr/>
                    <a:p>
                      <a:pPr algn="l">
                        <a:buNone/>
                      </a:pPr>
                      <a:r>
                        <a:rPr lang="zh-CN" altLang="en-US"/>
                        <a:t>使用</a:t>
                      </a:r>
                      <a:r>
                        <a:rPr lang="en-US" altLang="zh-CN"/>
                        <a:t> sklearn </a:t>
                      </a:r>
                      <a:r>
                        <a:rPr lang="zh-CN" altLang="en-US"/>
                        <a:t>动态计算类别权重，缓解样本不均衡问题</a:t>
                      </a:r>
                      <a:endParaRPr lang="zh-CN" altLang="en-US"/>
                    </a:p>
                  </a:txBody>
                  <a:tcPr/>
                </a:tc>
              </a:tr>
              <a:tr h="640080">
                <a:tc>
                  <a:txBody>
                    <a:bodyPr/>
                    <a:p>
                      <a:pPr algn="ctr">
                        <a:buNone/>
                      </a:pPr>
                      <a:r>
                        <a:rPr lang="zh-CN" altLang="en-US"/>
                        <a:t>训练器增强</a:t>
                      </a:r>
                      <a:endParaRPr lang="zh-CN" altLang="en-US"/>
                    </a:p>
                  </a:txBody>
                  <a:tcPr/>
                </a:tc>
                <a:tc>
                  <a:txBody>
                    <a:bodyPr/>
                    <a:p>
                      <a:pPr algn="l">
                        <a:buNone/>
                      </a:pPr>
                      <a:r>
                        <a:rPr lang="zh-CN" altLang="en-US"/>
                        <a:t>自支持类别加权交叉熵</a:t>
                      </a:r>
                      <a:r>
                        <a:rPr lang="en-US" altLang="zh-CN"/>
                        <a:t> + L2</a:t>
                      </a:r>
                      <a:r>
                        <a:rPr lang="zh-CN" altLang="en-US"/>
                        <a:t>正则化，防止过拟合</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57022" y="477401"/>
            <a:ext cx="4653280" cy="583565"/>
          </a:xfrm>
          <a:prstGeom prst="rect">
            <a:avLst/>
          </a:prstGeom>
        </p:spPr>
        <p:txBody>
          <a:bodyPr wrap="none">
            <a:spAutoFit/>
          </a:bodyPr>
          <a:p>
            <a:pPr algn="l"/>
            <a:r>
              <a:rPr lang="zh-CN" altLang="en-US" sz="3200" dirty="0">
                <a:latin typeface="+mj-ea"/>
                <a:ea typeface="+mj-ea"/>
              </a:rPr>
              <a:t>基于正则替换的偏见</a:t>
            </a:r>
            <a:r>
              <a:rPr lang="zh-CN" altLang="en-US" sz="3200" dirty="0">
                <a:latin typeface="+mj-ea"/>
                <a:ea typeface="+mj-ea"/>
              </a:rPr>
              <a:t>纠正</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995680" cy="583565"/>
          </a:xfrm>
          <a:prstGeom prst="rect">
            <a:avLst/>
          </a:prstGeom>
        </p:spPr>
        <p:txBody>
          <a:bodyPr wrap="none">
            <a:spAutoFit/>
          </a:bodyPr>
          <a:lstStyle/>
          <a:p>
            <a:r>
              <a:rPr lang="zh-CN" altLang="en-US" sz="3200" dirty="0">
                <a:latin typeface="+mj-ea"/>
                <a:ea typeface="+mj-ea"/>
              </a:rPr>
              <a:t>总结</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p:cNvGrpSpPr/>
          <p:nvPr/>
        </p:nvGrpSpPr>
        <p:grpSpPr>
          <a:xfrm>
            <a:off x="1068526" y="2228519"/>
            <a:ext cx="2708345" cy="1091235"/>
            <a:chOff x="1160586" y="2092481"/>
            <a:chExt cx="2708345" cy="1091235"/>
          </a:xfrm>
        </p:grpSpPr>
        <p:sp>
          <p:nvSpPr>
            <p:cNvPr id="54" name="TextBox 41"/>
            <p:cNvSpPr txBox="1"/>
            <p:nvPr/>
          </p:nvSpPr>
          <p:spPr>
            <a:xfrm>
              <a:off x="2227455" y="2092481"/>
              <a:ext cx="1641476" cy="307777"/>
            </a:xfrm>
            <a:prstGeom prst="rect">
              <a:avLst/>
            </a:prstGeom>
            <a:noFill/>
          </p:spPr>
          <p:txBody>
            <a:bodyPr wrap="square" lIns="0" tIns="0" rIns="0" bIns="0" rtlCol="0" anchor="t">
              <a:spAutoFit/>
            </a:bodyPr>
            <a:lstStyle/>
            <a:p>
              <a:pPr algn="r" defTabSz="1375410"/>
              <a:r>
                <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单击输入标题</a:t>
              </a:r>
              <a:endPar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5"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56" name="组合 55"/>
          <p:cNvGrpSpPr/>
          <p:nvPr/>
        </p:nvGrpSpPr>
        <p:grpSpPr>
          <a:xfrm>
            <a:off x="8415131" y="2228519"/>
            <a:ext cx="2708344" cy="1091235"/>
            <a:chOff x="7944757" y="2622568"/>
            <a:chExt cx="2708344" cy="1091235"/>
          </a:xfrm>
        </p:grpSpPr>
        <p:sp>
          <p:nvSpPr>
            <p:cNvPr id="57" name="TextBox 41"/>
            <p:cNvSpPr txBox="1"/>
            <p:nvPr/>
          </p:nvSpPr>
          <p:spPr>
            <a:xfrm>
              <a:off x="7944757" y="2622568"/>
              <a:ext cx="1641474" cy="307777"/>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单击输入标题</a:t>
              </a:r>
              <a:endPar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58"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59" name="组合 58"/>
          <p:cNvGrpSpPr/>
          <p:nvPr/>
        </p:nvGrpSpPr>
        <p:grpSpPr>
          <a:xfrm>
            <a:off x="1068526" y="4112871"/>
            <a:ext cx="2708344" cy="1088966"/>
            <a:chOff x="1160586" y="2094750"/>
            <a:chExt cx="2708344" cy="1088966"/>
          </a:xfrm>
        </p:grpSpPr>
        <p:sp>
          <p:nvSpPr>
            <p:cNvPr id="60" name="TextBox 41"/>
            <p:cNvSpPr txBox="1"/>
            <p:nvPr/>
          </p:nvSpPr>
          <p:spPr>
            <a:xfrm>
              <a:off x="2227455" y="2094750"/>
              <a:ext cx="1641475" cy="307777"/>
            </a:xfrm>
            <a:prstGeom prst="rect">
              <a:avLst/>
            </a:prstGeom>
            <a:noFill/>
          </p:spPr>
          <p:txBody>
            <a:bodyPr wrap="square" lIns="0" tIns="0" rIns="0" bIns="0" rtlCol="0" anchor="t">
              <a:spAutoFit/>
            </a:bodyPr>
            <a:lstStyle/>
            <a:p>
              <a:pPr algn="r" defTabSz="1375410"/>
              <a:r>
                <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单击输入标题</a:t>
              </a:r>
              <a:endPar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61"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62" name="组合 61"/>
          <p:cNvGrpSpPr/>
          <p:nvPr/>
        </p:nvGrpSpPr>
        <p:grpSpPr>
          <a:xfrm>
            <a:off x="8415131" y="4112871"/>
            <a:ext cx="2708344" cy="1088966"/>
            <a:chOff x="7944757" y="2624837"/>
            <a:chExt cx="2708344" cy="1088966"/>
          </a:xfrm>
        </p:grpSpPr>
        <p:sp>
          <p:nvSpPr>
            <p:cNvPr id="63" name="TextBox 41"/>
            <p:cNvSpPr txBox="1"/>
            <p:nvPr/>
          </p:nvSpPr>
          <p:spPr>
            <a:xfrm>
              <a:off x="7944757" y="2624837"/>
              <a:ext cx="1771016" cy="307777"/>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单击输入标题</a:t>
              </a:r>
              <a:endParaRPr lang="zh-CN" altLang="en-US" sz="2000" dirty="0">
                <a:solidFill>
                  <a:schemeClr val="tx1">
                    <a:lumMod val="75000"/>
                    <a:lumOff val="2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sp>
          <p:nvSpPr>
            <p:cNvPr id="64"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65" name="组合 64"/>
          <p:cNvGrpSpPr/>
          <p:nvPr/>
        </p:nvGrpSpPr>
        <p:grpSpPr>
          <a:xfrm>
            <a:off x="4389437" y="1987096"/>
            <a:ext cx="1641476" cy="1641476"/>
            <a:chOff x="4389437" y="1987096"/>
            <a:chExt cx="1641476" cy="1641476"/>
          </a:xfrm>
        </p:grpSpPr>
        <p:sp>
          <p:nvSpPr>
            <p:cNvPr id="66" name="任意多边形: 形状 65"/>
            <p:cNvSpPr/>
            <p:nvPr/>
          </p:nvSpPr>
          <p:spPr>
            <a:xfrm flipV="1">
              <a:off x="4389437" y="1987096"/>
              <a:ext cx="1641476" cy="164147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 name="任意多边形: 形状 66"/>
            <p:cNvSpPr/>
            <p:nvPr/>
          </p:nvSpPr>
          <p:spPr>
            <a:xfrm flipV="1">
              <a:off x="4589462" y="2187121"/>
              <a:ext cx="1241426" cy="124142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8" name="Freeform 164"/>
            <p:cNvSpPr>
              <a:spLocks noEditPoints="1"/>
            </p:cNvSpPr>
            <p:nvPr/>
          </p:nvSpPr>
          <p:spPr bwMode="auto">
            <a:xfrm>
              <a:off x="4911478" y="2564075"/>
              <a:ext cx="647361" cy="57641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accent2"/>
            </a:solidFill>
            <a:ln w="19050">
              <a:solidFill>
                <a:schemeClr val="accent2"/>
              </a:solid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69" name="组合 68"/>
          <p:cNvGrpSpPr/>
          <p:nvPr/>
        </p:nvGrpSpPr>
        <p:grpSpPr>
          <a:xfrm>
            <a:off x="4389437" y="3765096"/>
            <a:ext cx="1641476" cy="1641476"/>
            <a:chOff x="4389437" y="3765096"/>
            <a:chExt cx="1641476" cy="1641476"/>
          </a:xfrm>
        </p:grpSpPr>
        <p:sp>
          <p:nvSpPr>
            <p:cNvPr id="70" name="任意多边形: 形状 69"/>
            <p:cNvSpPr/>
            <p:nvPr/>
          </p:nvSpPr>
          <p:spPr>
            <a:xfrm>
              <a:off x="4389437" y="3765096"/>
              <a:ext cx="1641476" cy="164147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1" name="任意多边形: 形状 70"/>
            <p:cNvSpPr/>
            <p:nvPr/>
          </p:nvSpPr>
          <p:spPr>
            <a:xfrm>
              <a:off x="4589462" y="3969883"/>
              <a:ext cx="1241426" cy="124142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72" name="组合 71"/>
            <p:cNvGrpSpPr/>
            <p:nvPr/>
          </p:nvGrpSpPr>
          <p:grpSpPr>
            <a:xfrm>
              <a:off x="4923926" y="4266760"/>
              <a:ext cx="656434" cy="585109"/>
              <a:chOff x="1978603" y="2916164"/>
              <a:chExt cx="487672" cy="434684"/>
            </a:xfrm>
            <a:solidFill>
              <a:schemeClr val="accent2"/>
            </a:solidFill>
          </p:grpSpPr>
          <p:sp>
            <p:nvSpPr>
              <p:cNvPr id="73" name="Google Shape;1769;p41"/>
              <p:cNvSpPr/>
              <p:nvPr/>
            </p:nvSpPr>
            <p:spPr>
              <a:xfrm rot="5400000">
                <a:off x="2005097" y="2889670"/>
                <a:ext cx="434684" cy="487672"/>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5"/>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74" name="Google Shape;1770;p41"/>
              <p:cNvSpPr/>
              <p:nvPr/>
            </p:nvSpPr>
            <p:spPr>
              <a:xfrm rot="5400000">
                <a:off x="2033595" y="3118403"/>
                <a:ext cx="203398" cy="30206"/>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5"/>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75" name="Google Shape;1771;p41"/>
              <p:cNvSpPr/>
              <p:nvPr/>
            </p:nvSpPr>
            <p:spPr>
              <a:xfrm rot="5400000">
                <a:off x="1976552" y="3119068"/>
                <a:ext cx="203398" cy="28875"/>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5"/>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76" name="Google Shape;1772;p41"/>
              <p:cNvSpPr/>
              <p:nvPr/>
            </p:nvSpPr>
            <p:spPr>
              <a:xfrm rot="5400000">
                <a:off x="2153119" y="3039137"/>
                <a:ext cx="259258" cy="194054"/>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5"/>
              </a:solidFill>
              <a:ln>
                <a:noFill/>
              </a:ln>
            </p:spPr>
            <p:txBody>
              <a:bodyPr spcFirstLastPara="1" wrap="square" lIns="121900" tIns="121900" rIns="121900" bIns="121900" anchor="ctr" anchorCtr="0">
                <a:noAutofit/>
              </a:bodyPr>
              <a:lstStyle/>
              <a:p>
                <a:pPr defTabSz="1219200">
                  <a:buClr>
                    <a:srgbClr val="000000"/>
                  </a:buClr>
                </a:pPr>
                <a:endParaRPr sz="1865" kern="0" dirty="0">
                  <a:solidFill>
                    <a:srgbClr val="000000"/>
                  </a:solidFill>
                  <a:latin typeface="Arial" panose="020B0604020202020204"/>
                  <a:cs typeface="Arial" panose="020B0604020202020204"/>
                  <a:sym typeface="Arial" panose="020B0604020202020204"/>
                </a:endParaRPr>
              </a:p>
            </p:txBody>
          </p:sp>
        </p:grpSp>
      </p:grpSp>
      <p:grpSp>
        <p:nvGrpSpPr>
          <p:cNvPr id="77" name="组合 76"/>
          <p:cNvGrpSpPr/>
          <p:nvPr/>
        </p:nvGrpSpPr>
        <p:grpSpPr>
          <a:xfrm>
            <a:off x="6161087" y="1987096"/>
            <a:ext cx="1641476" cy="1641476"/>
            <a:chOff x="6161087" y="1987096"/>
            <a:chExt cx="1641476" cy="1641476"/>
          </a:xfrm>
        </p:grpSpPr>
        <p:sp>
          <p:nvSpPr>
            <p:cNvPr id="78" name="任意多边形: 形状 77"/>
            <p:cNvSpPr/>
            <p:nvPr/>
          </p:nvSpPr>
          <p:spPr>
            <a:xfrm flipH="1" flipV="1">
              <a:off x="6161087" y="1987096"/>
              <a:ext cx="1641476" cy="164147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9" name="任意多边形: 形状 78"/>
            <p:cNvSpPr/>
            <p:nvPr/>
          </p:nvSpPr>
          <p:spPr>
            <a:xfrm flipH="1" flipV="1">
              <a:off x="6361112" y="2187121"/>
              <a:ext cx="1241426" cy="124142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0" name="Group 49"/>
            <p:cNvGrpSpPr/>
            <p:nvPr/>
          </p:nvGrpSpPr>
          <p:grpSpPr>
            <a:xfrm>
              <a:off x="6578720" y="2503294"/>
              <a:ext cx="697980" cy="697980"/>
              <a:chOff x="9085263" y="2676525"/>
              <a:chExt cx="579437" cy="579438"/>
            </a:xfrm>
            <a:solidFill>
              <a:schemeClr val="accent2"/>
            </a:solidFill>
          </p:grpSpPr>
          <p:sp>
            <p:nvSpPr>
              <p:cNvPr id="81" name="Freeform 98"/>
              <p:cNvSpPr>
                <a:spLocks noEditPoints="1"/>
              </p:cNvSpPr>
              <p:nvPr/>
            </p:nvSpPr>
            <p:spPr bwMode="auto">
              <a:xfrm>
                <a:off x="9085263" y="2676525"/>
                <a:ext cx="579437" cy="579438"/>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2" name="Freeform 99"/>
              <p:cNvSpPr>
                <a:spLocks noEditPoints="1"/>
              </p:cNvSpPr>
              <p:nvPr/>
            </p:nvSpPr>
            <p:spPr bwMode="auto">
              <a:xfrm>
                <a:off x="9309100" y="2741613"/>
                <a:ext cx="290512" cy="290513"/>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3" name="Freeform 100"/>
              <p:cNvSpPr/>
              <p:nvPr/>
            </p:nvSpPr>
            <p:spPr bwMode="auto">
              <a:xfrm>
                <a:off x="9394825" y="2808288"/>
                <a:ext cx="119062" cy="47625"/>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grpSp>
        <p:nvGrpSpPr>
          <p:cNvPr id="84" name="组合 83"/>
          <p:cNvGrpSpPr/>
          <p:nvPr/>
        </p:nvGrpSpPr>
        <p:grpSpPr>
          <a:xfrm>
            <a:off x="6161087" y="3765096"/>
            <a:ext cx="1641476" cy="1641476"/>
            <a:chOff x="6161087" y="3765096"/>
            <a:chExt cx="1641476" cy="1641476"/>
          </a:xfrm>
        </p:grpSpPr>
        <p:sp>
          <p:nvSpPr>
            <p:cNvPr id="85" name="任意多边形: 形状 84"/>
            <p:cNvSpPr/>
            <p:nvPr/>
          </p:nvSpPr>
          <p:spPr>
            <a:xfrm flipH="1">
              <a:off x="6161087" y="3765096"/>
              <a:ext cx="1641476" cy="164147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6" name="任意多边形: 形状 85"/>
            <p:cNvSpPr/>
            <p:nvPr/>
          </p:nvSpPr>
          <p:spPr>
            <a:xfrm flipH="1">
              <a:off x="6361112" y="3969883"/>
              <a:ext cx="1241426" cy="1241426"/>
            </a:xfrm>
            <a:custGeom>
              <a:avLst/>
              <a:gdLst>
                <a:gd name="connsiteX0" fmla="*/ 540000 w 1080000"/>
                <a:gd name="connsiteY0" fmla="*/ 0 h 1080000"/>
                <a:gd name="connsiteX1" fmla="*/ 1080000 w 1080000"/>
                <a:gd name="connsiteY1" fmla="*/ 0 h 1080000"/>
                <a:gd name="connsiteX2" fmla="*/ 1080000 w 1080000"/>
                <a:gd name="connsiteY2" fmla="*/ 540000 h 1080000"/>
                <a:gd name="connsiteX3" fmla="*/ 540000 w 1080000"/>
                <a:gd name="connsiteY3" fmla="*/ 1080000 h 1080000"/>
                <a:gd name="connsiteX4" fmla="*/ 0 w 1080000"/>
                <a:gd name="connsiteY4" fmla="*/ 540000 h 1080000"/>
                <a:gd name="connsiteX5" fmla="*/ 540000 w 1080000"/>
                <a:gd name="connsiteY5"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0" h="1080000">
                  <a:moveTo>
                    <a:pt x="540000" y="0"/>
                  </a:moveTo>
                  <a:lnTo>
                    <a:pt x="1080000" y="0"/>
                  </a:lnTo>
                  <a:lnTo>
                    <a:pt x="1080000" y="540000"/>
                  </a:lnTo>
                  <a:cubicBezTo>
                    <a:pt x="1080000" y="838234"/>
                    <a:pt x="838234" y="1080000"/>
                    <a:pt x="540000" y="1080000"/>
                  </a:cubicBezTo>
                  <a:cubicBezTo>
                    <a:pt x="241766" y="1080000"/>
                    <a:pt x="0" y="838234"/>
                    <a:pt x="0" y="540000"/>
                  </a:cubicBezTo>
                  <a:cubicBezTo>
                    <a:pt x="0" y="241766"/>
                    <a:pt x="241766" y="0"/>
                    <a:pt x="54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grpSp>
          <p:nvGrpSpPr>
            <p:cNvPr id="87" name="Group 45"/>
            <p:cNvGrpSpPr/>
            <p:nvPr/>
          </p:nvGrpSpPr>
          <p:grpSpPr>
            <a:xfrm>
              <a:off x="6581616" y="4400196"/>
              <a:ext cx="775036" cy="368355"/>
              <a:chOff x="10028238" y="2828925"/>
              <a:chExt cx="577850" cy="274638"/>
            </a:xfrm>
            <a:solidFill>
              <a:schemeClr val="accent1"/>
            </a:solidFill>
          </p:grpSpPr>
          <p:sp>
            <p:nvSpPr>
              <p:cNvPr id="88" name="Freeform 91"/>
              <p:cNvSpPr>
                <a:spLocks noEditPoints="1"/>
              </p:cNvSpPr>
              <p:nvPr/>
            </p:nvSpPr>
            <p:spPr bwMode="auto">
              <a:xfrm>
                <a:off x="10028238" y="2828925"/>
                <a:ext cx="577850" cy="274638"/>
              </a:xfrm>
              <a:custGeom>
                <a:avLst/>
                <a:gdLst>
                  <a:gd name="T0" fmla="*/ 227 w 3643"/>
                  <a:gd name="T1" fmla="*/ 1180 h 1728"/>
                  <a:gd name="T2" fmla="*/ 163 w 3643"/>
                  <a:gd name="T3" fmla="*/ 1377 h 1728"/>
                  <a:gd name="T4" fmla="*/ 282 w 3643"/>
                  <a:gd name="T5" fmla="*/ 1542 h 1728"/>
                  <a:gd name="T6" fmla="*/ 491 w 3643"/>
                  <a:gd name="T7" fmla="*/ 1542 h 1728"/>
                  <a:gd name="T8" fmla="*/ 611 w 3643"/>
                  <a:gd name="T9" fmla="*/ 1377 h 1728"/>
                  <a:gd name="T10" fmla="*/ 548 w 3643"/>
                  <a:gd name="T11" fmla="*/ 1180 h 1728"/>
                  <a:gd name="T12" fmla="*/ 2303 w 3643"/>
                  <a:gd name="T13" fmla="*/ 1114 h 1728"/>
                  <a:gd name="T14" fmla="*/ 2120 w 3643"/>
                  <a:gd name="T15" fmla="*/ 1207 h 1728"/>
                  <a:gd name="T16" fmla="*/ 2088 w 3643"/>
                  <a:gd name="T17" fmla="*/ 1413 h 1728"/>
                  <a:gd name="T18" fmla="*/ 2232 w 3643"/>
                  <a:gd name="T19" fmla="*/ 1556 h 1728"/>
                  <a:gd name="T20" fmla="*/ 2438 w 3643"/>
                  <a:gd name="T21" fmla="*/ 1523 h 1728"/>
                  <a:gd name="T22" fmla="*/ 2531 w 3643"/>
                  <a:gd name="T23" fmla="*/ 1341 h 1728"/>
                  <a:gd name="T24" fmla="*/ 2438 w 3643"/>
                  <a:gd name="T25" fmla="*/ 1157 h 1728"/>
                  <a:gd name="T26" fmla="*/ 3220 w 3643"/>
                  <a:gd name="T27" fmla="*/ 163 h 1728"/>
                  <a:gd name="T28" fmla="*/ 3055 w 3643"/>
                  <a:gd name="T29" fmla="*/ 282 h 1728"/>
                  <a:gd name="T30" fmla="*/ 3055 w 3643"/>
                  <a:gd name="T31" fmla="*/ 492 h 1728"/>
                  <a:gd name="T32" fmla="*/ 3220 w 3643"/>
                  <a:gd name="T33" fmla="*/ 611 h 1728"/>
                  <a:gd name="T34" fmla="*/ 3417 w 3643"/>
                  <a:gd name="T35" fmla="*/ 547 h 1728"/>
                  <a:gd name="T36" fmla="*/ 3480 w 3643"/>
                  <a:gd name="T37" fmla="*/ 350 h 1728"/>
                  <a:gd name="T38" fmla="*/ 3360 w 3643"/>
                  <a:gd name="T39" fmla="*/ 185 h 1728"/>
                  <a:gd name="T40" fmla="*/ 1268 w 3643"/>
                  <a:gd name="T41" fmla="*/ 172 h 1728"/>
                  <a:gd name="T42" fmla="*/ 1124 w 3643"/>
                  <a:gd name="T43" fmla="*/ 316 h 1728"/>
                  <a:gd name="T44" fmla="*/ 1157 w 3643"/>
                  <a:gd name="T45" fmla="*/ 522 h 1728"/>
                  <a:gd name="T46" fmla="*/ 1339 w 3643"/>
                  <a:gd name="T47" fmla="*/ 615 h 1728"/>
                  <a:gd name="T48" fmla="*/ 1523 w 3643"/>
                  <a:gd name="T49" fmla="*/ 522 h 1728"/>
                  <a:gd name="T50" fmla="*/ 1555 w 3643"/>
                  <a:gd name="T51" fmla="*/ 316 h 1728"/>
                  <a:gd name="T52" fmla="*/ 1411 w 3643"/>
                  <a:gd name="T53" fmla="*/ 172 h 1728"/>
                  <a:gd name="T54" fmla="*/ 3396 w 3643"/>
                  <a:gd name="T55" fmla="*/ 26 h 1728"/>
                  <a:gd name="T56" fmla="*/ 3598 w 3643"/>
                  <a:gd name="T57" fmla="*/ 205 h 1728"/>
                  <a:gd name="T58" fmla="*/ 3631 w 3643"/>
                  <a:gd name="T59" fmla="*/ 482 h 1728"/>
                  <a:gd name="T60" fmla="*/ 3477 w 3643"/>
                  <a:gd name="T61" fmla="*/ 704 h 1728"/>
                  <a:gd name="T62" fmla="*/ 3210 w 3643"/>
                  <a:gd name="T63" fmla="*/ 772 h 1728"/>
                  <a:gd name="T64" fmla="*/ 2649 w 3643"/>
                  <a:gd name="T65" fmla="*/ 1167 h 1728"/>
                  <a:gd name="T66" fmla="*/ 2678 w 3643"/>
                  <a:gd name="T67" fmla="*/ 1436 h 1728"/>
                  <a:gd name="T68" fmla="*/ 2524 w 3643"/>
                  <a:gd name="T69" fmla="*/ 1658 h 1728"/>
                  <a:gd name="T70" fmla="*/ 2255 w 3643"/>
                  <a:gd name="T71" fmla="*/ 1725 h 1728"/>
                  <a:gd name="T72" fmla="*/ 2014 w 3643"/>
                  <a:gd name="T73" fmla="*/ 1597 h 1728"/>
                  <a:gd name="T74" fmla="*/ 1917 w 3643"/>
                  <a:gd name="T75" fmla="*/ 1341 h 1728"/>
                  <a:gd name="T76" fmla="*/ 1551 w 3643"/>
                  <a:gd name="T77" fmla="*/ 711 h 1728"/>
                  <a:gd name="T78" fmla="*/ 1294 w 3643"/>
                  <a:gd name="T79" fmla="*/ 772 h 1728"/>
                  <a:gd name="T80" fmla="*/ 732 w 3643"/>
                  <a:gd name="T81" fmla="*/ 1167 h 1728"/>
                  <a:gd name="T82" fmla="*/ 762 w 3643"/>
                  <a:gd name="T83" fmla="*/ 1436 h 1728"/>
                  <a:gd name="T84" fmla="*/ 607 w 3643"/>
                  <a:gd name="T85" fmla="*/ 1658 h 1728"/>
                  <a:gd name="T86" fmla="*/ 338 w 3643"/>
                  <a:gd name="T87" fmla="*/ 1725 h 1728"/>
                  <a:gd name="T88" fmla="*/ 97 w 3643"/>
                  <a:gd name="T89" fmla="*/ 1597 h 1728"/>
                  <a:gd name="T90" fmla="*/ 0 w 3643"/>
                  <a:gd name="T91" fmla="*/ 1341 h 1728"/>
                  <a:gd name="T92" fmla="*/ 97 w 3643"/>
                  <a:gd name="T93" fmla="*/ 1084 h 1728"/>
                  <a:gd name="T94" fmla="*/ 338 w 3643"/>
                  <a:gd name="T95" fmla="*/ 957 h 1728"/>
                  <a:gd name="T96" fmla="*/ 597 w 3643"/>
                  <a:gd name="T97" fmla="*/ 1016 h 1728"/>
                  <a:gd name="T98" fmla="*/ 952 w 3643"/>
                  <a:gd name="T99" fmla="*/ 387 h 1728"/>
                  <a:gd name="T100" fmla="*/ 1051 w 3643"/>
                  <a:gd name="T101" fmla="*/ 130 h 1728"/>
                  <a:gd name="T102" fmla="*/ 1291 w 3643"/>
                  <a:gd name="T103" fmla="*/ 2 h 1728"/>
                  <a:gd name="T104" fmla="*/ 1561 w 3643"/>
                  <a:gd name="T105" fmla="*/ 69 h 1728"/>
                  <a:gd name="T106" fmla="*/ 1714 w 3643"/>
                  <a:gd name="T107" fmla="*/ 291 h 1728"/>
                  <a:gd name="T108" fmla="*/ 1686 w 3643"/>
                  <a:gd name="T109" fmla="*/ 560 h 1728"/>
                  <a:gd name="T110" fmla="*/ 2255 w 3643"/>
                  <a:gd name="T111" fmla="*/ 957 h 1728"/>
                  <a:gd name="T112" fmla="*/ 2514 w 3643"/>
                  <a:gd name="T113" fmla="*/ 1016 h 1728"/>
                  <a:gd name="T114" fmla="*/ 2869 w 3643"/>
                  <a:gd name="T115" fmla="*/ 387 h 1728"/>
                  <a:gd name="T116" fmla="*/ 2968 w 3643"/>
                  <a:gd name="T117" fmla="*/ 130 h 1728"/>
                  <a:gd name="T118" fmla="*/ 3208 w 3643"/>
                  <a:gd name="T119" fmla="*/ 2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43" h="1728">
                    <a:moveTo>
                      <a:pt x="387" y="1114"/>
                    </a:moveTo>
                    <a:lnTo>
                      <a:pt x="350" y="1116"/>
                    </a:lnTo>
                    <a:lnTo>
                      <a:pt x="315" y="1125"/>
                    </a:lnTo>
                    <a:lnTo>
                      <a:pt x="282" y="1139"/>
                    </a:lnTo>
                    <a:lnTo>
                      <a:pt x="253" y="1157"/>
                    </a:lnTo>
                    <a:lnTo>
                      <a:pt x="227" y="1180"/>
                    </a:lnTo>
                    <a:lnTo>
                      <a:pt x="204" y="1207"/>
                    </a:lnTo>
                    <a:lnTo>
                      <a:pt x="185" y="1237"/>
                    </a:lnTo>
                    <a:lnTo>
                      <a:pt x="171" y="1269"/>
                    </a:lnTo>
                    <a:lnTo>
                      <a:pt x="163" y="1304"/>
                    </a:lnTo>
                    <a:lnTo>
                      <a:pt x="160" y="1341"/>
                    </a:lnTo>
                    <a:lnTo>
                      <a:pt x="163" y="1377"/>
                    </a:lnTo>
                    <a:lnTo>
                      <a:pt x="171" y="1413"/>
                    </a:lnTo>
                    <a:lnTo>
                      <a:pt x="185" y="1445"/>
                    </a:lnTo>
                    <a:lnTo>
                      <a:pt x="204" y="1475"/>
                    </a:lnTo>
                    <a:lnTo>
                      <a:pt x="227" y="1501"/>
                    </a:lnTo>
                    <a:lnTo>
                      <a:pt x="253" y="1523"/>
                    </a:lnTo>
                    <a:lnTo>
                      <a:pt x="282" y="1542"/>
                    </a:lnTo>
                    <a:lnTo>
                      <a:pt x="315" y="1556"/>
                    </a:lnTo>
                    <a:lnTo>
                      <a:pt x="350" y="1564"/>
                    </a:lnTo>
                    <a:lnTo>
                      <a:pt x="387" y="1568"/>
                    </a:lnTo>
                    <a:lnTo>
                      <a:pt x="424" y="1564"/>
                    </a:lnTo>
                    <a:lnTo>
                      <a:pt x="458" y="1556"/>
                    </a:lnTo>
                    <a:lnTo>
                      <a:pt x="491" y="1542"/>
                    </a:lnTo>
                    <a:lnTo>
                      <a:pt x="521" y="1523"/>
                    </a:lnTo>
                    <a:lnTo>
                      <a:pt x="548" y="1501"/>
                    </a:lnTo>
                    <a:lnTo>
                      <a:pt x="570" y="1475"/>
                    </a:lnTo>
                    <a:lnTo>
                      <a:pt x="588" y="1445"/>
                    </a:lnTo>
                    <a:lnTo>
                      <a:pt x="602" y="1413"/>
                    </a:lnTo>
                    <a:lnTo>
                      <a:pt x="611" y="1377"/>
                    </a:lnTo>
                    <a:lnTo>
                      <a:pt x="614" y="1341"/>
                    </a:lnTo>
                    <a:lnTo>
                      <a:pt x="611" y="1304"/>
                    </a:lnTo>
                    <a:lnTo>
                      <a:pt x="602" y="1269"/>
                    </a:lnTo>
                    <a:lnTo>
                      <a:pt x="588" y="1237"/>
                    </a:lnTo>
                    <a:lnTo>
                      <a:pt x="570" y="1207"/>
                    </a:lnTo>
                    <a:lnTo>
                      <a:pt x="548" y="1180"/>
                    </a:lnTo>
                    <a:lnTo>
                      <a:pt x="521" y="1157"/>
                    </a:lnTo>
                    <a:lnTo>
                      <a:pt x="491" y="1139"/>
                    </a:lnTo>
                    <a:lnTo>
                      <a:pt x="458" y="1125"/>
                    </a:lnTo>
                    <a:lnTo>
                      <a:pt x="424" y="1116"/>
                    </a:lnTo>
                    <a:lnTo>
                      <a:pt x="387" y="1114"/>
                    </a:lnTo>
                    <a:close/>
                    <a:moveTo>
                      <a:pt x="2303" y="1114"/>
                    </a:moveTo>
                    <a:lnTo>
                      <a:pt x="2266" y="1116"/>
                    </a:lnTo>
                    <a:lnTo>
                      <a:pt x="2232" y="1125"/>
                    </a:lnTo>
                    <a:lnTo>
                      <a:pt x="2199" y="1139"/>
                    </a:lnTo>
                    <a:lnTo>
                      <a:pt x="2169" y="1157"/>
                    </a:lnTo>
                    <a:lnTo>
                      <a:pt x="2142" y="1180"/>
                    </a:lnTo>
                    <a:lnTo>
                      <a:pt x="2120" y="1207"/>
                    </a:lnTo>
                    <a:lnTo>
                      <a:pt x="2102" y="1237"/>
                    </a:lnTo>
                    <a:lnTo>
                      <a:pt x="2088" y="1269"/>
                    </a:lnTo>
                    <a:lnTo>
                      <a:pt x="2079" y="1304"/>
                    </a:lnTo>
                    <a:lnTo>
                      <a:pt x="2076" y="1341"/>
                    </a:lnTo>
                    <a:lnTo>
                      <a:pt x="2079" y="1377"/>
                    </a:lnTo>
                    <a:lnTo>
                      <a:pt x="2088" y="1413"/>
                    </a:lnTo>
                    <a:lnTo>
                      <a:pt x="2102" y="1445"/>
                    </a:lnTo>
                    <a:lnTo>
                      <a:pt x="2120" y="1475"/>
                    </a:lnTo>
                    <a:lnTo>
                      <a:pt x="2142" y="1501"/>
                    </a:lnTo>
                    <a:lnTo>
                      <a:pt x="2169" y="1523"/>
                    </a:lnTo>
                    <a:lnTo>
                      <a:pt x="2199" y="1542"/>
                    </a:lnTo>
                    <a:lnTo>
                      <a:pt x="2232" y="1556"/>
                    </a:lnTo>
                    <a:lnTo>
                      <a:pt x="2266" y="1564"/>
                    </a:lnTo>
                    <a:lnTo>
                      <a:pt x="2303" y="1568"/>
                    </a:lnTo>
                    <a:lnTo>
                      <a:pt x="2340" y="1564"/>
                    </a:lnTo>
                    <a:lnTo>
                      <a:pt x="2375" y="1556"/>
                    </a:lnTo>
                    <a:lnTo>
                      <a:pt x="2408" y="1542"/>
                    </a:lnTo>
                    <a:lnTo>
                      <a:pt x="2438" y="1523"/>
                    </a:lnTo>
                    <a:lnTo>
                      <a:pt x="2463" y="1501"/>
                    </a:lnTo>
                    <a:lnTo>
                      <a:pt x="2486" y="1475"/>
                    </a:lnTo>
                    <a:lnTo>
                      <a:pt x="2505" y="1445"/>
                    </a:lnTo>
                    <a:lnTo>
                      <a:pt x="2519" y="1413"/>
                    </a:lnTo>
                    <a:lnTo>
                      <a:pt x="2527" y="1377"/>
                    </a:lnTo>
                    <a:lnTo>
                      <a:pt x="2531" y="1341"/>
                    </a:lnTo>
                    <a:lnTo>
                      <a:pt x="2527" y="1304"/>
                    </a:lnTo>
                    <a:lnTo>
                      <a:pt x="2519" y="1269"/>
                    </a:lnTo>
                    <a:lnTo>
                      <a:pt x="2505" y="1237"/>
                    </a:lnTo>
                    <a:lnTo>
                      <a:pt x="2486" y="1207"/>
                    </a:lnTo>
                    <a:lnTo>
                      <a:pt x="2463" y="1180"/>
                    </a:lnTo>
                    <a:lnTo>
                      <a:pt x="2438" y="1157"/>
                    </a:lnTo>
                    <a:lnTo>
                      <a:pt x="2408" y="1139"/>
                    </a:lnTo>
                    <a:lnTo>
                      <a:pt x="2375" y="1125"/>
                    </a:lnTo>
                    <a:lnTo>
                      <a:pt x="2340" y="1116"/>
                    </a:lnTo>
                    <a:lnTo>
                      <a:pt x="2303" y="1114"/>
                    </a:lnTo>
                    <a:close/>
                    <a:moveTo>
                      <a:pt x="3256" y="160"/>
                    </a:moveTo>
                    <a:lnTo>
                      <a:pt x="3220" y="163"/>
                    </a:lnTo>
                    <a:lnTo>
                      <a:pt x="3184" y="172"/>
                    </a:lnTo>
                    <a:lnTo>
                      <a:pt x="3152" y="185"/>
                    </a:lnTo>
                    <a:lnTo>
                      <a:pt x="3122" y="204"/>
                    </a:lnTo>
                    <a:lnTo>
                      <a:pt x="3096" y="226"/>
                    </a:lnTo>
                    <a:lnTo>
                      <a:pt x="3073" y="253"/>
                    </a:lnTo>
                    <a:lnTo>
                      <a:pt x="3055" y="282"/>
                    </a:lnTo>
                    <a:lnTo>
                      <a:pt x="3041" y="316"/>
                    </a:lnTo>
                    <a:lnTo>
                      <a:pt x="3032" y="350"/>
                    </a:lnTo>
                    <a:lnTo>
                      <a:pt x="3030" y="387"/>
                    </a:lnTo>
                    <a:lnTo>
                      <a:pt x="3032" y="424"/>
                    </a:lnTo>
                    <a:lnTo>
                      <a:pt x="3041" y="458"/>
                    </a:lnTo>
                    <a:lnTo>
                      <a:pt x="3055" y="492"/>
                    </a:lnTo>
                    <a:lnTo>
                      <a:pt x="3073" y="522"/>
                    </a:lnTo>
                    <a:lnTo>
                      <a:pt x="3096" y="547"/>
                    </a:lnTo>
                    <a:lnTo>
                      <a:pt x="3122" y="570"/>
                    </a:lnTo>
                    <a:lnTo>
                      <a:pt x="3152" y="589"/>
                    </a:lnTo>
                    <a:lnTo>
                      <a:pt x="3184" y="602"/>
                    </a:lnTo>
                    <a:lnTo>
                      <a:pt x="3220" y="611"/>
                    </a:lnTo>
                    <a:lnTo>
                      <a:pt x="3256" y="615"/>
                    </a:lnTo>
                    <a:lnTo>
                      <a:pt x="3293" y="611"/>
                    </a:lnTo>
                    <a:lnTo>
                      <a:pt x="3328" y="602"/>
                    </a:lnTo>
                    <a:lnTo>
                      <a:pt x="3360" y="589"/>
                    </a:lnTo>
                    <a:lnTo>
                      <a:pt x="3390" y="570"/>
                    </a:lnTo>
                    <a:lnTo>
                      <a:pt x="3417" y="547"/>
                    </a:lnTo>
                    <a:lnTo>
                      <a:pt x="3439" y="522"/>
                    </a:lnTo>
                    <a:lnTo>
                      <a:pt x="3458" y="492"/>
                    </a:lnTo>
                    <a:lnTo>
                      <a:pt x="3472" y="458"/>
                    </a:lnTo>
                    <a:lnTo>
                      <a:pt x="3480" y="424"/>
                    </a:lnTo>
                    <a:lnTo>
                      <a:pt x="3483" y="387"/>
                    </a:lnTo>
                    <a:lnTo>
                      <a:pt x="3480" y="350"/>
                    </a:lnTo>
                    <a:lnTo>
                      <a:pt x="3472" y="316"/>
                    </a:lnTo>
                    <a:lnTo>
                      <a:pt x="3458" y="282"/>
                    </a:lnTo>
                    <a:lnTo>
                      <a:pt x="3439" y="253"/>
                    </a:lnTo>
                    <a:lnTo>
                      <a:pt x="3417" y="226"/>
                    </a:lnTo>
                    <a:lnTo>
                      <a:pt x="3390" y="204"/>
                    </a:lnTo>
                    <a:lnTo>
                      <a:pt x="3360" y="185"/>
                    </a:lnTo>
                    <a:lnTo>
                      <a:pt x="3328" y="172"/>
                    </a:lnTo>
                    <a:lnTo>
                      <a:pt x="3293" y="163"/>
                    </a:lnTo>
                    <a:lnTo>
                      <a:pt x="3256" y="160"/>
                    </a:lnTo>
                    <a:close/>
                    <a:moveTo>
                      <a:pt x="1339" y="160"/>
                    </a:moveTo>
                    <a:lnTo>
                      <a:pt x="1303" y="163"/>
                    </a:lnTo>
                    <a:lnTo>
                      <a:pt x="1268" y="172"/>
                    </a:lnTo>
                    <a:lnTo>
                      <a:pt x="1235" y="185"/>
                    </a:lnTo>
                    <a:lnTo>
                      <a:pt x="1206" y="204"/>
                    </a:lnTo>
                    <a:lnTo>
                      <a:pt x="1179" y="226"/>
                    </a:lnTo>
                    <a:lnTo>
                      <a:pt x="1157" y="253"/>
                    </a:lnTo>
                    <a:lnTo>
                      <a:pt x="1138" y="282"/>
                    </a:lnTo>
                    <a:lnTo>
                      <a:pt x="1124" y="316"/>
                    </a:lnTo>
                    <a:lnTo>
                      <a:pt x="1116" y="350"/>
                    </a:lnTo>
                    <a:lnTo>
                      <a:pt x="1113" y="387"/>
                    </a:lnTo>
                    <a:lnTo>
                      <a:pt x="1116" y="424"/>
                    </a:lnTo>
                    <a:lnTo>
                      <a:pt x="1124" y="458"/>
                    </a:lnTo>
                    <a:lnTo>
                      <a:pt x="1138" y="492"/>
                    </a:lnTo>
                    <a:lnTo>
                      <a:pt x="1157" y="522"/>
                    </a:lnTo>
                    <a:lnTo>
                      <a:pt x="1179" y="547"/>
                    </a:lnTo>
                    <a:lnTo>
                      <a:pt x="1206" y="570"/>
                    </a:lnTo>
                    <a:lnTo>
                      <a:pt x="1235" y="589"/>
                    </a:lnTo>
                    <a:lnTo>
                      <a:pt x="1268" y="602"/>
                    </a:lnTo>
                    <a:lnTo>
                      <a:pt x="1303" y="611"/>
                    </a:lnTo>
                    <a:lnTo>
                      <a:pt x="1339" y="615"/>
                    </a:lnTo>
                    <a:lnTo>
                      <a:pt x="1376" y="611"/>
                    </a:lnTo>
                    <a:lnTo>
                      <a:pt x="1411" y="602"/>
                    </a:lnTo>
                    <a:lnTo>
                      <a:pt x="1443" y="589"/>
                    </a:lnTo>
                    <a:lnTo>
                      <a:pt x="1473" y="570"/>
                    </a:lnTo>
                    <a:lnTo>
                      <a:pt x="1500" y="547"/>
                    </a:lnTo>
                    <a:lnTo>
                      <a:pt x="1523" y="522"/>
                    </a:lnTo>
                    <a:lnTo>
                      <a:pt x="1541" y="492"/>
                    </a:lnTo>
                    <a:lnTo>
                      <a:pt x="1555" y="458"/>
                    </a:lnTo>
                    <a:lnTo>
                      <a:pt x="1564" y="424"/>
                    </a:lnTo>
                    <a:lnTo>
                      <a:pt x="1566" y="387"/>
                    </a:lnTo>
                    <a:lnTo>
                      <a:pt x="1564" y="350"/>
                    </a:lnTo>
                    <a:lnTo>
                      <a:pt x="1555" y="316"/>
                    </a:lnTo>
                    <a:lnTo>
                      <a:pt x="1541" y="282"/>
                    </a:lnTo>
                    <a:lnTo>
                      <a:pt x="1523" y="253"/>
                    </a:lnTo>
                    <a:lnTo>
                      <a:pt x="1500" y="226"/>
                    </a:lnTo>
                    <a:lnTo>
                      <a:pt x="1473" y="204"/>
                    </a:lnTo>
                    <a:lnTo>
                      <a:pt x="1443" y="185"/>
                    </a:lnTo>
                    <a:lnTo>
                      <a:pt x="1411" y="172"/>
                    </a:lnTo>
                    <a:lnTo>
                      <a:pt x="1376" y="163"/>
                    </a:lnTo>
                    <a:lnTo>
                      <a:pt x="1339" y="160"/>
                    </a:lnTo>
                    <a:close/>
                    <a:moveTo>
                      <a:pt x="3256" y="0"/>
                    </a:moveTo>
                    <a:lnTo>
                      <a:pt x="3305" y="2"/>
                    </a:lnTo>
                    <a:lnTo>
                      <a:pt x="3351" y="11"/>
                    </a:lnTo>
                    <a:lnTo>
                      <a:pt x="3396" y="26"/>
                    </a:lnTo>
                    <a:lnTo>
                      <a:pt x="3438" y="46"/>
                    </a:lnTo>
                    <a:lnTo>
                      <a:pt x="3477" y="69"/>
                    </a:lnTo>
                    <a:lnTo>
                      <a:pt x="3513" y="98"/>
                    </a:lnTo>
                    <a:lnTo>
                      <a:pt x="3545" y="130"/>
                    </a:lnTo>
                    <a:lnTo>
                      <a:pt x="3574" y="166"/>
                    </a:lnTo>
                    <a:lnTo>
                      <a:pt x="3598" y="205"/>
                    </a:lnTo>
                    <a:lnTo>
                      <a:pt x="3617" y="247"/>
                    </a:lnTo>
                    <a:lnTo>
                      <a:pt x="3631" y="291"/>
                    </a:lnTo>
                    <a:lnTo>
                      <a:pt x="3640" y="339"/>
                    </a:lnTo>
                    <a:lnTo>
                      <a:pt x="3643" y="387"/>
                    </a:lnTo>
                    <a:lnTo>
                      <a:pt x="3640" y="435"/>
                    </a:lnTo>
                    <a:lnTo>
                      <a:pt x="3631" y="482"/>
                    </a:lnTo>
                    <a:lnTo>
                      <a:pt x="3617" y="527"/>
                    </a:lnTo>
                    <a:lnTo>
                      <a:pt x="3598" y="569"/>
                    </a:lnTo>
                    <a:lnTo>
                      <a:pt x="3574" y="608"/>
                    </a:lnTo>
                    <a:lnTo>
                      <a:pt x="3545" y="644"/>
                    </a:lnTo>
                    <a:lnTo>
                      <a:pt x="3513" y="676"/>
                    </a:lnTo>
                    <a:lnTo>
                      <a:pt x="3477" y="704"/>
                    </a:lnTo>
                    <a:lnTo>
                      <a:pt x="3438" y="729"/>
                    </a:lnTo>
                    <a:lnTo>
                      <a:pt x="3396" y="748"/>
                    </a:lnTo>
                    <a:lnTo>
                      <a:pt x="3351" y="762"/>
                    </a:lnTo>
                    <a:lnTo>
                      <a:pt x="3305" y="771"/>
                    </a:lnTo>
                    <a:lnTo>
                      <a:pt x="3256" y="774"/>
                    </a:lnTo>
                    <a:lnTo>
                      <a:pt x="3210" y="772"/>
                    </a:lnTo>
                    <a:lnTo>
                      <a:pt x="3166" y="763"/>
                    </a:lnTo>
                    <a:lnTo>
                      <a:pt x="3124" y="751"/>
                    </a:lnTo>
                    <a:lnTo>
                      <a:pt x="3083" y="733"/>
                    </a:lnTo>
                    <a:lnTo>
                      <a:pt x="3045" y="711"/>
                    </a:lnTo>
                    <a:lnTo>
                      <a:pt x="2627" y="1129"/>
                    </a:lnTo>
                    <a:lnTo>
                      <a:pt x="2649" y="1167"/>
                    </a:lnTo>
                    <a:lnTo>
                      <a:pt x="2667" y="1208"/>
                    </a:lnTo>
                    <a:lnTo>
                      <a:pt x="2679" y="1250"/>
                    </a:lnTo>
                    <a:lnTo>
                      <a:pt x="2688" y="1294"/>
                    </a:lnTo>
                    <a:lnTo>
                      <a:pt x="2690" y="1341"/>
                    </a:lnTo>
                    <a:lnTo>
                      <a:pt x="2687" y="1389"/>
                    </a:lnTo>
                    <a:lnTo>
                      <a:pt x="2678" y="1436"/>
                    </a:lnTo>
                    <a:lnTo>
                      <a:pt x="2665" y="1480"/>
                    </a:lnTo>
                    <a:lnTo>
                      <a:pt x="2645" y="1522"/>
                    </a:lnTo>
                    <a:lnTo>
                      <a:pt x="2620" y="1562"/>
                    </a:lnTo>
                    <a:lnTo>
                      <a:pt x="2593" y="1597"/>
                    </a:lnTo>
                    <a:lnTo>
                      <a:pt x="2561" y="1629"/>
                    </a:lnTo>
                    <a:lnTo>
                      <a:pt x="2524" y="1658"/>
                    </a:lnTo>
                    <a:lnTo>
                      <a:pt x="2485" y="1683"/>
                    </a:lnTo>
                    <a:lnTo>
                      <a:pt x="2443" y="1701"/>
                    </a:lnTo>
                    <a:lnTo>
                      <a:pt x="2398" y="1716"/>
                    </a:lnTo>
                    <a:lnTo>
                      <a:pt x="2351" y="1725"/>
                    </a:lnTo>
                    <a:lnTo>
                      <a:pt x="2303" y="1728"/>
                    </a:lnTo>
                    <a:lnTo>
                      <a:pt x="2255" y="1725"/>
                    </a:lnTo>
                    <a:lnTo>
                      <a:pt x="2208" y="1716"/>
                    </a:lnTo>
                    <a:lnTo>
                      <a:pt x="2163" y="1701"/>
                    </a:lnTo>
                    <a:lnTo>
                      <a:pt x="2121" y="1683"/>
                    </a:lnTo>
                    <a:lnTo>
                      <a:pt x="2083" y="1658"/>
                    </a:lnTo>
                    <a:lnTo>
                      <a:pt x="2046" y="1629"/>
                    </a:lnTo>
                    <a:lnTo>
                      <a:pt x="2014" y="1597"/>
                    </a:lnTo>
                    <a:lnTo>
                      <a:pt x="1985" y="1562"/>
                    </a:lnTo>
                    <a:lnTo>
                      <a:pt x="1962" y="1522"/>
                    </a:lnTo>
                    <a:lnTo>
                      <a:pt x="1942" y="1480"/>
                    </a:lnTo>
                    <a:lnTo>
                      <a:pt x="1928" y="1436"/>
                    </a:lnTo>
                    <a:lnTo>
                      <a:pt x="1919" y="1389"/>
                    </a:lnTo>
                    <a:lnTo>
                      <a:pt x="1917" y="1341"/>
                    </a:lnTo>
                    <a:lnTo>
                      <a:pt x="1919" y="1296"/>
                    </a:lnTo>
                    <a:lnTo>
                      <a:pt x="1927" y="1253"/>
                    </a:lnTo>
                    <a:lnTo>
                      <a:pt x="1939" y="1212"/>
                    </a:lnTo>
                    <a:lnTo>
                      <a:pt x="1954" y="1172"/>
                    </a:lnTo>
                    <a:lnTo>
                      <a:pt x="1975" y="1136"/>
                    </a:lnTo>
                    <a:lnTo>
                      <a:pt x="1551" y="711"/>
                    </a:lnTo>
                    <a:lnTo>
                      <a:pt x="1513" y="733"/>
                    </a:lnTo>
                    <a:lnTo>
                      <a:pt x="1472" y="751"/>
                    </a:lnTo>
                    <a:lnTo>
                      <a:pt x="1430" y="763"/>
                    </a:lnTo>
                    <a:lnTo>
                      <a:pt x="1386" y="772"/>
                    </a:lnTo>
                    <a:lnTo>
                      <a:pt x="1339" y="774"/>
                    </a:lnTo>
                    <a:lnTo>
                      <a:pt x="1294" y="772"/>
                    </a:lnTo>
                    <a:lnTo>
                      <a:pt x="1249" y="763"/>
                    </a:lnTo>
                    <a:lnTo>
                      <a:pt x="1207" y="751"/>
                    </a:lnTo>
                    <a:lnTo>
                      <a:pt x="1167" y="733"/>
                    </a:lnTo>
                    <a:lnTo>
                      <a:pt x="1128" y="711"/>
                    </a:lnTo>
                    <a:lnTo>
                      <a:pt x="711" y="1129"/>
                    </a:lnTo>
                    <a:lnTo>
                      <a:pt x="732" y="1167"/>
                    </a:lnTo>
                    <a:lnTo>
                      <a:pt x="750" y="1208"/>
                    </a:lnTo>
                    <a:lnTo>
                      <a:pt x="763" y="1250"/>
                    </a:lnTo>
                    <a:lnTo>
                      <a:pt x="771" y="1294"/>
                    </a:lnTo>
                    <a:lnTo>
                      <a:pt x="773" y="1341"/>
                    </a:lnTo>
                    <a:lnTo>
                      <a:pt x="771" y="1389"/>
                    </a:lnTo>
                    <a:lnTo>
                      <a:pt x="762" y="1436"/>
                    </a:lnTo>
                    <a:lnTo>
                      <a:pt x="748" y="1480"/>
                    </a:lnTo>
                    <a:lnTo>
                      <a:pt x="728" y="1522"/>
                    </a:lnTo>
                    <a:lnTo>
                      <a:pt x="705" y="1562"/>
                    </a:lnTo>
                    <a:lnTo>
                      <a:pt x="676" y="1597"/>
                    </a:lnTo>
                    <a:lnTo>
                      <a:pt x="644" y="1629"/>
                    </a:lnTo>
                    <a:lnTo>
                      <a:pt x="607" y="1658"/>
                    </a:lnTo>
                    <a:lnTo>
                      <a:pt x="569" y="1683"/>
                    </a:lnTo>
                    <a:lnTo>
                      <a:pt x="526" y="1701"/>
                    </a:lnTo>
                    <a:lnTo>
                      <a:pt x="482" y="1716"/>
                    </a:lnTo>
                    <a:lnTo>
                      <a:pt x="436" y="1725"/>
                    </a:lnTo>
                    <a:lnTo>
                      <a:pt x="387" y="1728"/>
                    </a:lnTo>
                    <a:lnTo>
                      <a:pt x="338" y="1725"/>
                    </a:lnTo>
                    <a:lnTo>
                      <a:pt x="292" y="1716"/>
                    </a:lnTo>
                    <a:lnTo>
                      <a:pt x="247" y="1701"/>
                    </a:lnTo>
                    <a:lnTo>
                      <a:pt x="205" y="1683"/>
                    </a:lnTo>
                    <a:lnTo>
                      <a:pt x="166" y="1658"/>
                    </a:lnTo>
                    <a:lnTo>
                      <a:pt x="131" y="1629"/>
                    </a:lnTo>
                    <a:lnTo>
                      <a:pt x="97" y="1597"/>
                    </a:lnTo>
                    <a:lnTo>
                      <a:pt x="70" y="1562"/>
                    </a:lnTo>
                    <a:lnTo>
                      <a:pt x="45" y="1522"/>
                    </a:lnTo>
                    <a:lnTo>
                      <a:pt x="27" y="1480"/>
                    </a:lnTo>
                    <a:lnTo>
                      <a:pt x="12" y="1436"/>
                    </a:lnTo>
                    <a:lnTo>
                      <a:pt x="3" y="1389"/>
                    </a:lnTo>
                    <a:lnTo>
                      <a:pt x="0" y="1341"/>
                    </a:lnTo>
                    <a:lnTo>
                      <a:pt x="3" y="1292"/>
                    </a:lnTo>
                    <a:lnTo>
                      <a:pt x="12" y="1245"/>
                    </a:lnTo>
                    <a:lnTo>
                      <a:pt x="27" y="1201"/>
                    </a:lnTo>
                    <a:lnTo>
                      <a:pt x="45" y="1159"/>
                    </a:lnTo>
                    <a:lnTo>
                      <a:pt x="70" y="1119"/>
                    </a:lnTo>
                    <a:lnTo>
                      <a:pt x="97" y="1084"/>
                    </a:lnTo>
                    <a:lnTo>
                      <a:pt x="131" y="1052"/>
                    </a:lnTo>
                    <a:lnTo>
                      <a:pt x="166" y="1023"/>
                    </a:lnTo>
                    <a:lnTo>
                      <a:pt x="205" y="999"/>
                    </a:lnTo>
                    <a:lnTo>
                      <a:pt x="247" y="980"/>
                    </a:lnTo>
                    <a:lnTo>
                      <a:pt x="292" y="965"/>
                    </a:lnTo>
                    <a:lnTo>
                      <a:pt x="338" y="957"/>
                    </a:lnTo>
                    <a:lnTo>
                      <a:pt x="387" y="953"/>
                    </a:lnTo>
                    <a:lnTo>
                      <a:pt x="432" y="957"/>
                    </a:lnTo>
                    <a:lnTo>
                      <a:pt x="477" y="964"/>
                    </a:lnTo>
                    <a:lnTo>
                      <a:pt x="520" y="976"/>
                    </a:lnTo>
                    <a:lnTo>
                      <a:pt x="560" y="994"/>
                    </a:lnTo>
                    <a:lnTo>
                      <a:pt x="597" y="1016"/>
                    </a:lnTo>
                    <a:lnTo>
                      <a:pt x="1015" y="598"/>
                    </a:lnTo>
                    <a:lnTo>
                      <a:pt x="994" y="560"/>
                    </a:lnTo>
                    <a:lnTo>
                      <a:pt x="977" y="520"/>
                    </a:lnTo>
                    <a:lnTo>
                      <a:pt x="963" y="477"/>
                    </a:lnTo>
                    <a:lnTo>
                      <a:pt x="956" y="433"/>
                    </a:lnTo>
                    <a:lnTo>
                      <a:pt x="952" y="387"/>
                    </a:lnTo>
                    <a:lnTo>
                      <a:pt x="956" y="339"/>
                    </a:lnTo>
                    <a:lnTo>
                      <a:pt x="964" y="291"/>
                    </a:lnTo>
                    <a:lnTo>
                      <a:pt x="979" y="247"/>
                    </a:lnTo>
                    <a:lnTo>
                      <a:pt x="998" y="205"/>
                    </a:lnTo>
                    <a:lnTo>
                      <a:pt x="1022" y="166"/>
                    </a:lnTo>
                    <a:lnTo>
                      <a:pt x="1051" y="130"/>
                    </a:lnTo>
                    <a:lnTo>
                      <a:pt x="1083" y="98"/>
                    </a:lnTo>
                    <a:lnTo>
                      <a:pt x="1118" y="69"/>
                    </a:lnTo>
                    <a:lnTo>
                      <a:pt x="1158" y="46"/>
                    </a:lnTo>
                    <a:lnTo>
                      <a:pt x="1200" y="26"/>
                    </a:lnTo>
                    <a:lnTo>
                      <a:pt x="1244" y="11"/>
                    </a:lnTo>
                    <a:lnTo>
                      <a:pt x="1291" y="2"/>
                    </a:lnTo>
                    <a:lnTo>
                      <a:pt x="1339" y="0"/>
                    </a:lnTo>
                    <a:lnTo>
                      <a:pt x="1388" y="2"/>
                    </a:lnTo>
                    <a:lnTo>
                      <a:pt x="1435" y="11"/>
                    </a:lnTo>
                    <a:lnTo>
                      <a:pt x="1479" y="26"/>
                    </a:lnTo>
                    <a:lnTo>
                      <a:pt x="1521" y="46"/>
                    </a:lnTo>
                    <a:lnTo>
                      <a:pt x="1561" y="69"/>
                    </a:lnTo>
                    <a:lnTo>
                      <a:pt x="1596" y="98"/>
                    </a:lnTo>
                    <a:lnTo>
                      <a:pt x="1628" y="130"/>
                    </a:lnTo>
                    <a:lnTo>
                      <a:pt x="1657" y="166"/>
                    </a:lnTo>
                    <a:lnTo>
                      <a:pt x="1681" y="205"/>
                    </a:lnTo>
                    <a:lnTo>
                      <a:pt x="1700" y="247"/>
                    </a:lnTo>
                    <a:lnTo>
                      <a:pt x="1714" y="291"/>
                    </a:lnTo>
                    <a:lnTo>
                      <a:pt x="1723" y="339"/>
                    </a:lnTo>
                    <a:lnTo>
                      <a:pt x="1727" y="387"/>
                    </a:lnTo>
                    <a:lnTo>
                      <a:pt x="1723" y="433"/>
                    </a:lnTo>
                    <a:lnTo>
                      <a:pt x="1716" y="477"/>
                    </a:lnTo>
                    <a:lnTo>
                      <a:pt x="1703" y="520"/>
                    </a:lnTo>
                    <a:lnTo>
                      <a:pt x="1686" y="560"/>
                    </a:lnTo>
                    <a:lnTo>
                      <a:pt x="1664" y="598"/>
                    </a:lnTo>
                    <a:lnTo>
                      <a:pt x="2086" y="1021"/>
                    </a:lnTo>
                    <a:lnTo>
                      <a:pt x="2125" y="997"/>
                    </a:lnTo>
                    <a:lnTo>
                      <a:pt x="2166" y="979"/>
                    </a:lnTo>
                    <a:lnTo>
                      <a:pt x="2210" y="965"/>
                    </a:lnTo>
                    <a:lnTo>
                      <a:pt x="2255" y="957"/>
                    </a:lnTo>
                    <a:lnTo>
                      <a:pt x="2303" y="953"/>
                    </a:lnTo>
                    <a:lnTo>
                      <a:pt x="2349" y="957"/>
                    </a:lnTo>
                    <a:lnTo>
                      <a:pt x="2394" y="964"/>
                    </a:lnTo>
                    <a:lnTo>
                      <a:pt x="2437" y="976"/>
                    </a:lnTo>
                    <a:lnTo>
                      <a:pt x="2476" y="994"/>
                    </a:lnTo>
                    <a:lnTo>
                      <a:pt x="2514" y="1016"/>
                    </a:lnTo>
                    <a:lnTo>
                      <a:pt x="2932" y="598"/>
                    </a:lnTo>
                    <a:lnTo>
                      <a:pt x="2910" y="560"/>
                    </a:lnTo>
                    <a:lnTo>
                      <a:pt x="2892" y="520"/>
                    </a:lnTo>
                    <a:lnTo>
                      <a:pt x="2880" y="477"/>
                    </a:lnTo>
                    <a:lnTo>
                      <a:pt x="2872" y="433"/>
                    </a:lnTo>
                    <a:lnTo>
                      <a:pt x="2869" y="387"/>
                    </a:lnTo>
                    <a:lnTo>
                      <a:pt x="2872" y="339"/>
                    </a:lnTo>
                    <a:lnTo>
                      <a:pt x="2881" y="291"/>
                    </a:lnTo>
                    <a:lnTo>
                      <a:pt x="2896" y="247"/>
                    </a:lnTo>
                    <a:lnTo>
                      <a:pt x="2914" y="205"/>
                    </a:lnTo>
                    <a:lnTo>
                      <a:pt x="2939" y="166"/>
                    </a:lnTo>
                    <a:lnTo>
                      <a:pt x="2968" y="130"/>
                    </a:lnTo>
                    <a:lnTo>
                      <a:pt x="3000" y="98"/>
                    </a:lnTo>
                    <a:lnTo>
                      <a:pt x="3035" y="69"/>
                    </a:lnTo>
                    <a:lnTo>
                      <a:pt x="3075" y="46"/>
                    </a:lnTo>
                    <a:lnTo>
                      <a:pt x="3117" y="26"/>
                    </a:lnTo>
                    <a:lnTo>
                      <a:pt x="3161" y="11"/>
                    </a:lnTo>
                    <a:lnTo>
                      <a:pt x="3208" y="2"/>
                    </a:lnTo>
                    <a:lnTo>
                      <a:pt x="3256"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9" name="Freeform 92"/>
              <p:cNvSpPr/>
              <p:nvPr/>
            </p:nvSpPr>
            <p:spPr bwMode="auto">
              <a:xfrm>
                <a:off x="10180638" y="2981325"/>
                <a:ext cx="50800" cy="50800"/>
              </a:xfrm>
              <a:custGeom>
                <a:avLst/>
                <a:gdLst>
                  <a:gd name="T0" fmla="*/ 242 w 322"/>
                  <a:gd name="T1" fmla="*/ 0 h 322"/>
                  <a:gd name="T2" fmla="*/ 262 w 322"/>
                  <a:gd name="T3" fmla="*/ 2 h 322"/>
                  <a:gd name="T4" fmla="*/ 282 w 322"/>
                  <a:gd name="T5" fmla="*/ 10 h 322"/>
                  <a:gd name="T6" fmla="*/ 299 w 322"/>
                  <a:gd name="T7" fmla="*/ 23 h 322"/>
                  <a:gd name="T8" fmla="*/ 312 w 322"/>
                  <a:gd name="T9" fmla="*/ 40 h 322"/>
                  <a:gd name="T10" fmla="*/ 320 w 322"/>
                  <a:gd name="T11" fmla="*/ 59 h 322"/>
                  <a:gd name="T12" fmla="*/ 322 w 322"/>
                  <a:gd name="T13" fmla="*/ 80 h 322"/>
                  <a:gd name="T14" fmla="*/ 320 w 322"/>
                  <a:gd name="T15" fmla="*/ 99 h 322"/>
                  <a:gd name="T16" fmla="*/ 312 w 322"/>
                  <a:gd name="T17" fmla="*/ 118 h 322"/>
                  <a:gd name="T18" fmla="*/ 299 w 322"/>
                  <a:gd name="T19" fmla="*/ 136 h 322"/>
                  <a:gd name="T20" fmla="*/ 136 w 322"/>
                  <a:gd name="T21" fmla="*/ 299 h 322"/>
                  <a:gd name="T22" fmla="*/ 119 w 322"/>
                  <a:gd name="T23" fmla="*/ 312 h 322"/>
                  <a:gd name="T24" fmla="*/ 100 w 322"/>
                  <a:gd name="T25" fmla="*/ 320 h 322"/>
                  <a:gd name="T26" fmla="*/ 80 w 322"/>
                  <a:gd name="T27" fmla="*/ 322 h 322"/>
                  <a:gd name="T28" fmla="*/ 60 w 322"/>
                  <a:gd name="T29" fmla="*/ 320 h 322"/>
                  <a:gd name="T30" fmla="*/ 40 w 322"/>
                  <a:gd name="T31" fmla="*/ 312 h 322"/>
                  <a:gd name="T32" fmla="*/ 23 w 322"/>
                  <a:gd name="T33" fmla="*/ 299 h 322"/>
                  <a:gd name="T34" fmla="*/ 10 w 322"/>
                  <a:gd name="T35" fmla="*/ 282 h 322"/>
                  <a:gd name="T36" fmla="*/ 2 w 322"/>
                  <a:gd name="T37" fmla="*/ 262 h 322"/>
                  <a:gd name="T38" fmla="*/ 0 w 322"/>
                  <a:gd name="T39" fmla="*/ 242 h 322"/>
                  <a:gd name="T40" fmla="*/ 2 w 322"/>
                  <a:gd name="T41" fmla="*/ 221 h 322"/>
                  <a:gd name="T42" fmla="*/ 10 w 322"/>
                  <a:gd name="T43" fmla="*/ 202 h 322"/>
                  <a:gd name="T44" fmla="*/ 23 w 322"/>
                  <a:gd name="T45" fmla="*/ 186 h 322"/>
                  <a:gd name="T46" fmla="*/ 186 w 322"/>
                  <a:gd name="T47" fmla="*/ 23 h 322"/>
                  <a:gd name="T48" fmla="*/ 202 w 322"/>
                  <a:gd name="T49" fmla="*/ 10 h 322"/>
                  <a:gd name="T50" fmla="*/ 222 w 322"/>
                  <a:gd name="T51" fmla="*/ 2 h 322"/>
                  <a:gd name="T52" fmla="*/ 242 w 322"/>
                  <a:gd name="T53"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2" h="322">
                    <a:moveTo>
                      <a:pt x="242" y="0"/>
                    </a:moveTo>
                    <a:lnTo>
                      <a:pt x="262" y="2"/>
                    </a:lnTo>
                    <a:lnTo>
                      <a:pt x="282" y="10"/>
                    </a:lnTo>
                    <a:lnTo>
                      <a:pt x="299" y="23"/>
                    </a:lnTo>
                    <a:lnTo>
                      <a:pt x="312" y="40"/>
                    </a:lnTo>
                    <a:lnTo>
                      <a:pt x="320" y="59"/>
                    </a:lnTo>
                    <a:lnTo>
                      <a:pt x="322" y="80"/>
                    </a:lnTo>
                    <a:lnTo>
                      <a:pt x="320" y="99"/>
                    </a:lnTo>
                    <a:lnTo>
                      <a:pt x="312" y="118"/>
                    </a:lnTo>
                    <a:lnTo>
                      <a:pt x="299" y="136"/>
                    </a:lnTo>
                    <a:lnTo>
                      <a:pt x="136" y="299"/>
                    </a:lnTo>
                    <a:lnTo>
                      <a:pt x="119" y="312"/>
                    </a:lnTo>
                    <a:lnTo>
                      <a:pt x="100" y="320"/>
                    </a:lnTo>
                    <a:lnTo>
                      <a:pt x="80" y="322"/>
                    </a:lnTo>
                    <a:lnTo>
                      <a:pt x="60" y="320"/>
                    </a:lnTo>
                    <a:lnTo>
                      <a:pt x="40" y="312"/>
                    </a:lnTo>
                    <a:lnTo>
                      <a:pt x="23" y="299"/>
                    </a:lnTo>
                    <a:lnTo>
                      <a:pt x="10" y="282"/>
                    </a:lnTo>
                    <a:lnTo>
                      <a:pt x="2" y="262"/>
                    </a:lnTo>
                    <a:lnTo>
                      <a:pt x="0" y="242"/>
                    </a:lnTo>
                    <a:lnTo>
                      <a:pt x="2" y="221"/>
                    </a:lnTo>
                    <a:lnTo>
                      <a:pt x="10" y="202"/>
                    </a:lnTo>
                    <a:lnTo>
                      <a:pt x="23" y="186"/>
                    </a:lnTo>
                    <a:lnTo>
                      <a:pt x="186" y="23"/>
                    </a:lnTo>
                    <a:lnTo>
                      <a:pt x="202" y="10"/>
                    </a:lnTo>
                    <a:lnTo>
                      <a:pt x="222" y="2"/>
                    </a:lnTo>
                    <a:lnTo>
                      <a:pt x="242"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90" name="Freeform 93"/>
              <p:cNvSpPr/>
              <p:nvPr/>
            </p:nvSpPr>
            <p:spPr bwMode="auto">
              <a:xfrm>
                <a:off x="10402888" y="2900363"/>
                <a:ext cx="50800" cy="50800"/>
              </a:xfrm>
              <a:custGeom>
                <a:avLst/>
                <a:gdLst>
                  <a:gd name="T0" fmla="*/ 243 w 323"/>
                  <a:gd name="T1" fmla="*/ 0 h 323"/>
                  <a:gd name="T2" fmla="*/ 264 w 323"/>
                  <a:gd name="T3" fmla="*/ 3 h 323"/>
                  <a:gd name="T4" fmla="*/ 282 w 323"/>
                  <a:gd name="T5" fmla="*/ 10 h 323"/>
                  <a:gd name="T6" fmla="*/ 300 w 323"/>
                  <a:gd name="T7" fmla="*/ 24 h 323"/>
                  <a:gd name="T8" fmla="*/ 312 w 323"/>
                  <a:gd name="T9" fmla="*/ 40 h 323"/>
                  <a:gd name="T10" fmla="*/ 320 w 323"/>
                  <a:gd name="T11" fmla="*/ 60 h 323"/>
                  <a:gd name="T12" fmla="*/ 323 w 323"/>
                  <a:gd name="T13" fmla="*/ 80 h 323"/>
                  <a:gd name="T14" fmla="*/ 320 w 323"/>
                  <a:gd name="T15" fmla="*/ 100 h 323"/>
                  <a:gd name="T16" fmla="*/ 312 w 323"/>
                  <a:gd name="T17" fmla="*/ 120 h 323"/>
                  <a:gd name="T18" fmla="*/ 300 w 323"/>
                  <a:gd name="T19" fmla="*/ 137 h 323"/>
                  <a:gd name="T20" fmla="*/ 138 w 323"/>
                  <a:gd name="T21" fmla="*/ 299 h 323"/>
                  <a:gd name="T22" fmla="*/ 120 w 323"/>
                  <a:gd name="T23" fmla="*/ 313 h 323"/>
                  <a:gd name="T24" fmla="*/ 101 w 323"/>
                  <a:gd name="T25" fmla="*/ 320 h 323"/>
                  <a:gd name="T26" fmla="*/ 80 w 323"/>
                  <a:gd name="T27" fmla="*/ 323 h 323"/>
                  <a:gd name="T28" fmla="*/ 60 w 323"/>
                  <a:gd name="T29" fmla="*/ 320 h 323"/>
                  <a:gd name="T30" fmla="*/ 41 w 323"/>
                  <a:gd name="T31" fmla="*/ 313 h 323"/>
                  <a:gd name="T32" fmla="*/ 24 w 323"/>
                  <a:gd name="T33" fmla="*/ 299 h 323"/>
                  <a:gd name="T34" fmla="*/ 12 w 323"/>
                  <a:gd name="T35" fmla="*/ 283 h 323"/>
                  <a:gd name="T36" fmla="*/ 4 w 323"/>
                  <a:gd name="T37" fmla="*/ 263 h 323"/>
                  <a:gd name="T38" fmla="*/ 0 w 323"/>
                  <a:gd name="T39" fmla="*/ 243 h 323"/>
                  <a:gd name="T40" fmla="*/ 4 w 323"/>
                  <a:gd name="T41" fmla="*/ 223 h 323"/>
                  <a:gd name="T42" fmla="*/ 12 w 323"/>
                  <a:gd name="T43" fmla="*/ 203 h 323"/>
                  <a:gd name="T44" fmla="*/ 24 w 323"/>
                  <a:gd name="T45" fmla="*/ 186 h 323"/>
                  <a:gd name="T46" fmla="*/ 186 w 323"/>
                  <a:gd name="T47" fmla="*/ 24 h 323"/>
                  <a:gd name="T48" fmla="*/ 204 w 323"/>
                  <a:gd name="T49" fmla="*/ 10 h 323"/>
                  <a:gd name="T50" fmla="*/ 223 w 323"/>
                  <a:gd name="T51" fmla="*/ 3 h 323"/>
                  <a:gd name="T52" fmla="*/ 243 w 323"/>
                  <a:gd name="T5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3" h="323">
                    <a:moveTo>
                      <a:pt x="243" y="0"/>
                    </a:moveTo>
                    <a:lnTo>
                      <a:pt x="264" y="3"/>
                    </a:lnTo>
                    <a:lnTo>
                      <a:pt x="282" y="10"/>
                    </a:lnTo>
                    <a:lnTo>
                      <a:pt x="300" y="24"/>
                    </a:lnTo>
                    <a:lnTo>
                      <a:pt x="312" y="40"/>
                    </a:lnTo>
                    <a:lnTo>
                      <a:pt x="320" y="60"/>
                    </a:lnTo>
                    <a:lnTo>
                      <a:pt x="323" y="80"/>
                    </a:lnTo>
                    <a:lnTo>
                      <a:pt x="320" y="100"/>
                    </a:lnTo>
                    <a:lnTo>
                      <a:pt x="312" y="120"/>
                    </a:lnTo>
                    <a:lnTo>
                      <a:pt x="300" y="137"/>
                    </a:lnTo>
                    <a:lnTo>
                      <a:pt x="138" y="299"/>
                    </a:lnTo>
                    <a:lnTo>
                      <a:pt x="120" y="313"/>
                    </a:lnTo>
                    <a:lnTo>
                      <a:pt x="101" y="320"/>
                    </a:lnTo>
                    <a:lnTo>
                      <a:pt x="80" y="323"/>
                    </a:lnTo>
                    <a:lnTo>
                      <a:pt x="60" y="320"/>
                    </a:lnTo>
                    <a:lnTo>
                      <a:pt x="41" y="313"/>
                    </a:lnTo>
                    <a:lnTo>
                      <a:pt x="24" y="299"/>
                    </a:lnTo>
                    <a:lnTo>
                      <a:pt x="12" y="283"/>
                    </a:lnTo>
                    <a:lnTo>
                      <a:pt x="4" y="263"/>
                    </a:lnTo>
                    <a:lnTo>
                      <a:pt x="0" y="243"/>
                    </a:lnTo>
                    <a:lnTo>
                      <a:pt x="4" y="223"/>
                    </a:lnTo>
                    <a:lnTo>
                      <a:pt x="12" y="203"/>
                    </a:lnTo>
                    <a:lnTo>
                      <a:pt x="24" y="186"/>
                    </a:lnTo>
                    <a:lnTo>
                      <a:pt x="186" y="24"/>
                    </a:lnTo>
                    <a:lnTo>
                      <a:pt x="204" y="10"/>
                    </a:lnTo>
                    <a:lnTo>
                      <a:pt x="223" y="3"/>
                    </a:lnTo>
                    <a:lnTo>
                      <a:pt x="243"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p:cTn id="11" dur="500" fill="hold"/>
                                        <p:tgtEl>
                                          <p:spTgt spid="65"/>
                                        </p:tgtEl>
                                        <p:attrNameLst>
                                          <p:attrName>ppt_w</p:attrName>
                                        </p:attrNameLst>
                                      </p:cBhvr>
                                      <p:tavLst>
                                        <p:tav tm="0">
                                          <p:val>
                                            <p:fltVal val="0"/>
                                          </p:val>
                                        </p:tav>
                                        <p:tav tm="100000">
                                          <p:val>
                                            <p:strVal val="#ppt_w"/>
                                          </p:val>
                                        </p:tav>
                                      </p:tavLst>
                                    </p:anim>
                                    <p:anim calcmode="lin" valueType="num">
                                      <p:cBhvr>
                                        <p:cTn id="12" dur="500" fill="hold"/>
                                        <p:tgtEl>
                                          <p:spTgt spid="65"/>
                                        </p:tgtEl>
                                        <p:attrNameLst>
                                          <p:attrName>ppt_h</p:attrName>
                                        </p:attrNameLst>
                                      </p:cBhvr>
                                      <p:tavLst>
                                        <p:tav tm="0">
                                          <p:val>
                                            <p:fltVal val="0"/>
                                          </p:val>
                                        </p:tav>
                                        <p:tav tm="100000">
                                          <p:val>
                                            <p:strVal val="#ppt_h"/>
                                          </p:val>
                                        </p:tav>
                                      </p:tavLst>
                                    </p:anim>
                                    <p:animEffect transition="in" filter="fade">
                                      <p:cBhvr>
                                        <p:cTn id="13" dur="500"/>
                                        <p:tgtEl>
                                          <p:spTgt spid="65"/>
                                        </p:tgtEl>
                                      </p:cBhvr>
                                    </p:animEffect>
                                  </p:childTnLst>
                                </p:cTn>
                              </p:par>
                              <p:par>
                                <p:cTn id="14" presetID="2" presetClass="entr" presetSubtype="8"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additive="base">
                                        <p:cTn id="16" dur="500" fill="hold"/>
                                        <p:tgtEl>
                                          <p:spTgt spid="53"/>
                                        </p:tgtEl>
                                        <p:attrNameLst>
                                          <p:attrName>ppt_x</p:attrName>
                                        </p:attrNameLst>
                                      </p:cBhvr>
                                      <p:tavLst>
                                        <p:tav tm="0">
                                          <p:val>
                                            <p:strVal val="0-#ppt_w/2"/>
                                          </p:val>
                                        </p:tav>
                                        <p:tav tm="100000">
                                          <p:val>
                                            <p:strVal val="#ppt_x"/>
                                          </p:val>
                                        </p:tav>
                                      </p:tavLst>
                                    </p:anim>
                                    <p:anim calcmode="lin" valueType="num">
                                      <p:cBhvr additive="base">
                                        <p:cTn id="17" dur="500" fill="hold"/>
                                        <p:tgtEl>
                                          <p:spTgt spid="53"/>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77"/>
                                        </p:tgtEl>
                                        <p:attrNameLst>
                                          <p:attrName>style.visibility</p:attrName>
                                        </p:attrNameLst>
                                      </p:cBhvr>
                                      <p:to>
                                        <p:strVal val="visible"/>
                                      </p:to>
                                    </p:set>
                                    <p:anim calcmode="lin" valueType="num">
                                      <p:cBhvr>
                                        <p:cTn id="21" dur="500" fill="hold"/>
                                        <p:tgtEl>
                                          <p:spTgt spid="77"/>
                                        </p:tgtEl>
                                        <p:attrNameLst>
                                          <p:attrName>ppt_w</p:attrName>
                                        </p:attrNameLst>
                                      </p:cBhvr>
                                      <p:tavLst>
                                        <p:tav tm="0">
                                          <p:val>
                                            <p:fltVal val="0"/>
                                          </p:val>
                                        </p:tav>
                                        <p:tav tm="100000">
                                          <p:val>
                                            <p:strVal val="#ppt_w"/>
                                          </p:val>
                                        </p:tav>
                                      </p:tavLst>
                                    </p:anim>
                                    <p:anim calcmode="lin" valueType="num">
                                      <p:cBhvr>
                                        <p:cTn id="22" dur="500" fill="hold"/>
                                        <p:tgtEl>
                                          <p:spTgt spid="77"/>
                                        </p:tgtEl>
                                        <p:attrNameLst>
                                          <p:attrName>ppt_h</p:attrName>
                                        </p:attrNameLst>
                                      </p:cBhvr>
                                      <p:tavLst>
                                        <p:tav tm="0">
                                          <p:val>
                                            <p:fltVal val="0"/>
                                          </p:val>
                                        </p:tav>
                                        <p:tav tm="100000">
                                          <p:val>
                                            <p:strVal val="#ppt_h"/>
                                          </p:val>
                                        </p:tav>
                                      </p:tavLst>
                                    </p:anim>
                                    <p:animEffect transition="in" filter="fade">
                                      <p:cBhvr>
                                        <p:cTn id="23" dur="500"/>
                                        <p:tgtEl>
                                          <p:spTgt spid="77"/>
                                        </p:tgtEl>
                                      </p:cBhvr>
                                    </p:animEffect>
                                  </p:childTnLst>
                                </p:cTn>
                              </p:par>
                              <p:par>
                                <p:cTn id="24" presetID="2" presetClass="entr" presetSubtype="2"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additive="base">
                                        <p:cTn id="26" dur="500" fill="hold"/>
                                        <p:tgtEl>
                                          <p:spTgt spid="56"/>
                                        </p:tgtEl>
                                        <p:attrNameLst>
                                          <p:attrName>ppt_x</p:attrName>
                                        </p:attrNameLst>
                                      </p:cBhvr>
                                      <p:tavLst>
                                        <p:tav tm="0">
                                          <p:val>
                                            <p:strVal val="1+#ppt_w/2"/>
                                          </p:val>
                                        </p:tav>
                                        <p:tav tm="100000">
                                          <p:val>
                                            <p:strVal val="#ppt_x"/>
                                          </p:val>
                                        </p:tav>
                                      </p:tavLst>
                                    </p:anim>
                                    <p:anim calcmode="lin" valueType="num">
                                      <p:cBhvr additive="base">
                                        <p:cTn id="27" dur="500" fill="hold"/>
                                        <p:tgtEl>
                                          <p:spTgt spid="56"/>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2" presetClass="entr" presetSubtype="8"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500" fill="hold"/>
                                        <p:tgtEl>
                                          <p:spTgt spid="59"/>
                                        </p:tgtEl>
                                        <p:attrNameLst>
                                          <p:attrName>ppt_x</p:attrName>
                                        </p:attrNameLst>
                                      </p:cBhvr>
                                      <p:tavLst>
                                        <p:tav tm="0">
                                          <p:val>
                                            <p:strVal val="0-#ppt_w/2"/>
                                          </p:val>
                                        </p:tav>
                                        <p:tav tm="100000">
                                          <p:val>
                                            <p:strVal val="#ppt_x"/>
                                          </p:val>
                                        </p:tav>
                                      </p:tavLst>
                                    </p:anim>
                                    <p:anim calcmode="lin" valueType="num">
                                      <p:cBhvr additive="base">
                                        <p:cTn id="37" dur="500" fill="hold"/>
                                        <p:tgtEl>
                                          <p:spTgt spid="59"/>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53" presetClass="entr" presetSubtype="16" fill="hold" nodeType="afterEffect">
                                  <p:stCondLst>
                                    <p:cond delay="0"/>
                                  </p:stCondLst>
                                  <p:childTnLst>
                                    <p:set>
                                      <p:cBhvr>
                                        <p:cTn id="40" dur="1" fill="hold">
                                          <p:stCondLst>
                                            <p:cond delay="0"/>
                                          </p:stCondLst>
                                        </p:cTn>
                                        <p:tgtEl>
                                          <p:spTgt spid="84"/>
                                        </p:tgtEl>
                                        <p:attrNameLst>
                                          <p:attrName>style.visibility</p:attrName>
                                        </p:attrNameLst>
                                      </p:cBhvr>
                                      <p:to>
                                        <p:strVal val="visible"/>
                                      </p:to>
                                    </p:set>
                                    <p:anim calcmode="lin" valueType="num">
                                      <p:cBhvr>
                                        <p:cTn id="41" dur="500" fill="hold"/>
                                        <p:tgtEl>
                                          <p:spTgt spid="84"/>
                                        </p:tgtEl>
                                        <p:attrNameLst>
                                          <p:attrName>ppt_w</p:attrName>
                                        </p:attrNameLst>
                                      </p:cBhvr>
                                      <p:tavLst>
                                        <p:tav tm="0">
                                          <p:val>
                                            <p:fltVal val="0"/>
                                          </p:val>
                                        </p:tav>
                                        <p:tav tm="100000">
                                          <p:val>
                                            <p:strVal val="#ppt_w"/>
                                          </p:val>
                                        </p:tav>
                                      </p:tavLst>
                                    </p:anim>
                                    <p:anim calcmode="lin" valueType="num">
                                      <p:cBhvr>
                                        <p:cTn id="42" dur="500" fill="hold"/>
                                        <p:tgtEl>
                                          <p:spTgt spid="84"/>
                                        </p:tgtEl>
                                        <p:attrNameLst>
                                          <p:attrName>ppt_h</p:attrName>
                                        </p:attrNameLst>
                                      </p:cBhvr>
                                      <p:tavLst>
                                        <p:tav tm="0">
                                          <p:val>
                                            <p:fltVal val="0"/>
                                          </p:val>
                                        </p:tav>
                                        <p:tav tm="100000">
                                          <p:val>
                                            <p:strVal val="#ppt_h"/>
                                          </p:val>
                                        </p:tav>
                                      </p:tavLst>
                                    </p:anim>
                                    <p:animEffect transition="in" filter="fade">
                                      <p:cBhvr>
                                        <p:cTn id="43" dur="500"/>
                                        <p:tgtEl>
                                          <p:spTgt spid="84"/>
                                        </p:tgtEl>
                                      </p:cBhvr>
                                    </p:animEffect>
                                  </p:childTnLst>
                                </p:cTn>
                              </p:par>
                              <p:par>
                                <p:cTn id="44" presetID="2" presetClass="entr" presetSubtype="2" fill="hold" nodeType="withEffect">
                                  <p:stCondLst>
                                    <p:cond delay="0"/>
                                  </p:stCondLst>
                                  <p:childTnLst>
                                    <p:set>
                                      <p:cBhvr>
                                        <p:cTn id="45" dur="1" fill="hold">
                                          <p:stCondLst>
                                            <p:cond delay="0"/>
                                          </p:stCondLst>
                                        </p:cTn>
                                        <p:tgtEl>
                                          <p:spTgt spid="62"/>
                                        </p:tgtEl>
                                        <p:attrNameLst>
                                          <p:attrName>style.visibility</p:attrName>
                                        </p:attrNameLst>
                                      </p:cBhvr>
                                      <p:to>
                                        <p:strVal val="visible"/>
                                      </p:to>
                                    </p:set>
                                    <p:anim calcmode="lin" valueType="num">
                                      <p:cBhvr additive="base">
                                        <p:cTn id="46" dur="500" fill="hold"/>
                                        <p:tgtEl>
                                          <p:spTgt spid="62"/>
                                        </p:tgtEl>
                                        <p:attrNameLst>
                                          <p:attrName>ppt_x</p:attrName>
                                        </p:attrNameLst>
                                      </p:cBhvr>
                                      <p:tavLst>
                                        <p:tav tm="0">
                                          <p:val>
                                            <p:strVal val="1+#ppt_w/2"/>
                                          </p:val>
                                        </p:tav>
                                        <p:tav tm="100000">
                                          <p:val>
                                            <p:strVal val="#ppt_x"/>
                                          </p:val>
                                        </p:tav>
                                      </p:tavLst>
                                    </p:anim>
                                    <p:anim calcmode="lin" valueType="num">
                                      <p:cBhvr additive="base">
                                        <p:cTn id="47" dur="500" fill="hold"/>
                                        <p:tgtEl>
                                          <p:spTgt spid="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1487" y="2431871"/>
            <a:ext cx="6762750" cy="1198880"/>
          </a:xfrm>
          <a:prstGeom prst="rect">
            <a:avLst/>
          </a:prstGeom>
          <a:noFill/>
        </p:spPr>
        <p:txBody>
          <a:bodyPr wrap="square">
            <a:spAutoFit/>
          </a:bodyPr>
          <a:lstStyle/>
          <a:p>
            <a:r>
              <a:rPr lang="zh-CN" altLang="en-US" sz="7200" dirty="0">
                <a:latin typeface="+mj-ea"/>
                <a:ea typeface="+mj-ea"/>
              </a:rPr>
              <a:t>实验结果</a:t>
            </a:r>
            <a:endParaRPr lang="zh-CN" altLang="en-US" sz="7200" dirty="0">
              <a:latin typeface="+mj-ea"/>
              <a:ea typeface="+mj-ea"/>
            </a:endParaRPr>
          </a:p>
        </p:txBody>
      </p:sp>
      <p:sp>
        <p:nvSpPr>
          <p:cNvPr id="2" name="椭圆 1"/>
          <p:cNvSpPr/>
          <p:nvPr/>
        </p:nvSpPr>
        <p:spPr>
          <a:xfrm>
            <a:off x="1254919" y="2133600"/>
            <a:ext cx="2697956" cy="26979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mj-ea"/>
                <a:ea typeface="+mj-ea"/>
              </a:rPr>
              <a:t>03</a:t>
            </a:r>
            <a:endParaRPr lang="zh-CN" altLang="en-US" sz="9600" dirty="0">
              <a:latin typeface="+mj-ea"/>
              <a:ea typeface="+mj-ea"/>
            </a:endParaRPr>
          </a:p>
        </p:txBody>
      </p:sp>
      <p:cxnSp>
        <p:nvCxnSpPr>
          <p:cNvPr id="4" name="直接连接符 3"/>
          <p:cNvCxnSpPr/>
          <p:nvPr/>
        </p:nvCxnSpPr>
        <p:spPr>
          <a:xfrm>
            <a:off x="4381500" y="3632200"/>
            <a:ext cx="5791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52925" y="3831398"/>
            <a:ext cx="5391483" cy="646331"/>
          </a:xfrm>
          <a:prstGeom prst="rect">
            <a:avLst/>
          </a:prstGeom>
          <a:noFill/>
        </p:spPr>
        <p:txBody>
          <a:bodyPr wrap="square">
            <a:spAutoFit/>
          </a:bodyPr>
          <a:lstStyle/>
          <a:p>
            <a:r>
              <a:rPr lang="zh-CN" altLang="en-US" sz="1200" dirty="0">
                <a:solidFill>
                  <a:schemeClr val="bg1">
                    <a:lumMod val="50000"/>
                  </a:schemeClr>
                </a:solidFill>
                <a:cs typeface="+mn-ea"/>
                <a:sym typeface="+mn-lt"/>
              </a:rPr>
              <a:t>WORK REPORT BUSINESS REPORT GENERAL BUSINESS STYLE MONTHLY REPORT ANNUAL REPORT BUSINESS PLAN PROJECT PLAN PROJECT REPORT COMPLETION REPORT</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结果</a:t>
            </a:r>
            <a:r>
              <a:rPr lang="zh-CN" altLang="en-US" sz="3200" dirty="0">
                <a:latin typeface="+mj-ea"/>
                <a:ea typeface="+mj-ea"/>
              </a:rPr>
              <a:t>展示</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919854" y="3709973"/>
            <a:ext cx="4507553" cy="658975"/>
            <a:chOff x="919854" y="3709973"/>
            <a:chExt cx="4507553" cy="658975"/>
          </a:xfrm>
        </p:grpSpPr>
        <p:sp>
          <p:nvSpPr>
            <p:cNvPr id="5" name="Rectangle 4"/>
            <p:cNvSpPr/>
            <p:nvPr/>
          </p:nvSpPr>
          <p:spPr>
            <a:xfrm>
              <a:off x="919854" y="3709973"/>
              <a:ext cx="2222060" cy="330550"/>
            </a:xfrm>
            <a:prstGeom prst="rect">
              <a:avLst/>
            </a:prstGeom>
          </p:spPr>
          <p:txBody>
            <a:bodyPr wrap="none">
              <a:noAutofit/>
            </a:bodyPr>
            <a:lstStyle/>
            <a:p>
              <a:pPr>
                <a:lnSpc>
                  <a:spcPct val="95000"/>
                </a:lnSpc>
              </a:pPr>
              <a:r>
                <a:rPr lang="zh-CN" altLang="en-US" sz="1400" b="1" dirty="0">
                  <a:solidFill>
                    <a:schemeClr val="tx1">
                      <a:lumMod val="75000"/>
                      <a:lumOff val="25000"/>
                    </a:schemeClr>
                  </a:solidFill>
                  <a:latin typeface="+mj-ea"/>
                  <a:ea typeface="+mj-ea"/>
                  <a:cs typeface="Dubai Medium" panose="020B0603030403030204" charset="0"/>
                </a:rPr>
                <a:t>输入标题</a:t>
              </a:r>
              <a:endParaRPr lang="en-US" sz="1400" b="1" dirty="0">
                <a:solidFill>
                  <a:schemeClr val="tx1">
                    <a:lumMod val="75000"/>
                    <a:lumOff val="25000"/>
                  </a:schemeClr>
                </a:solidFill>
                <a:latin typeface="+mj-ea"/>
                <a:ea typeface="+mj-ea"/>
                <a:cs typeface="Dubai Medium" panose="020B0603030403030204" charset="0"/>
              </a:endParaRPr>
            </a:p>
          </p:txBody>
        </p:sp>
        <p:sp>
          <p:nvSpPr>
            <p:cNvPr id="6" name="Rectangle 5"/>
            <p:cNvSpPr/>
            <p:nvPr/>
          </p:nvSpPr>
          <p:spPr>
            <a:xfrm rot="5400000">
              <a:off x="3066241" y="2007782"/>
              <a:ext cx="313257" cy="4409074"/>
            </a:xfrm>
            <a:prstGeom prst="rect">
              <a:avLst/>
            </a:prstGeom>
            <a:solidFill>
              <a:schemeClr val="bg1">
                <a:lumMod val="95000"/>
              </a:schemeClr>
            </a:solidFill>
            <a:ln w="12700">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7" name="Rectangle 6"/>
            <p:cNvSpPr/>
            <p:nvPr/>
          </p:nvSpPr>
          <p:spPr>
            <a:xfrm>
              <a:off x="1018337" y="4055692"/>
              <a:ext cx="3404963" cy="3132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600" dirty="0">
                  <a:solidFill>
                    <a:srgbClr val="FFFFFF"/>
                  </a:solidFill>
                  <a:latin typeface="Dubai Medium" panose="020B0603030403030204" charset="0"/>
                  <a:ea typeface="Dubai Medium" panose="020B0603030403030204" charset="0"/>
                  <a:cs typeface="Dubai Medium" panose="020B0603030403030204" charset="0"/>
                </a:rPr>
                <a:t>80%</a:t>
              </a:r>
              <a:endParaRPr lang="en-US" sz="1600" dirty="0">
                <a:solidFill>
                  <a:srgbClr val="FFFFFF"/>
                </a:solidFill>
                <a:latin typeface="Dubai Medium" panose="020B0603030403030204" charset="0"/>
                <a:ea typeface="Dubai Medium" panose="020B0603030403030204" charset="0"/>
                <a:cs typeface="Dubai Medium" panose="020B0603030403030204" charset="0"/>
              </a:endParaRPr>
            </a:p>
          </p:txBody>
        </p:sp>
      </p:grpSp>
      <p:grpSp>
        <p:nvGrpSpPr>
          <p:cNvPr id="8" name="组合 7"/>
          <p:cNvGrpSpPr/>
          <p:nvPr/>
        </p:nvGrpSpPr>
        <p:grpSpPr>
          <a:xfrm>
            <a:off x="919854" y="4601866"/>
            <a:ext cx="4507553" cy="658975"/>
            <a:chOff x="919854" y="4601866"/>
            <a:chExt cx="4507553" cy="658975"/>
          </a:xfrm>
        </p:grpSpPr>
        <p:sp>
          <p:nvSpPr>
            <p:cNvPr id="9" name="Rectangle 8"/>
            <p:cNvSpPr/>
            <p:nvPr/>
          </p:nvSpPr>
          <p:spPr>
            <a:xfrm>
              <a:off x="919854" y="4601866"/>
              <a:ext cx="2222060" cy="330550"/>
            </a:xfrm>
            <a:prstGeom prst="rect">
              <a:avLst/>
            </a:prstGeom>
          </p:spPr>
          <p:txBody>
            <a:bodyPr wrap="none">
              <a:noAutofit/>
            </a:bodyPr>
            <a:lstStyle/>
            <a:p>
              <a:pPr>
                <a:lnSpc>
                  <a:spcPct val="95000"/>
                </a:lnSpc>
              </a:pPr>
              <a:r>
                <a:rPr lang="zh-CN" altLang="en-US" sz="1400" b="1" dirty="0">
                  <a:solidFill>
                    <a:schemeClr val="tx1">
                      <a:lumMod val="75000"/>
                      <a:lumOff val="25000"/>
                    </a:schemeClr>
                  </a:solidFill>
                  <a:latin typeface="+mj-ea"/>
                  <a:ea typeface="+mj-ea"/>
                  <a:cs typeface="Dubai Medium" panose="020B0603030403030204" charset="0"/>
                </a:rPr>
                <a:t>输入标题</a:t>
              </a:r>
              <a:endParaRPr lang="en-US" altLang="zh-CN" sz="1400" b="1" dirty="0">
                <a:solidFill>
                  <a:schemeClr val="tx1">
                    <a:lumMod val="75000"/>
                    <a:lumOff val="25000"/>
                  </a:schemeClr>
                </a:solidFill>
                <a:latin typeface="+mj-ea"/>
                <a:ea typeface="+mj-ea"/>
                <a:cs typeface="Dubai Medium" panose="020B0603030403030204" charset="0"/>
              </a:endParaRPr>
            </a:p>
          </p:txBody>
        </p:sp>
        <p:sp>
          <p:nvSpPr>
            <p:cNvPr id="10" name="Rectangle 9"/>
            <p:cNvSpPr/>
            <p:nvPr/>
          </p:nvSpPr>
          <p:spPr>
            <a:xfrm rot="5400000">
              <a:off x="3066241" y="2899675"/>
              <a:ext cx="313257" cy="4409074"/>
            </a:xfrm>
            <a:prstGeom prst="rect">
              <a:avLst/>
            </a:prstGeom>
            <a:solidFill>
              <a:schemeClr val="bg1">
                <a:lumMod val="95000"/>
              </a:schemeClr>
            </a:solidFill>
            <a:ln w="12700">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11" name="Rectangle 10"/>
            <p:cNvSpPr/>
            <p:nvPr/>
          </p:nvSpPr>
          <p:spPr>
            <a:xfrm>
              <a:off x="1018338" y="4947585"/>
              <a:ext cx="2300397" cy="3132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600" dirty="0">
                  <a:solidFill>
                    <a:srgbClr val="FFFFFF"/>
                  </a:solidFill>
                  <a:latin typeface="Dubai Medium" panose="020B0603030403030204" charset="0"/>
                  <a:ea typeface="Dubai Medium" panose="020B0603030403030204" charset="0"/>
                  <a:cs typeface="Dubai Medium" panose="020B0603030403030204" charset="0"/>
                </a:rPr>
                <a:t>50%</a:t>
              </a:r>
              <a:endParaRPr lang="en-US" sz="1600" dirty="0">
                <a:solidFill>
                  <a:srgbClr val="FFFFFF"/>
                </a:solidFill>
                <a:latin typeface="Dubai Medium" panose="020B0603030403030204" charset="0"/>
                <a:ea typeface="Dubai Medium" panose="020B0603030403030204" charset="0"/>
                <a:cs typeface="Dubai Medium" panose="020B0603030403030204" charset="0"/>
              </a:endParaRPr>
            </a:p>
          </p:txBody>
        </p:sp>
      </p:grpSp>
      <p:grpSp>
        <p:nvGrpSpPr>
          <p:cNvPr id="12" name="组合 11"/>
          <p:cNvGrpSpPr/>
          <p:nvPr/>
        </p:nvGrpSpPr>
        <p:grpSpPr>
          <a:xfrm>
            <a:off x="900804" y="1944839"/>
            <a:ext cx="4398784" cy="1419932"/>
            <a:chOff x="900804" y="1944839"/>
            <a:chExt cx="4398784" cy="1419932"/>
          </a:xfrm>
        </p:grpSpPr>
        <p:sp>
          <p:nvSpPr>
            <p:cNvPr id="13" name="Title 3"/>
            <p:cNvSpPr txBox="1"/>
            <p:nvPr/>
          </p:nvSpPr>
          <p:spPr>
            <a:xfrm>
              <a:off x="900804" y="2655815"/>
              <a:ext cx="4398784" cy="708956"/>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spcAft>
                  <a:spcPts val="400"/>
                </a:spcAft>
              </a:pPr>
              <a:r>
                <a:rPr lang="zh-CN" altLang="en-US" sz="1050" dirty="0">
                  <a:solidFill>
                    <a:schemeClr val="bg1">
                      <a:lumMod val="50000"/>
                    </a:schemeClr>
                  </a:solidFill>
                  <a:latin typeface="+mn-lt"/>
                  <a:ea typeface="+mn-ea"/>
                  <a:cs typeface="+mn-cs"/>
                </a:rPr>
                <a:t>点此输入内容或者复制您的内容在这里，通过复制您的文本后，在此框中选择粘贴，并选择只保留文字点在此点此输入内容或者复制您的内容在这里，通过复制您的文本后，在此框中选择粘贴。</a:t>
              </a:r>
              <a:endParaRPr lang="zh-CN" altLang="en-US" sz="1050" dirty="0">
                <a:solidFill>
                  <a:schemeClr val="bg1">
                    <a:lumMod val="50000"/>
                  </a:schemeClr>
                </a:solidFill>
                <a:latin typeface="+mn-lt"/>
                <a:ea typeface="+mn-ea"/>
                <a:cs typeface="+mn-cs"/>
              </a:endParaRPr>
            </a:p>
          </p:txBody>
        </p:sp>
        <p:sp>
          <p:nvSpPr>
            <p:cNvPr id="14" name="文本框 13"/>
            <p:cNvSpPr txBox="1"/>
            <p:nvPr/>
          </p:nvSpPr>
          <p:spPr>
            <a:xfrm>
              <a:off x="904017" y="1944839"/>
              <a:ext cx="2439076" cy="505459"/>
            </a:xfrm>
            <a:prstGeom prst="rect">
              <a:avLst/>
            </a:prstGeom>
            <a:noFill/>
          </p:spPr>
          <p:txBody>
            <a:bodyPr wrap="square">
              <a:spAutoFit/>
            </a:bodyPr>
            <a:lstStyle/>
            <a:p>
              <a:pPr algn="just">
                <a:lnSpc>
                  <a:spcPct val="120000"/>
                </a:lnSpc>
              </a:pPr>
              <a:r>
                <a:rPr lang="zh-CN" altLang="en-US" sz="2400" b="1" dirty="0">
                  <a:solidFill>
                    <a:schemeClr val="tx1">
                      <a:lumMod val="75000"/>
                      <a:lumOff val="25000"/>
                    </a:schemeClr>
                  </a:solidFill>
                  <a:latin typeface="+mj-ea"/>
                  <a:ea typeface="+mj-ea"/>
                </a:rPr>
                <a:t>单击输入标题</a:t>
              </a:r>
              <a:endParaRPr lang="en-US" altLang="zh-CN" sz="2400" b="1" dirty="0">
                <a:solidFill>
                  <a:schemeClr val="tx1">
                    <a:lumMod val="75000"/>
                    <a:lumOff val="25000"/>
                  </a:schemeClr>
                </a:solidFill>
                <a:latin typeface="+mj-ea"/>
                <a:ea typeface="+mj-ea"/>
              </a:endParaRPr>
            </a:p>
          </p:txBody>
        </p:sp>
        <p:cxnSp>
          <p:nvCxnSpPr>
            <p:cNvPr id="15" name="直接连接符 14"/>
            <p:cNvCxnSpPr/>
            <p:nvPr/>
          </p:nvCxnSpPr>
          <p:spPr>
            <a:xfrm>
              <a:off x="995996" y="2482954"/>
              <a:ext cx="190623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127022" y="1504820"/>
            <a:ext cx="5160961" cy="4730880"/>
            <a:chOff x="6230640" y="1227201"/>
            <a:chExt cx="5491528" cy="5033900"/>
          </a:xfrm>
        </p:grpSpPr>
        <p:pic>
          <p:nvPicPr>
            <p:cNvPr id="17"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30640" y="1227201"/>
              <a:ext cx="5491528" cy="5033900"/>
            </a:xfrm>
            <a:prstGeom prst="rect">
              <a:avLst/>
            </a:prstGeom>
          </p:spPr>
        </p:pic>
        <p:pic>
          <p:nvPicPr>
            <p:cNvPr id="18" name="图片 17" descr="桌子上的电子产品&#10;&#10;描述已自动生成"/>
            <p:cNvPicPr>
              <a:picLocks noChangeAspect="1"/>
            </p:cNvPicPr>
            <p:nvPr/>
          </p:nvPicPr>
          <p:blipFill rotWithShape="1">
            <a:blip r:embed="rId2">
              <a:extLst>
                <a:ext uri="{28A0092B-C50C-407E-A947-70E740481C1C}">
                  <a14:useLocalDpi xmlns:a14="http://schemas.microsoft.com/office/drawing/2010/main" val="0"/>
                </a:ext>
              </a:extLst>
            </a:blip>
            <a:srcRect b="4776"/>
            <a:stretch>
              <a:fillRect/>
            </a:stretch>
          </p:blipFill>
          <p:spPr>
            <a:xfrm>
              <a:off x="6581900" y="1553861"/>
              <a:ext cx="4789008" cy="304165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测试</a:t>
            </a:r>
            <a:r>
              <a:rPr lang="zh-CN" altLang="en-US" sz="3200" dirty="0">
                <a:latin typeface="+mj-ea"/>
                <a:ea typeface="+mj-ea"/>
              </a:rPr>
              <a:t>结果</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260981" y="1370131"/>
            <a:ext cx="4796155" cy="4516755"/>
            <a:chOff x="10818" y="2990"/>
            <a:chExt cx="7553" cy="7113"/>
          </a:xfrm>
        </p:grpSpPr>
        <p:grpSp>
          <p:nvGrpSpPr>
            <p:cNvPr id="5" name="Group 34"/>
            <p:cNvGrpSpPr/>
            <p:nvPr/>
          </p:nvGrpSpPr>
          <p:grpSpPr>
            <a:xfrm>
              <a:off x="12480" y="2990"/>
              <a:ext cx="4193" cy="4175"/>
              <a:chOff x="7925094" y="1898711"/>
              <a:chExt cx="2662556" cy="2651370"/>
            </a:xfrm>
          </p:grpSpPr>
          <p:sp>
            <p:nvSpPr>
              <p:cNvPr id="30" name="Freeform 5"/>
              <p:cNvSpPr/>
              <p:nvPr/>
            </p:nvSpPr>
            <p:spPr bwMode="auto">
              <a:xfrm>
                <a:off x="7925094" y="1898711"/>
                <a:ext cx="2662556" cy="2592636"/>
              </a:xfrm>
              <a:custGeom>
                <a:avLst/>
                <a:gdLst>
                  <a:gd name="T0" fmla="*/ 405 w 948"/>
                  <a:gd name="T1" fmla="*/ 893 h 923"/>
                  <a:gd name="T2" fmla="*/ 416 w 948"/>
                  <a:gd name="T3" fmla="*/ 910 h 923"/>
                  <a:gd name="T4" fmla="*/ 399 w 948"/>
                  <a:gd name="T5" fmla="*/ 921 h 923"/>
                  <a:gd name="T6" fmla="*/ 116 w 948"/>
                  <a:gd name="T7" fmla="*/ 709 h 923"/>
                  <a:gd name="T8" fmla="*/ 285 w 948"/>
                  <a:gd name="T9" fmla="*/ 117 h 923"/>
                  <a:gd name="T10" fmla="*/ 876 w 948"/>
                  <a:gd name="T11" fmla="*/ 286 h 923"/>
                  <a:gd name="T12" fmla="*/ 905 w 948"/>
                  <a:gd name="T13" fmla="*/ 646 h 923"/>
                  <a:gd name="T14" fmla="*/ 887 w 948"/>
                  <a:gd name="T15" fmla="*/ 654 h 923"/>
                  <a:gd name="T16" fmla="*/ 878 w 948"/>
                  <a:gd name="T17" fmla="*/ 636 h 923"/>
                  <a:gd name="T18" fmla="*/ 852 w 948"/>
                  <a:gd name="T19" fmla="*/ 299 h 923"/>
                  <a:gd name="T20" fmla="*/ 299 w 948"/>
                  <a:gd name="T21" fmla="*/ 142 h 923"/>
                  <a:gd name="T22" fmla="*/ 141 w 948"/>
                  <a:gd name="T23" fmla="*/ 695 h 923"/>
                  <a:gd name="T24" fmla="*/ 405 w 948"/>
                  <a:gd name="T25" fmla="*/ 893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8" h="923">
                    <a:moveTo>
                      <a:pt x="405" y="893"/>
                    </a:moveTo>
                    <a:cubicBezTo>
                      <a:pt x="413" y="895"/>
                      <a:pt x="418" y="903"/>
                      <a:pt x="416" y="910"/>
                    </a:cubicBezTo>
                    <a:cubicBezTo>
                      <a:pt x="414" y="918"/>
                      <a:pt x="406" y="923"/>
                      <a:pt x="399" y="921"/>
                    </a:cubicBezTo>
                    <a:cubicBezTo>
                      <a:pt x="279" y="893"/>
                      <a:pt x="176" y="816"/>
                      <a:pt x="116" y="709"/>
                    </a:cubicBezTo>
                    <a:cubicBezTo>
                      <a:pt x="0" y="499"/>
                      <a:pt x="75" y="234"/>
                      <a:pt x="285" y="117"/>
                    </a:cubicBezTo>
                    <a:cubicBezTo>
                      <a:pt x="495" y="0"/>
                      <a:pt x="760" y="76"/>
                      <a:pt x="876" y="286"/>
                    </a:cubicBezTo>
                    <a:cubicBezTo>
                      <a:pt x="938" y="396"/>
                      <a:pt x="948" y="527"/>
                      <a:pt x="905" y="646"/>
                    </a:cubicBezTo>
                    <a:cubicBezTo>
                      <a:pt x="902" y="653"/>
                      <a:pt x="894" y="657"/>
                      <a:pt x="887" y="654"/>
                    </a:cubicBezTo>
                    <a:cubicBezTo>
                      <a:pt x="879" y="652"/>
                      <a:pt x="876" y="643"/>
                      <a:pt x="878" y="636"/>
                    </a:cubicBezTo>
                    <a:cubicBezTo>
                      <a:pt x="919" y="525"/>
                      <a:pt x="909" y="402"/>
                      <a:pt x="852" y="299"/>
                    </a:cubicBezTo>
                    <a:cubicBezTo>
                      <a:pt x="742" y="103"/>
                      <a:pt x="495" y="33"/>
                      <a:pt x="299" y="142"/>
                    </a:cubicBezTo>
                    <a:cubicBezTo>
                      <a:pt x="103" y="251"/>
                      <a:pt x="32" y="499"/>
                      <a:pt x="141" y="695"/>
                    </a:cubicBezTo>
                    <a:cubicBezTo>
                      <a:pt x="197" y="795"/>
                      <a:pt x="293" y="867"/>
                      <a:pt x="405" y="893"/>
                    </a:cubicBez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1" name="Freeform 6"/>
              <p:cNvSpPr/>
              <p:nvPr/>
            </p:nvSpPr>
            <p:spPr bwMode="auto">
              <a:xfrm>
                <a:off x="8945327" y="4348711"/>
                <a:ext cx="199972" cy="201370"/>
              </a:xfrm>
              <a:custGeom>
                <a:avLst/>
                <a:gdLst>
                  <a:gd name="T0" fmla="*/ 8 w 71"/>
                  <a:gd name="T1" fmla="*/ 51 h 72"/>
                  <a:gd name="T2" fmla="*/ 20 w 71"/>
                  <a:gd name="T3" fmla="*/ 8 h 72"/>
                  <a:gd name="T4" fmla="*/ 63 w 71"/>
                  <a:gd name="T5" fmla="*/ 21 h 72"/>
                  <a:gd name="T6" fmla="*/ 51 w 71"/>
                  <a:gd name="T7" fmla="*/ 63 h 72"/>
                  <a:gd name="T8" fmla="*/ 8 w 71"/>
                  <a:gd name="T9" fmla="*/ 51 h 72"/>
                </a:gdLst>
                <a:ahLst/>
                <a:cxnLst>
                  <a:cxn ang="0">
                    <a:pos x="T0" y="T1"/>
                  </a:cxn>
                  <a:cxn ang="0">
                    <a:pos x="T2" y="T3"/>
                  </a:cxn>
                  <a:cxn ang="0">
                    <a:pos x="T4" y="T5"/>
                  </a:cxn>
                  <a:cxn ang="0">
                    <a:pos x="T6" y="T7"/>
                  </a:cxn>
                  <a:cxn ang="0">
                    <a:pos x="T8" y="T9"/>
                  </a:cxn>
                </a:cxnLst>
                <a:rect l="0" t="0" r="r" b="b"/>
                <a:pathLst>
                  <a:path w="71" h="72">
                    <a:moveTo>
                      <a:pt x="8" y="51"/>
                    </a:moveTo>
                    <a:cubicBezTo>
                      <a:pt x="0" y="36"/>
                      <a:pt x="5" y="17"/>
                      <a:pt x="20" y="8"/>
                    </a:cubicBezTo>
                    <a:cubicBezTo>
                      <a:pt x="35" y="0"/>
                      <a:pt x="55" y="5"/>
                      <a:pt x="63" y="21"/>
                    </a:cubicBezTo>
                    <a:cubicBezTo>
                      <a:pt x="71" y="36"/>
                      <a:pt x="66" y="55"/>
                      <a:pt x="51" y="63"/>
                    </a:cubicBezTo>
                    <a:cubicBezTo>
                      <a:pt x="36" y="72"/>
                      <a:pt x="17" y="66"/>
                      <a:pt x="8" y="51"/>
                    </a:cubicBez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6" name="Group 35"/>
            <p:cNvGrpSpPr/>
            <p:nvPr/>
          </p:nvGrpSpPr>
          <p:grpSpPr>
            <a:xfrm>
              <a:off x="14565" y="5959"/>
              <a:ext cx="3806" cy="4118"/>
              <a:chOff x="9248780" y="3783756"/>
              <a:chExt cx="2417038" cy="2615011"/>
            </a:xfrm>
          </p:grpSpPr>
          <p:sp>
            <p:nvSpPr>
              <p:cNvPr id="28" name="Freeform 7"/>
              <p:cNvSpPr/>
              <p:nvPr/>
            </p:nvSpPr>
            <p:spPr bwMode="auto">
              <a:xfrm>
                <a:off x="9317901" y="3783756"/>
                <a:ext cx="2347917" cy="2615011"/>
              </a:xfrm>
              <a:custGeom>
                <a:avLst/>
                <a:gdLst>
                  <a:gd name="T0" fmla="*/ 35 w 836"/>
                  <a:gd name="T1" fmla="*/ 204 h 931"/>
                  <a:gd name="T2" fmla="*/ 16 w 836"/>
                  <a:gd name="T3" fmla="*/ 206 h 931"/>
                  <a:gd name="T4" fmla="*/ 13 w 836"/>
                  <a:gd name="T5" fmla="*/ 186 h 931"/>
                  <a:gd name="T6" fmla="*/ 72 w 836"/>
                  <a:gd name="T7" fmla="*/ 126 h 931"/>
                  <a:gd name="T8" fmla="*/ 471 w 836"/>
                  <a:gd name="T9" fmla="*/ 40 h 931"/>
                  <a:gd name="T10" fmla="*/ 771 w 836"/>
                  <a:gd name="T11" fmla="*/ 577 h 931"/>
                  <a:gd name="T12" fmla="*/ 262 w 836"/>
                  <a:gd name="T13" fmla="*/ 884 h 931"/>
                  <a:gd name="T14" fmla="*/ 4 w 836"/>
                  <a:gd name="T15" fmla="*/ 719 h 931"/>
                  <a:gd name="T16" fmla="*/ 7 w 836"/>
                  <a:gd name="T17" fmla="*/ 699 h 931"/>
                  <a:gd name="T18" fmla="*/ 27 w 836"/>
                  <a:gd name="T19" fmla="*/ 702 h 931"/>
                  <a:gd name="T20" fmla="*/ 268 w 836"/>
                  <a:gd name="T21" fmla="*/ 856 h 931"/>
                  <a:gd name="T22" fmla="*/ 743 w 836"/>
                  <a:gd name="T23" fmla="*/ 570 h 931"/>
                  <a:gd name="T24" fmla="*/ 464 w 836"/>
                  <a:gd name="T25" fmla="*/ 67 h 931"/>
                  <a:gd name="T26" fmla="*/ 90 w 836"/>
                  <a:gd name="T27" fmla="*/ 148 h 931"/>
                  <a:gd name="T28" fmla="*/ 35 w 836"/>
                  <a:gd name="T29" fmla="*/ 204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6" h="931">
                    <a:moveTo>
                      <a:pt x="35" y="204"/>
                    </a:moveTo>
                    <a:cubicBezTo>
                      <a:pt x="31" y="210"/>
                      <a:pt x="22" y="211"/>
                      <a:pt x="16" y="206"/>
                    </a:cubicBezTo>
                    <a:cubicBezTo>
                      <a:pt x="9" y="201"/>
                      <a:pt x="9" y="192"/>
                      <a:pt x="13" y="186"/>
                    </a:cubicBezTo>
                    <a:cubicBezTo>
                      <a:pt x="31" y="164"/>
                      <a:pt x="51" y="144"/>
                      <a:pt x="72" y="126"/>
                    </a:cubicBezTo>
                    <a:cubicBezTo>
                      <a:pt x="182" y="33"/>
                      <a:pt x="332" y="0"/>
                      <a:pt x="471" y="40"/>
                    </a:cubicBezTo>
                    <a:cubicBezTo>
                      <a:pt x="702" y="106"/>
                      <a:pt x="836" y="347"/>
                      <a:pt x="771" y="577"/>
                    </a:cubicBezTo>
                    <a:cubicBezTo>
                      <a:pt x="708" y="798"/>
                      <a:pt x="485" y="931"/>
                      <a:pt x="262" y="884"/>
                    </a:cubicBezTo>
                    <a:cubicBezTo>
                      <a:pt x="162" y="862"/>
                      <a:pt x="70" y="806"/>
                      <a:pt x="4" y="719"/>
                    </a:cubicBezTo>
                    <a:cubicBezTo>
                      <a:pt x="0" y="713"/>
                      <a:pt x="1" y="704"/>
                      <a:pt x="7" y="699"/>
                    </a:cubicBezTo>
                    <a:cubicBezTo>
                      <a:pt x="13" y="695"/>
                      <a:pt x="22" y="696"/>
                      <a:pt x="27" y="702"/>
                    </a:cubicBezTo>
                    <a:cubicBezTo>
                      <a:pt x="88" y="783"/>
                      <a:pt x="174" y="836"/>
                      <a:pt x="268" y="856"/>
                    </a:cubicBezTo>
                    <a:cubicBezTo>
                      <a:pt x="477" y="900"/>
                      <a:pt x="685" y="776"/>
                      <a:pt x="743" y="570"/>
                    </a:cubicBezTo>
                    <a:cubicBezTo>
                      <a:pt x="805" y="354"/>
                      <a:pt x="680" y="129"/>
                      <a:pt x="464" y="67"/>
                    </a:cubicBezTo>
                    <a:cubicBezTo>
                      <a:pt x="333" y="30"/>
                      <a:pt x="193" y="61"/>
                      <a:pt x="90" y="148"/>
                    </a:cubicBezTo>
                    <a:cubicBezTo>
                      <a:pt x="70" y="164"/>
                      <a:pt x="52" y="183"/>
                      <a:pt x="35" y="204"/>
                    </a:cubicBezTo>
                    <a:close/>
                  </a:path>
                </a:pathLst>
              </a:custGeom>
              <a:solidFill>
                <a:schemeClr val="accent3"/>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9" name="Freeform 8"/>
              <p:cNvSpPr/>
              <p:nvPr/>
            </p:nvSpPr>
            <p:spPr bwMode="auto">
              <a:xfrm>
                <a:off x="9248780" y="4229847"/>
                <a:ext cx="199972" cy="202769"/>
              </a:xfrm>
              <a:custGeom>
                <a:avLst/>
                <a:gdLst>
                  <a:gd name="T0" fmla="*/ 8 w 71"/>
                  <a:gd name="T1" fmla="*/ 51 h 72"/>
                  <a:gd name="T2" fmla="*/ 20 w 71"/>
                  <a:gd name="T3" fmla="*/ 8 h 72"/>
                  <a:gd name="T4" fmla="*/ 63 w 71"/>
                  <a:gd name="T5" fmla="*/ 21 h 72"/>
                  <a:gd name="T6" fmla="*/ 51 w 71"/>
                  <a:gd name="T7" fmla="*/ 63 h 72"/>
                  <a:gd name="T8" fmla="*/ 8 w 71"/>
                  <a:gd name="T9" fmla="*/ 51 h 72"/>
                </a:gdLst>
                <a:ahLst/>
                <a:cxnLst>
                  <a:cxn ang="0">
                    <a:pos x="T0" y="T1"/>
                  </a:cxn>
                  <a:cxn ang="0">
                    <a:pos x="T2" y="T3"/>
                  </a:cxn>
                  <a:cxn ang="0">
                    <a:pos x="T4" y="T5"/>
                  </a:cxn>
                  <a:cxn ang="0">
                    <a:pos x="T6" y="T7"/>
                  </a:cxn>
                  <a:cxn ang="0">
                    <a:pos x="T8" y="T9"/>
                  </a:cxn>
                </a:cxnLst>
                <a:rect l="0" t="0" r="r" b="b"/>
                <a:pathLst>
                  <a:path w="71" h="72">
                    <a:moveTo>
                      <a:pt x="8" y="51"/>
                    </a:moveTo>
                    <a:cubicBezTo>
                      <a:pt x="0" y="36"/>
                      <a:pt x="5" y="17"/>
                      <a:pt x="20" y="8"/>
                    </a:cubicBezTo>
                    <a:cubicBezTo>
                      <a:pt x="35" y="0"/>
                      <a:pt x="54" y="5"/>
                      <a:pt x="63" y="21"/>
                    </a:cubicBezTo>
                    <a:cubicBezTo>
                      <a:pt x="71" y="36"/>
                      <a:pt x="66" y="55"/>
                      <a:pt x="51" y="63"/>
                    </a:cubicBezTo>
                    <a:cubicBezTo>
                      <a:pt x="36" y="72"/>
                      <a:pt x="16" y="66"/>
                      <a:pt x="8" y="51"/>
                    </a:cubicBezTo>
                    <a:close/>
                  </a:path>
                </a:pathLst>
              </a:custGeom>
              <a:solidFill>
                <a:schemeClr val="accent3"/>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7" name="Group 36"/>
            <p:cNvGrpSpPr/>
            <p:nvPr/>
          </p:nvGrpSpPr>
          <p:grpSpPr>
            <a:xfrm>
              <a:off x="10818" y="6060"/>
              <a:ext cx="4109" cy="4043"/>
              <a:chOff x="6869300" y="3848083"/>
              <a:chExt cx="2609417" cy="2567465"/>
            </a:xfrm>
          </p:grpSpPr>
          <p:sp>
            <p:nvSpPr>
              <p:cNvPr id="26" name="Freeform 9"/>
              <p:cNvSpPr/>
              <p:nvPr/>
            </p:nvSpPr>
            <p:spPr bwMode="auto">
              <a:xfrm>
                <a:off x="6869300" y="3848083"/>
                <a:ext cx="2609417" cy="2567465"/>
              </a:xfrm>
              <a:custGeom>
                <a:avLst/>
                <a:gdLst>
                  <a:gd name="T0" fmla="*/ 865 w 929"/>
                  <a:gd name="T1" fmla="*/ 292 h 914"/>
                  <a:gd name="T2" fmla="*/ 873 w 929"/>
                  <a:gd name="T3" fmla="*/ 274 h 914"/>
                  <a:gd name="T4" fmla="*/ 892 w 929"/>
                  <a:gd name="T5" fmla="*/ 282 h 914"/>
                  <a:gd name="T6" fmla="*/ 892 w 929"/>
                  <a:gd name="T7" fmla="*/ 584 h 914"/>
                  <a:gd name="T8" fmla="*/ 365 w 929"/>
                  <a:gd name="T9" fmla="*/ 852 h 914"/>
                  <a:gd name="T10" fmla="*/ 66 w 929"/>
                  <a:gd name="T11" fmla="*/ 314 h 914"/>
                  <a:gd name="T12" fmla="*/ 354 w 929"/>
                  <a:gd name="T13" fmla="*/ 19 h 914"/>
                  <a:gd name="T14" fmla="*/ 440 w 929"/>
                  <a:gd name="T15" fmla="*/ 1 h 914"/>
                  <a:gd name="T16" fmla="*/ 456 w 929"/>
                  <a:gd name="T17" fmla="*/ 14 h 914"/>
                  <a:gd name="T18" fmla="*/ 443 w 929"/>
                  <a:gd name="T19" fmla="*/ 29 h 914"/>
                  <a:gd name="T20" fmla="*/ 362 w 929"/>
                  <a:gd name="T21" fmla="*/ 46 h 914"/>
                  <a:gd name="T22" fmla="*/ 93 w 929"/>
                  <a:gd name="T23" fmla="*/ 322 h 914"/>
                  <a:gd name="T24" fmla="*/ 373 w 929"/>
                  <a:gd name="T25" fmla="*/ 824 h 914"/>
                  <a:gd name="T26" fmla="*/ 865 w 929"/>
                  <a:gd name="T27" fmla="*/ 574 h 914"/>
                  <a:gd name="T28" fmla="*/ 865 w 929"/>
                  <a:gd name="T29" fmla="*/ 292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9" h="914">
                    <a:moveTo>
                      <a:pt x="865" y="292"/>
                    </a:moveTo>
                    <a:cubicBezTo>
                      <a:pt x="862" y="285"/>
                      <a:pt x="866" y="277"/>
                      <a:pt x="873" y="274"/>
                    </a:cubicBezTo>
                    <a:cubicBezTo>
                      <a:pt x="881" y="271"/>
                      <a:pt x="889" y="275"/>
                      <a:pt x="892" y="282"/>
                    </a:cubicBezTo>
                    <a:cubicBezTo>
                      <a:pt x="929" y="383"/>
                      <a:pt x="927" y="490"/>
                      <a:pt x="892" y="584"/>
                    </a:cubicBezTo>
                    <a:cubicBezTo>
                      <a:pt x="813" y="797"/>
                      <a:pt x="583" y="914"/>
                      <a:pt x="365" y="852"/>
                    </a:cubicBezTo>
                    <a:cubicBezTo>
                      <a:pt x="134" y="786"/>
                      <a:pt x="0" y="545"/>
                      <a:pt x="66" y="314"/>
                    </a:cubicBezTo>
                    <a:cubicBezTo>
                      <a:pt x="106" y="173"/>
                      <a:pt x="215" y="62"/>
                      <a:pt x="354" y="19"/>
                    </a:cubicBezTo>
                    <a:cubicBezTo>
                      <a:pt x="382" y="10"/>
                      <a:pt x="411" y="4"/>
                      <a:pt x="440" y="1"/>
                    </a:cubicBezTo>
                    <a:cubicBezTo>
                      <a:pt x="448" y="0"/>
                      <a:pt x="455" y="6"/>
                      <a:pt x="456" y="14"/>
                    </a:cubicBezTo>
                    <a:cubicBezTo>
                      <a:pt x="456" y="21"/>
                      <a:pt x="451" y="28"/>
                      <a:pt x="443" y="29"/>
                    </a:cubicBezTo>
                    <a:cubicBezTo>
                      <a:pt x="415" y="32"/>
                      <a:pt x="388" y="37"/>
                      <a:pt x="362" y="46"/>
                    </a:cubicBezTo>
                    <a:cubicBezTo>
                      <a:pt x="232" y="86"/>
                      <a:pt x="131" y="190"/>
                      <a:pt x="93" y="322"/>
                    </a:cubicBezTo>
                    <a:cubicBezTo>
                      <a:pt x="31" y="538"/>
                      <a:pt x="157" y="763"/>
                      <a:pt x="373" y="824"/>
                    </a:cubicBezTo>
                    <a:cubicBezTo>
                      <a:pt x="577" y="883"/>
                      <a:pt x="792" y="773"/>
                      <a:pt x="865" y="574"/>
                    </a:cubicBezTo>
                    <a:cubicBezTo>
                      <a:pt x="898" y="486"/>
                      <a:pt x="900" y="386"/>
                      <a:pt x="865" y="292"/>
                    </a:cubicBez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7" name="Freeform 10"/>
              <p:cNvSpPr/>
              <p:nvPr/>
            </p:nvSpPr>
            <p:spPr bwMode="auto">
              <a:xfrm>
                <a:off x="9195641" y="4575252"/>
                <a:ext cx="202769" cy="199972"/>
              </a:xfrm>
              <a:custGeom>
                <a:avLst/>
                <a:gdLst>
                  <a:gd name="T0" fmla="*/ 8 w 72"/>
                  <a:gd name="T1" fmla="*/ 51 h 71"/>
                  <a:gd name="T2" fmla="*/ 21 w 72"/>
                  <a:gd name="T3" fmla="*/ 8 h 71"/>
                  <a:gd name="T4" fmla="*/ 63 w 72"/>
                  <a:gd name="T5" fmla="*/ 20 h 71"/>
                  <a:gd name="T6" fmla="*/ 51 w 72"/>
                  <a:gd name="T7" fmla="*/ 63 h 71"/>
                  <a:gd name="T8" fmla="*/ 8 w 72"/>
                  <a:gd name="T9" fmla="*/ 51 h 71"/>
                </a:gdLst>
                <a:ahLst/>
                <a:cxnLst>
                  <a:cxn ang="0">
                    <a:pos x="T0" y="T1"/>
                  </a:cxn>
                  <a:cxn ang="0">
                    <a:pos x="T2" y="T3"/>
                  </a:cxn>
                  <a:cxn ang="0">
                    <a:pos x="T4" y="T5"/>
                  </a:cxn>
                  <a:cxn ang="0">
                    <a:pos x="T6" y="T7"/>
                  </a:cxn>
                  <a:cxn ang="0">
                    <a:pos x="T8" y="T9"/>
                  </a:cxn>
                </a:cxnLst>
                <a:rect l="0" t="0" r="r" b="b"/>
                <a:pathLst>
                  <a:path w="72" h="71">
                    <a:moveTo>
                      <a:pt x="8" y="51"/>
                    </a:moveTo>
                    <a:cubicBezTo>
                      <a:pt x="0" y="36"/>
                      <a:pt x="5" y="16"/>
                      <a:pt x="21" y="8"/>
                    </a:cubicBezTo>
                    <a:cubicBezTo>
                      <a:pt x="36" y="0"/>
                      <a:pt x="55" y="5"/>
                      <a:pt x="63" y="20"/>
                    </a:cubicBezTo>
                    <a:cubicBezTo>
                      <a:pt x="72" y="35"/>
                      <a:pt x="66" y="54"/>
                      <a:pt x="51" y="63"/>
                    </a:cubicBezTo>
                    <a:cubicBezTo>
                      <a:pt x="36" y="71"/>
                      <a:pt x="17" y="66"/>
                      <a:pt x="8" y="51"/>
                    </a:cubicBez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8" name="Freeform 11"/>
            <p:cNvSpPr/>
            <p:nvPr/>
          </p:nvSpPr>
          <p:spPr bwMode="auto">
            <a:xfrm>
              <a:off x="13126" y="3635"/>
              <a:ext cx="3092" cy="1548"/>
            </a:xfrm>
            <a:custGeom>
              <a:avLst/>
              <a:gdLst>
                <a:gd name="T0" fmla="*/ 350 w 699"/>
                <a:gd name="T1" fmla="*/ 350 h 350"/>
                <a:gd name="T2" fmla="*/ 0 w 699"/>
                <a:gd name="T3" fmla="*/ 350 h 350"/>
                <a:gd name="T4" fmla="*/ 350 w 699"/>
                <a:gd name="T5" fmla="*/ 0 h 350"/>
                <a:gd name="T6" fmla="*/ 699 w 699"/>
                <a:gd name="T7" fmla="*/ 350 h 350"/>
                <a:gd name="T8" fmla="*/ 350 w 699"/>
                <a:gd name="T9" fmla="*/ 350 h 350"/>
              </a:gdLst>
              <a:ahLst/>
              <a:cxnLst>
                <a:cxn ang="0">
                  <a:pos x="T0" y="T1"/>
                </a:cxn>
                <a:cxn ang="0">
                  <a:pos x="T2" y="T3"/>
                </a:cxn>
                <a:cxn ang="0">
                  <a:pos x="T4" y="T5"/>
                </a:cxn>
                <a:cxn ang="0">
                  <a:pos x="T6" y="T7"/>
                </a:cxn>
                <a:cxn ang="0">
                  <a:pos x="T8" y="T9"/>
                </a:cxn>
              </a:cxnLst>
              <a:rect l="0" t="0" r="r" b="b"/>
              <a:pathLst>
                <a:path w="699" h="350">
                  <a:moveTo>
                    <a:pt x="350" y="350"/>
                  </a:moveTo>
                  <a:cubicBezTo>
                    <a:pt x="0" y="350"/>
                    <a:pt x="0" y="350"/>
                    <a:pt x="0" y="350"/>
                  </a:cubicBezTo>
                  <a:cubicBezTo>
                    <a:pt x="0" y="157"/>
                    <a:pt x="157" y="0"/>
                    <a:pt x="350" y="0"/>
                  </a:cubicBezTo>
                  <a:cubicBezTo>
                    <a:pt x="543" y="0"/>
                    <a:pt x="699" y="157"/>
                    <a:pt x="699" y="350"/>
                  </a:cubicBezTo>
                  <a:cubicBezTo>
                    <a:pt x="350" y="350"/>
                    <a:pt x="350" y="350"/>
                    <a:pt x="350" y="350"/>
                  </a:cubicBez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9" name="Freeform 12"/>
            <p:cNvSpPr/>
            <p:nvPr/>
          </p:nvSpPr>
          <p:spPr bwMode="auto">
            <a:xfrm>
              <a:off x="11175" y="6652"/>
              <a:ext cx="2539" cy="3107"/>
            </a:xfrm>
            <a:custGeom>
              <a:avLst/>
              <a:gdLst>
                <a:gd name="T0" fmla="*/ 399 w 574"/>
                <a:gd name="T1" fmla="*/ 303 h 702"/>
                <a:gd name="T2" fmla="*/ 574 w 574"/>
                <a:gd name="T3" fmla="*/ 605 h 702"/>
                <a:gd name="T4" fmla="*/ 97 w 574"/>
                <a:gd name="T5" fmla="*/ 477 h 702"/>
                <a:gd name="T6" fmla="*/ 225 w 574"/>
                <a:gd name="T7" fmla="*/ 0 h 702"/>
                <a:gd name="T8" fmla="*/ 399 w 574"/>
                <a:gd name="T9" fmla="*/ 303 h 702"/>
              </a:gdLst>
              <a:ahLst/>
              <a:cxnLst>
                <a:cxn ang="0">
                  <a:pos x="T0" y="T1"/>
                </a:cxn>
                <a:cxn ang="0">
                  <a:pos x="T2" y="T3"/>
                </a:cxn>
                <a:cxn ang="0">
                  <a:pos x="T4" y="T5"/>
                </a:cxn>
                <a:cxn ang="0">
                  <a:pos x="T6" y="T7"/>
                </a:cxn>
                <a:cxn ang="0">
                  <a:pos x="T8" y="T9"/>
                </a:cxn>
              </a:cxnLst>
              <a:rect l="0" t="0" r="r" b="b"/>
              <a:pathLst>
                <a:path w="574" h="702">
                  <a:moveTo>
                    <a:pt x="399" y="303"/>
                  </a:moveTo>
                  <a:cubicBezTo>
                    <a:pt x="574" y="605"/>
                    <a:pt x="574" y="605"/>
                    <a:pt x="574" y="605"/>
                  </a:cubicBezTo>
                  <a:cubicBezTo>
                    <a:pt x="407" y="702"/>
                    <a:pt x="193" y="645"/>
                    <a:pt x="97" y="477"/>
                  </a:cubicBezTo>
                  <a:cubicBezTo>
                    <a:pt x="0" y="310"/>
                    <a:pt x="57" y="96"/>
                    <a:pt x="225" y="0"/>
                  </a:cubicBezTo>
                  <a:cubicBezTo>
                    <a:pt x="399" y="303"/>
                    <a:pt x="399" y="303"/>
                    <a:pt x="399" y="303"/>
                  </a:cubicBez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0" name="Freeform 13"/>
            <p:cNvSpPr/>
            <p:nvPr/>
          </p:nvSpPr>
          <p:spPr bwMode="auto">
            <a:xfrm>
              <a:off x="15458" y="6652"/>
              <a:ext cx="2539" cy="3107"/>
            </a:xfrm>
            <a:custGeom>
              <a:avLst/>
              <a:gdLst>
                <a:gd name="T0" fmla="*/ 175 w 574"/>
                <a:gd name="T1" fmla="*/ 303 h 702"/>
                <a:gd name="T2" fmla="*/ 0 w 574"/>
                <a:gd name="T3" fmla="*/ 605 h 702"/>
                <a:gd name="T4" fmla="*/ 478 w 574"/>
                <a:gd name="T5" fmla="*/ 477 h 702"/>
                <a:gd name="T6" fmla="*/ 350 w 574"/>
                <a:gd name="T7" fmla="*/ 0 h 702"/>
                <a:gd name="T8" fmla="*/ 175 w 574"/>
                <a:gd name="T9" fmla="*/ 303 h 702"/>
              </a:gdLst>
              <a:ahLst/>
              <a:cxnLst>
                <a:cxn ang="0">
                  <a:pos x="T0" y="T1"/>
                </a:cxn>
                <a:cxn ang="0">
                  <a:pos x="T2" y="T3"/>
                </a:cxn>
                <a:cxn ang="0">
                  <a:pos x="T4" y="T5"/>
                </a:cxn>
                <a:cxn ang="0">
                  <a:pos x="T6" y="T7"/>
                </a:cxn>
                <a:cxn ang="0">
                  <a:pos x="T8" y="T9"/>
                </a:cxn>
              </a:cxnLst>
              <a:rect l="0" t="0" r="r" b="b"/>
              <a:pathLst>
                <a:path w="574" h="702">
                  <a:moveTo>
                    <a:pt x="175" y="303"/>
                  </a:moveTo>
                  <a:cubicBezTo>
                    <a:pt x="0" y="605"/>
                    <a:pt x="0" y="605"/>
                    <a:pt x="0" y="605"/>
                  </a:cubicBezTo>
                  <a:cubicBezTo>
                    <a:pt x="168" y="702"/>
                    <a:pt x="381" y="645"/>
                    <a:pt x="478" y="477"/>
                  </a:cubicBezTo>
                  <a:cubicBezTo>
                    <a:pt x="574" y="310"/>
                    <a:pt x="517" y="96"/>
                    <a:pt x="350" y="0"/>
                  </a:cubicBezTo>
                  <a:cubicBezTo>
                    <a:pt x="175" y="303"/>
                    <a:pt x="175" y="303"/>
                    <a:pt x="175" y="303"/>
                  </a:cubicBezTo>
                  <a:close/>
                </a:path>
              </a:pathLst>
            </a:custGeom>
            <a:solidFill>
              <a:schemeClr val="accent3"/>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11" name="Group 19"/>
            <p:cNvGrpSpPr/>
            <p:nvPr/>
          </p:nvGrpSpPr>
          <p:grpSpPr>
            <a:xfrm>
              <a:off x="14182" y="3945"/>
              <a:ext cx="918" cy="1050"/>
              <a:chOff x="6326188" y="3460750"/>
              <a:chExt cx="484188" cy="554038"/>
            </a:xfrm>
            <a:solidFill>
              <a:schemeClr val="bg1"/>
            </a:solidFill>
          </p:grpSpPr>
          <p:sp>
            <p:nvSpPr>
              <p:cNvPr id="22"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3"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4"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5"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12" name="Group 24"/>
            <p:cNvGrpSpPr/>
            <p:nvPr/>
          </p:nvGrpSpPr>
          <p:grpSpPr>
            <a:xfrm>
              <a:off x="16507" y="7683"/>
              <a:ext cx="834" cy="1076"/>
              <a:chOff x="10990263" y="4235450"/>
              <a:chExt cx="427037" cy="550863"/>
            </a:xfrm>
            <a:solidFill>
              <a:schemeClr val="bg1"/>
            </a:solidFill>
          </p:grpSpPr>
          <p:sp>
            <p:nvSpPr>
              <p:cNvPr id="19"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0"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1"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13" name="Group 28"/>
            <p:cNvGrpSpPr/>
            <p:nvPr/>
          </p:nvGrpSpPr>
          <p:grpSpPr>
            <a:xfrm>
              <a:off x="11866" y="7824"/>
              <a:ext cx="919" cy="859"/>
              <a:chOff x="3521075" y="5022850"/>
              <a:chExt cx="555625" cy="519113"/>
            </a:xfrm>
            <a:solidFill>
              <a:schemeClr val="bg1"/>
            </a:solidFill>
          </p:grpSpPr>
          <p:sp>
            <p:nvSpPr>
              <p:cNvPr id="17"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8"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14" name="Inhaltsplatzhalter 4"/>
            <p:cNvSpPr txBox="1"/>
            <p:nvPr/>
          </p:nvSpPr>
          <p:spPr>
            <a:xfrm>
              <a:off x="13624" y="5388"/>
              <a:ext cx="2095" cy="38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zh-CN" altLang="en-US" sz="1600" b="1" dirty="0">
                  <a:solidFill>
                    <a:schemeClr val="accent2"/>
                  </a:solidFill>
                  <a:latin typeface="阿里巴巴普惠体" panose="00020600040101010101" pitchFamily="18" charset="-122"/>
                  <a:ea typeface="阿里巴巴普惠体" panose="00020600040101010101" pitchFamily="18" charset="-122"/>
                  <a:sym typeface="思源黑体" panose="020B0500000000000000" pitchFamily="34" charset="-122"/>
                </a:rPr>
                <a:t>单击输入标题</a:t>
              </a:r>
              <a:endParaRPr lang="zh-CN" altLang="en-US" sz="1600" b="1" dirty="0">
                <a:solidFill>
                  <a:schemeClr val="accent2"/>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5" name="Inhaltsplatzhalter 4"/>
            <p:cNvSpPr txBox="1"/>
            <p:nvPr/>
          </p:nvSpPr>
          <p:spPr>
            <a:xfrm rot="3619772">
              <a:off x="12204" y="7613"/>
              <a:ext cx="2095" cy="38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zh-CN" altLang="en-US" sz="1600" b="1" dirty="0">
                  <a:solidFill>
                    <a:schemeClr val="accent1"/>
                  </a:solidFill>
                  <a:latin typeface="阿里巴巴普惠体" panose="00020600040101010101" pitchFamily="18" charset="-122"/>
                  <a:ea typeface="阿里巴巴普惠体" panose="00020600040101010101" pitchFamily="18" charset="-122"/>
                  <a:sym typeface="思源黑体" panose="020B0500000000000000" pitchFamily="34" charset="-122"/>
                </a:rPr>
                <a:t>单击输入标题</a:t>
              </a:r>
              <a:endParaRPr lang="zh-CN" altLang="en-US" sz="1600" b="1" dirty="0">
                <a:solidFill>
                  <a:schemeClr val="accent1"/>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6" name="Inhaltsplatzhalter 4"/>
            <p:cNvSpPr txBox="1"/>
            <p:nvPr/>
          </p:nvSpPr>
          <p:spPr>
            <a:xfrm rot="18000000">
              <a:off x="14881" y="7557"/>
              <a:ext cx="2095" cy="38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zh-CN" altLang="en-US" sz="1600" b="1" dirty="0">
                  <a:solidFill>
                    <a:schemeClr val="accent3"/>
                  </a:solidFill>
                  <a:latin typeface="阿里巴巴普惠体" panose="00020600040101010101" pitchFamily="18" charset="-122"/>
                  <a:ea typeface="阿里巴巴普惠体" panose="00020600040101010101" pitchFamily="18" charset="-122"/>
                  <a:sym typeface="思源黑体" panose="020B0500000000000000" pitchFamily="34" charset="-122"/>
                </a:rPr>
                <a:t>单击输入标题</a:t>
              </a:r>
              <a:endParaRPr lang="zh-CN" altLang="en-US" sz="1600" b="1" dirty="0">
                <a:solidFill>
                  <a:schemeClr val="accent3"/>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32" name="组合 31"/>
          <p:cNvGrpSpPr/>
          <p:nvPr/>
        </p:nvGrpSpPr>
        <p:grpSpPr>
          <a:xfrm>
            <a:off x="1944914" y="1971298"/>
            <a:ext cx="4064000" cy="1234543"/>
            <a:chOff x="6705600" y="1862248"/>
            <a:chExt cx="4064000" cy="1234543"/>
          </a:xfrm>
        </p:grpSpPr>
        <p:sp>
          <p:nvSpPr>
            <p:cNvPr id="33" name="TextBox 41"/>
            <p:cNvSpPr txBox="1"/>
            <p:nvPr/>
          </p:nvSpPr>
          <p:spPr>
            <a:xfrm>
              <a:off x="6953250" y="1862248"/>
              <a:ext cx="3816350" cy="307340"/>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mj-ea"/>
                  <a:ea typeface="+mj-ea"/>
                  <a:cs typeface="阿里巴巴普惠体 B" panose="00020600040101010101" pitchFamily="18" charset="-122"/>
                </a:rPr>
                <a:t>基于机器学习的偏见</a:t>
              </a:r>
              <a:r>
                <a:rPr lang="zh-CN" altLang="en-US" sz="2000" dirty="0">
                  <a:solidFill>
                    <a:schemeClr val="tx1">
                      <a:lumMod val="75000"/>
                      <a:lumOff val="25000"/>
                    </a:schemeClr>
                  </a:solidFill>
                  <a:latin typeface="+mj-ea"/>
                  <a:ea typeface="+mj-ea"/>
                  <a:cs typeface="阿里巴巴普惠体 B" panose="00020600040101010101" pitchFamily="18" charset="-122"/>
                </a:rPr>
                <a:t>检测</a:t>
              </a:r>
              <a:endParaRPr lang="zh-CN" altLang="en-US" sz="2000" dirty="0">
                <a:solidFill>
                  <a:schemeClr val="tx1">
                    <a:lumMod val="75000"/>
                    <a:lumOff val="25000"/>
                  </a:schemeClr>
                </a:solidFill>
                <a:latin typeface="+mj-ea"/>
                <a:ea typeface="+mj-ea"/>
                <a:cs typeface="阿里巴巴普惠体 B" panose="00020600040101010101" pitchFamily="18" charset="-122"/>
              </a:endParaRPr>
            </a:p>
          </p:txBody>
        </p:sp>
        <p:sp>
          <p:nvSpPr>
            <p:cNvPr id="34" name="TextBox 88"/>
            <p:cNvSpPr txBox="1"/>
            <p:nvPr/>
          </p:nvSpPr>
          <p:spPr>
            <a:xfrm>
              <a:off x="6953530" y="2396856"/>
              <a:ext cx="3741792"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点此输入内容或者复制您的内容在这里，通过复制您的文本后在此框。点此输入内容或者复制您的内容在这里，通过复制您的文本后在此框。</a:t>
              </a:r>
              <a:endParaRPr lang="zh-CN" altLang="en-US" sz="1200" dirty="0">
                <a:solidFill>
                  <a:schemeClr val="tx1">
                    <a:lumMod val="50000"/>
                    <a:lumOff val="50000"/>
                  </a:schemeClr>
                </a:solidFill>
                <a:latin typeface="+mn-ea"/>
              </a:endParaRPr>
            </a:p>
          </p:txBody>
        </p:sp>
        <p:cxnSp>
          <p:nvCxnSpPr>
            <p:cNvPr id="35" name="直接连接符 34"/>
            <p:cNvCxnSpPr/>
            <p:nvPr/>
          </p:nvCxnSpPr>
          <p:spPr>
            <a:xfrm>
              <a:off x="6705600" y="1933613"/>
              <a:ext cx="0" cy="1073591"/>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947634" y="4275037"/>
            <a:ext cx="4070350" cy="1185066"/>
            <a:chOff x="6705600" y="1911725"/>
            <a:chExt cx="4070350" cy="1185066"/>
          </a:xfrm>
        </p:grpSpPr>
        <p:sp>
          <p:nvSpPr>
            <p:cNvPr id="37" name="TextBox 41"/>
            <p:cNvSpPr txBox="1"/>
            <p:nvPr/>
          </p:nvSpPr>
          <p:spPr>
            <a:xfrm>
              <a:off x="6953250" y="1911725"/>
              <a:ext cx="3822700" cy="307340"/>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mj-ea"/>
                  <a:ea typeface="+mj-ea"/>
                  <a:cs typeface="阿里巴巴普惠体 B" panose="00020600040101010101" pitchFamily="18" charset="-122"/>
                  <a:sym typeface="+mn-ea"/>
                </a:rPr>
                <a:t>基于深度</a:t>
              </a:r>
              <a:r>
                <a:rPr lang="zh-CN" altLang="en-US" sz="2000" dirty="0">
                  <a:solidFill>
                    <a:schemeClr val="tx1">
                      <a:lumMod val="75000"/>
                      <a:lumOff val="25000"/>
                    </a:schemeClr>
                  </a:solidFill>
                  <a:latin typeface="+mj-ea"/>
                  <a:ea typeface="+mj-ea"/>
                  <a:cs typeface="阿里巴巴普惠体 B" panose="00020600040101010101" pitchFamily="18" charset="-122"/>
                  <a:sym typeface="+mn-ea"/>
                </a:rPr>
                <a:t>学习的偏见检测</a:t>
              </a:r>
              <a:endParaRPr lang="zh-CN" altLang="en-US" sz="2000" dirty="0">
                <a:solidFill>
                  <a:schemeClr val="tx1">
                    <a:lumMod val="75000"/>
                    <a:lumOff val="25000"/>
                  </a:schemeClr>
                </a:solidFill>
                <a:latin typeface="+mj-ea"/>
                <a:ea typeface="+mj-ea"/>
                <a:cs typeface="阿里巴巴普惠体 B" panose="00020600040101010101" pitchFamily="18" charset="-122"/>
              </a:endParaRPr>
            </a:p>
          </p:txBody>
        </p:sp>
        <p:sp>
          <p:nvSpPr>
            <p:cNvPr id="38" name="TextBox 88"/>
            <p:cNvSpPr txBox="1"/>
            <p:nvPr/>
          </p:nvSpPr>
          <p:spPr>
            <a:xfrm>
              <a:off x="6953530" y="2396856"/>
              <a:ext cx="3741792"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点此输入内容或者复制您的内容在这里，通过复制您的文本后在此框。点此输入内容或者复制您的内容在这里，通过复制您的文本后在此框。</a:t>
              </a:r>
              <a:endParaRPr lang="zh-CN" altLang="en-US" sz="1200" dirty="0">
                <a:solidFill>
                  <a:schemeClr val="tx1">
                    <a:lumMod val="50000"/>
                    <a:lumOff val="50000"/>
                  </a:schemeClr>
                </a:solidFill>
                <a:latin typeface="+mn-ea"/>
              </a:endParaRPr>
            </a:p>
          </p:txBody>
        </p:sp>
        <p:cxnSp>
          <p:nvCxnSpPr>
            <p:cNvPr id="39" name="直接连接符 38"/>
            <p:cNvCxnSpPr/>
            <p:nvPr/>
          </p:nvCxnSpPr>
          <p:spPr>
            <a:xfrm>
              <a:off x="6705600" y="1933613"/>
              <a:ext cx="0" cy="1073591"/>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871225" y="1797792"/>
            <a:ext cx="941283" cy="923330"/>
          </a:xfrm>
          <a:prstGeom prst="rect">
            <a:avLst/>
          </a:prstGeom>
          <a:noFill/>
        </p:spPr>
        <p:txBody>
          <a:bodyPr wrap="none" rtlCol="0">
            <a:spAutoFit/>
          </a:bodyPr>
          <a:lstStyle/>
          <a:p>
            <a:r>
              <a:rPr lang="en-US" altLang="zh-CN" sz="5400" dirty="0">
                <a:solidFill>
                  <a:schemeClr val="accent1">
                    <a:alpha val="30000"/>
                  </a:schemeClr>
                </a:solidFill>
                <a:latin typeface="+mj-ea"/>
                <a:ea typeface="+mj-ea"/>
                <a:cs typeface="阿里巴巴普惠体 H" panose="00020600040101010101" pitchFamily="18" charset="-122"/>
              </a:rPr>
              <a:t>01</a:t>
            </a:r>
            <a:endParaRPr lang="zh-CN" altLang="en-US" sz="5400" dirty="0">
              <a:solidFill>
                <a:schemeClr val="accent1">
                  <a:alpha val="30000"/>
                </a:schemeClr>
              </a:solidFill>
              <a:latin typeface="+mj-ea"/>
              <a:ea typeface="+mj-ea"/>
              <a:cs typeface="阿里巴巴普惠体 H" panose="00020600040101010101" pitchFamily="18" charset="-122"/>
            </a:endParaRPr>
          </a:p>
        </p:txBody>
      </p:sp>
      <p:sp>
        <p:nvSpPr>
          <p:cNvPr id="41" name="文本框 40"/>
          <p:cNvSpPr txBox="1"/>
          <p:nvPr/>
        </p:nvSpPr>
        <p:spPr>
          <a:xfrm>
            <a:off x="881436" y="4044965"/>
            <a:ext cx="941283" cy="923330"/>
          </a:xfrm>
          <a:prstGeom prst="rect">
            <a:avLst/>
          </a:prstGeom>
          <a:noFill/>
        </p:spPr>
        <p:txBody>
          <a:bodyPr wrap="none" rtlCol="0">
            <a:spAutoFit/>
          </a:bodyPr>
          <a:lstStyle/>
          <a:p>
            <a:r>
              <a:rPr lang="en-US" altLang="zh-CN" sz="5400" dirty="0">
                <a:solidFill>
                  <a:schemeClr val="accent1">
                    <a:alpha val="30000"/>
                  </a:schemeClr>
                </a:solidFill>
                <a:latin typeface="+mj-ea"/>
                <a:ea typeface="+mj-ea"/>
                <a:cs typeface="阿里巴巴普惠体 H" panose="00020600040101010101" pitchFamily="18" charset="-122"/>
              </a:rPr>
              <a:t>02</a:t>
            </a:r>
            <a:endParaRPr lang="zh-CN" altLang="en-US" sz="5400" dirty="0">
              <a:solidFill>
                <a:schemeClr val="accent1">
                  <a:alpha val="30000"/>
                </a:schemeClr>
              </a:solidFill>
              <a:latin typeface="+mj-ea"/>
              <a:ea typeface="+mj-ea"/>
              <a:cs typeface="阿里巴巴普惠体 H"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anim calcmode="lin" valueType="num">
                                      <p:cBhvr>
                                        <p:cTn id="23" dur="500" fill="hold"/>
                                        <p:tgtEl>
                                          <p:spTgt spid="40"/>
                                        </p:tgtEl>
                                        <p:attrNameLst>
                                          <p:attrName>ppt_x</p:attrName>
                                        </p:attrNameLst>
                                      </p:cBhvr>
                                      <p:tavLst>
                                        <p:tav tm="0">
                                          <p:val>
                                            <p:strVal val="#ppt_x"/>
                                          </p:val>
                                        </p:tav>
                                        <p:tav tm="100000">
                                          <p:val>
                                            <p:strVal val="#ppt_x"/>
                                          </p:val>
                                        </p:tav>
                                      </p:tavLst>
                                    </p:anim>
                                    <p:anim calcmode="lin" valueType="num">
                                      <p:cBhvr>
                                        <p:cTn id="24" dur="500" fill="hold"/>
                                        <p:tgtEl>
                                          <p:spTgt spid="40"/>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anim calcmode="lin" valueType="num">
                                      <p:cBhvr>
                                        <p:cTn id="29" dur="500" fill="hold"/>
                                        <p:tgtEl>
                                          <p:spTgt spid="41"/>
                                        </p:tgtEl>
                                        <p:attrNameLst>
                                          <p:attrName>ppt_x</p:attrName>
                                        </p:attrNameLst>
                                      </p:cBhvr>
                                      <p:tavLst>
                                        <p:tav tm="0">
                                          <p:val>
                                            <p:strVal val="#ppt_x"/>
                                          </p:val>
                                        </p:tav>
                                        <p:tav tm="100000">
                                          <p:val>
                                            <p:strVal val="#ppt_x"/>
                                          </p:val>
                                        </p:tav>
                                      </p:tavLst>
                                    </p:anim>
                                    <p:anim calcmode="lin" valueType="num">
                                      <p:cBhvr>
                                        <p:cTn id="30" dur="500" fill="hold"/>
                                        <p:tgtEl>
                                          <p:spTgt spid="4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anim calcmode="lin" valueType="num">
                                      <p:cBhvr>
                                        <p:cTn id="34" dur="500" fill="hold"/>
                                        <p:tgtEl>
                                          <p:spTgt spid="36"/>
                                        </p:tgtEl>
                                        <p:attrNameLst>
                                          <p:attrName>ppt_x</p:attrName>
                                        </p:attrNameLst>
                                      </p:cBhvr>
                                      <p:tavLst>
                                        <p:tav tm="0">
                                          <p:val>
                                            <p:strVal val="#ppt_x"/>
                                          </p:val>
                                        </p:tav>
                                        <p:tav tm="100000">
                                          <p:val>
                                            <p:strVal val="#ppt_x"/>
                                          </p:val>
                                        </p:tav>
                                      </p:tavLst>
                                    </p:anim>
                                    <p:anim calcmode="lin" valueType="num">
                                      <p:cBhvr>
                                        <p:cTn id="35"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结果</a:t>
            </a:r>
            <a:r>
              <a:rPr lang="zh-CN" altLang="en-US" sz="3200" dirty="0">
                <a:latin typeface="+mj-ea"/>
                <a:ea typeface="+mj-ea"/>
              </a:rPr>
              <a:t>分析</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599222" y="2481356"/>
            <a:ext cx="5284785" cy="1417834"/>
            <a:chOff x="1599222" y="2481356"/>
            <a:chExt cx="5284785" cy="1417834"/>
          </a:xfrm>
        </p:grpSpPr>
        <p:sp>
          <p:nvSpPr>
            <p:cNvPr id="5" name="等腰三角形 4"/>
            <p:cNvSpPr/>
            <p:nvPr/>
          </p:nvSpPr>
          <p:spPr>
            <a:xfrm rot="16200000" flipH="1" flipV="1">
              <a:off x="5563955" y="2579137"/>
              <a:ext cx="1417834" cy="12222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5" idx="3"/>
            </p:cNvCxnSpPr>
            <p:nvPr/>
          </p:nvCxnSpPr>
          <p:spPr>
            <a:xfrm>
              <a:off x="4554047" y="3185347"/>
              <a:ext cx="1107690" cy="4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449273" y="3135422"/>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599222" y="2817098"/>
              <a:ext cx="2708344" cy="996142"/>
              <a:chOff x="1160586" y="2187574"/>
              <a:chExt cx="2708344" cy="996142"/>
            </a:xfrm>
          </p:grpSpPr>
          <p:sp>
            <p:nvSpPr>
              <p:cNvPr id="12" name="TextBox 41"/>
              <p:cNvSpPr txBox="1"/>
              <p:nvPr/>
            </p:nvSpPr>
            <p:spPr>
              <a:xfrm>
                <a:off x="2497111" y="2187574"/>
                <a:ext cx="1371819" cy="246221"/>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pPr algn="r"/>
                <a:r>
                  <a:rPr lang="zh-CN" altLang="en-US" dirty="0"/>
                  <a:t>单击输入标题</a:t>
                </a:r>
                <a:endParaRPr lang="zh-CN" altLang="en-US" dirty="0"/>
              </a:p>
            </p:txBody>
          </p:sp>
          <p:sp>
            <p:nvSpPr>
              <p:cNvPr id="13"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9" name="Group 3"/>
            <p:cNvGrpSpPr/>
            <p:nvPr/>
          </p:nvGrpSpPr>
          <p:grpSpPr>
            <a:xfrm>
              <a:off x="5858557" y="2967967"/>
              <a:ext cx="444612" cy="444610"/>
              <a:chOff x="3692198" y="3649286"/>
              <a:chExt cx="570087" cy="570087"/>
            </a:xfrm>
            <a:solidFill>
              <a:schemeClr val="bg1"/>
            </a:solidFill>
          </p:grpSpPr>
          <p:sp>
            <p:nvSpPr>
              <p:cNvPr id="10" name="Freeform 244"/>
              <p:cNvSpPr>
                <a:spLocks noEditPoints="1"/>
              </p:cNvSpPr>
              <p:nvPr/>
            </p:nvSpPr>
            <p:spPr bwMode="auto">
              <a:xfrm>
                <a:off x="3692198" y="3649286"/>
                <a:ext cx="570087" cy="570087"/>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ln>
            </p:spPr>
            <p:txBody>
              <a:bodyPr vert="horz" wrap="square" lIns="91440" tIns="45720" rIns="91440" bIns="45720" numCol="1" anchor="t" anchorCtr="0" compatLnSpc="1"/>
              <a:lstStyle/>
              <a:p>
                <a:endParaRPr lang="en-US" dirty="0">
                  <a:latin typeface="阿里巴巴普惠体" panose="00020600040101010101" pitchFamily="18" charset="-122"/>
                  <a:ea typeface="阿里巴巴普惠体" panose="00020600040101010101" pitchFamily="18" charset="-122"/>
                  <a:cs typeface="+mn-ea"/>
                  <a:sym typeface="+mn-lt"/>
                </a:endParaRPr>
              </a:p>
            </p:txBody>
          </p:sp>
          <p:sp>
            <p:nvSpPr>
              <p:cNvPr id="11" name="Freeform 245"/>
              <p:cNvSpPr>
                <a:spLocks noEditPoints="1"/>
              </p:cNvSpPr>
              <p:nvPr/>
            </p:nvSpPr>
            <p:spPr bwMode="auto">
              <a:xfrm>
                <a:off x="3861011" y="3820866"/>
                <a:ext cx="232463" cy="229696"/>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ln>
            </p:spPr>
            <p:txBody>
              <a:bodyPr vert="horz" wrap="square" lIns="91440" tIns="45720" rIns="91440" bIns="45720" numCol="1" anchor="t" anchorCtr="0" compatLnSpc="1"/>
              <a:lstStyle/>
              <a:p>
                <a:endParaRPr lang="en-US" dirty="0">
                  <a:latin typeface="阿里巴巴普惠体" panose="00020600040101010101" pitchFamily="18" charset="-122"/>
                  <a:ea typeface="阿里巴巴普惠体" panose="00020600040101010101" pitchFamily="18" charset="-122"/>
                  <a:cs typeface="+mn-ea"/>
                  <a:sym typeface="+mn-lt"/>
                </a:endParaRPr>
              </a:p>
            </p:txBody>
          </p:sp>
        </p:grpSp>
      </p:grpSp>
      <p:grpSp>
        <p:nvGrpSpPr>
          <p:cNvPr id="14" name="组合 13"/>
          <p:cNvGrpSpPr/>
          <p:nvPr/>
        </p:nvGrpSpPr>
        <p:grpSpPr>
          <a:xfrm>
            <a:off x="5661736" y="3406595"/>
            <a:ext cx="5280310" cy="1488737"/>
            <a:chOff x="5661736" y="3406595"/>
            <a:chExt cx="5280310" cy="1488737"/>
          </a:xfrm>
        </p:grpSpPr>
        <p:sp>
          <p:nvSpPr>
            <p:cNvPr id="15" name="等腰三角形 14"/>
            <p:cNvSpPr/>
            <p:nvPr/>
          </p:nvSpPr>
          <p:spPr>
            <a:xfrm rot="16200000">
              <a:off x="5563955" y="3504376"/>
              <a:ext cx="1417834" cy="122227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3"/>
              <a:endCxn id="17" idx="2"/>
            </p:cNvCxnSpPr>
            <p:nvPr/>
          </p:nvCxnSpPr>
          <p:spPr>
            <a:xfrm>
              <a:off x="6884008" y="4115512"/>
              <a:ext cx="1107689" cy="24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991697" y="4065587"/>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8233702" y="3899190"/>
              <a:ext cx="2708344" cy="996142"/>
              <a:chOff x="7944757" y="2717661"/>
              <a:chExt cx="2708344" cy="996142"/>
            </a:xfrm>
          </p:grpSpPr>
          <p:sp>
            <p:nvSpPr>
              <p:cNvPr id="20" name="TextBox 41"/>
              <p:cNvSpPr txBox="1"/>
              <p:nvPr/>
            </p:nvSpPr>
            <p:spPr>
              <a:xfrm>
                <a:off x="7944757" y="2717661"/>
                <a:ext cx="1371819" cy="246221"/>
              </a:xfrm>
              <a:prstGeom prst="rect">
                <a:avLst/>
              </a:prstGeom>
              <a:noFill/>
            </p:spPr>
            <p:txBody>
              <a:bodyPr wrap="square" lIns="0" tIns="0" rIns="0" bIns="0" rtlCol="0" anchor="t">
                <a:spAutoFit/>
              </a:bodyPr>
              <a:lstStyle/>
              <a:p>
                <a:pPr defTabSz="1375410"/>
                <a:r>
                  <a:rPr lang="zh-CN" altLang="en-US" sz="16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1600" dirty="0">
                  <a:solidFill>
                    <a:schemeClr val="tx1">
                      <a:lumMod val="75000"/>
                      <a:lumOff val="25000"/>
                    </a:schemeClr>
                  </a:solidFill>
                  <a:latin typeface="+mj-ea"/>
                  <a:ea typeface="+mj-ea"/>
                  <a:cs typeface="阿里巴巴普惠体 B" panose="00020600040101010101" pitchFamily="18" charset="-122"/>
                </a:endParaRPr>
              </a:p>
            </p:txBody>
          </p:sp>
          <p:sp>
            <p:nvSpPr>
              <p:cNvPr id="21"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
          <p:nvSpPr>
            <p:cNvPr id="19" name="Freeform 64"/>
            <p:cNvSpPr>
              <a:spLocks noEditPoints="1"/>
            </p:cNvSpPr>
            <p:nvPr/>
          </p:nvSpPr>
          <p:spPr bwMode="auto">
            <a:xfrm>
              <a:off x="6255470" y="3941196"/>
              <a:ext cx="424054" cy="408429"/>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121920" tIns="60960" rIns="121920" bIns="60960" numCol="1" anchor="t" anchorCtr="0" compatLnSpc="1"/>
            <a:lstStyle/>
            <a:p>
              <a:endParaRPr lang="en-US" sz="2400" dirty="0">
                <a:latin typeface="阿里巴巴普惠体" panose="00020600040101010101" pitchFamily="18" charset="-122"/>
                <a:ea typeface="阿里巴巴普惠体" panose="00020600040101010101" pitchFamily="18" charset="-122"/>
              </a:endParaRPr>
            </a:p>
          </p:txBody>
        </p:sp>
      </p:grpSp>
      <p:grpSp>
        <p:nvGrpSpPr>
          <p:cNvPr id="22" name="组合 21"/>
          <p:cNvGrpSpPr/>
          <p:nvPr/>
        </p:nvGrpSpPr>
        <p:grpSpPr>
          <a:xfrm>
            <a:off x="1599222" y="4331835"/>
            <a:ext cx="5284785" cy="1417834"/>
            <a:chOff x="1599222" y="4331835"/>
            <a:chExt cx="5284785" cy="1417834"/>
          </a:xfrm>
        </p:grpSpPr>
        <p:sp>
          <p:nvSpPr>
            <p:cNvPr id="23" name="等腰三角形 22"/>
            <p:cNvSpPr/>
            <p:nvPr/>
          </p:nvSpPr>
          <p:spPr>
            <a:xfrm rot="16200000" flipH="1" flipV="1">
              <a:off x="5563955" y="4429616"/>
              <a:ext cx="1417834" cy="12222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endCxn id="23" idx="3"/>
            </p:cNvCxnSpPr>
            <p:nvPr/>
          </p:nvCxnSpPr>
          <p:spPr>
            <a:xfrm>
              <a:off x="4554046" y="5033362"/>
              <a:ext cx="1107691" cy="73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449273" y="4983437"/>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1599222" y="4699181"/>
              <a:ext cx="2708344" cy="996142"/>
              <a:chOff x="1160586" y="2187574"/>
              <a:chExt cx="2708344" cy="996142"/>
            </a:xfrm>
          </p:grpSpPr>
          <p:sp>
            <p:nvSpPr>
              <p:cNvPr id="28" name="TextBox 41"/>
              <p:cNvSpPr txBox="1"/>
              <p:nvPr/>
            </p:nvSpPr>
            <p:spPr>
              <a:xfrm>
                <a:off x="2497111" y="2187574"/>
                <a:ext cx="1371819" cy="246221"/>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pPr algn="r"/>
                <a:r>
                  <a:rPr lang="zh-CN" altLang="en-US" dirty="0"/>
                  <a:t>单击输入标题</a:t>
                </a:r>
                <a:endParaRPr lang="zh-CN" altLang="en-US" dirty="0"/>
              </a:p>
            </p:txBody>
          </p:sp>
          <p:sp>
            <p:nvSpPr>
              <p:cNvPr id="29"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
          <p:nvSpPr>
            <p:cNvPr id="27" name="Freeform 72"/>
            <p:cNvSpPr>
              <a:spLocks noEditPoints="1"/>
            </p:cNvSpPr>
            <p:nvPr/>
          </p:nvSpPr>
          <p:spPr bwMode="auto">
            <a:xfrm>
              <a:off x="5873445" y="4815112"/>
              <a:ext cx="399427" cy="436500"/>
            </a:xfrm>
            <a:custGeom>
              <a:avLst/>
              <a:gdLst/>
              <a:ahLst/>
              <a:cxnLst>
                <a:cxn ang="0">
                  <a:pos x="109" y="98"/>
                </a:cxn>
                <a:cxn ang="0">
                  <a:pos x="115" y="93"/>
                </a:cxn>
                <a:cxn ang="0">
                  <a:pos x="107" y="84"/>
                </a:cxn>
                <a:cxn ang="0">
                  <a:pos x="114" y="57"/>
                </a:cxn>
                <a:cxn ang="0">
                  <a:pos x="57" y="0"/>
                </a:cxn>
                <a:cxn ang="0">
                  <a:pos x="0" y="57"/>
                </a:cxn>
                <a:cxn ang="0">
                  <a:pos x="57" y="113"/>
                </a:cxn>
                <a:cxn ang="0">
                  <a:pos x="76" y="110"/>
                </a:cxn>
                <a:cxn ang="0">
                  <a:pos x="84" y="119"/>
                </a:cxn>
                <a:cxn ang="0">
                  <a:pos x="91" y="113"/>
                </a:cxn>
                <a:cxn ang="0">
                  <a:pos x="129" y="158"/>
                </a:cxn>
                <a:cxn ang="0">
                  <a:pos x="147" y="143"/>
                </a:cxn>
                <a:cxn ang="0">
                  <a:pos x="109" y="98"/>
                </a:cxn>
                <a:cxn ang="0">
                  <a:pos x="24" y="57"/>
                </a:cxn>
                <a:cxn ang="0">
                  <a:pos x="57" y="24"/>
                </a:cxn>
                <a:cxn ang="0">
                  <a:pos x="90" y="57"/>
                </a:cxn>
                <a:cxn ang="0">
                  <a:pos x="57" y="90"/>
                </a:cxn>
                <a:cxn ang="0">
                  <a:pos x="24" y="57"/>
                </a:cxn>
              </a:cxnLst>
              <a:rect l="0" t="0" r="r" b="b"/>
              <a:pathLst>
                <a:path w="147" h="158">
                  <a:moveTo>
                    <a:pt x="109" y="98"/>
                  </a:moveTo>
                  <a:cubicBezTo>
                    <a:pt x="115" y="93"/>
                    <a:pt x="115" y="93"/>
                    <a:pt x="115" y="93"/>
                  </a:cubicBezTo>
                  <a:cubicBezTo>
                    <a:pt x="107" y="84"/>
                    <a:pt x="107" y="84"/>
                    <a:pt x="107" y="84"/>
                  </a:cubicBezTo>
                  <a:cubicBezTo>
                    <a:pt x="111" y="76"/>
                    <a:pt x="114" y="67"/>
                    <a:pt x="114" y="57"/>
                  </a:cubicBezTo>
                  <a:cubicBezTo>
                    <a:pt x="114" y="26"/>
                    <a:pt x="88" y="0"/>
                    <a:pt x="57" y="0"/>
                  </a:cubicBezTo>
                  <a:cubicBezTo>
                    <a:pt x="26" y="0"/>
                    <a:pt x="0" y="26"/>
                    <a:pt x="0" y="57"/>
                  </a:cubicBezTo>
                  <a:cubicBezTo>
                    <a:pt x="0" y="88"/>
                    <a:pt x="26" y="113"/>
                    <a:pt x="57" y="113"/>
                  </a:cubicBezTo>
                  <a:cubicBezTo>
                    <a:pt x="64" y="113"/>
                    <a:pt x="70" y="112"/>
                    <a:pt x="76" y="110"/>
                  </a:cubicBezTo>
                  <a:cubicBezTo>
                    <a:pt x="84" y="119"/>
                    <a:pt x="84" y="119"/>
                    <a:pt x="84" y="119"/>
                  </a:cubicBezTo>
                  <a:cubicBezTo>
                    <a:pt x="91" y="113"/>
                    <a:pt x="91" y="113"/>
                    <a:pt x="91" y="113"/>
                  </a:cubicBezTo>
                  <a:cubicBezTo>
                    <a:pt x="129" y="158"/>
                    <a:pt x="129" y="158"/>
                    <a:pt x="129" y="158"/>
                  </a:cubicBezTo>
                  <a:cubicBezTo>
                    <a:pt x="147" y="143"/>
                    <a:pt x="147" y="143"/>
                    <a:pt x="147" y="143"/>
                  </a:cubicBezTo>
                  <a:lnTo>
                    <a:pt x="109" y="98"/>
                  </a:lnTo>
                  <a:close/>
                  <a:moveTo>
                    <a:pt x="24" y="57"/>
                  </a:moveTo>
                  <a:cubicBezTo>
                    <a:pt x="24" y="39"/>
                    <a:pt x="39" y="24"/>
                    <a:pt x="57" y="24"/>
                  </a:cubicBezTo>
                  <a:cubicBezTo>
                    <a:pt x="75" y="24"/>
                    <a:pt x="90" y="39"/>
                    <a:pt x="90" y="57"/>
                  </a:cubicBezTo>
                  <a:cubicBezTo>
                    <a:pt x="90" y="75"/>
                    <a:pt x="75" y="90"/>
                    <a:pt x="57" y="90"/>
                  </a:cubicBezTo>
                  <a:cubicBezTo>
                    <a:pt x="39" y="90"/>
                    <a:pt x="24" y="75"/>
                    <a:pt x="24" y="57"/>
                  </a:cubicBezTo>
                  <a:close/>
                </a:path>
              </a:pathLst>
            </a:custGeom>
            <a:solidFill>
              <a:srgbClr val="FFFFFF"/>
            </a:solidFill>
            <a:ln w="9525">
              <a:noFill/>
              <a:round/>
            </a:ln>
          </p:spPr>
          <p:txBody>
            <a:bodyPr vert="horz" wrap="square" lIns="121920" tIns="60960" rIns="121920" bIns="60960" numCol="1" anchor="t" anchorCtr="0" compatLnSpc="1"/>
            <a:lstStyle/>
            <a:p>
              <a:endParaRPr lang="en-US" sz="2400" dirty="0">
                <a:latin typeface="阿里巴巴普惠体" panose="00020600040101010101" pitchFamily="18" charset="-122"/>
                <a:ea typeface="阿里巴巴普惠体" panose="00020600040101010101" pitchFamily="18" charset="-122"/>
              </a:endParaRPr>
            </a:p>
          </p:txBody>
        </p:sp>
      </p:grpSp>
      <p:grpSp>
        <p:nvGrpSpPr>
          <p:cNvPr id="30" name="组合 29"/>
          <p:cNvGrpSpPr/>
          <p:nvPr/>
        </p:nvGrpSpPr>
        <p:grpSpPr>
          <a:xfrm>
            <a:off x="5661736" y="1556117"/>
            <a:ext cx="5280310" cy="1495123"/>
            <a:chOff x="5661736" y="1556117"/>
            <a:chExt cx="5280310" cy="1495123"/>
          </a:xfrm>
        </p:grpSpPr>
        <p:grpSp>
          <p:nvGrpSpPr>
            <p:cNvPr id="31" name="组合 30"/>
            <p:cNvGrpSpPr/>
            <p:nvPr/>
          </p:nvGrpSpPr>
          <p:grpSpPr>
            <a:xfrm>
              <a:off x="8233702" y="2055098"/>
              <a:ext cx="2708344" cy="996142"/>
              <a:chOff x="7944757" y="2717661"/>
              <a:chExt cx="2708344" cy="996142"/>
            </a:xfrm>
          </p:grpSpPr>
          <p:sp>
            <p:nvSpPr>
              <p:cNvPr id="36" name="TextBox 41"/>
              <p:cNvSpPr txBox="1"/>
              <p:nvPr/>
            </p:nvSpPr>
            <p:spPr>
              <a:xfrm>
                <a:off x="7944757" y="2717661"/>
                <a:ext cx="1371819" cy="246221"/>
              </a:xfrm>
              <a:prstGeom prst="rect">
                <a:avLst/>
              </a:prstGeom>
              <a:noFill/>
            </p:spPr>
            <p:txBody>
              <a:bodyPr wrap="square" lIns="0" tIns="0" rIns="0" bIns="0" rtlCol="0" anchor="t">
                <a:spAutoFit/>
              </a:bodyPr>
              <a:lstStyle/>
              <a:p>
                <a:pPr defTabSz="1375410"/>
                <a:r>
                  <a:rPr lang="zh-CN" altLang="en-US" sz="16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1600" dirty="0">
                  <a:solidFill>
                    <a:schemeClr val="tx1">
                      <a:lumMod val="75000"/>
                      <a:lumOff val="25000"/>
                    </a:schemeClr>
                  </a:solidFill>
                  <a:latin typeface="+mj-ea"/>
                  <a:ea typeface="+mj-ea"/>
                  <a:cs typeface="阿里巴巴普惠体 B" panose="00020600040101010101" pitchFamily="18" charset="-122"/>
                </a:endParaRPr>
              </a:p>
            </p:txBody>
          </p:sp>
          <p:sp>
            <p:nvSpPr>
              <p:cNvPr id="37"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
          <p:nvSpPr>
            <p:cNvPr id="32" name="等腰三角形 31"/>
            <p:cNvSpPr/>
            <p:nvPr/>
          </p:nvSpPr>
          <p:spPr>
            <a:xfrm rot="16200000">
              <a:off x="5563955" y="1653898"/>
              <a:ext cx="1417834" cy="122227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a:stCxn id="32" idx="3"/>
              <a:endCxn id="34" idx="2"/>
            </p:cNvCxnSpPr>
            <p:nvPr/>
          </p:nvCxnSpPr>
          <p:spPr>
            <a:xfrm>
              <a:off x="6884008" y="2265034"/>
              <a:ext cx="1107689" cy="11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991697" y="2213768"/>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119"/>
            <p:cNvSpPr>
              <a:spLocks noEditPoints="1"/>
            </p:cNvSpPr>
            <p:nvPr/>
          </p:nvSpPr>
          <p:spPr bwMode="auto">
            <a:xfrm>
              <a:off x="6272872" y="2020555"/>
              <a:ext cx="426244" cy="467366"/>
            </a:xfrm>
            <a:custGeom>
              <a:avLst/>
              <a:gdLst/>
              <a:ahLst/>
              <a:cxnLst>
                <a:cxn ang="0">
                  <a:pos x="4" y="85"/>
                </a:cxn>
                <a:cxn ang="0">
                  <a:pos x="33" y="107"/>
                </a:cxn>
                <a:cxn ang="0">
                  <a:pos x="40" y="110"/>
                </a:cxn>
                <a:cxn ang="0">
                  <a:pos x="48" y="106"/>
                </a:cxn>
                <a:cxn ang="0">
                  <a:pos x="102" y="36"/>
                </a:cxn>
                <a:cxn ang="0">
                  <a:pos x="102" y="35"/>
                </a:cxn>
                <a:cxn ang="0">
                  <a:pos x="96" y="22"/>
                </a:cxn>
                <a:cxn ang="0">
                  <a:pos x="70" y="3"/>
                </a:cxn>
                <a:cxn ang="0">
                  <a:pos x="62" y="0"/>
                </a:cxn>
                <a:cxn ang="0">
                  <a:pos x="54" y="2"/>
                </a:cxn>
                <a:cxn ang="0">
                  <a:pos x="2" y="71"/>
                </a:cxn>
                <a:cxn ang="0">
                  <a:pos x="1" y="71"/>
                </a:cxn>
                <a:cxn ang="0">
                  <a:pos x="1" y="79"/>
                </a:cxn>
                <a:cxn ang="0">
                  <a:pos x="1" y="82"/>
                </a:cxn>
                <a:cxn ang="0">
                  <a:pos x="4" y="85"/>
                </a:cxn>
                <a:cxn ang="0">
                  <a:pos x="53" y="9"/>
                </a:cxn>
                <a:cxn ang="0">
                  <a:pos x="63" y="4"/>
                </a:cxn>
                <a:cxn ang="0">
                  <a:pos x="71" y="7"/>
                </a:cxn>
                <a:cxn ang="0">
                  <a:pos x="92" y="22"/>
                </a:cxn>
                <a:cxn ang="0">
                  <a:pos x="98" y="31"/>
                </a:cxn>
                <a:cxn ang="0">
                  <a:pos x="97" y="36"/>
                </a:cxn>
                <a:cxn ang="0">
                  <a:pos x="97" y="36"/>
                </a:cxn>
                <a:cxn ang="0">
                  <a:pos x="97" y="36"/>
                </a:cxn>
                <a:cxn ang="0">
                  <a:pos x="96" y="37"/>
                </a:cxn>
                <a:cxn ang="0">
                  <a:pos x="94" y="40"/>
                </a:cxn>
                <a:cxn ang="0">
                  <a:pos x="94" y="40"/>
                </a:cxn>
                <a:cxn ang="0">
                  <a:pos x="95" y="38"/>
                </a:cxn>
                <a:cxn ang="0">
                  <a:pos x="95" y="39"/>
                </a:cxn>
                <a:cxn ang="0">
                  <a:pos x="94" y="40"/>
                </a:cxn>
                <a:cxn ang="0">
                  <a:pos x="76" y="64"/>
                </a:cxn>
                <a:cxn ang="0">
                  <a:pos x="73" y="62"/>
                </a:cxn>
                <a:cxn ang="0">
                  <a:pos x="73" y="62"/>
                </a:cxn>
                <a:cxn ang="0">
                  <a:pos x="41" y="37"/>
                </a:cxn>
                <a:cxn ang="0">
                  <a:pos x="35" y="33"/>
                </a:cxn>
                <a:cxn ang="0">
                  <a:pos x="53" y="9"/>
                </a:cxn>
              </a:cxnLst>
              <a:rect l="0" t="0" r="r" b="b"/>
              <a:pathLst>
                <a:path w="102" h="110">
                  <a:moveTo>
                    <a:pt x="4" y="85"/>
                  </a:moveTo>
                  <a:cubicBezTo>
                    <a:pt x="33" y="107"/>
                    <a:pt x="33" y="107"/>
                    <a:pt x="33" y="107"/>
                  </a:cubicBezTo>
                  <a:cubicBezTo>
                    <a:pt x="35" y="109"/>
                    <a:pt x="37" y="110"/>
                    <a:pt x="40" y="110"/>
                  </a:cubicBezTo>
                  <a:cubicBezTo>
                    <a:pt x="43" y="110"/>
                    <a:pt x="46" y="108"/>
                    <a:pt x="48" y="106"/>
                  </a:cubicBezTo>
                  <a:cubicBezTo>
                    <a:pt x="102" y="36"/>
                    <a:pt x="102" y="36"/>
                    <a:pt x="102" y="36"/>
                  </a:cubicBezTo>
                  <a:cubicBezTo>
                    <a:pt x="102" y="35"/>
                    <a:pt x="102" y="35"/>
                    <a:pt x="102" y="35"/>
                  </a:cubicBezTo>
                  <a:cubicBezTo>
                    <a:pt x="101" y="31"/>
                    <a:pt x="100" y="25"/>
                    <a:pt x="96" y="22"/>
                  </a:cubicBezTo>
                  <a:cubicBezTo>
                    <a:pt x="70" y="3"/>
                    <a:pt x="70" y="3"/>
                    <a:pt x="70" y="3"/>
                  </a:cubicBezTo>
                  <a:cubicBezTo>
                    <a:pt x="68" y="1"/>
                    <a:pt x="65" y="0"/>
                    <a:pt x="62" y="0"/>
                  </a:cubicBezTo>
                  <a:cubicBezTo>
                    <a:pt x="58" y="0"/>
                    <a:pt x="56" y="1"/>
                    <a:pt x="54" y="2"/>
                  </a:cubicBezTo>
                  <a:cubicBezTo>
                    <a:pt x="2" y="71"/>
                    <a:pt x="2" y="71"/>
                    <a:pt x="2" y="71"/>
                  </a:cubicBezTo>
                  <a:cubicBezTo>
                    <a:pt x="2" y="71"/>
                    <a:pt x="2" y="71"/>
                    <a:pt x="1" y="71"/>
                  </a:cubicBezTo>
                  <a:cubicBezTo>
                    <a:pt x="1" y="73"/>
                    <a:pt x="0" y="75"/>
                    <a:pt x="1" y="79"/>
                  </a:cubicBezTo>
                  <a:cubicBezTo>
                    <a:pt x="1" y="81"/>
                    <a:pt x="1" y="81"/>
                    <a:pt x="1" y="82"/>
                  </a:cubicBezTo>
                  <a:cubicBezTo>
                    <a:pt x="2" y="83"/>
                    <a:pt x="3" y="84"/>
                    <a:pt x="4" y="85"/>
                  </a:cubicBezTo>
                  <a:close/>
                  <a:moveTo>
                    <a:pt x="53" y="9"/>
                  </a:moveTo>
                  <a:cubicBezTo>
                    <a:pt x="55" y="6"/>
                    <a:pt x="59" y="4"/>
                    <a:pt x="63" y="4"/>
                  </a:cubicBezTo>
                  <a:cubicBezTo>
                    <a:pt x="66" y="4"/>
                    <a:pt x="69" y="5"/>
                    <a:pt x="71" y="7"/>
                  </a:cubicBezTo>
                  <a:cubicBezTo>
                    <a:pt x="92" y="22"/>
                    <a:pt x="92" y="22"/>
                    <a:pt x="92" y="22"/>
                  </a:cubicBezTo>
                  <a:cubicBezTo>
                    <a:pt x="96" y="25"/>
                    <a:pt x="98" y="28"/>
                    <a:pt x="98" y="31"/>
                  </a:cubicBezTo>
                  <a:cubicBezTo>
                    <a:pt x="98" y="33"/>
                    <a:pt x="97" y="35"/>
                    <a:pt x="97" y="36"/>
                  </a:cubicBezTo>
                  <a:cubicBezTo>
                    <a:pt x="97" y="36"/>
                    <a:pt x="97" y="36"/>
                    <a:pt x="97" y="36"/>
                  </a:cubicBezTo>
                  <a:cubicBezTo>
                    <a:pt x="97" y="36"/>
                    <a:pt x="97" y="36"/>
                    <a:pt x="97" y="36"/>
                  </a:cubicBezTo>
                  <a:cubicBezTo>
                    <a:pt x="96" y="37"/>
                    <a:pt x="96" y="37"/>
                    <a:pt x="96" y="37"/>
                  </a:cubicBezTo>
                  <a:cubicBezTo>
                    <a:pt x="94" y="40"/>
                    <a:pt x="94" y="40"/>
                    <a:pt x="94" y="40"/>
                  </a:cubicBezTo>
                  <a:cubicBezTo>
                    <a:pt x="94" y="40"/>
                    <a:pt x="94" y="40"/>
                    <a:pt x="94" y="40"/>
                  </a:cubicBezTo>
                  <a:cubicBezTo>
                    <a:pt x="95" y="40"/>
                    <a:pt x="95" y="39"/>
                    <a:pt x="95" y="38"/>
                  </a:cubicBezTo>
                  <a:cubicBezTo>
                    <a:pt x="95" y="38"/>
                    <a:pt x="95" y="39"/>
                    <a:pt x="95" y="39"/>
                  </a:cubicBezTo>
                  <a:cubicBezTo>
                    <a:pt x="94" y="40"/>
                    <a:pt x="94" y="40"/>
                    <a:pt x="94" y="40"/>
                  </a:cubicBezTo>
                  <a:cubicBezTo>
                    <a:pt x="76" y="64"/>
                    <a:pt x="76" y="64"/>
                    <a:pt x="76" y="64"/>
                  </a:cubicBezTo>
                  <a:cubicBezTo>
                    <a:pt x="73" y="62"/>
                    <a:pt x="73" y="62"/>
                    <a:pt x="73" y="62"/>
                  </a:cubicBezTo>
                  <a:cubicBezTo>
                    <a:pt x="73" y="62"/>
                    <a:pt x="73" y="62"/>
                    <a:pt x="73" y="62"/>
                  </a:cubicBezTo>
                  <a:cubicBezTo>
                    <a:pt x="41" y="37"/>
                    <a:pt x="41" y="37"/>
                    <a:pt x="41" y="37"/>
                  </a:cubicBezTo>
                  <a:cubicBezTo>
                    <a:pt x="35" y="33"/>
                    <a:pt x="35" y="33"/>
                    <a:pt x="35" y="33"/>
                  </a:cubicBezTo>
                  <a:lnTo>
                    <a:pt x="53" y="9"/>
                  </a:lnTo>
                  <a:close/>
                </a:path>
              </a:pathLst>
            </a:custGeom>
            <a:solidFill>
              <a:srgbClr val="FFFFFF"/>
            </a:solidFill>
            <a:ln w="9525">
              <a:noFill/>
              <a:round/>
            </a:ln>
          </p:spPr>
          <p:txBody>
            <a:bodyPr vert="horz" wrap="square" lIns="121920" tIns="60960" rIns="121920" bIns="60960" numCol="1" anchor="t" anchorCtr="0" compatLnSpc="1"/>
            <a:lstStyle/>
            <a:p>
              <a:endParaRPr lang="en-US" sz="2400" dirty="0">
                <a:latin typeface="阿里巴巴普惠体" panose="00020600040101010101" pitchFamily="18" charset="-122"/>
                <a:ea typeface="阿里巴巴普惠体" panose="00020600040101010101"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1487" y="2431871"/>
            <a:ext cx="6762750" cy="1200329"/>
          </a:xfrm>
          <a:prstGeom prst="rect">
            <a:avLst/>
          </a:prstGeom>
          <a:noFill/>
        </p:spPr>
        <p:txBody>
          <a:bodyPr wrap="square">
            <a:spAutoFit/>
          </a:bodyPr>
          <a:lstStyle/>
          <a:p>
            <a:r>
              <a:rPr lang="zh-CN" altLang="en-US" sz="7200" dirty="0">
                <a:latin typeface="+mj-ea"/>
                <a:ea typeface="+mj-ea"/>
              </a:rPr>
              <a:t>关键技术与难点</a:t>
            </a:r>
            <a:endParaRPr lang="zh-CN" altLang="en-US" sz="7200" dirty="0">
              <a:latin typeface="+mj-ea"/>
              <a:ea typeface="+mj-ea"/>
            </a:endParaRPr>
          </a:p>
        </p:txBody>
      </p:sp>
      <p:sp>
        <p:nvSpPr>
          <p:cNvPr id="2" name="椭圆 1"/>
          <p:cNvSpPr/>
          <p:nvPr/>
        </p:nvSpPr>
        <p:spPr>
          <a:xfrm>
            <a:off x="1254919" y="2133600"/>
            <a:ext cx="2697956" cy="26979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mj-ea"/>
                <a:ea typeface="+mj-ea"/>
              </a:rPr>
              <a:t>04</a:t>
            </a:r>
            <a:endParaRPr lang="zh-CN" altLang="en-US" sz="9600" dirty="0">
              <a:latin typeface="+mj-ea"/>
              <a:ea typeface="+mj-ea"/>
            </a:endParaRPr>
          </a:p>
        </p:txBody>
      </p:sp>
      <p:cxnSp>
        <p:nvCxnSpPr>
          <p:cNvPr id="4" name="直接连接符 3"/>
          <p:cNvCxnSpPr/>
          <p:nvPr/>
        </p:nvCxnSpPr>
        <p:spPr>
          <a:xfrm>
            <a:off x="4381500" y="3632200"/>
            <a:ext cx="5791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52925" y="3831398"/>
            <a:ext cx="5391483" cy="646331"/>
          </a:xfrm>
          <a:prstGeom prst="rect">
            <a:avLst/>
          </a:prstGeom>
          <a:noFill/>
        </p:spPr>
        <p:txBody>
          <a:bodyPr wrap="square">
            <a:spAutoFit/>
          </a:bodyPr>
          <a:lstStyle/>
          <a:p>
            <a:r>
              <a:rPr lang="zh-CN" altLang="en-US" sz="1200" dirty="0">
                <a:solidFill>
                  <a:schemeClr val="bg1">
                    <a:lumMod val="50000"/>
                  </a:schemeClr>
                </a:solidFill>
                <a:cs typeface="+mn-ea"/>
                <a:sym typeface="+mn-lt"/>
              </a:rPr>
              <a:t>WORK REPORT BUSINESS REPORT GENERAL BUSINESS STYLE MONTHLY REPORT ANNUAL REPORT BUSINESS PLAN PROJECT PLAN PROJECT REPORT COMPLETION REPORT</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bldLvl="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custDataLst>
              <p:tags r:id="rId1"/>
            </p:custDataLst>
          </p:nvPr>
        </p:nvGrpSpPr>
        <p:grpSpPr>
          <a:xfrm>
            <a:off x="5747917" y="1100129"/>
            <a:ext cx="3729233" cy="823644"/>
            <a:chOff x="1641677" y="2546292"/>
            <a:chExt cx="3729233" cy="823644"/>
          </a:xfrm>
        </p:grpSpPr>
        <p:sp>
          <p:nvSpPr>
            <p:cNvPr id="5" name="椭圆 4"/>
            <p:cNvSpPr/>
            <p:nvPr>
              <p:custDataLst>
                <p:tags r:id="rId2"/>
              </p:custDataLst>
            </p:nvPr>
          </p:nvSpPr>
          <p:spPr>
            <a:xfrm>
              <a:off x="1641677" y="2555817"/>
              <a:ext cx="764973" cy="764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j-ea"/>
                  <a:ea typeface="+mj-ea"/>
                </a:rPr>
                <a:t>01</a:t>
              </a:r>
              <a:endParaRPr lang="zh-CN" altLang="en-US" sz="2000" dirty="0">
                <a:latin typeface="+mj-ea"/>
                <a:ea typeface="+mj-ea"/>
              </a:endParaRPr>
            </a:p>
          </p:txBody>
        </p:sp>
        <p:grpSp>
          <p:nvGrpSpPr>
            <p:cNvPr id="15" name="组合 14"/>
            <p:cNvGrpSpPr/>
            <p:nvPr/>
          </p:nvGrpSpPr>
          <p:grpSpPr>
            <a:xfrm>
              <a:off x="2499122" y="2546292"/>
              <a:ext cx="2871788" cy="823644"/>
              <a:chOff x="2851547" y="2509361"/>
              <a:chExt cx="2871788" cy="823644"/>
            </a:xfrm>
          </p:grpSpPr>
          <p:sp>
            <p:nvSpPr>
              <p:cNvPr id="8" name="文本框 7"/>
              <p:cNvSpPr txBox="1"/>
              <p:nvPr>
                <p:custDataLst>
                  <p:tags r:id="rId3"/>
                </p:custDataLst>
              </p:nvPr>
            </p:nvSpPr>
            <p:spPr>
              <a:xfrm>
                <a:off x="2851547" y="2509361"/>
                <a:ext cx="2871788" cy="521970"/>
              </a:xfrm>
              <a:prstGeom prst="rect">
                <a:avLst/>
              </a:prstGeom>
              <a:noFill/>
            </p:spPr>
            <p:txBody>
              <a:bodyPr wrap="square">
                <a:spAutoFit/>
              </a:bodyPr>
              <a:lstStyle/>
              <a:p>
                <a:r>
                  <a:rPr lang="zh-CN" altLang="en-US" sz="2800" dirty="0">
                    <a:latin typeface="+mj-ea"/>
                    <a:ea typeface="+mj-ea"/>
                  </a:rPr>
                  <a:t>项目</a:t>
                </a:r>
                <a:r>
                  <a:rPr lang="zh-CN" altLang="en-US" sz="2800" dirty="0">
                    <a:latin typeface="+mj-ea"/>
                    <a:ea typeface="+mj-ea"/>
                  </a:rPr>
                  <a:t>综述</a:t>
                </a:r>
                <a:endParaRPr lang="zh-CN" altLang="en-US" sz="2800" dirty="0">
                  <a:latin typeface="+mj-ea"/>
                  <a:ea typeface="+mj-ea"/>
                </a:endParaRPr>
              </a:p>
            </p:txBody>
          </p:sp>
          <p:sp>
            <p:nvSpPr>
              <p:cNvPr id="14" name="文本框 13"/>
              <p:cNvSpPr txBox="1"/>
              <p:nvPr>
                <p:custDataLst>
                  <p:tags r:id="rId4"/>
                </p:custDataLst>
              </p:nvPr>
            </p:nvSpPr>
            <p:spPr>
              <a:xfrm>
                <a:off x="2851547" y="3056006"/>
                <a:ext cx="2100882" cy="276999"/>
              </a:xfrm>
              <a:prstGeom prst="rect">
                <a:avLst/>
              </a:prstGeom>
              <a:noFill/>
            </p:spPr>
            <p:txBody>
              <a:bodyPr wrap="square">
                <a:spAutoFit/>
              </a:bodyPr>
              <a:lstStyle/>
              <a:p>
                <a:r>
                  <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Full in the text of here</a:t>
                </a:r>
                <a:endPar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grpSp>
        <p:nvGrpSpPr>
          <p:cNvPr id="2" name="组合 1"/>
          <p:cNvGrpSpPr/>
          <p:nvPr/>
        </p:nvGrpSpPr>
        <p:grpSpPr>
          <a:xfrm>
            <a:off x="1462155" y="2705725"/>
            <a:ext cx="2871788" cy="1934520"/>
            <a:chOff x="1462155" y="2705725"/>
            <a:chExt cx="2871788" cy="1934520"/>
          </a:xfrm>
        </p:grpSpPr>
        <p:sp>
          <p:nvSpPr>
            <p:cNvPr id="4" name="文本框 3"/>
            <p:cNvSpPr txBox="1"/>
            <p:nvPr/>
          </p:nvSpPr>
          <p:spPr>
            <a:xfrm>
              <a:off x="1462155" y="2705725"/>
              <a:ext cx="2871788" cy="1446550"/>
            </a:xfrm>
            <a:prstGeom prst="rect">
              <a:avLst/>
            </a:prstGeom>
            <a:noFill/>
          </p:spPr>
          <p:txBody>
            <a:bodyPr wrap="square">
              <a:spAutoFit/>
            </a:bodyPr>
            <a:lstStyle/>
            <a:p>
              <a:pPr algn="ctr"/>
              <a:r>
                <a:rPr lang="zh-CN" altLang="en-US" sz="8800" dirty="0">
                  <a:latin typeface="+mj-ea"/>
                  <a:ea typeface="+mj-ea"/>
                </a:rPr>
                <a:t>目录</a:t>
              </a:r>
              <a:endParaRPr lang="zh-CN" altLang="en-US" sz="8800" dirty="0">
                <a:latin typeface="+mj-ea"/>
                <a:ea typeface="+mj-ea"/>
              </a:endParaRPr>
            </a:p>
          </p:txBody>
        </p:sp>
        <p:sp>
          <p:nvSpPr>
            <p:cNvPr id="39" name="文本框 38"/>
            <p:cNvSpPr txBox="1"/>
            <p:nvPr/>
          </p:nvSpPr>
          <p:spPr>
            <a:xfrm>
              <a:off x="1626704" y="3993914"/>
              <a:ext cx="2542691" cy="646331"/>
            </a:xfrm>
            <a:prstGeom prst="rect">
              <a:avLst/>
            </a:prstGeom>
            <a:noFill/>
          </p:spPr>
          <p:txBody>
            <a:bodyPr wrap="square">
              <a:spAutoFit/>
            </a:bodyPr>
            <a:lstStyle/>
            <a:p>
              <a:pPr algn="ctr"/>
              <a:r>
                <a:rPr lang="en-US" altLang="zh-CN" sz="3600" dirty="0">
                  <a:latin typeface="+mj-ea"/>
                  <a:ea typeface="+mj-ea"/>
                </a:rPr>
                <a:t>Contents</a:t>
              </a:r>
              <a:endParaRPr lang="zh-CN" altLang="en-US" sz="3600" dirty="0">
                <a:latin typeface="+mj-ea"/>
                <a:ea typeface="+mj-ea"/>
              </a:endParaRPr>
            </a:p>
          </p:txBody>
        </p:sp>
      </p:grpSp>
      <p:grpSp>
        <p:nvGrpSpPr>
          <p:cNvPr id="40" name="组合 39"/>
          <p:cNvGrpSpPr/>
          <p:nvPr>
            <p:custDataLst>
              <p:tags r:id="rId5"/>
            </p:custDataLst>
          </p:nvPr>
        </p:nvGrpSpPr>
        <p:grpSpPr>
          <a:xfrm>
            <a:off x="5747917" y="2077976"/>
            <a:ext cx="3729233" cy="823644"/>
            <a:chOff x="1641677" y="2546292"/>
            <a:chExt cx="3729233" cy="823644"/>
          </a:xfrm>
        </p:grpSpPr>
        <p:sp>
          <p:nvSpPr>
            <p:cNvPr id="41" name="椭圆 40"/>
            <p:cNvSpPr/>
            <p:nvPr>
              <p:custDataLst>
                <p:tags r:id="rId6"/>
              </p:custDataLst>
            </p:nvPr>
          </p:nvSpPr>
          <p:spPr>
            <a:xfrm>
              <a:off x="1641677" y="2555817"/>
              <a:ext cx="764973" cy="764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j-ea"/>
                  <a:ea typeface="+mj-ea"/>
                </a:rPr>
                <a:t>02</a:t>
              </a:r>
              <a:endParaRPr lang="zh-CN" altLang="en-US" sz="2000" dirty="0">
                <a:latin typeface="+mj-ea"/>
                <a:ea typeface="+mj-ea"/>
              </a:endParaRPr>
            </a:p>
          </p:txBody>
        </p:sp>
        <p:grpSp>
          <p:nvGrpSpPr>
            <p:cNvPr id="42" name="组合 41"/>
            <p:cNvGrpSpPr/>
            <p:nvPr/>
          </p:nvGrpSpPr>
          <p:grpSpPr>
            <a:xfrm>
              <a:off x="2499122" y="2546292"/>
              <a:ext cx="2871788" cy="823644"/>
              <a:chOff x="2851547" y="2509361"/>
              <a:chExt cx="2871788" cy="823644"/>
            </a:xfrm>
          </p:grpSpPr>
          <p:sp>
            <p:nvSpPr>
              <p:cNvPr id="43" name="文本框 42"/>
              <p:cNvSpPr txBox="1"/>
              <p:nvPr>
                <p:custDataLst>
                  <p:tags r:id="rId7"/>
                </p:custDataLst>
              </p:nvPr>
            </p:nvSpPr>
            <p:spPr>
              <a:xfrm>
                <a:off x="2851547" y="2509361"/>
                <a:ext cx="2871788" cy="521970"/>
              </a:xfrm>
              <a:prstGeom prst="rect">
                <a:avLst/>
              </a:prstGeom>
              <a:noFill/>
            </p:spPr>
            <p:txBody>
              <a:bodyPr wrap="square">
                <a:spAutoFit/>
              </a:bodyPr>
              <a:lstStyle/>
              <a:p>
                <a:r>
                  <a:rPr lang="zh-CN" altLang="en-US" sz="2800" dirty="0">
                    <a:latin typeface="+mj-ea"/>
                    <a:ea typeface="+mj-ea"/>
                  </a:rPr>
                  <a:t>项目</a:t>
                </a:r>
                <a:r>
                  <a:rPr lang="zh-CN" altLang="en-US" sz="2800" dirty="0">
                    <a:latin typeface="+mj-ea"/>
                    <a:ea typeface="+mj-ea"/>
                  </a:rPr>
                  <a:t>结构</a:t>
                </a:r>
                <a:endParaRPr lang="zh-CN" altLang="en-US" sz="2800" dirty="0">
                  <a:latin typeface="+mj-ea"/>
                  <a:ea typeface="+mj-ea"/>
                </a:endParaRPr>
              </a:p>
            </p:txBody>
          </p:sp>
          <p:sp>
            <p:nvSpPr>
              <p:cNvPr id="44" name="文本框 43"/>
              <p:cNvSpPr txBox="1"/>
              <p:nvPr>
                <p:custDataLst>
                  <p:tags r:id="rId8"/>
                </p:custDataLst>
              </p:nvPr>
            </p:nvSpPr>
            <p:spPr>
              <a:xfrm>
                <a:off x="2851547" y="3056006"/>
                <a:ext cx="2100882" cy="276999"/>
              </a:xfrm>
              <a:prstGeom prst="rect">
                <a:avLst/>
              </a:prstGeom>
              <a:noFill/>
            </p:spPr>
            <p:txBody>
              <a:bodyPr wrap="square">
                <a:spAutoFit/>
              </a:bodyPr>
              <a:lstStyle/>
              <a:p>
                <a:r>
                  <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Full in the text of here</a:t>
                </a:r>
                <a:endPar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grpSp>
        <p:nvGrpSpPr>
          <p:cNvPr id="45" name="组合 44"/>
          <p:cNvGrpSpPr/>
          <p:nvPr>
            <p:custDataLst>
              <p:tags r:id="rId9"/>
            </p:custDataLst>
          </p:nvPr>
        </p:nvGrpSpPr>
        <p:grpSpPr>
          <a:xfrm>
            <a:off x="5747917" y="3055823"/>
            <a:ext cx="3729233" cy="823644"/>
            <a:chOff x="1641677" y="2546292"/>
            <a:chExt cx="3729233" cy="823644"/>
          </a:xfrm>
        </p:grpSpPr>
        <p:sp>
          <p:nvSpPr>
            <p:cNvPr id="46" name="椭圆 45"/>
            <p:cNvSpPr/>
            <p:nvPr>
              <p:custDataLst>
                <p:tags r:id="rId10"/>
              </p:custDataLst>
            </p:nvPr>
          </p:nvSpPr>
          <p:spPr>
            <a:xfrm>
              <a:off x="1641677" y="2555817"/>
              <a:ext cx="764973" cy="764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j-ea"/>
                  <a:ea typeface="+mj-ea"/>
                </a:rPr>
                <a:t>03</a:t>
              </a:r>
              <a:endParaRPr lang="zh-CN" altLang="en-US" sz="2000" dirty="0">
                <a:latin typeface="+mj-ea"/>
                <a:ea typeface="+mj-ea"/>
              </a:endParaRPr>
            </a:p>
          </p:txBody>
        </p:sp>
        <p:grpSp>
          <p:nvGrpSpPr>
            <p:cNvPr id="47" name="组合 46"/>
            <p:cNvGrpSpPr/>
            <p:nvPr/>
          </p:nvGrpSpPr>
          <p:grpSpPr>
            <a:xfrm>
              <a:off x="2499122" y="2546292"/>
              <a:ext cx="2871788" cy="823644"/>
              <a:chOff x="2851547" y="2509361"/>
              <a:chExt cx="2871788" cy="823644"/>
            </a:xfrm>
          </p:grpSpPr>
          <p:sp>
            <p:nvSpPr>
              <p:cNvPr id="48" name="文本框 47"/>
              <p:cNvSpPr txBox="1"/>
              <p:nvPr>
                <p:custDataLst>
                  <p:tags r:id="rId11"/>
                </p:custDataLst>
              </p:nvPr>
            </p:nvSpPr>
            <p:spPr>
              <a:xfrm>
                <a:off x="2851547" y="2509361"/>
                <a:ext cx="2871788" cy="521970"/>
              </a:xfrm>
              <a:prstGeom prst="rect">
                <a:avLst/>
              </a:prstGeom>
              <a:noFill/>
            </p:spPr>
            <p:txBody>
              <a:bodyPr wrap="square">
                <a:spAutoFit/>
              </a:bodyPr>
              <a:lstStyle/>
              <a:p>
                <a:r>
                  <a:rPr lang="zh-CN" altLang="en-US" sz="2800" dirty="0">
                    <a:latin typeface="+mj-ea"/>
                    <a:ea typeface="+mj-ea"/>
                  </a:rPr>
                  <a:t>项目</a:t>
                </a:r>
                <a:r>
                  <a:rPr lang="zh-CN" altLang="en-US" sz="2800" dirty="0">
                    <a:latin typeface="+mj-ea"/>
                    <a:ea typeface="+mj-ea"/>
                  </a:rPr>
                  <a:t>评测</a:t>
                </a:r>
                <a:endParaRPr lang="zh-CN" altLang="en-US" sz="2800" dirty="0">
                  <a:latin typeface="+mj-ea"/>
                  <a:ea typeface="+mj-ea"/>
                </a:endParaRPr>
              </a:p>
            </p:txBody>
          </p:sp>
          <p:sp>
            <p:nvSpPr>
              <p:cNvPr id="49" name="文本框 48"/>
              <p:cNvSpPr txBox="1"/>
              <p:nvPr>
                <p:custDataLst>
                  <p:tags r:id="rId12"/>
                </p:custDataLst>
              </p:nvPr>
            </p:nvSpPr>
            <p:spPr>
              <a:xfrm>
                <a:off x="2851547" y="3056006"/>
                <a:ext cx="2100882" cy="276999"/>
              </a:xfrm>
              <a:prstGeom prst="rect">
                <a:avLst/>
              </a:prstGeom>
              <a:noFill/>
            </p:spPr>
            <p:txBody>
              <a:bodyPr wrap="square">
                <a:spAutoFit/>
              </a:bodyPr>
              <a:lstStyle/>
              <a:p>
                <a:r>
                  <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Full in the text of here</a:t>
                </a:r>
                <a:endPar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grpSp>
        <p:nvGrpSpPr>
          <p:cNvPr id="50" name="组合 49"/>
          <p:cNvGrpSpPr/>
          <p:nvPr>
            <p:custDataLst>
              <p:tags r:id="rId13"/>
            </p:custDataLst>
          </p:nvPr>
        </p:nvGrpSpPr>
        <p:grpSpPr>
          <a:xfrm>
            <a:off x="5747917" y="4033670"/>
            <a:ext cx="3729233" cy="823644"/>
            <a:chOff x="1641677" y="2546292"/>
            <a:chExt cx="3729233" cy="823644"/>
          </a:xfrm>
        </p:grpSpPr>
        <p:sp>
          <p:nvSpPr>
            <p:cNvPr id="51" name="椭圆 50"/>
            <p:cNvSpPr/>
            <p:nvPr>
              <p:custDataLst>
                <p:tags r:id="rId14"/>
              </p:custDataLst>
            </p:nvPr>
          </p:nvSpPr>
          <p:spPr>
            <a:xfrm>
              <a:off x="1641677" y="2555817"/>
              <a:ext cx="764973" cy="764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j-ea"/>
                  <a:ea typeface="+mj-ea"/>
                </a:rPr>
                <a:t>04</a:t>
              </a:r>
              <a:endParaRPr lang="zh-CN" altLang="en-US" sz="2000" dirty="0">
                <a:latin typeface="+mj-ea"/>
                <a:ea typeface="+mj-ea"/>
              </a:endParaRPr>
            </a:p>
          </p:txBody>
        </p:sp>
        <p:grpSp>
          <p:nvGrpSpPr>
            <p:cNvPr id="52" name="组合 51"/>
            <p:cNvGrpSpPr/>
            <p:nvPr/>
          </p:nvGrpSpPr>
          <p:grpSpPr>
            <a:xfrm>
              <a:off x="2499122" y="2546292"/>
              <a:ext cx="2871788" cy="823644"/>
              <a:chOff x="2851547" y="2509361"/>
              <a:chExt cx="2871788" cy="823644"/>
            </a:xfrm>
          </p:grpSpPr>
          <p:sp>
            <p:nvSpPr>
              <p:cNvPr id="53" name="文本框 52"/>
              <p:cNvSpPr txBox="1"/>
              <p:nvPr>
                <p:custDataLst>
                  <p:tags r:id="rId15"/>
                </p:custDataLst>
              </p:nvPr>
            </p:nvSpPr>
            <p:spPr>
              <a:xfrm>
                <a:off x="2851547" y="2509361"/>
                <a:ext cx="2871788" cy="521970"/>
              </a:xfrm>
              <a:prstGeom prst="rect">
                <a:avLst/>
              </a:prstGeom>
              <a:noFill/>
            </p:spPr>
            <p:txBody>
              <a:bodyPr wrap="square">
                <a:spAutoFit/>
              </a:bodyPr>
              <a:lstStyle/>
              <a:p>
                <a:r>
                  <a:rPr lang="zh-CN" altLang="en-US" sz="2800" dirty="0">
                    <a:latin typeface="+mj-ea"/>
                    <a:ea typeface="+mj-ea"/>
                  </a:rPr>
                  <a:t>关键技术与</a:t>
                </a:r>
                <a:r>
                  <a:rPr lang="zh-CN" altLang="en-US" sz="2800" dirty="0">
                    <a:latin typeface="+mj-ea"/>
                    <a:ea typeface="+mj-ea"/>
                  </a:rPr>
                  <a:t>创新</a:t>
                </a:r>
                <a:endParaRPr lang="zh-CN" altLang="en-US" sz="2800" dirty="0">
                  <a:latin typeface="+mj-ea"/>
                  <a:ea typeface="+mj-ea"/>
                </a:endParaRPr>
              </a:p>
            </p:txBody>
          </p:sp>
          <p:sp>
            <p:nvSpPr>
              <p:cNvPr id="54" name="文本框 53"/>
              <p:cNvSpPr txBox="1"/>
              <p:nvPr>
                <p:custDataLst>
                  <p:tags r:id="rId16"/>
                </p:custDataLst>
              </p:nvPr>
            </p:nvSpPr>
            <p:spPr>
              <a:xfrm>
                <a:off x="2851547" y="3056006"/>
                <a:ext cx="2100882" cy="276999"/>
              </a:xfrm>
              <a:prstGeom prst="rect">
                <a:avLst/>
              </a:prstGeom>
              <a:noFill/>
            </p:spPr>
            <p:txBody>
              <a:bodyPr wrap="square">
                <a:spAutoFit/>
              </a:bodyPr>
              <a:lstStyle/>
              <a:p>
                <a:r>
                  <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Full in the text of here</a:t>
                </a:r>
                <a:endPar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grpSp>
        <p:nvGrpSpPr>
          <p:cNvPr id="55" name="组合 54"/>
          <p:cNvGrpSpPr/>
          <p:nvPr>
            <p:custDataLst>
              <p:tags r:id="rId17"/>
            </p:custDataLst>
          </p:nvPr>
        </p:nvGrpSpPr>
        <p:grpSpPr>
          <a:xfrm>
            <a:off x="5747917" y="5011518"/>
            <a:ext cx="3729233" cy="823644"/>
            <a:chOff x="1641677" y="2546292"/>
            <a:chExt cx="3729233" cy="823644"/>
          </a:xfrm>
        </p:grpSpPr>
        <p:sp>
          <p:nvSpPr>
            <p:cNvPr id="56" name="椭圆 55"/>
            <p:cNvSpPr/>
            <p:nvPr>
              <p:custDataLst>
                <p:tags r:id="rId18"/>
              </p:custDataLst>
            </p:nvPr>
          </p:nvSpPr>
          <p:spPr>
            <a:xfrm>
              <a:off x="1641677" y="2555817"/>
              <a:ext cx="764973" cy="7649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j-ea"/>
                  <a:ea typeface="+mj-ea"/>
                </a:rPr>
                <a:t>05</a:t>
              </a:r>
              <a:endParaRPr lang="zh-CN" altLang="en-US" sz="2000" dirty="0">
                <a:latin typeface="+mj-ea"/>
                <a:ea typeface="+mj-ea"/>
              </a:endParaRPr>
            </a:p>
          </p:txBody>
        </p:sp>
        <p:grpSp>
          <p:nvGrpSpPr>
            <p:cNvPr id="57" name="组合 56"/>
            <p:cNvGrpSpPr/>
            <p:nvPr/>
          </p:nvGrpSpPr>
          <p:grpSpPr>
            <a:xfrm>
              <a:off x="2499122" y="2546292"/>
              <a:ext cx="2871788" cy="823644"/>
              <a:chOff x="2851547" y="2509361"/>
              <a:chExt cx="2871788" cy="823644"/>
            </a:xfrm>
          </p:grpSpPr>
          <p:sp>
            <p:nvSpPr>
              <p:cNvPr id="58" name="文本框 57"/>
              <p:cNvSpPr txBox="1"/>
              <p:nvPr>
                <p:custDataLst>
                  <p:tags r:id="rId19"/>
                </p:custDataLst>
              </p:nvPr>
            </p:nvSpPr>
            <p:spPr>
              <a:xfrm>
                <a:off x="2851547" y="2509361"/>
                <a:ext cx="2871788" cy="523220"/>
              </a:xfrm>
              <a:prstGeom prst="rect">
                <a:avLst/>
              </a:prstGeom>
              <a:noFill/>
            </p:spPr>
            <p:txBody>
              <a:bodyPr wrap="square">
                <a:spAutoFit/>
              </a:bodyPr>
              <a:lstStyle/>
              <a:p>
                <a:r>
                  <a:rPr lang="zh-CN" altLang="en-US" sz="2800" dirty="0">
                    <a:latin typeface="+mj-ea"/>
                    <a:ea typeface="+mj-ea"/>
                  </a:rPr>
                  <a:t>主要参考文献</a:t>
                </a:r>
                <a:endParaRPr lang="zh-CN" altLang="en-US" sz="2800" dirty="0">
                  <a:latin typeface="+mj-ea"/>
                  <a:ea typeface="+mj-ea"/>
                </a:endParaRPr>
              </a:p>
            </p:txBody>
          </p:sp>
          <p:sp>
            <p:nvSpPr>
              <p:cNvPr id="59" name="文本框 58"/>
              <p:cNvSpPr txBox="1"/>
              <p:nvPr>
                <p:custDataLst>
                  <p:tags r:id="rId20"/>
                </p:custDataLst>
              </p:nvPr>
            </p:nvSpPr>
            <p:spPr>
              <a:xfrm>
                <a:off x="2851547" y="3056006"/>
                <a:ext cx="2100882" cy="276999"/>
              </a:xfrm>
              <a:prstGeom prst="rect">
                <a:avLst/>
              </a:prstGeom>
              <a:noFill/>
            </p:spPr>
            <p:txBody>
              <a:bodyPr wrap="square">
                <a:spAutoFit/>
              </a:bodyPr>
              <a:lstStyle/>
              <a:p>
                <a:r>
                  <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rPr>
                  <a:t>Full in the text of here</a:t>
                </a:r>
                <a:endParaRPr lang="zh-CN" altLang="en-US" sz="1200" dirty="0">
                  <a:solidFill>
                    <a:schemeClr val="bg1">
                      <a:lumMod val="50000"/>
                    </a:schemeClr>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工作</a:t>
            </a:r>
            <a:r>
              <a:rPr lang="zh-CN" altLang="en-US" sz="3200" dirty="0">
                <a:latin typeface="+mj-ea"/>
                <a:ea typeface="+mj-ea"/>
              </a:rPr>
              <a:t>总结</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767833" y="1892378"/>
            <a:ext cx="7249418" cy="795859"/>
            <a:chOff x="1767833" y="1892378"/>
            <a:chExt cx="7249418" cy="795859"/>
          </a:xfrm>
        </p:grpSpPr>
        <p:sp>
          <p:nvSpPr>
            <p:cNvPr id="5" name="箭头: 五边形 4"/>
            <p:cNvSpPr/>
            <p:nvPr/>
          </p:nvSpPr>
          <p:spPr>
            <a:xfrm>
              <a:off x="1767833" y="1909021"/>
              <a:ext cx="2580330" cy="76257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在此输入标题</a:t>
              </a:r>
              <a:endParaRPr lang="zh-CN" altLang="en-US" sz="2400" dirty="0">
                <a:latin typeface="+mj-ea"/>
                <a:ea typeface="+mj-ea"/>
              </a:endParaRPr>
            </a:p>
          </p:txBody>
        </p:sp>
        <p:sp>
          <p:nvSpPr>
            <p:cNvPr id="6" name="文本框 5"/>
            <p:cNvSpPr txBox="1"/>
            <p:nvPr/>
          </p:nvSpPr>
          <p:spPr>
            <a:xfrm>
              <a:off x="4501970" y="1892378"/>
              <a:ext cx="4515281" cy="795859"/>
            </a:xfrm>
            <a:prstGeom prst="rect">
              <a:avLst/>
            </a:prstGeom>
            <a:noFill/>
          </p:spPr>
          <p:txBody>
            <a:bodyPr wrap="square">
              <a:spAutoFit/>
            </a:bodyPr>
            <a:lstStyle/>
            <a:p>
              <a:pPr algn="just">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点此输入内容或者复制您的内容在这里，通过复制您的文本后在此框中选择粘贴，并选择只保留文字点此输入内容或者复制您的内容在这里点此输入内容或者复制您的内容在这里，通过复制您的</a:t>
              </a:r>
              <a:endParaRPr lang="en-US" altLang="zh-CN" sz="1200" dirty="0">
                <a:solidFill>
                  <a:schemeClr val="tx1">
                    <a:lumMod val="50000"/>
                    <a:lumOff val="50000"/>
                  </a:schemeClr>
                </a:solidFill>
                <a:latin typeface="+mn-ea"/>
              </a:endParaRPr>
            </a:p>
          </p:txBody>
        </p:sp>
      </p:grpSp>
      <p:grpSp>
        <p:nvGrpSpPr>
          <p:cNvPr id="7" name="组合 6"/>
          <p:cNvGrpSpPr/>
          <p:nvPr/>
        </p:nvGrpSpPr>
        <p:grpSpPr>
          <a:xfrm>
            <a:off x="2535868" y="3336452"/>
            <a:ext cx="7249418" cy="795859"/>
            <a:chOff x="1767833" y="1892378"/>
            <a:chExt cx="7249418" cy="795859"/>
          </a:xfrm>
        </p:grpSpPr>
        <p:sp>
          <p:nvSpPr>
            <p:cNvPr id="8" name="箭头: 五边形 7"/>
            <p:cNvSpPr/>
            <p:nvPr/>
          </p:nvSpPr>
          <p:spPr>
            <a:xfrm>
              <a:off x="1767833" y="1909021"/>
              <a:ext cx="2580330" cy="76257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在此输入标题</a:t>
              </a:r>
              <a:endParaRPr lang="zh-CN" altLang="en-US" sz="2400" dirty="0">
                <a:latin typeface="+mj-ea"/>
                <a:ea typeface="+mj-ea"/>
              </a:endParaRPr>
            </a:p>
          </p:txBody>
        </p:sp>
        <p:sp>
          <p:nvSpPr>
            <p:cNvPr id="9" name="文本框 8"/>
            <p:cNvSpPr txBox="1"/>
            <p:nvPr/>
          </p:nvSpPr>
          <p:spPr>
            <a:xfrm>
              <a:off x="4501970" y="1892378"/>
              <a:ext cx="4515281" cy="795859"/>
            </a:xfrm>
            <a:prstGeom prst="rect">
              <a:avLst/>
            </a:prstGeom>
            <a:noFill/>
          </p:spPr>
          <p:txBody>
            <a:bodyPr wrap="square">
              <a:spAutoFit/>
            </a:bodyPr>
            <a:lstStyle/>
            <a:p>
              <a:pPr algn="just">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点此输入内容或者复制您的内容在这里，通过复制您的文本后在此框中选择粘贴，并选择只保留文字点此输入内容或者复制您的内容在这里点此输入内容或者复制您的内容在这里，通过复制您的</a:t>
              </a:r>
              <a:endParaRPr lang="en-US" altLang="zh-CN" sz="1200" dirty="0">
                <a:solidFill>
                  <a:schemeClr val="tx1">
                    <a:lumMod val="50000"/>
                    <a:lumOff val="50000"/>
                  </a:schemeClr>
                </a:solidFill>
                <a:latin typeface="+mn-ea"/>
              </a:endParaRPr>
            </a:p>
          </p:txBody>
        </p:sp>
      </p:grpSp>
      <p:grpSp>
        <p:nvGrpSpPr>
          <p:cNvPr id="10" name="组合 9"/>
          <p:cNvGrpSpPr/>
          <p:nvPr/>
        </p:nvGrpSpPr>
        <p:grpSpPr>
          <a:xfrm>
            <a:off x="3593615" y="4780525"/>
            <a:ext cx="7249418" cy="795859"/>
            <a:chOff x="1767833" y="1892378"/>
            <a:chExt cx="7249418" cy="795859"/>
          </a:xfrm>
        </p:grpSpPr>
        <p:sp>
          <p:nvSpPr>
            <p:cNvPr id="11" name="箭头: 五边形 10"/>
            <p:cNvSpPr/>
            <p:nvPr/>
          </p:nvSpPr>
          <p:spPr>
            <a:xfrm>
              <a:off x="1767833" y="1909021"/>
              <a:ext cx="2580330" cy="76257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ea"/>
                  <a:ea typeface="+mj-ea"/>
                </a:rPr>
                <a:t>在此输入标题</a:t>
              </a:r>
              <a:endParaRPr lang="zh-CN" altLang="en-US" sz="2400" dirty="0">
                <a:latin typeface="+mj-ea"/>
                <a:ea typeface="+mj-ea"/>
              </a:endParaRPr>
            </a:p>
          </p:txBody>
        </p:sp>
        <p:sp>
          <p:nvSpPr>
            <p:cNvPr id="12" name="文本框 11"/>
            <p:cNvSpPr txBox="1"/>
            <p:nvPr/>
          </p:nvSpPr>
          <p:spPr>
            <a:xfrm>
              <a:off x="4501970" y="1892378"/>
              <a:ext cx="4515281" cy="795859"/>
            </a:xfrm>
            <a:prstGeom prst="rect">
              <a:avLst/>
            </a:prstGeom>
            <a:noFill/>
          </p:spPr>
          <p:txBody>
            <a:bodyPr wrap="square">
              <a:spAutoFit/>
            </a:bodyPr>
            <a:lstStyle/>
            <a:p>
              <a:pPr algn="just">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点此输入内容或者复制您的内容在这里，通过复制您的文本后在此框中选择粘贴，并选择只保留文字点此输入内容或者复制您的内容在这里点此输入内容或者复制您的内容在这里，通过复制您的</a:t>
              </a:r>
              <a:endParaRPr lang="en-US" altLang="zh-CN" sz="1200" dirty="0">
                <a:solidFill>
                  <a:schemeClr val="tx1">
                    <a:lumMod val="50000"/>
                    <a:lumOff val="50000"/>
                  </a:schemeClr>
                </a:solidFill>
                <a:latin typeface="+mn-ea"/>
              </a:endParaRPr>
            </a:p>
          </p:txBody>
        </p:sp>
      </p:grpSp>
      <p:cxnSp>
        <p:nvCxnSpPr>
          <p:cNvPr id="13" name="直接连接符 12"/>
          <p:cNvCxnSpPr/>
          <p:nvPr/>
        </p:nvCxnSpPr>
        <p:spPr>
          <a:xfrm>
            <a:off x="1767833" y="2995660"/>
            <a:ext cx="716793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535868" y="4469740"/>
            <a:ext cx="7167937"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2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创新之处</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8942" y="2874782"/>
            <a:ext cx="2025350" cy="3244393"/>
            <a:chOff x="3931574" y="2874782"/>
            <a:chExt cx="2025350" cy="3244393"/>
          </a:xfrm>
        </p:grpSpPr>
        <p:sp>
          <p:nvSpPr>
            <p:cNvPr id="5" name="Pentagon 25"/>
            <p:cNvSpPr/>
            <p:nvPr/>
          </p:nvSpPr>
          <p:spPr>
            <a:xfrm rot="5400000">
              <a:off x="3322052" y="3533652"/>
              <a:ext cx="3244393" cy="1926654"/>
            </a:xfrm>
            <a:prstGeom prst="homePlate">
              <a:avLst>
                <a:gd name="adj" fmla="val 286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6" name="Rectangle 26"/>
            <p:cNvSpPr/>
            <p:nvPr/>
          </p:nvSpPr>
          <p:spPr>
            <a:xfrm>
              <a:off x="3931574" y="2976588"/>
              <a:ext cx="2025350" cy="785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7" name="Freeform 66"/>
            <p:cNvSpPr>
              <a:spLocks noEditPoints="1"/>
            </p:cNvSpPr>
            <p:nvPr/>
          </p:nvSpPr>
          <p:spPr bwMode="auto">
            <a:xfrm>
              <a:off x="4735480" y="3161356"/>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 name="TextBox 41"/>
            <p:cNvSpPr txBox="1"/>
            <p:nvPr/>
          </p:nvSpPr>
          <p:spPr>
            <a:xfrm>
              <a:off x="4258340" y="4048839"/>
              <a:ext cx="1371819" cy="276999"/>
            </a:xfrm>
            <a:prstGeom prst="rect">
              <a:avLst/>
            </a:prstGeom>
            <a:noFill/>
          </p:spPr>
          <p:txBody>
            <a:bodyPr wrap="square" lIns="0" tIns="0" rIns="0" bIns="0" rtlCol="0" anchor="t">
              <a:spAutoFit/>
            </a:bodyPr>
            <a:lstStyle>
              <a:defPPr>
                <a:defRPr lang="zh-CN"/>
              </a:defPPr>
              <a:lvl1pPr algn="ctr" defTabSz="1375410">
                <a:defRPr>
                  <a:solidFill>
                    <a:schemeClr val="tx1">
                      <a:lumMod val="75000"/>
                      <a:lumOff val="25000"/>
                    </a:schemeClr>
                  </a:solidFill>
                  <a:latin typeface="+mj-ea"/>
                  <a:ea typeface="+mj-ea"/>
                </a:defRPr>
              </a:lvl1pPr>
            </a:lstStyle>
            <a:p>
              <a:r>
                <a:rPr lang="zh-CN" altLang="en-US" dirty="0"/>
                <a:t>单击输入标题</a:t>
              </a:r>
              <a:endParaRPr lang="zh-CN" altLang="en-US" dirty="0"/>
            </a:p>
          </p:txBody>
        </p:sp>
        <p:sp>
          <p:nvSpPr>
            <p:cNvPr id="9" name="TextBox 88"/>
            <p:cNvSpPr txBox="1"/>
            <p:nvPr/>
          </p:nvSpPr>
          <p:spPr>
            <a:xfrm>
              <a:off x="4151769" y="4544453"/>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10" name="直接连接符 9"/>
            <p:cNvCxnSpPr/>
            <p:nvPr/>
          </p:nvCxnSpPr>
          <p:spPr>
            <a:xfrm>
              <a:off x="4615240" y="4468678"/>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337708" y="1984829"/>
            <a:ext cx="2025350" cy="3244393"/>
            <a:chOff x="6389024" y="1984829"/>
            <a:chExt cx="2025350" cy="3244393"/>
          </a:xfrm>
        </p:grpSpPr>
        <p:sp>
          <p:nvSpPr>
            <p:cNvPr id="12" name="Pentagon 25"/>
            <p:cNvSpPr/>
            <p:nvPr/>
          </p:nvSpPr>
          <p:spPr>
            <a:xfrm rot="5400000">
              <a:off x="5779502" y="2643699"/>
              <a:ext cx="3244393" cy="1926654"/>
            </a:xfrm>
            <a:prstGeom prst="homePlate">
              <a:avLst>
                <a:gd name="adj" fmla="val 290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3" name="Rectangle 26"/>
            <p:cNvSpPr/>
            <p:nvPr/>
          </p:nvSpPr>
          <p:spPr>
            <a:xfrm>
              <a:off x="6389024" y="2086635"/>
              <a:ext cx="2025350" cy="785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4" name="Freeform 66"/>
            <p:cNvSpPr>
              <a:spLocks noEditPoints="1"/>
            </p:cNvSpPr>
            <p:nvPr/>
          </p:nvSpPr>
          <p:spPr bwMode="auto">
            <a:xfrm>
              <a:off x="7192930" y="2271403"/>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5" name="TextBox 41"/>
            <p:cNvSpPr txBox="1"/>
            <p:nvPr/>
          </p:nvSpPr>
          <p:spPr>
            <a:xfrm>
              <a:off x="6715790" y="3218272"/>
              <a:ext cx="1371819" cy="276999"/>
            </a:xfrm>
            <a:prstGeom prst="rect">
              <a:avLst/>
            </a:prstGeom>
            <a:noFill/>
          </p:spPr>
          <p:txBody>
            <a:bodyPr wrap="square" lIns="0" tIns="0" rIns="0" bIns="0" rtlCol="0" anchor="t">
              <a:spAutoFit/>
            </a:bodyPr>
            <a:lstStyle>
              <a:defPPr>
                <a:defRPr lang="zh-CN"/>
              </a:defPPr>
              <a:lvl1pPr algn="ctr" defTabSz="1375410">
                <a:defRPr>
                  <a:solidFill>
                    <a:schemeClr val="tx1">
                      <a:lumMod val="75000"/>
                      <a:lumOff val="25000"/>
                    </a:schemeClr>
                  </a:solidFill>
                  <a:latin typeface="+mj-ea"/>
                  <a:ea typeface="+mj-ea"/>
                </a:defRPr>
              </a:lvl1pPr>
            </a:lstStyle>
            <a:p>
              <a:r>
                <a:rPr lang="zh-CN" altLang="en-US" dirty="0"/>
                <a:t>单击输入标题</a:t>
              </a:r>
              <a:endParaRPr lang="zh-CN" altLang="en-US" dirty="0"/>
            </a:p>
          </p:txBody>
        </p:sp>
        <p:sp>
          <p:nvSpPr>
            <p:cNvPr id="16" name="TextBox 88"/>
            <p:cNvSpPr txBox="1"/>
            <p:nvPr/>
          </p:nvSpPr>
          <p:spPr>
            <a:xfrm>
              <a:off x="6609219" y="3713886"/>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17" name="直接连接符 16"/>
            <p:cNvCxnSpPr/>
            <p:nvPr/>
          </p:nvCxnSpPr>
          <p:spPr>
            <a:xfrm>
              <a:off x="7072690" y="3630244"/>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846474" y="2872206"/>
            <a:ext cx="2025350" cy="3244393"/>
            <a:chOff x="8846474" y="2872206"/>
            <a:chExt cx="2025350" cy="3244393"/>
          </a:xfrm>
        </p:grpSpPr>
        <p:sp>
          <p:nvSpPr>
            <p:cNvPr id="19" name="Pentagon 25"/>
            <p:cNvSpPr/>
            <p:nvPr/>
          </p:nvSpPr>
          <p:spPr>
            <a:xfrm rot="5400000">
              <a:off x="8236952" y="3531076"/>
              <a:ext cx="3244393" cy="1926654"/>
            </a:xfrm>
            <a:prstGeom prst="homePlate">
              <a:avLst>
                <a:gd name="adj" fmla="val 2864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0" name="Rectangle 26"/>
            <p:cNvSpPr/>
            <p:nvPr/>
          </p:nvSpPr>
          <p:spPr>
            <a:xfrm>
              <a:off x="8846474" y="2974012"/>
              <a:ext cx="2025350" cy="785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1" name="Freeform 66"/>
            <p:cNvSpPr>
              <a:spLocks noEditPoints="1"/>
            </p:cNvSpPr>
            <p:nvPr/>
          </p:nvSpPr>
          <p:spPr bwMode="auto">
            <a:xfrm>
              <a:off x="9650380" y="3158780"/>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2" name="TextBox 41"/>
            <p:cNvSpPr txBox="1"/>
            <p:nvPr/>
          </p:nvSpPr>
          <p:spPr>
            <a:xfrm>
              <a:off x="9224251" y="4048839"/>
              <a:ext cx="1371819" cy="276999"/>
            </a:xfrm>
            <a:prstGeom prst="rect">
              <a:avLst/>
            </a:prstGeom>
            <a:noFill/>
          </p:spPr>
          <p:txBody>
            <a:bodyPr wrap="square" lIns="0" tIns="0" rIns="0" bIns="0" rtlCol="0" anchor="t">
              <a:spAutoFit/>
            </a:bodyPr>
            <a:lstStyle>
              <a:defPPr>
                <a:defRPr lang="zh-CN"/>
              </a:defPPr>
              <a:lvl1pPr algn="ctr" defTabSz="1375410">
                <a:defRPr>
                  <a:solidFill>
                    <a:schemeClr val="tx1">
                      <a:lumMod val="75000"/>
                      <a:lumOff val="25000"/>
                    </a:schemeClr>
                  </a:solidFill>
                  <a:latin typeface="+mj-ea"/>
                  <a:ea typeface="+mj-ea"/>
                </a:defRPr>
              </a:lvl1pPr>
            </a:lstStyle>
            <a:p>
              <a:r>
                <a:rPr lang="zh-CN" altLang="en-US" dirty="0"/>
                <a:t>单击输入标题</a:t>
              </a:r>
              <a:endParaRPr lang="zh-CN" altLang="en-US" dirty="0"/>
            </a:p>
          </p:txBody>
        </p:sp>
        <p:sp>
          <p:nvSpPr>
            <p:cNvPr id="23" name="TextBox 88"/>
            <p:cNvSpPr txBox="1"/>
            <p:nvPr/>
          </p:nvSpPr>
          <p:spPr>
            <a:xfrm>
              <a:off x="9117680" y="4544453"/>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24" name="直接连接符 23"/>
            <p:cNvCxnSpPr/>
            <p:nvPr/>
          </p:nvCxnSpPr>
          <p:spPr>
            <a:xfrm>
              <a:off x="9530140" y="4468678"/>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320176" y="1984829"/>
            <a:ext cx="2025350" cy="3244393"/>
            <a:chOff x="1320176" y="1984829"/>
            <a:chExt cx="2025350" cy="3244393"/>
          </a:xfrm>
        </p:grpSpPr>
        <p:sp>
          <p:nvSpPr>
            <p:cNvPr id="26" name="Pentagon 25"/>
            <p:cNvSpPr/>
            <p:nvPr/>
          </p:nvSpPr>
          <p:spPr>
            <a:xfrm rot="5400000">
              <a:off x="710654" y="2643699"/>
              <a:ext cx="3244393" cy="1926654"/>
            </a:xfrm>
            <a:prstGeom prst="homePlate">
              <a:avLst>
                <a:gd name="adj" fmla="val 290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7" name="Rectangle 26"/>
            <p:cNvSpPr/>
            <p:nvPr/>
          </p:nvSpPr>
          <p:spPr>
            <a:xfrm>
              <a:off x="1320176" y="2086635"/>
              <a:ext cx="2025350" cy="785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8" name="Freeform 66"/>
            <p:cNvSpPr>
              <a:spLocks noEditPoints="1"/>
            </p:cNvSpPr>
            <p:nvPr/>
          </p:nvSpPr>
          <p:spPr bwMode="auto">
            <a:xfrm>
              <a:off x="2124082" y="2271403"/>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9" name="TextBox 41"/>
            <p:cNvSpPr txBox="1"/>
            <p:nvPr/>
          </p:nvSpPr>
          <p:spPr>
            <a:xfrm>
              <a:off x="1646942" y="3218272"/>
              <a:ext cx="1371819" cy="276999"/>
            </a:xfrm>
            <a:prstGeom prst="rect">
              <a:avLst/>
            </a:prstGeom>
            <a:noFill/>
          </p:spPr>
          <p:txBody>
            <a:bodyPr wrap="square" lIns="0" tIns="0" rIns="0" bIns="0" rtlCol="0" anchor="t">
              <a:spAutoFit/>
            </a:bodyPr>
            <a:lstStyle/>
            <a:p>
              <a:pPr algn="ctr" defTabSz="1375410"/>
              <a:r>
                <a:rPr lang="zh-CN" altLang="en-US" dirty="0">
                  <a:solidFill>
                    <a:schemeClr val="tx1">
                      <a:lumMod val="75000"/>
                      <a:lumOff val="25000"/>
                    </a:schemeClr>
                  </a:solidFill>
                  <a:latin typeface="+mj-ea"/>
                  <a:ea typeface="+mj-ea"/>
                </a:rPr>
                <a:t>单击输入标题</a:t>
              </a:r>
              <a:endParaRPr lang="zh-CN" altLang="en-US" dirty="0">
                <a:solidFill>
                  <a:schemeClr val="tx1">
                    <a:lumMod val="75000"/>
                    <a:lumOff val="25000"/>
                  </a:schemeClr>
                </a:solidFill>
                <a:latin typeface="+mj-ea"/>
                <a:ea typeface="+mj-ea"/>
              </a:endParaRPr>
            </a:p>
          </p:txBody>
        </p:sp>
        <p:sp>
          <p:nvSpPr>
            <p:cNvPr id="30" name="TextBox 88"/>
            <p:cNvSpPr txBox="1"/>
            <p:nvPr/>
          </p:nvSpPr>
          <p:spPr>
            <a:xfrm>
              <a:off x="1540371" y="3713886"/>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31" name="直接连接符 30"/>
            <p:cNvCxnSpPr/>
            <p:nvPr/>
          </p:nvCxnSpPr>
          <p:spPr>
            <a:xfrm>
              <a:off x="2003842" y="3630244"/>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3840480" cy="583565"/>
          </a:xfrm>
          <a:prstGeom prst="rect">
            <a:avLst/>
          </a:prstGeom>
        </p:spPr>
        <p:txBody>
          <a:bodyPr wrap="none">
            <a:spAutoFit/>
          </a:bodyPr>
          <a:lstStyle/>
          <a:p>
            <a:r>
              <a:rPr lang="zh-CN" altLang="en-US" sz="3200" dirty="0">
                <a:latin typeface="+mj-ea"/>
                <a:ea typeface="+mj-ea"/>
              </a:rPr>
              <a:t>遇到难点及解决方法</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19200" y="3302000"/>
            <a:ext cx="2895600" cy="2012997"/>
            <a:chOff x="1219200" y="3302000"/>
            <a:chExt cx="2895600" cy="2012997"/>
          </a:xfrm>
        </p:grpSpPr>
        <p:sp>
          <p:nvSpPr>
            <p:cNvPr id="29" name="矩形 28"/>
            <p:cNvSpPr/>
            <p:nvPr/>
          </p:nvSpPr>
          <p:spPr>
            <a:xfrm>
              <a:off x="1219200" y="3302000"/>
              <a:ext cx="2895600" cy="58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p:cNvSpPr/>
            <p:nvPr/>
          </p:nvSpPr>
          <p:spPr>
            <a:xfrm flipV="1">
              <a:off x="3730625" y="3886775"/>
              <a:ext cx="384175" cy="342900"/>
            </a:xfrm>
            <a:prstGeom prst="triangle">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398726" y="4403237"/>
              <a:ext cx="2150924" cy="911760"/>
              <a:chOff x="1160586" y="2187574"/>
              <a:chExt cx="2150924" cy="911760"/>
            </a:xfrm>
          </p:grpSpPr>
          <p:sp>
            <p:nvSpPr>
              <p:cNvPr id="35" name="TextBox 41"/>
              <p:cNvSpPr txBox="1"/>
              <p:nvPr/>
            </p:nvSpPr>
            <p:spPr>
              <a:xfrm>
                <a:off x="1160586" y="2187574"/>
                <a:ext cx="1371819" cy="276999"/>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1800" dirty="0"/>
                  <a:t>单击输入标题</a:t>
                </a:r>
                <a:endParaRPr lang="zh-CN" altLang="en-US" sz="1800" dirty="0"/>
              </a:p>
            </p:txBody>
          </p:sp>
          <p:sp>
            <p:nvSpPr>
              <p:cNvPr id="36" name="TextBox 88"/>
              <p:cNvSpPr txBox="1"/>
              <p:nvPr/>
            </p:nvSpPr>
            <p:spPr>
              <a:xfrm>
                <a:off x="1160586" y="2483781"/>
                <a:ext cx="2150924" cy="615553"/>
              </a:xfrm>
              <a:prstGeom prst="rect">
                <a:avLst/>
              </a:prstGeom>
              <a:noFill/>
            </p:spPr>
            <p:txBody>
              <a:bodyPr wrap="square" lIns="0" tIns="0" rIns="0" bIns="0" rtlCol="0">
                <a:spAutoFit/>
              </a:bodyPr>
              <a:lstStyle/>
              <a:p>
                <a:pP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050" dirty="0">
                  <a:solidFill>
                    <a:schemeClr val="tx1">
                      <a:lumMod val="50000"/>
                      <a:lumOff val="50000"/>
                    </a:schemeClr>
                  </a:solidFill>
                  <a:latin typeface="+mn-ea"/>
                </a:endParaRPr>
              </a:p>
            </p:txBody>
          </p:sp>
        </p:grpSp>
        <p:grpSp>
          <p:nvGrpSpPr>
            <p:cNvPr id="32" name="组合 31"/>
            <p:cNvGrpSpPr/>
            <p:nvPr/>
          </p:nvGrpSpPr>
          <p:grpSpPr>
            <a:xfrm>
              <a:off x="3862388" y="4413647"/>
              <a:ext cx="190500" cy="615553"/>
              <a:chOff x="3862388" y="4413647"/>
              <a:chExt cx="190500" cy="615553"/>
            </a:xfrm>
          </p:grpSpPr>
          <p:sp>
            <p:nvSpPr>
              <p:cNvPr id="33" name="椭圆 32"/>
              <p:cNvSpPr/>
              <p:nvPr/>
            </p:nvSpPr>
            <p:spPr>
              <a:xfrm>
                <a:off x="3862388" y="4838700"/>
                <a:ext cx="190500" cy="1905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3" idx="0"/>
              </p:cNvCxnSpPr>
              <p:nvPr/>
            </p:nvCxnSpPr>
            <p:spPr>
              <a:xfrm flipH="1" flipV="1">
                <a:off x="3949700" y="4413647"/>
                <a:ext cx="7938" cy="425053"/>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4561026" y="2295501"/>
            <a:ext cx="2895600" cy="2384735"/>
            <a:chOff x="1219200" y="3302000"/>
            <a:chExt cx="2895600" cy="2384735"/>
          </a:xfrm>
        </p:grpSpPr>
        <p:sp>
          <p:nvSpPr>
            <p:cNvPr id="38" name="矩形 37"/>
            <p:cNvSpPr/>
            <p:nvPr/>
          </p:nvSpPr>
          <p:spPr>
            <a:xfrm>
              <a:off x="1219200" y="3302000"/>
              <a:ext cx="2895600" cy="584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flipV="1">
              <a:off x="3730625" y="3886775"/>
              <a:ext cx="384175" cy="342900"/>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398726" y="4774975"/>
              <a:ext cx="2150924" cy="911760"/>
              <a:chOff x="1160586" y="2559312"/>
              <a:chExt cx="2150924" cy="911760"/>
            </a:xfrm>
          </p:grpSpPr>
          <p:sp>
            <p:nvSpPr>
              <p:cNvPr id="44" name="TextBox 41"/>
              <p:cNvSpPr txBox="1"/>
              <p:nvPr/>
            </p:nvSpPr>
            <p:spPr>
              <a:xfrm>
                <a:off x="1160586" y="2559312"/>
                <a:ext cx="1371819" cy="276999"/>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1800" dirty="0"/>
                  <a:t>单击输入标题</a:t>
                </a:r>
                <a:endParaRPr lang="zh-CN" altLang="en-US" sz="1800" dirty="0"/>
              </a:p>
            </p:txBody>
          </p:sp>
          <p:sp>
            <p:nvSpPr>
              <p:cNvPr id="45" name="TextBox 88"/>
              <p:cNvSpPr txBox="1"/>
              <p:nvPr/>
            </p:nvSpPr>
            <p:spPr>
              <a:xfrm>
                <a:off x="1160586" y="2855519"/>
                <a:ext cx="2150924" cy="615553"/>
              </a:xfrm>
              <a:prstGeom prst="rect">
                <a:avLst/>
              </a:prstGeom>
              <a:noFill/>
            </p:spPr>
            <p:txBody>
              <a:bodyPr wrap="square" lIns="0" tIns="0" rIns="0" bIns="0" rtlCol="0">
                <a:spAutoFit/>
              </a:bodyPr>
              <a:lstStyle/>
              <a:p>
                <a:pP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050" dirty="0">
                  <a:solidFill>
                    <a:schemeClr val="tx1">
                      <a:lumMod val="50000"/>
                      <a:lumOff val="50000"/>
                    </a:schemeClr>
                  </a:solidFill>
                  <a:latin typeface="+mn-ea"/>
                </a:endParaRPr>
              </a:p>
            </p:txBody>
          </p:sp>
        </p:grpSp>
        <p:grpSp>
          <p:nvGrpSpPr>
            <p:cNvPr id="41" name="组合 40"/>
            <p:cNvGrpSpPr/>
            <p:nvPr/>
          </p:nvGrpSpPr>
          <p:grpSpPr>
            <a:xfrm>
              <a:off x="3862388" y="4378349"/>
              <a:ext cx="190500" cy="1232297"/>
              <a:chOff x="3862388" y="4378349"/>
              <a:chExt cx="190500" cy="1232297"/>
            </a:xfrm>
          </p:grpSpPr>
          <p:sp>
            <p:nvSpPr>
              <p:cNvPr id="42" name="椭圆 41"/>
              <p:cNvSpPr/>
              <p:nvPr/>
            </p:nvSpPr>
            <p:spPr>
              <a:xfrm>
                <a:off x="3862388" y="5420146"/>
                <a:ext cx="190500" cy="1905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flipV="1">
                <a:off x="3957638" y="4378349"/>
                <a:ext cx="0" cy="1041797"/>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7903197" y="1294962"/>
            <a:ext cx="2895600" cy="3309185"/>
            <a:chOff x="1219200" y="3302000"/>
            <a:chExt cx="2895600" cy="3309185"/>
          </a:xfrm>
        </p:grpSpPr>
        <p:sp>
          <p:nvSpPr>
            <p:cNvPr id="47" name="矩形 46"/>
            <p:cNvSpPr/>
            <p:nvPr/>
          </p:nvSpPr>
          <p:spPr>
            <a:xfrm>
              <a:off x="1219200" y="3302000"/>
              <a:ext cx="2895600" cy="58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flipV="1">
              <a:off x="3730625" y="3886775"/>
              <a:ext cx="384175" cy="342900"/>
            </a:xfrm>
            <a:prstGeom prst="triangle">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1398726" y="4774975"/>
              <a:ext cx="2150924" cy="911760"/>
              <a:chOff x="1160586" y="2559312"/>
              <a:chExt cx="2150924" cy="911760"/>
            </a:xfrm>
          </p:grpSpPr>
          <p:sp>
            <p:nvSpPr>
              <p:cNvPr id="53" name="TextBox 41"/>
              <p:cNvSpPr txBox="1"/>
              <p:nvPr/>
            </p:nvSpPr>
            <p:spPr>
              <a:xfrm>
                <a:off x="1160586" y="2559312"/>
                <a:ext cx="1371819" cy="276999"/>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1800" dirty="0"/>
                  <a:t>单击输入标题</a:t>
                </a:r>
                <a:endParaRPr lang="zh-CN" altLang="en-US" sz="1800" dirty="0"/>
              </a:p>
            </p:txBody>
          </p:sp>
          <p:sp>
            <p:nvSpPr>
              <p:cNvPr id="54" name="TextBox 88"/>
              <p:cNvSpPr txBox="1"/>
              <p:nvPr/>
            </p:nvSpPr>
            <p:spPr>
              <a:xfrm>
                <a:off x="1160586" y="2855519"/>
                <a:ext cx="2150924" cy="615553"/>
              </a:xfrm>
              <a:prstGeom prst="rect">
                <a:avLst/>
              </a:prstGeom>
              <a:noFill/>
            </p:spPr>
            <p:txBody>
              <a:bodyPr wrap="square" lIns="0" tIns="0" rIns="0" bIns="0" rtlCol="0">
                <a:spAutoFit/>
              </a:bodyPr>
              <a:lstStyle/>
              <a:p>
                <a:pP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050" dirty="0">
                  <a:solidFill>
                    <a:schemeClr val="tx1">
                      <a:lumMod val="50000"/>
                      <a:lumOff val="50000"/>
                    </a:schemeClr>
                  </a:solidFill>
                  <a:latin typeface="+mn-ea"/>
                </a:endParaRPr>
              </a:p>
            </p:txBody>
          </p:sp>
        </p:grpSp>
        <p:grpSp>
          <p:nvGrpSpPr>
            <p:cNvPr id="50" name="组合 49"/>
            <p:cNvGrpSpPr/>
            <p:nvPr/>
          </p:nvGrpSpPr>
          <p:grpSpPr>
            <a:xfrm>
              <a:off x="3862388" y="4392429"/>
              <a:ext cx="190500" cy="2218756"/>
              <a:chOff x="3862388" y="4392429"/>
              <a:chExt cx="190500" cy="2218756"/>
            </a:xfrm>
          </p:grpSpPr>
          <p:sp>
            <p:nvSpPr>
              <p:cNvPr id="51" name="椭圆 50"/>
              <p:cNvSpPr/>
              <p:nvPr/>
            </p:nvSpPr>
            <p:spPr>
              <a:xfrm>
                <a:off x="3862388" y="6420685"/>
                <a:ext cx="190500" cy="1905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0"/>
              </p:cNvCxnSpPr>
              <p:nvPr/>
            </p:nvCxnSpPr>
            <p:spPr>
              <a:xfrm flipV="1">
                <a:off x="3957638" y="4392429"/>
                <a:ext cx="0" cy="2028256"/>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55" name="直接连接符 54"/>
          <p:cNvCxnSpPr/>
          <p:nvPr/>
        </p:nvCxnSpPr>
        <p:spPr>
          <a:xfrm>
            <a:off x="1426921" y="5648325"/>
            <a:ext cx="9338159"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576388" y="2534984"/>
            <a:ext cx="9039225" cy="1198880"/>
          </a:xfrm>
          <a:prstGeom prst="rect">
            <a:avLst/>
          </a:prstGeom>
          <a:noFill/>
        </p:spPr>
        <p:txBody>
          <a:bodyPr wrap="square">
            <a:spAutoFit/>
          </a:bodyPr>
          <a:lstStyle/>
          <a:p>
            <a:pPr algn="ctr"/>
            <a:r>
              <a:rPr lang="zh-CN" altLang="en-US" sz="7200" dirty="0">
                <a:latin typeface="+mj-ea"/>
                <a:ea typeface="+mj-ea"/>
              </a:rPr>
              <a:t>谢谢</a:t>
            </a:r>
            <a:r>
              <a:rPr lang="zh-CN" altLang="en-US" sz="7200" dirty="0">
                <a:latin typeface="+mj-ea"/>
                <a:ea typeface="+mj-ea"/>
              </a:rPr>
              <a:t>观看</a:t>
            </a:r>
            <a:endParaRPr lang="zh-CN" altLang="en-US" sz="7200" dirty="0">
              <a:latin typeface="+mj-ea"/>
              <a:ea typeface="+mj-ea"/>
            </a:endParaRPr>
          </a:p>
        </p:txBody>
      </p:sp>
      <p:pic>
        <p:nvPicPr>
          <p:cNvPr id="25" name="图片 24" descr="图片包含 工程绘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t="20038" b="31705"/>
          <a:stretch>
            <a:fillRect/>
          </a:stretch>
        </p:blipFill>
        <p:spPr>
          <a:xfrm>
            <a:off x="4312918" y="943329"/>
            <a:ext cx="3566164" cy="1556140"/>
          </a:xfrm>
          <a:prstGeom prst="rect">
            <a:avLst/>
          </a:prstGeom>
        </p:spPr>
      </p:pic>
      <p:sp>
        <p:nvSpPr>
          <p:cNvPr id="28" name="矩形 27"/>
          <p:cNvSpPr/>
          <p:nvPr/>
        </p:nvSpPr>
        <p:spPr>
          <a:xfrm>
            <a:off x="2519363" y="3780467"/>
            <a:ext cx="7153275" cy="458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Please enter the title of thesis defense in the text box</a:t>
            </a:r>
            <a:endParaRPr lang="zh-CN" altLang="en-US" dirty="0"/>
          </a:p>
        </p:txBody>
      </p:sp>
      <p:grpSp>
        <p:nvGrpSpPr>
          <p:cNvPr id="41" name="组合 40"/>
          <p:cNvGrpSpPr/>
          <p:nvPr/>
        </p:nvGrpSpPr>
        <p:grpSpPr>
          <a:xfrm>
            <a:off x="2527555" y="4778093"/>
            <a:ext cx="1831840" cy="338554"/>
            <a:chOff x="2614639" y="4778093"/>
            <a:chExt cx="1831840" cy="338554"/>
          </a:xfrm>
        </p:grpSpPr>
        <p:sp>
          <p:nvSpPr>
            <p:cNvPr id="6" name="文本框 5"/>
            <p:cNvSpPr txBox="1"/>
            <p:nvPr/>
          </p:nvSpPr>
          <p:spPr>
            <a:xfrm>
              <a:off x="2828728" y="4778093"/>
              <a:ext cx="1617751" cy="338554"/>
            </a:xfrm>
            <a:prstGeom prst="rect">
              <a:avLst/>
            </a:prstGeom>
            <a:noFill/>
          </p:spPr>
          <p:txBody>
            <a:bodyPr wrap="none" rtlCol="0">
              <a:spAutoFit/>
            </a:bodyPr>
            <a:lstStyle/>
            <a:p>
              <a:r>
                <a:rPr lang="zh-CN" altLang="en-US" sz="1600" b="1" dirty="0"/>
                <a:t>报告人：</a:t>
              </a:r>
              <a:r>
                <a:rPr lang="zh-CN" altLang="en-US" sz="1600" dirty="0"/>
                <a:t>陈安儿</a:t>
              </a:r>
              <a:endParaRPr lang="zh-CN" altLang="en-US" sz="1600" dirty="0"/>
            </a:p>
          </p:txBody>
        </p:sp>
        <p:sp>
          <p:nvSpPr>
            <p:cNvPr id="30" name="instructor-giving-a-lecture-with-circular-graphic-on-screen_43194"/>
            <p:cNvSpPr/>
            <p:nvPr/>
          </p:nvSpPr>
          <p:spPr>
            <a:xfrm>
              <a:off x="2614639" y="4810936"/>
              <a:ext cx="250374" cy="272868"/>
            </a:xfrm>
            <a:custGeom>
              <a:avLst/>
              <a:gdLst>
                <a:gd name="connsiteX0" fmla="*/ 188888 w 557678"/>
                <a:gd name="connsiteY0" fmla="*/ 367011 h 607780"/>
                <a:gd name="connsiteX1" fmla="*/ 199785 w 557678"/>
                <a:gd name="connsiteY1" fmla="*/ 373977 h 607780"/>
                <a:gd name="connsiteX2" fmla="*/ 278839 w 557678"/>
                <a:gd name="connsiteY2" fmla="*/ 490974 h 607780"/>
                <a:gd name="connsiteX3" fmla="*/ 357893 w 557678"/>
                <a:gd name="connsiteY3" fmla="*/ 373977 h 607780"/>
                <a:gd name="connsiteX4" fmla="*/ 368886 w 557678"/>
                <a:gd name="connsiteY4" fmla="*/ 367011 h 607780"/>
                <a:gd name="connsiteX5" fmla="*/ 374908 w 557678"/>
                <a:gd name="connsiteY5" fmla="*/ 368729 h 607780"/>
                <a:gd name="connsiteX6" fmla="*/ 557678 w 557678"/>
                <a:gd name="connsiteY6" fmla="*/ 480572 h 607780"/>
                <a:gd name="connsiteX7" fmla="*/ 557678 w 557678"/>
                <a:gd name="connsiteY7" fmla="*/ 607780 h 607780"/>
                <a:gd name="connsiteX8" fmla="*/ 278839 w 557678"/>
                <a:gd name="connsiteY8" fmla="*/ 607780 h 607780"/>
                <a:gd name="connsiteX9" fmla="*/ 0 w 557678"/>
                <a:gd name="connsiteY9" fmla="*/ 607780 h 607780"/>
                <a:gd name="connsiteX10" fmla="*/ 0 w 557678"/>
                <a:gd name="connsiteY10" fmla="*/ 480572 h 607780"/>
                <a:gd name="connsiteX11" fmla="*/ 182770 w 557678"/>
                <a:gd name="connsiteY11" fmla="*/ 368729 h 607780"/>
                <a:gd name="connsiteX12" fmla="*/ 188888 w 557678"/>
                <a:gd name="connsiteY12" fmla="*/ 367011 h 607780"/>
                <a:gd name="connsiteX13" fmla="*/ 233347 w 557678"/>
                <a:gd name="connsiteY13" fmla="*/ 332928 h 607780"/>
                <a:gd name="connsiteX14" fmla="*/ 235832 w 557678"/>
                <a:gd name="connsiteY14" fmla="*/ 333119 h 607780"/>
                <a:gd name="connsiteX15" fmla="*/ 236501 w 557678"/>
                <a:gd name="connsiteY15" fmla="*/ 333214 h 607780"/>
                <a:gd name="connsiteX16" fmla="*/ 236692 w 557678"/>
                <a:gd name="connsiteY16" fmla="*/ 333214 h 607780"/>
                <a:gd name="connsiteX17" fmla="*/ 237934 w 557678"/>
                <a:gd name="connsiteY17" fmla="*/ 333596 h 607780"/>
                <a:gd name="connsiteX18" fmla="*/ 238508 w 557678"/>
                <a:gd name="connsiteY18" fmla="*/ 333787 h 607780"/>
                <a:gd name="connsiteX19" fmla="*/ 239177 w 557678"/>
                <a:gd name="connsiteY19" fmla="*/ 333977 h 607780"/>
                <a:gd name="connsiteX20" fmla="*/ 243478 w 557678"/>
                <a:gd name="connsiteY20" fmla="*/ 336553 h 607780"/>
                <a:gd name="connsiteX21" fmla="*/ 264981 w 557678"/>
                <a:gd name="connsiteY21" fmla="*/ 353724 h 607780"/>
                <a:gd name="connsiteX22" fmla="*/ 267657 w 557678"/>
                <a:gd name="connsiteY22" fmla="*/ 353820 h 607780"/>
                <a:gd name="connsiteX23" fmla="*/ 278839 w 557678"/>
                <a:gd name="connsiteY23" fmla="*/ 353724 h 607780"/>
                <a:gd name="connsiteX24" fmla="*/ 290021 w 557678"/>
                <a:gd name="connsiteY24" fmla="*/ 353820 h 607780"/>
                <a:gd name="connsiteX25" fmla="*/ 292792 w 557678"/>
                <a:gd name="connsiteY25" fmla="*/ 353724 h 607780"/>
                <a:gd name="connsiteX26" fmla="*/ 314200 w 557678"/>
                <a:gd name="connsiteY26" fmla="*/ 336553 h 607780"/>
                <a:gd name="connsiteX27" fmla="*/ 318596 w 557678"/>
                <a:gd name="connsiteY27" fmla="*/ 333977 h 607780"/>
                <a:gd name="connsiteX28" fmla="*/ 319265 w 557678"/>
                <a:gd name="connsiteY28" fmla="*/ 333787 h 607780"/>
                <a:gd name="connsiteX29" fmla="*/ 319743 w 557678"/>
                <a:gd name="connsiteY29" fmla="*/ 333596 h 607780"/>
                <a:gd name="connsiteX30" fmla="*/ 321081 w 557678"/>
                <a:gd name="connsiteY30" fmla="*/ 333214 h 607780"/>
                <a:gd name="connsiteX31" fmla="*/ 321272 w 557678"/>
                <a:gd name="connsiteY31" fmla="*/ 333214 h 607780"/>
                <a:gd name="connsiteX32" fmla="*/ 321846 w 557678"/>
                <a:gd name="connsiteY32" fmla="*/ 333119 h 607780"/>
                <a:gd name="connsiteX33" fmla="*/ 324426 w 557678"/>
                <a:gd name="connsiteY33" fmla="*/ 332928 h 607780"/>
                <a:gd name="connsiteX34" fmla="*/ 340195 w 557678"/>
                <a:gd name="connsiteY34" fmla="*/ 347905 h 607780"/>
                <a:gd name="connsiteX35" fmla="*/ 340195 w 557678"/>
                <a:gd name="connsiteY35" fmla="*/ 380912 h 607780"/>
                <a:gd name="connsiteX36" fmla="*/ 324426 w 557678"/>
                <a:gd name="connsiteY36" fmla="*/ 396366 h 607780"/>
                <a:gd name="connsiteX37" fmla="*/ 314869 w 557678"/>
                <a:gd name="connsiteY37" fmla="*/ 393123 h 607780"/>
                <a:gd name="connsiteX38" fmla="*/ 294417 w 557678"/>
                <a:gd name="connsiteY38" fmla="*/ 374807 h 607780"/>
                <a:gd name="connsiteX39" fmla="*/ 278839 w 557678"/>
                <a:gd name="connsiteY39" fmla="*/ 374902 h 607780"/>
                <a:gd name="connsiteX40" fmla="*/ 263261 w 557678"/>
                <a:gd name="connsiteY40" fmla="*/ 374807 h 607780"/>
                <a:gd name="connsiteX41" fmla="*/ 242809 w 557678"/>
                <a:gd name="connsiteY41" fmla="*/ 393123 h 607780"/>
                <a:gd name="connsiteX42" fmla="*/ 233347 w 557678"/>
                <a:gd name="connsiteY42" fmla="*/ 396366 h 607780"/>
                <a:gd name="connsiteX43" fmla="*/ 217482 w 557678"/>
                <a:gd name="connsiteY43" fmla="*/ 380912 h 607780"/>
                <a:gd name="connsiteX44" fmla="*/ 217482 w 557678"/>
                <a:gd name="connsiteY44" fmla="*/ 347905 h 607780"/>
                <a:gd name="connsiteX45" fmla="*/ 233347 w 557678"/>
                <a:gd name="connsiteY45" fmla="*/ 332928 h 607780"/>
                <a:gd name="connsiteX46" fmla="*/ 277214 w 557678"/>
                <a:gd name="connsiteY46" fmla="*/ 0 h 607780"/>
                <a:gd name="connsiteX47" fmla="*/ 278552 w 557678"/>
                <a:gd name="connsiteY47" fmla="*/ 0 h 607780"/>
                <a:gd name="connsiteX48" fmla="*/ 278744 w 557678"/>
                <a:gd name="connsiteY48" fmla="*/ 0 h 607780"/>
                <a:gd name="connsiteX49" fmla="*/ 278839 w 557678"/>
                <a:gd name="connsiteY49" fmla="*/ 0 h 607780"/>
                <a:gd name="connsiteX50" fmla="*/ 278935 w 557678"/>
                <a:gd name="connsiteY50" fmla="*/ 0 h 607780"/>
                <a:gd name="connsiteX51" fmla="*/ 279222 w 557678"/>
                <a:gd name="connsiteY51" fmla="*/ 0 h 607780"/>
                <a:gd name="connsiteX52" fmla="*/ 280560 w 557678"/>
                <a:gd name="connsiteY52" fmla="*/ 0 h 607780"/>
                <a:gd name="connsiteX53" fmla="*/ 404758 w 557678"/>
                <a:gd name="connsiteY53" fmla="*/ 105659 h 607780"/>
                <a:gd name="connsiteX54" fmla="*/ 396727 w 557678"/>
                <a:gd name="connsiteY54" fmla="*/ 160159 h 607780"/>
                <a:gd name="connsiteX55" fmla="*/ 408009 w 557678"/>
                <a:gd name="connsiteY55" fmla="*/ 186120 h 607780"/>
                <a:gd name="connsiteX56" fmla="*/ 379039 w 557678"/>
                <a:gd name="connsiteY56" fmla="*/ 238616 h 607780"/>
                <a:gd name="connsiteX57" fmla="*/ 317179 w 557678"/>
                <a:gd name="connsiteY57" fmla="*/ 313541 h 607780"/>
                <a:gd name="connsiteX58" fmla="*/ 278935 w 557678"/>
                <a:gd name="connsiteY58" fmla="*/ 322131 h 607780"/>
                <a:gd name="connsiteX59" fmla="*/ 278839 w 557678"/>
                <a:gd name="connsiteY59" fmla="*/ 322131 h 607780"/>
                <a:gd name="connsiteX60" fmla="*/ 278744 w 557678"/>
                <a:gd name="connsiteY60" fmla="*/ 322131 h 607780"/>
                <a:gd name="connsiteX61" fmla="*/ 240499 w 557678"/>
                <a:gd name="connsiteY61" fmla="*/ 313541 h 607780"/>
                <a:gd name="connsiteX62" fmla="*/ 178734 w 557678"/>
                <a:gd name="connsiteY62" fmla="*/ 238616 h 607780"/>
                <a:gd name="connsiteX63" fmla="*/ 149669 w 557678"/>
                <a:gd name="connsiteY63" fmla="*/ 186120 h 607780"/>
                <a:gd name="connsiteX64" fmla="*/ 161046 w 557678"/>
                <a:gd name="connsiteY64" fmla="*/ 160159 h 607780"/>
                <a:gd name="connsiteX65" fmla="*/ 153015 w 557678"/>
                <a:gd name="connsiteY65" fmla="*/ 105659 h 607780"/>
                <a:gd name="connsiteX66" fmla="*/ 277214 w 557678"/>
                <a:gd name="connsiteY66"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57678" h="607780">
                  <a:moveTo>
                    <a:pt x="188888" y="367011"/>
                  </a:moveTo>
                  <a:cubicBezTo>
                    <a:pt x="193667" y="367011"/>
                    <a:pt x="197873" y="369874"/>
                    <a:pt x="199785" y="373977"/>
                  </a:cubicBezTo>
                  <a:cubicBezTo>
                    <a:pt x="218808" y="405851"/>
                    <a:pt x="254177" y="489256"/>
                    <a:pt x="278839" y="490974"/>
                  </a:cubicBezTo>
                  <a:cubicBezTo>
                    <a:pt x="303502" y="489256"/>
                    <a:pt x="338870" y="405851"/>
                    <a:pt x="357893" y="373977"/>
                  </a:cubicBezTo>
                  <a:cubicBezTo>
                    <a:pt x="359900" y="369874"/>
                    <a:pt x="364011" y="367011"/>
                    <a:pt x="368886" y="367011"/>
                  </a:cubicBezTo>
                  <a:cubicBezTo>
                    <a:pt x="371085" y="367011"/>
                    <a:pt x="372996" y="367870"/>
                    <a:pt x="374908" y="368729"/>
                  </a:cubicBezTo>
                  <a:cubicBezTo>
                    <a:pt x="382269" y="371878"/>
                    <a:pt x="557678" y="427132"/>
                    <a:pt x="557678" y="480572"/>
                  </a:cubicBezTo>
                  <a:lnTo>
                    <a:pt x="557678" y="607780"/>
                  </a:lnTo>
                  <a:lnTo>
                    <a:pt x="278839" y="607780"/>
                  </a:lnTo>
                  <a:lnTo>
                    <a:pt x="0" y="607780"/>
                  </a:lnTo>
                  <a:lnTo>
                    <a:pt x="0" y="480572"/>
                  </a:lnTo>
                  <a:cubicBezTo>
                    <a:pt x="0" y="421120"/>
                    <a:pt x="175314" y="371687"/>
                    <a:pt x="182770" y="368729"/>
                  </a:cubicBezTo>
                  <a:cubicBezTo>
                    <a:pt x="184682" y="367870"/>
                    <a:pt x="186593" y="367011"/>
                    <a:pt x="188888" y="367011"/>
                  </a:cubicBezTo>
                  <a:close/>
                  <a:moveTo>
                    <a:pt x="233347" y="332928"/>
                  </a:moveTo>
                  <a:cubicBezTo>
                    <a:pt x="234207" y="332928"/>
                    <a:pt x="235067" y="332928"/>
                    <a:pt x="235832" y="333119"/>
                  </a:cubicBezTo>
                  <a:cubicBezTo>
                    <a:pt x="236023" y="333119"/>
                    <a:pt x="236310" y="333119"/>
                    <a:pt x="236501" y="333214"/>
                  </a:cubicBezTo>
                  <a:cubicBezTo>
                    <a:pt x="236501" y="333214"/>
                    <a:pt x="236596" y="333214"/>
                    <a:pt x="236692" y="333214"/>
                  </a:cubicBezTo>
                  <a:cubicBezTo>
                    <a:pt x="237074" y="333310"/>
                    <a:pt x="237552" y="333405"/>
                    <a:pt x="237934" y="333596"/>
                  </a:cubicBezTo>
                  <a:cubicBezTo>
                    <a:pt x="238126" y="333596"/>
                    <a:pt x="238317" y="333691"/>
                    <a:pt x="238508" y="333787"/>
                  </a:cubicBezTo>
                  <a:cubicBezTo>
                    <a:pt x="238699" y="333787"/>
                    <a:pt x="238890" y="333882"/>
                    <a:pt x="239177" y="333977"/>
                  </a:cubicBezTo>
                  <a:cubicBezTo>
                    <a:pt x="240706" y="334645"/>
                    <a:pt x="242140" y="335504"/>
                    <a:pt x="243478" y="336553"/>
                  </a:cubicBezTo>
                  <a:cubicBezTo>
                    <a:pt x="250836" y="342372"/>
                    <a:pt x="255615" y="353056"/>
                    <a:pt x="264981" y="353724"/>
                  </a:cubicBezTo>
                  <a:cubicBezTo>
                    <a:pt x="265841" y="353820"/>
                    <a:pt x="266797" y="353820"/>
                    <a:pt x="267657" y="353820"/>
                  </a:cubicBezTo>
                  <a:cubicBezTo>
                    <a:pt x="268517" y="353820"/>
                    <a:pt x="274060" y="353724"/>
                    <a:pt x="278839" y="353724"/>
                  </a:cubicBezTo>
                  <a:cubicBezTo>
                    <a:pt x="283617" y="353724"/>
                    <a:pt x="289256" y="353820"/>
                    <a:pt x="290021" y="353820"/>
                  </a:cubicBezTo>
                  <a:cubicBezTo>
                    <a:pt x="290976" y="353820"/>
                    <a:pt x="291836" y="353820"/>
                    <a:pt x="292792" y="353724"/>
                  </a:cubicBezTo>
                  <a:cubicBezTo>
                    <a:pt x="302158" y="353056"/>
                    <a:pt x="306841" y="342372"/>
                    <a:pt x="314200" y="336553"/>
                  </a:cubicBezTo>
                  <a:cubicBezTo>
                    <a:pt x="315538" y="335504"/>
                    <a:pt x="316972" y="334645"/>
                    <a:pt x="318596" y="333977"/>
                  </a:cubicBezTo>
                  <a:cubicBezTo>
                    <a:pt x="318787" y="333882"/>
                    <a:pt x="318979" y="333787"/>
                    <a:pt x="319265" y="333787"/>
                  </a:cubicBezTo>
                  <a:cubicBezTo>
                    <a:pt x="319456" y="333691"/>
                    <a:pt x="319648" y="333596"/>
                    <a:pt x="319743" y="333596"/>
                  </a:cubicBezTo>
                  <a:cubicBezTo>
                    <a:pt x="320221" y="333405"/>
                    <a:pt x="320603" y="333310"/>
                    <a:pt x="321081" y="333214"/>
                  </a:cubicBezTo>
                  <a:cubicBezTo>
                    <a:pt x="321081" y="333214"/>
                    <a:pt x="321177" y="333214"/>
                    <a:pt x="321272" y="333214"/>
                  </a:cubicBezTo>
                  <a:cubicBezTo>
                    <a:pt x="321463" y="333119"/>
                    <a:pt x="321654" y="333119"/>
                    <a:pt x="321846" y="333119"/>
                  </a:cubicBezTo>
                  <a:cubicBezTo>
                    <a:pt x="322706" y="332928"/>
                    <a:pt x="323566" y="332928"/>
                    <a:pt x="324426" y="332928"/>
                  </a:cubicBezTo>
                  <a:cubicBezTo>
                    <a:pt x="332836" y="332928"/>
                    <a:pt x="339813" y="339510"/>
                    <a:pt x="340195" y="347905"/>
                  </a:cubicBezTo>
                  <a:lnTo>
                    <a:pt x="340195" y="380912"/>
                  </a:lnTo>
                  <a:cubicBezTo>
                    <a:pt x="340004" y="389498"/>
                    <a:pt x="333027" y="396366"/>
                    <a:pt x="324426" y="396366"/>
                  </a:cubicBezTo>
                  <a:cubicBezTo>
                    <a:pt x="320794" y="396366"/>
                    <a:pt x="317545" y="395126"/>
                    <a:pt x="314869" y="393123"/>
                  </a:cubicBezTo>
                  <a:cubicBezTo>
                    <a:pt x="305885" y="387208"/>
                    <a:pt x="299864" y="374997"/>
                    <a:pt x="294417" y="374807"/>
                  </a:cubicBezTo>
                  <a:lnTo>
                    <a:pt x="278839" y="374902"/>
                  </a:lnTo>
                  <a:lnTo>
                    <a:pt x="263261" y="374807"/>
                  </a:lnTo>
                  <a:cubicBezTo>
                    <a:pt x="257813" y="374997"/>
                    <a:pt x="251792" y="387208"/>
                    <a:pt x="242809" y="393123"/>
                  </a:cubicBezTo>
                  <a:cubicBezTo>
                    <a:pt x="240228" y="395126"/>
                    <a:pt x="236883" y="396366"/>
                    <a:pt x="233347" y="396366"/>
                  </a:cubicBezTo>
                  <a:cubicBezTo>
                    <a:pt x="224746" y="396366"/>
                    <a:pt x="217769" y="389498"/>
                    <a:pt x="217482" y="380912"/>
                  </a:cubicBezTo>
                  <a:lnTo>
                    <a:pt x="217482" y="347905"/>
                  </a:lnTo>
                  <a:cubicBezTo>
                    <a:pt x="217960" y="339510"/>
                    <a:pt x="224841" y="332928"/>
                    <a:pt x="233347" y="332928"/>
                  </a:cubicBezTo>
                  <a:close/>
                  <a:moveTo>
                    <a:pt x="277214" y="0"/>
                  </a:moveTo>
                  <a:cubicBezTo>
                    <a:pt x="277596" y="0"/>
                    <a:pt x="278074" y="0"/>
                    <a:pt x="278552" y="0"/>
                  </a:cubicBezTo>
                  <a:cubicBezTo>
                    <a:pt x="278648" y="0"/>
                    <a:pt x="278648" y="0"/>
                    <a:pt x="278744" y="0"/>
                  </a:cubicBezTo>
                  <a:cubicBezTo>
                    <a:pt x="278744" y="0"/>
                    <a:pt x="278839" y="0"/>
                    <a:pt x="278839" y="0"/>
                  </a:cubicBezTo>
                  <a:cubicBezTo>
                    <a:pt x="278935" y="0"/>
                    <a:pt x="278935" y="0"/>
                    <a:pt x="278935" y="0"/>
                  </a:cubicBezTo>
                  <a:cubicBezTo>
                    <a:pt x="279030" y="0"/>
                    <a:pt x="279126" y="0"/>
                    <a:pt x="279222" y="0"/>
                  </a:cubicBezTo>
                  <a:cubicBezTo>
                    <a:pt x="279604" y="0"/>
                    <a:pt x="280082" y="0"/>
                    <a:pt x="280560" y="0"/>
                  </a:cubicBezTo>
                  <a:cubicBezTo>
                    <a:pt x="387453" y="0"/>
                    <a:pt x="407531" y="76166"/>
                    <a:pt x="404758" y="105659"/>
                  </a:cubicBezTo>
                  <a:cubicBezTo>
                    <a:pt x="402464" y="129330"/>
                    <a:pt x="396727" y="160159"/>
                    <a:pt x="396727" y="160159"/>
                  </a:cubicBezTo>
                  <a:cubicBezTo>
                    <a:pt x="396727" y="160159"/>
                    <a:pt x="408009" y="165313"/>
                    <a:pt x="408009" y="186120"/>
                  </a:cubicBezTo>
                  <a:cubicBezTo>
                    <a:pt x="404089" y="238234"/>
                    <a:pt x="383246" y="215708"/>
                    <a:pt x="379039" y="238616"/>
                  </a:cubicBezTo>
                  <a:cubicBezTo>
                    <a:pt x="371868" y="276603"/>
                    <a:pt x="338213" y="304092"/>
                    <a:pt x="317179" y="313541"/>
                  </a:cubicBezTo>
                  <a:cubicBezTo>
                    <a:pt x="304941" y="319077"/>
                    <a:pt x="292225" y="321845"/>
                    <a:pt x="278935" y="322131"/>
                  </a:cubicBezTo>
                  <a:cubicBezTo>
                    <a:pt x="278935" y="322131"/>
                    <a:pt x="278935" y="322131"/>
                    <a:pt x="278839" y="322131"/>
                  </a:cubicBezTo>
                  <a:cubicBezTo>
                    <a:pt x="278839" y="322131"/>
                    <a:pt x="278744" y="322131"/>
                    <a:pt x="278744" y="322131"/>
                  </a:cubicBezTo>
                  <a:cubicBezTo>
                    <a:pt x="265454" y="321845"/>
                    <a:pt x="252738" y="319077"/>
                    <a:pt x="240499" y="313541"/>
                  </a:cubicBezTo>
                  <a:cubicBezTo>
                    <a:pt x="219561" y="304092"/>
                    <a:pt x="185810" y="276603"/>
                    <a:pt x="178734" y="238616"/>
                  </a:cubicBezTo>
                  <a:cubicBezTo>
                    <a:pt x="174432" y="215708"/>
                    <a:pt x="153684" y="238234"/>
                    <a:pt x="149669" y="186120"/>
                  </a:cubicBezTo>
                  <a:cubicBezTo>
                    <a:pt x="149669" y="165313"/>
                    <a:pt x="161046" y="160159"/>
                    <a:pt x="161046" y="160159"/>
                  </a:cubicBezTo>
                  <a:cubicBezTo>
                    <a:pt x="161046" y="160159"/>
                    <a:pt x="155214" y="129330"/>
                    <a:pt x="153015" y="105659"/>
                  </a:cubicBezTo>
                  <a:cubicBezTo>
                    <a:pt x="150147" y="76166"/>
                    <a:pt x="170225" y="0"/>
                    <a:pt x="2772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0" name="组合 39"/>
          <p:cNvGrpSpPr/>
          <p:nvPr/>
        </p:nvGrpSpPr>
        <p:grpSpPr>
          <a:xfrm>
            <a:off x="4846839" y="4778093"/>
            <a:ext cx="2023052" cy="338554"/>
            <a:chOff x="4735988" y="4778093"/>
            <a:chExt cx="2023052" cy="338554"/>
          </a:xfrm>
        </p:grpSpPr>
        <p:sp>
          <p:nvSpPr>
            <p:cNvPr id="7" name="文本框 6"/>
            <p:cNvSpPr txBox="1"/>
            <p:nvPr/>
          </p:nvSpPr>
          <p:spPr>
            <a:xfrm>
              <a:off x="4934502" y="4778093"/>
              <a:ext cx="1824538" cy="338554"/>
            </a:xfrm>
            <a:prstGeom prst="rect">
              <a:avLst/>
            </a:prstGeom>
            <a:noFill/>
          </p:spPr>
          <p:txBody>
            <a:bodyPr wrap="none" rtlCol="0">
              <a:spAutoFit/>
            </a:bodyPr>
            <a:lstStyle/>
            <a:p>
              <a:r>
                <a:rPr lang="zh-CN" altLang="en-US" sz="1600" b="1" dirty="0"/>
                <a:t>指导教师：</a:t>
              </a:r>
              <a:r>
                <a:rPr lang="zh-CN" altLang="en-US" sz="1600" dirty="0"/>
                <a:t>觅知网</a:t>
              </a:r>
              <a:endParaRPr lang="zh-CN" altLang="en-US" sz="1600" dirty="0"/>
            </a:p>
          </p:txBody>
        </p:sp>
        <p:sp>
          <p:nvSpPr>
            <p:cNvPr id="31" name="working-man-with-a-bow-and-a-hat_57080"/>
            <p:cNvSpPr/>
            <p:nvPr/>
          </p:nvSpPr>
          <p:spPr>
            <a:xfrm>
              <a:off x="4735988" y="4810936"/>
              <a:ext cx="234799" cy="272868"/>
            </a:xfrm>
            <a:custGeom>
              <a:avLst/>
              <a:gdLst>
                <a:gd name="connsiteX0" fmla="*/ 176656 w 521831"/>
                <a:gd name="connsiteY0" fmla="*/ 380983 h 606439"/>
                <a:gd name="connsiteX1" fmla="*/ 186943 w 521831"/>
                <a:gd name="connsiteY1" fmla="*/ 387521 h 606439"/>
                <a:gd name="connsiteX2" fmla="*/ 260916 w 521831"/>
                <a:gd name="connsiteY2" fmla="*/ 497073 h 606439"/>
                <a:gd name="connsiteX3" fmla="*/ 334888 w 521831"/>
                <a:gd name="connsiteY3" fmla="*/ 387521 h 606439"/>
                <a:gd name="connsiteX4" fmla="*/ 345082 w 521831"/>
                <a:gd name="connsiteY4" fmla="*/ 380983 h 606439"/>
                <a:gd name="connsiteX5" fmla="*/ 350786 w 521831"/>
                <a:gd name="connsiteY5" fmla="*/ 382571 h 606439"/>
                <a:gd name="connsiteX6" fmla="*/ 416530 w 521831"/>
                <a:gd name="connsiteY6" fmla="*/ 416286 h 606439"/>
                <a:gd name="connsiteX7" fmla="*/ 521831 w 521831"/>
                <a:gd name="connsiteY7" fmla="*/ 487267 h 606439"/>
                <a:gd name="connsiteX8" fmla="*/ 521831 w 521831"/>
                <a:gd name="connsiteY8" fmla="*/ 606439 h 606439"/>
                <a:gd name="connsiteX9" fmla="*/ 260916 w 521831"/>
                <a:gd name="connsiteY9" fmla="*/ 606439 h 606439"/>
                <a:gd name="connsiteX10" fmla="*/ 0 w 521831"/>
                <a:gd name="connsiteY10" fmla="*/ 606439 h 606439"/>
                <a:gd name="connsiteX11" fmla="*/ 0 w 521831"/>
                <a:gd name="connsiteY11" fmla="*/ 487267 h 606439"/>
                <a:gd name="connsiteX12" fmla="*/ 105301 w 521831"/>
                <a:gd name="connsiteY12" fmla="*/ 416286 h 606439"/>
                <a:gd name="connsiteX13" fmla="*/ 170951 w 521831"/>
                <a:gd name="connsiteY13" fmla="*/ 382571 h 606439"/>
                <a:gd name="connsiteX14" fmla="*/ 176656 w 521831"/>
                <a:gd name="connsiteY14" fmla="*/ 380983 h 606439"/>
                <a:gd name="connsiteX15" fmla="*/ 218033 w 521831"/>
                <a:gd name="connsiteY15" fmla="*/ 348240 h 606439"/>
                <a:gd name="connsiteX16" fmla="*/ 220372 w 521831"/>
                <a:gd name="connsiteY16" fmla="*/ 348427 h 606439"/>
                <a:gd name="connsiteX17" fmla="*/ 221027 w 521831"/>
                <a:gd name="connsiteY17" fmla="*/ 348520 h 606439"/>
                <a:gd name="connsiteX18" fmla="*/ 221120 w 521831"/>
                <a:gd name="connsiteY18" fmla="*/ 348613 h 606439"/>
                <a:gd name="connsiteX19" fmla="*/ 222336 w 521831"/>
                <a:gd name="connsiteY19" fmla="*/ 348893 h 606439"/>
                <a:gd name="connsiteX20" fmla="*/ 222898 w 521831"/>
                <a:gd name="connsiteY20" fmla="*/ 349080 h 606439"/>
                <a:gd name="connsiteX21" fmla="*/ 223553 w 521831"/>
                <a:gd name="connsiteY21" fmla="*/ 349266 h 606439"/>
                <a:gd name="connsiteX22" fmla="*/ 227575 w 521831"/>
                <a:gd name="connsiteY22" fmla="*/ 351693 h 606439"/>
                <a:gd name="connsiteX23" fmla="*/ 247783 w 521831"/>
                <a:gd name="connsiteY23" fmla="*/ 367836 h 606439"/>
                <a:gd name="connsiteX24" fmla="*/ 250309 w 521831"/>
                <a:gd name="connsiteY24" fmla="*/ 367929 h 606439"/>
                <a:gd name="connsiteX25" fmla="*/ 260880 w 521831"/>
                <a:gd name="connsiteY25" fmla="*/ 367836 h 606439"/>
                <a:gd name="connsiteX26" fmla="*/ 271358 w 521831"/>
                <a:gd name="connsiteY26" fmla="*/ 367929 h 606439"/>
                <a:gd name="connsiteX27" fmla="*/ 273978 w 521831"/>
                <a:gd name="connsiteY27" fmla="*/ 367836 h 606439"/>
                <a:gd name="connsiteX28" fmla="*/ 294186 w 521831"/>
                <a:gd name="connsiteY28" fmla="*/ 351693 h 606439"/>
                <a:gd name="connsiteX29" fmla="*/ 298208 w 521831"/>
                <a:gd name="connsiteY29" fmla="*/ 349266 h 606439"/>
                <a:gd name="connsiteX30" fmla="*/ 298863 w 521831"/>
                <a:gd name="connsiteY30" fmla="*/ 349080 h 606439"/>
                <a:gd name="connsiteX31" fmla="*/ 299331 w 521831"/>
                <a:gd name="connsiteY31" fmla="*/ 348893 h 606439"/>
                <a:gd name="connsiteX32" fmla="*/ 300547 w 521831"/>
                <a:gd name="connsiteY32" fmla="*/ 348613 h 606439"/>
                <a:gd name="connsiteX33" fmla="*/ 300734 w 521831"/>
                <a:gd name="connsiteY33" fmla="*/ 348520 h 606439"/>
                <a:gd name="connsiteX34" fmla="*/ 301296 w 521831"/>
                <a:gd name="connsiteY34" fmla="*/ 348427 h 606439"/>
                <a:gd name="connsiteX35" fmla="*/ 303728 w 521831"/>
                <a:gd name="connsiteY35" fmla="*/ 348240 h 606439"/>
                <a:gd name="connsiteX36" fmla="*/ 318603 w 521831"/>
                <a:gd name="connsiteY36" fmla="*/ 362330 h 606439"/>
                <a:gd name="connsiteX37" fmla="*/ 318603 w 521831"/>
                <a:gd name="connsiteY37" fmla="*/ 393404 h 606439"/>
                <a:gd name="connsiteX38" fmla="*/ 303728 w 521831"/>
                <a:gd name="connsiteY38" fmla="*/ 407868 h 606439"/>
                <a:gd name="connsiteX39" fmla="*/ 294747 w 521831"/>
                <a:gd name="connsiteY39" fmla="*/ 404882 h 606439"/>
                <a:gd name="connsiteX40" fmla="*/ 275475 w 521831"/>
                <a:gd name="connsiteY40" fmla="*/ 387619 h 606439"/>
                <a:gd name="connsiteX41" fmla="*/ 260880 w 521831"/>
                <a:gd name="connsiteY41" fmla="*/ 387712 h 606439"/>
                <a:gd name="connsiteX42" fmla="*/ 246193 w 521831"/>
                <a:gd name="connsiteY42" fmla="*/ 387619 h 606439"/>
                <a:gd name="connsiteX43" fmla="*/ 227014 w 521831"/>
                <a:gd name="connsiteY43" fmla="*/ 404882 h 606439"/>
                <a:gd name="connsiteX44" fmla="*/ 218033 w 521831"/>
                <a:gd name="connsiteY44" fmla="*/ 407868 h 606439"/>
                <a:gd name="connsiteX45" fmla="*/ 203158 w 521831"/>
                <a:gd name="connsiteY45" fmla="*/ 393404 h 606439"/>
                <a:gd name="connsiteX46" fmla="*/ 203158 w 521831"/>
                <a:gd name="connsiteY46" fmla="*/ 362330 h 606439"/>
                <a:gd name="connsiteX47" fmla="*/ 218033 w 521831"/>
                <a:gd name="connsiteY47" fmla="*/ 348240 h 606439"/>
                <a:gd name="connsiteX48" fmla="*/ 260891 w 521831"/>
                <a:gd name="connsiteY48" fmla="*/ 0 h 606439"/>
                <a:gd name="connsiteX49" fmla="*/ 433412 w 521831"/>
                <a:gd name="connsiteY49" fmla="*/ 57425 h 606439"/>
                <a:gd name="connsiteX50" fmla="*/ 400591 w 521831"/>
                <a:gd name="connsiteY50" fmla="*/ 80301 h 606439"/>
                <a:gd name="connsiteX51" fmla="*/ 389183 w 521831"/>
                <a:gd name="connsiteY51" fmla="*/ 96361 h 606439"/>
                <a:gd name="connsiteX52" fmla="*/ 378149 w 521831"/>
                <a:gd name="connsiteY52" fmla="*/ 134457 h 606439"/>
                <a:gd name="connsiteX53" fmla="*/ 378056 w 521831"/>
                <a:gd name="connsiteY53" fmla="*/ 135578 h 606439"/>
                <a:gd name="connsiteX54" fmla="*/ 370575 w 521831"/>
                <a:gd name="connsiteY54" fmla="*/ 186560 h 606439"/>
                <a:gd name="connsiteX55" fmla="*/ 381142 w 521831"/>
                <a:gd name="connsiteY55" fmla="*/ 210837 h 606439"/>
                <a:gd name="connsiteX56" fmla="*/ 353931 w 521831"/>
                <a:gd name="connsiteY56" fmla="*/ 260044 h 606439"/>
                <a:gd name="connsiteX57" fmla="*/ 296143 w 521831"/>
                <a:gd name="connsiteY57" fmla="*/ 330261 h 606439"/>
                <a:gd name="connsiteX58" fmla="*/ 260891 w 521831"/>
                <a:gd name="connsiteY58" fmla="*/ 338291 h 606439"/>
                <a:gd name="connsiteX59" fmla="*/ 225639 w 521831"/>
                <a:gd name="connsiteY59" fmla="*/ 330261 h 606439"/>
                <a:gd name="connsiteX60" fmla="*/ 167758 w 521831"/>
                <a:gd name="connsiteY60" fmla="*/ 260044 h 606439"/>
                <a:gd name="connsiteX61" fmla="*/ 140548 w 521831"/>
                <a:gd name="connsiteY61" fmla="*/ 210837 h 606439"/>
                <a:gd name="connsiteX62" fmla="*/ 151207 w 521831"/>
                <a:gd name="connsiteY62" fmla="*/ 186560 h 606439"/>
                <a:gd name="connsiteX63" fmla="*/ 143727 w 521831"/>
                <a:gd name="connsiteY63" fmla="*/ 135578 h 606439"/>
                <a:gd name="connsiteX64" fmla="*/ 143633 w 521831"/>
                <a:gd name="connsiteY64" fmla="*/ 134457 h 606439"/>
                <a:gd name="connsiteX65" fmla="*/ 132599 w 521831"/>
                <a:gd name="connsiteY65" fmla="*/ 96361 h 606439"/>
                <a:gd name="connsiteX66" fmla="*/ 121192 w 521831"/>
                <a:gd name="connsiteY66" fmla="*/ 80301 h 606439"/>
                <a:gd name="connsiteX67" fmla="*/ 88277 w 521831"/>
                <a:gd name="connsiteY67" fmla="*/ 57425 h 606439"/>
                <a:gd name="connsiteX68" fmla="*/ 260891 w 521831"/>
                <a:gd name="connsiteY68"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21831" h="606439">
                  <a:moveTo>
                    <a:pt x="176656" y="380983"/>
                  </a:moveTo>
                  <a:cubicBezTo>
                    <a:pt x="181238" y="380983"/>
                    <a:pt x="185072" y="383691"/>
                    <a:pt x="186943" y="387521"/>
                  </a:cubicBezTo>
                  <a:cubicBezTo>
                    <a:pt x="204711" y="417314"/>
                    <a:pt x="237817" y="495486"/>
                    <a:pt x="260916" y="497073"/>
                  </a:cubicBezTo>
                  <a:cubicBezTo>
                    <a:pt x="284014" y="495486"/>
                    <a:pt x="317026" y="417314"/>
                    <a:pt x="334888" y="387521"/>
                  </a:cubicBezTo>
                  <a:cubicBezTo>
                    <a:pt x="336665" y="383691"/>
                    <a:pt x="340593" y="380983"/>
                    <a:pt x="345082" y="380983"/>
                  </a:cubicBezTo>
                  <a:cubicBezTo>
                    <a:pt x="347233" y="380983"/>
                    <a:pt x="349103" y="381637"/>
                    <a:pt x="350786" y="382571"/>
                  </a:cubicBezTo>
                  <a:cubicBezTo>
                    <a:pt x="357239" y="386026"/>
                    <a:pt x="394927" y="408441"/>
                    <a:pt x="416530" y="416286"/>
                  </a:cubicBezTo>
                  <a:cubicBezTo>
                    <a:pt x="489193" y="442437"/>
                    <a:pt x="521831" y="469055"/>
                    <a:pt x="521831" y="487267"/>
                  </a:cubicBezTo>
                  <a:lnTo>
                    <a:pt x="521831" y="606439"/>
                  </a:lnTo>
                  <a:lnTo>
                    <a:pt x="260916" y="606439"/>
                  </a:lnTo>
                  <a:lnTo>
                    <a:pt x="0" y="606439"/>
                  </a:lnTo>
                  <a:lnTo>
                    <a:pt x="0" y="487267"/>
                  </a:lnTo>
                  <a:cubicBezTo>
                    <a:pt x="0" y="469055"/>
                    <a:pt x="32638" y="442437"/>
                    <a:pt x="105301" y="416286"/>
                  </a:cubicBezTo>
                  <a:cubicBezTo>
                    <a:pt x="126904" y="408441"/>
                    <a:pt x="164592" y="386026"/>
                    <a:pt x="170951" y="382571"/>
                  </a:cubicBezTo>
                  <a:cubicBezTo>
                    <a:pt x="172634" y="381637"/>
                    <a:pt x="174598" y="380983"/>
                    <a:pt x="176656" y="380983"/>
                  </a:cubicBezTo>
                  <a:close/>
                  <a:moveTo>
                    <a:pt x="218033" y="348240"/>
                  </a:moveTo>
                  <a:cubicBezTo>
                    <a:pt x="218875" y="348240"/>
                    <a:pt x="219623" y="348333"/>
                    <a:pt x="220372" y="348427"/>
                  </a:cubicBezTo>
                  <a:cubicBezTo>
                    <a:pt x="220559" y="348520"/>
                    <a:pt x="220840" y="348520"/>
                    <a:pt x="221027" y="348520"/>
                  </a:cubicBezTo>
                  <a:cubicBezTo>
                    <a:pt x="221027" y="348520"/>
                    <a:pt x="221120" y="348613"/>
                    <a:pt x="221120" y="348613"/>
                  </a:cubicBezTo>
                  <a:cubicBezTo>
                    <a:pt x="221588" y="348707"/>
                    <a:pt x="221962" y="348800"/>
                    <a:pt x="222336" y="348893"/>
                  </a:cubicBezTo>
                  <a:cubicBezTo>
                    <a:pt x="222524" y="348893"/>
                    <a:pt x="222711" y="348987"/>
                    <a:pt x="222898" y="349080"/>
                  </a:cubicBezTo>
                  <a:cubicBezTo>
                    <a:pt x="223085" y="349173"/>
                    <a:pt x="223272" y="349173"/>
                    <a:pt x="223553" y="349266"/>
                  </a:cubicBezTo>
                  <a:cubicBezTo>
                    <a:pt x="224956" y="349920"/>
                    <a:pt x="226359" y="350666"/>
                    <a:pt x="227575" y="351693"/>
                  </a:cubicBezTo>
                  <a:cubicBezTo>
                    <a:pt x="234498" y="357105"/>
                    <a:pt x="238989" y="367183"/>
                    <a:pt x="247783" y="367836"/>
                  </a:cubicBezTo>
                  <a:cubicBezTo>
                    <a:pt x="248625" y="367929"/>
                    <a:pt x="249467" y="367929"/>
                    <a:pt x="250309" y="367929"/>
                  </a:cubicBezTo>
                  <a:cubicBezTo>
                    <a:pt x="251151" y="367929"/>
                    <a:pt x="256390" y="367836"/>
                    <a:pt x="260880" y="367836"/>
                  </a:cubicBezTo>
                  <a:cubicBezTo>
                    <a:pt x="265371" y="367836"/>
                    <a:pt x="270610" y="367929"/>
                    <a:pt x="271358" y="367929"/>
                  </a:cubicBezTo>
                  <a:cubicBezTo>
                    <a:pt x="272294" y="367929"/>
                    <a:pt x="273136" y="367929"/>
                    <a:pt x="273978" y="367836"/>
                  </a:cubicBezTo>
                  <a:cubicBezTo>
                    <a:pt x="282772" y="367183"/>
                    <a:pt x="287169" y="357105"/>
                    <a:pt x="294186" y="351693"/>
                  </a:cubicBezTo>
                  <a:cubicBezTo>
                    <a:pt x="295402" y="350666"/>
                    <a:pt x="296711" y="349920"/>
                    <a:pt x="298208" y="349266"/>
                  </a:cubicBezTo>
                  <a:cubicBezTo>
                    <a:pt x="298395" y="349173"/>
                    <a:pt x="298676" y="349173"/>
                    <a:pt x="298863" y="349080"/>
                  </a:cubicBezTo>
                  <a:cubicBezTo>
                    <a:pt x="299050" y="348987"/>
                    <a:pt x="299237" y="348893"/>
                    <a:pt x="299331" y="348893"/>
                  </a:cubicBezTo>
                  <a:cubicBezTo>
                    <a:pt x="299799" y="348800"/>
                    <a:pt x="300173" y="348707"/>
                    <a:pt x="300547" y="348613"/>
                  </a:cubicBezTo>
                  <a:cubicBezTo>
                    <a:pt x="300641" y="348613"/>
                    <a:pt x="300641" y="348520"/>
                    <a:pt x="300734" y="348520"/>
                  </a:cubicBezTo>
                  <a:cubicBezTo>
                    <a:pt x="300921" y="348520"/>
                    <a:pt x="301108" y="348520"/>
                    <a:pt x="301296" y="348427"/>
                  </a:cubicBezTo>
                  <a:cubicBezTo>
                    <a:pt x="302138" y="348333"/>
                    <a:pt x="302886" y="348240"/>
                    <a:pt x="303728" y="348240"/>
                  </a:cubicBezTo>
                  <a:cubicBezTo>
                    <a:pt x="311680" y="348240"/>
                    <a:pt x="318135" y="354492"/>
                    <a:pt x="318603" y="362330"/>
                  </a:cubicBezTo>
                  <a:lnTo>
                    <a:pt x="318603" y="393404"/>
                  </a:lnTo>
                  <a:cubicBezTo>
                    <a:pt x="318322" y="401429"/>
                    <a:pt x="311774" y="407868"/>
                    <a:pt x="303728" y="407868"/>
                  </a:cubicBezTo>
                  <a:cubicBezTo>
                    <a:pt x="300360" y="407868"/>
                    <a:pt x="297273" y="406748"/>
                    <a:pt x="294747" y="404882"/>
                  </a:cubicBezTo>
                  <a:cubicBezTo>
                    <a:pt x="286327" y="399376"/>
                    <a:pt x="280620" y="387899"/>
                    <a:pt x="275475" y="387619"/>
                  </a:cubicBezTo>
                  <a:lnTo>
                    <a:pt x="260880" y="387712"/>
                  </a:lnTo>
                  <a:lnTo>
                    <a:pt x="246193" y="387619"/>
                  </a:lnTo>
                  <a:cubicBezTo>
                    <a:pt x="241047" y="387899"/>
                    <a:pt x="235434" y="399376"/>
                    <a:pt x="227014" y="404882"/>
                  </a:cubicBezTo>
                  <a:cubicBezTo>
                    <a:pt x="224488" y="406748"/>
                    <a:pt x="221401" y="407868"/>
                    <a:pt x="218033" y="407868"/>
                  </a:cubicBezTo>
                  <a:cubicBezTo>
                    <a:pt x="209894" y="407868"/>
                    <a:pt x="203345" y="401429"/>
                    <a:pt x="203158" y="393404"/>
                  </a:cubicBezTo>
                  <a:lnTo>
                    <a:pt x="203158" y="362330"/>
                  </a:lnTo>
                  <a:cubicBezTo>
                    <a:pt x="203532" y="354492"/>
                    <a:pt x="210081" y="348240"/>
                    <a:pt x="218033" y="348240"/>
                  </a:cubicBezTo>
                  <a:close/>
                  <a:moveTo>
                    <a:pt x="260891" y="0"/>
                  </a:moveTo>
                  <a:cubicBezTo>
                    <a:pt x="317557" y="0"/>
                    <a:pt x="433412" y="35949"/>
                    <a:pt x="433412" y="57425"/>
                  </a:cubicBezTo>
                  <a:cubicBezTo>
                    <a:pt x="433412" y="66015"/>
                    <a:pt x="421256" y="73858"/>
                    <a:pt x="400591" y="80301"/>
                  </a:cubicBezTo>
                  <a:cubicBezTo>
                    <a:pt x="399375" y="85997"/>
                    <a:pt x="395355" y="91412"/>
                    <a:pt x="389183" y="96361"/>
                  </a:cubicBezTo>
                  <a:cubicBezTo>
                    <a:pt x="388155" y="111394"/>
                    <a:pt x="384134" y="123906"/>
                    <a:pt x="378149" y="134457"/>
                  </a:cubicBezTo>
                  <a:cubicBezTo>
                    <a:pt x="378149" y="134831"/>
                    <a:pt x="378056" y="135204"/>
                    <a:pt x="378056" y="135578"/>
                  </a:cubicBezTo>
                  <a:cubicBezTo>
                    <a:pt x="375905" y="157801"/>
                    <a:pt x="370575" y="186560"/>
                    <a:pt x="370575" y="186560"/>
                  </a:cubicBezTo>
                  <a:cubicBezTo>
                    <a:pt x="370575" y="186560"/>
                    <a:pt x="381142" y="191415"/>
                    <a:pt x="381142" y="210837"/>
                  </a:cubicBezTo>
                  <a:cubicBezTo>
                    <a:pt x="377401" y="259764"/>
                    <a:pt x="357952" y="238662"/>
                    <a:pt x="353931" y="260044"/>
                  </a:cubicBezTo>
                  <a:cubicBezTo>
                    <a:pt x="347292" y="295713"/>
                    <a:pt x="315780" y="321390"/>
                    <a:pt x="296143" y="330261"/>
                  </a:cubicBezTo>
                  <a:cubicBezTo>
                    <a:pt x="284736" y="335396"/>
                    <a:pt x="273141" y="338011"/>
                    <a:pt x="260891" y="338291"/>
                  </a:cubicBezTo>
                  <a:cubicBezTo>
                    <a:pt x="248642" y="338011"/>
                    <a:pt x="236953" y="335396"/>
                    <a:pt x="225639" y="330261"/>
                  </a:cubicBezTo>
                  <a:cubicBezTo>
                    <a:pt x="206003" y="321390"/>
                    <a:pt x="174491" y="295713"/>
                    <a:pt x="167758" y="260044"/>
                  </a:cubicBezTo>
                  <a:cubicBezTo>
                    <a:pt x="163737" y="238662"/>
                    <a:pt x="144288" y="259764"/>
                    <a:pt x="140548" y="210837"/>
                  </a:cubicBezTo>
                  <a:cubicBezTo>
                    <a:pt x="140548" y="191415"/>
                    <a:pt x="151207" y="186560"/>
                    <a:pt x="151207" y="186560"/>
                  </a:cubicBezTo>
                  <a:cubicBezTo>
                    <a:pt x="151207" y="186560"/>
                    <a:pt x="145784" y="157801"/>
                    <a:pt x="143727" y="135578"/>
                  </a:cubicBezTo>
                  <a:cubicBezTo>
                    <a:pt x="143633" y="135204"/>
                    <a:pt x="143633" y="134831"/>
                    <a:pt x="143633" y="134457"/>
                  </a:cubicBezTo>
                  <a:cubicBezTo>
                    <a:pt x="137555" y="123906"/>
                    <a:pt x="133534" y="111394"/>
                    <a:pt x="132599" y="96361"/>
                  </a:cubicBezTo>
                  <a:cubicBezTo>
                    <a:pt x="126428" y="91412"/>
                    <a:pt x="122407" y="85997"/>
                    <a:pt x="121192" y="80301"/>
                  </a:cubicBezTo>
                  <a:cubicBezTo>
                    <a:pt x="100526" y="73858"/>
                    <a:pt x="88277" y="66015"/>
                    <a:pt x="88277" y="57425"/>
                  </a:cubicBezTo>
                  <a:cubicBezTo>
                    <a:pt x="88277" y="35949"/>
                    <a:pt x="204132" y="0"/>
                    <a:pt x="2608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组合 38"/>
          <p:cNvGrpSpPr/>
          <p:nvPr/>
        </p:nvGrpSpPr>
        <p:grpSpPr>
          <a:xfrm>
            <a:off x="7357334" y="4778093"/>
            <a:ext cx="2452254" cy="338554"/>
            <a:chOff x="7081563" y="4778093"/>
            <a:chExt cx="2452254" cy="338554"/>
          </a:xfrm>
        </p:grpSpPr>
        <p:sp>
          <p:nvSpPr>
            <p:cNvPr id="8" name="文本框 7"/>
            <p:cNvSpPr txBox="1"/>
            <p:nvPr/>
          </p:nvSpPr>
          <p:spPr>
            <a:xfrm>
              <a:off x="7318146" y="4778093"/>
              <a:ext cx="2215671" cy="338554"/>
            </a:xfrm>
            <a:prstGeom prst="rect">
              <a:avLst/>
            </a:prstGeom>
            <a:noFill/>
          </p:spPr>
          <p:txBody>
            <a:bodyPr wrap="none" rtlCol="0">
              <a:spAutoFit/>
            </a:bodyPr>
            <a:lstStyle/>
            <a:p>
              <a:r>
                <a:rPr lang="zh-CN" altLang="en-US" sz="1600" b="1" dirty="0"/>
                <a:t>报告时间：</a:t>
              </a:r>
              <a:r>
                <a:rPr lang="en-US" altLang="zh-CN" sz="1600" dirty="0"/>
                <a:t>2022</a:t>
              </a:r>
              <a:r>
                <a:rPr lang="zh-CN" altLang="en-US" sz="1600" dirty="0"/>
                <a:t>年</a:t>
              </a:r>
              <a:r>
                <a:rPr lang="en-US" altLang="zh-CN" sz="1600" dirty="0"/>
                <a:t>5</a:t>
              </a:r>
              <a:r>
                <a:rPr lang="zh-CN" altLang="en-US" sz="1600" dirty="0"/>
                <a:t>月</a:t>
              </a:r>
              <a:endParaRPr lang="zh-CN" altLang="en-US" sz="1600" dirty="0"/>
            </a:p>
          </p:txBody>
        </p:sp>
        <p:sp>
          <p:nvSpPr>
            <p:cNvPr id="33" name="wall-clock_68132"/>
            <p:cNvSpPr/>
            <p:nvPr/>
          </p:nvSpPr>
          <p:spPr>
            <a:xfrm>
              <a:off x="7081563" y="4811143"/>
              <a:ext cx="272868" cy="272454"/>
            </a:xfrm>
            <a:custGeom>
              <a:avLst/>
              <a:gdLst>
                <a:gd name="connsiteX0" fmla="*/ 169739 w 605522"/>
                <a:gd name="connsiteY0" fmla="*/ 214306 h 604605"/>
                <a:gd name="connsiteX1" fmla="*/ 184976 w 605522"/>
                <a:gd name="connsiteY1" fmla="*/ 216005 h 604605"/>
                <a:gd name="connsiteX2" fmla="*/ 287155 w 605522"/>
                <a:gd name="connsiteY2" fmla="*/ 272658 h 604605"/>
                <a:gd name="connsiteX3" fmla="*/ 302691 w 605522"/>
                <a:gd name="connsiteY3" fmla="*/ 268841 h 604605"/>
                <a:gd name="connsiteX4" fmla="*/ 318346 w 605522"/>
                <a:gd name="connsiteY4" fmla="*/ 272658 h 604605"/>
                <a:gd name="connsiteX5" fmla="*/ 420524 w 605522"/>
                <a:gd name="connsiteY5" fmla="*/ 216005 h 604605"/>
                <a:gd name="connsiteX6" fmla="*/ 447652 w 605522"/>
                <a:gd name="connsiteY6" fmla="*/ 223877 h 604605"/>
                <a:gd name="connsiteX7" fmla="*/ 439884 w 605522"/>
                <a:gd name="connsiteY7" fmla="*/ 250951 h 604605"/>
                <a:gd name="connsiteX8" fmla="*/ 335674 w 605522"/>
                <a:gd name="connsiteY8" fmla="*/ 308677 h 604605"/>
                <a:gd name="connsiteX9" fmla="*/ 302691 w 605522"/>
                <a:gd name="connsiteY9" fmla="*/ 335751 h 604605"/>
                <a:gd name="connsiteX10" fmla="*/ 269826 w 605522"/>
                <a:gd name="connsiteY10" fmla="*/ 308677 h 604605"/>
                <a:gd name="connsiteX11" fmla="*/ 165497 w 605522"/>
                <a:gd name="connsiteY11" fmla="*/ 250951 h 604605"/>
                <a:gd name="connsiteX12" fmla="*/ 157729 w 605522"/>
                <a:gd name="connsiteY12" fmla="*/ 223877 h 604605"/>
                <a:gd name="connsiteX13" fmla="*/ 169739 w 605522"/>
                <a:gd name="connsiteY13" fmla="*/ 214306 h 604605"/>
                <a:gd name="connsiteX14" fmla="*/ 286807 w 605522"/>
                <a:gd name="connsiteY14" fmla="*/ 64195 h 604605"/>
                <a:gd name="connsiteX15" fmla="*/ 190010 w 605522"/>
                <a:gd name="connsiteY15" fmla="*/ 91878 h 604605"/>
                <a:gd name="connsiteX16" fmla="*/ 203036 w 605522"/>
                <a:gd name="connsiteY16" fmla="*/ 114311 h 604605"/>
                <a:gd name="connsiteX17" fmla="*/ 203872 w 605522"/>
                <a:gd name="connsiteY17" fmla="*/ 120754 h 604605"/>
                <a:gd name="connsiteX18" fmla="*/ 200048 w 605522"/>
                <a:gd name="connsiteY18" fmla="*/ 125885 h 604605"/>
                <a:gd name="connsiteX19" fmla="*/ 191564 w 605522"/>
                <a:gd name="connsiteY19" fmla="*/ 125885 h 604605"/>
                <a:gd name="connsiteX20" fmla="*/ 188456 w 605522"/>
                <a:gd name="connsiteY20" fmla="*/ 122782 h 604605"/>
                <a:gd name="connsiteX21" fmla="*/ 175431 w 605522"/>
                <a:gd name="connsiteY21" fmla="*/ 100469 h 604605"/>
                <a:gd name="connsiteX22" fmla="*/ 104207 w 605522"/>
                <a:gd name="connsiteY22" fmla="*/ 169557 h 604605"/>
                <a:gd name="connsiteX23" fmla="*/ 131692 w 605522"/>
                <a:gd name="connsiteY23" fmla="*/ 185307 h 604605"/>
                <a:gd name="connsiteX24" fmla="*/ 137428 w 605522"/>
                <a:gd name="connsiteY24" fmla="*/ 207024 h 604605"/>
                <a:gd name="connsiteX25" fmla="*/ 123686 w 605522"/>
                <a:gd name="connsiteY25" fmla="*/ 215018 h 604605"/>
                <a:gd name="connsiteX26" fmla="*/ 115679 w 605522"/>
                <a:gd name="connsiteY26" fmla="*/ 212871 h 604605"/>
                <a:gd name="connsiteX27" fmla="*/ 88313 w 605522"/>
                <a:gd name="connsiteY27" fmla="*/ 197001 h 604605"/>
                <a:gd name="connsiteX28" fmla="*/ 63815 w 605522"/>
                <a:gd name="connsiteY28" fmla="*/ 294606 h 604605"/>
                <a:gd name="connsiteX29" fmla="*/ 89866 w 605522"/>
                <a:gd name="connsiteY29" fmla="*/ 294487 h 604605"/>
                <a:gd name="connsiteX30" fmla="*/ 98351 w 605522"/>
                <a:gd name="connsiteY30" fmla="*/ 302959 h 604605"/>
                <a:gd name="connsiteX31" fmla="*/ 95841 w 605522"/>
                <a:gd name="connsiteY31" fmla="*/ 308925 h 604605"/>
                <a:gd name="connsiteX32" fmla="*/ 89986 w 605522"/>
                <a:gd name="connsiteY32" fmla="*/ 311311 h 604605"/>
                <a:gd name="connsiteX33" fmla="*/ 63934 w 605522"/>
                <a:gd name="connsiteY33" fmla="*/ 311431 h 604605"/>
                <a:gd name="connsiteX34" fmla="*/ 88313 w 605522"/>
                <a:gd name="connsiteY34" fmla="*/ 407604 h 604605"/>
                <a:gd name="connsiteX35" fmla="*/ 115679 w 605522"/>
                <a:gd name="connsiteY35" fmla="*/ 391734 h 604605"/>
                <a:gd name="connsiteX36" fmla="*/ 137428 w 605522"/>
                <a:gd name="connsiteY36" fmla="*/ 397581 h 604605"/>
                <a:gd name="connsiteX37" fmla="*/ 131692 w 605522"/>
                <a:gd name="connsiteY37" fmla="*/ 419298 h 604605"/>
                <a:gd name="connsiteX38" fmla="*/ 104207 w 605522"/>
                <a:gd name="connsiteY38" fmla="*/ 435048 h 604605"/>
                <a:gd name="connsiteX39" fmla="*/ 176626 w 605522"/>
                <a:gd name="connsiteY39" fmla="*/ 504971 h 604605"/>
                <a:gd name="connsiteX40" fmla="*/ 189532 w 605522"/>
                <a:gd name="connsiteY40" fmla="*/ 482419 h 604605"/>
                <a:gd name="connsiteX41" fmla="*/ 196941 w 605522"/>
                <a:gd name="connsiteY41" fmla="*/ 478243 h 604605"/>
                <a:gd name="connsiteX42" fmla="*/ 201124 w 605522"/>
                <a:gd name="connsiteY42" fmla="*/ 479317 h 604605"/>
                <a:gd name="connsiteX43" fmla="*/ 205067 w 605522"/>
                <a:gd name="connsiteY43" fmla="*/ 484448 h 604605"/>
                <a:gd name="connsiteX44" fmla="*/ 204231 w 605522"/>
                <a:gd name="connsiteY44" fmla="*/ 490772 h 604605"/>
                <a:gd name="connsiteX45" fmla="*/ 191325 w 605522"/>
                <a:gd name="connsiteY45" fmla="*/ 513324 h 604605"/>
                <a:gd name="connsiteX46" fmla="*/ 286807 w 605522"/>
                <a:gd name="connsiteY46" fmla="*/ 540410 h 604605"/>
                <a:gd name="connsiteX47" fmla="*/ 286807 w 605522"/>
                <a:gd name="connsiteY47" fmla="*/ 508789 h 604605"/>
                <a:gd name="connsiteX48" fmla="*/ 302701 w 605522"/>
                <a:gd name="connsiteY48" fmla="*/ 492800 h 604605"/>
                <a:gd name="connsiteX49" fmla="*/ 318715 w 605522"/>
                <a:gd name="connsiteY49" fmla="*/ 508789 h 604605"/>
                <a:gd name="connsiteX50" fmla="*/ 318715 w 605522"/>
                <a:gd name="connsiteY50" fmla="*/ 540410 h 604605"/>
                <a:gd name="connsiteX51" fmla="*/ 415512 w 605522"/>
                <a:gd name="connsiteY51" fmla="*/ 512608 h 604605"/>
                <a:gd name="connsiteX52" fmla="*/ 402367 w 605522"/>
                <a:gd name="connsiteY52" fmla="*/ 490175 h 604605"/>
                <a:gd name="connsiteX53" fmla="*/ 401530 w 605522"/>
                <a:gd name="connsiteY53" fmla="*/ 483851 h 604605"/>
                <a:gd name="connsiteX54" fmla="*/ 405474 w 605522"/>
                <a:gd name="connsiteY54" fmla="*/ 478720 h 604605"/>
                <a:gd name="connsiteX55" fmla="*/ 409657 w 605522"/>
                <a:gd name="connsiteY55" fmla="*/ 477527 h 604605"/>
                <a:gd name="connsiteX56" fmla="*/ 416946 w 605522"/>
                <a:gd name="connsiteY56" fmla="*/ 481703 h 604605"/>
                <a:gd name="connsiteX57" fmla="*/ 430092 w 605522"/>
                <a:gd name="connsiteY57" fmla="*/ 504136 h 604605"/>
                <a:gd name="connsiteX58" fmla="*/ 501196 w 605522"/>
                <a:gd name="connsiteY58" fmla="*/ 435048 h 604605"/>
                <a:gd name="connsiteX59" fmla="*/ 473830 w 605522"/>
                <a:gd name="connsiteY59" fmla="*/ 419298 h 604605"/>
                <a:gd name="connsiteX60" fmla="*/ 467974 w 605522"/>
                <a:gd name="connsiteY60" fmla="*/ 397581 h 604605"/>
                <a:gd name="connsiteX61" fmla="*/ 489724 w 605522"/>
                <a:gd name="connsiteY61" fmla="*/ 391734 h 604605"/>
                <a:gd name="connsiteX62" fmla="*/ 517209 w 605522"/>
                <a:gd name="connsiteY62" fmla="*/ 407485 h 604605"/>
                <a:gd name="connsiteX63" fmla="*/ 541588 w 605522"/>
                <a:gd name="connsiteY63" fmla="*/ 309999 h 604605"/>
                <a:gd name="connsiteX64" fmla="*/ 515536 w 605522"/>
                <a:gd name="connsiteY64" fmla="*/ 309999 h 604605"/>
                <a:gd name="connsiteX65" fmla="*/ 511354 w 605522"/>
                <a:gd name="connsiteY65" fmla="*/ 308925 h 604605"/>
                <a:gd name="connsiteX66" fmla="*/ 507171 w 605522"/>
                <a:gd name="connsiteY66" fmla="*/ 301646 h 604605"/>
                <a:gd name="connsiteX67" fmla="*/ 509561 w 605522"/>
                <a:gd name="connsiteY67" fmla="*/ 295680 h 604605"/>
                <a:gd name="connsiteX68" fmla="*/ 515536 w 605522"/>
                <a:gd name="connsiteY68" fmla="*/ 293174 h 604605"/>
                <a:gd name="connsiteX69" fmla="*/ 541588 w 605522"/>
                <a:gd name="connsiteY69" fmla="*/ 293174 h 604605"/>
                <a:gd name="connsiteX70" fmla="*/ 517209 w 605522"/>
                <a:gd name="connsiteY70" fmla="*/ 197001 h 604605"/>
                <a:gd name="connsiteX71" fmla="*/ 489724 w 605522"/>
                <a:gd name="connsiteY71" fmla="*/ 212871 h 604605"/>
                <a:gd name="connsiteX72" fmla="*/ 481836 w 605522"/>
                <a:gd name="connsiteY72" fmla="*/ 215018 h 604605"/>
                <a:gd name="connsiteX73" fmla="*/ 467974 w 605522"/>
                <a:gd name="connsiteY73" fmla="*/ 207024 h 604605"/>
                <a:gd name="connsiteX74" fmla="*/ 473830 w 605522"/>
                <a:gd name="connsiteY74" fmla="*/ 185307 h 604605"/>
                <a:gd name="connsiteX75" fmla="*/ 501196 w 605522"/>
                <a:gd name="connsiteY75" fmla="*/ 169437 h 604605"/>
                <a:gd name="connsiteX76" fmla="*/ 428777 w 605522"/>
                <a:gd name="connsiteY76" fmla="*/ 99634 h 604605"/>
                <a:gd name="connsiteX77" fmla="*/ 415871 w 605522"/>
                <a:gd name="connsiteY77" fmla="*/ 122066 h 604605"/>
                <a:gd name="connsiteX78" fmla="*/ 408581 w 605522"/>
                <a:gd name="connsiteY78" fmla="*/ 126362 h 604605"/>
                <a:gd name="connsiteX79" fmla="*/ 404398 w 605522"/>
                <a:gd name="connsiteY79" fmla="*/ 125288 h 604605"/>
                <a:gd name="connsiteX80" fmla="*/ 401291 w 605522"/>
                <a:gd name="connsiteY80" fmla="*/ 113714 h 604605"/>
                <a:gd name="connsiteX81" fmla="*/ 414198 w 605522"/>
                <a:gd name="connsiteY81" fmla="*/ 91281 h 604605"/>
                <a:gd name="connsiteX82" fmla="*/ 318715 w 605522"/>
                <a:gd name="connsiteY82" fmla="*/ 64195 h 604605"/>
                <a:gd name="connsiteX83" fmla="*/ 318715 w 605522"/>
                <a:gd name="connsiteY83" fmla="*/ 95816 h 604605"/>
                <a:gd name="connsiteX84" fmla="*/ 302701 w 605522"/>
                <a:gd name="connsiteY84" fmla="*/ 111685 h 604605"/>
                <a:gd name="connsiteX85" fmla="*/ 286807 w 605522"/>
                <a:gd name="connsiteY85" fmla="*/ 95816 h 604605"/>
                <a:gd name="connsiteX86" fmla="*/ 302701 w 605522"/>
                <a:gd name="connsiteY86" fmla="*/ 0 h 604605"/>
                <a:gd name="connsiteX87" fmla="*/ 605522 w 605522"/>
                <a:gd name="connsiteY87" fmla="*/ 302243 h 604605"/>
                <a:gd name="connsiteX88" fmla="*/ 302701 w 605522"/>
                <a:gd name="connsiteY88" fmla="*/ 604605 h 604605"/>
                <a:gd name="connsiteX89" fmla="*/ 0 w 605522"/>
                <a:gd name="connsiteY89" fmla="*/ 302243 h 604605"/>
                <a:gd name="connsiteX90" fmla="*/ 302701 w 605522"/>
                <a:gd name="connsiteY90"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5522" h="604605">
                  <a:moveTo>
                    <a:pt x="169739" y="214306"/>
                  </a:moveTo>
                  <a:cubicBezTo>
                    <a:pt x="174669" y="212874"/>
                    <a:pt x="180136" y="213322"/>
                    <a:pt x="184976" y="216005"/>
                  </a:cubicBezTo>
                  <a:lnTo>
                    <a:pt x="287155" y="272658"/>
                  </a:lnTo>
                  <a:cubicBezTo>
                    <a:pt x="291816" y="270153"/>
                    <a:pt x="297074" y="268841"/>
                    <a:pt x="302691" y="268841"/>
                  </a:cubicBezTo>
                  <a:cubicBezTo>
                    <a:pt x="308307" y="268841"/>
                    <a:pt x="313685" y="270153"/>
                    <a:pt x="318346" y="272658"/>
                  </a:cubicBezTo>
                  <a:lnTo>
                    <a:pt x="420524" y="216005"/>
                  </a:lnTo>
                  <a:cubicBezTo>
                    <a:pt x="430204" y="210638"/>
                    <a:pt x="442394" y="214216"/>
                    <a:pt x="447652" y="223877"/>
                  </a:cubicBezTo>
                  <a:cubicBezTo>
                    <a:pt x="453030" y="233418"/>
                    <a:pt x="449564" y="245584"/>
                    <a:pt x="439884" y="250951"/>
                  </a:cubicBezTo>
                  <a:lnTo>
                    <a:pt x="335674" y="308677"/>
                  </a:lnTo>
                  <a:cubicBezTo>
                    <a:pt x="332567" y="324063"/>
                    <a:pt x="319063" y="335751"/>
                    <a:pt x="302691" y="335751"/>
                  </a:cubicBezTo>
                  <a:cubicBezTo>
                    <a:pt x="286438" y="335751"/>
                    <a:pt x="272814" y="324182"/>
                    <a:pt x="269826" y="308677"/>
                  </a:cubicBezTo>
                  <a:lnTo>
                    <a:pt x="165497" y="250951"/>
                  </a:lnTo>
                  <a:cubicBezTo>
                    <a:pt x="155817" y="245584"/>
                    <a:pt x="152351" y="233418"/>
                    <a:pt x="157729" y="223877"/>
                  </a:cubicBezTo>
                  <a:cubicBezTo>
                    <a:pt x="160418" y="219047"/>
                    <a:pt x="164810" y="215737"/>
                    <a:pt x="169739" y="214306"/>
                  </a:cubicBezTo>
                  <a:close/>
                  <a:moveTo>
                    <a:pt x="286807" y="64195"/>
                  </a:moveTo>
                  <a:cubicBezTo>
                    <a:pt x="252032" y="66462"/>
                    <a:pt x="219169" y="76247"/>
                    <a:pt x="190010" y="91878"/>
                  </a:cubicBezTo>
                  <a:lnTo>
                    <a:pt x="203036" y="114311"/>
                  </a:lnTo>
                  <a:cubicBezTo>
                    <a:pt x="204231" y="116339"/>
                    <a:pt x="204470" y="118606"/>
                    <a:pt x="203872" y="120754"/>
                  </a:cubicBezTo>
                  <a:cubicBezTo>
                    <a:pt x="203394" y="122902"/>
                    <a:pt x="201960" y="124692"/>
                    <a:pt x="200048" y="125885"/>
                  </a:cubicBezTo>
                  <a:cubicBezTo>
                    <a:pt x="197419" y="127436"/>
                    <a:pt x="194193" y="127317"/>
                    <a:pt x="191564" y="125885"/>
                  </a:cubicBezTo>
                  <a:cubicBezTo>
                    <a:pt x="190249" y="125169"/>
                    <a:pt x="189173" y="124095"/>
                    <a:pt x="188456" y="122782"/>
                  </a:cubicBezTo>
                  <a:lnTo>
                    <a:pt x="175431" y="100469"/>
                  </a:lnTo>
                  <a:cubicBezTo>
                    <a:pt x="147108" y="118248"/>
                    <a:pt x="122849" y="141874"/>
                    <a:pt x="104207" y="169557"/>
                  </a:cubicBezTo>
                  <a:lnTo>
                    <a:pt x="131692" y="185307"/>
                  </a:lnTo>
                  <a:cubicBezTo>
                    <a:pt x="139221" y="189722"/>
                    <a:pt x="141850" y="199387"/>
                    <a:pt x="137428" y="207024"/>
                  </a:cubicBezTo>
                  <a:cubicBezTo>
                    <a:pt x="134560" y="212155"/>
                    <a:pt x="129183" y="215018"/>
                    <a:pt x="123686" y="215018"/>
                  </a:cubicBezTo>
                  <a:cubicBezTo>
                    <a:pt x="120937" y="215018"/>
                    <a:pt x="118188" y="214302"/>
                    <a:pt x="115679" y="212871"/>
                  </a:cubicBezTo>
                  <a:lnTo>
                    <a:pt x="88313" y="197001"/>
                  </a:lnTo>
                  <a:cubicBezTo>
                    <a:pt x="73614" y="226593"/>
                    <a:pt x="65010" y="259645"/>
                    <a:pt x="63815" y="294606"/>
                  </a:cubicBezTo>
                  <a:lnTo>
                    <a:pt x="89866" y="294487"/>
                  </a:lnTo>
                  <a:cubicBezTo>
                    <a:pt x="94527" y="294487"/>
                    <a:pt x="98351" y="298305"/>
                    <a:pt x="98351" y="302959"/>
                  </a:cubicBezTo>
                  <a:cubicBezTo>
                    <a:pt x="98351" y="305107"/>
                    <a:pt x="97514" y="307254"/>
                    <a:pt x="95841" y="308925"/>
                  </a:cubicBezTo>
                  <a:cubicBezTo>
                    <a:pt x="94288" y="310476"/>
                    <a:pt x="92256" y="311311"/>
                    <a:pt x="89986" y="311311"/>
                  </a:cubicBezTo>
                  <a:lnTo>
                    <a:pt x="63934" y="311431"/>
                  </a:lnTo>
                  <a:cubicBezTo>
                    <a:pt x="65249" y="345795"/>
                    <a:pt x="73853" y="378370"/>
                    <a:pt x="88313" y="407604"/>
                  </a:cubicBezTo>
                  <a:lnTo>
                    <a:pt x="115679" y="391734"/>
                  </a:lnTo>
                  <a:cubicBezTo>
                    <a:pt x="123327" y="387320"/>
                    <a:pt x="133126" y="389945"/>
                    <a:pt x="137428" y="397581"/>
                  </a:cubicBezTo>
                  <a:cubicBezTo>
                    <a:pt x="141850" y="405218"/>
                    <a:pt x="139221" y="414883"/>
                    <a:pt x="131692" y="419298"/>
                  </a:cubicBezTo>
                  <a:lnTo>
                    <a:pt x="104207" y="435048"/>
                  </a:lnTo>
                  <a:cubicBezTo>
                    <a:pt x="123208" y="463208"/>
                    <a:pt x="147825" y="487073"/>
                    <a:pt x="176626" y="504971"/>
                  </a:cubicBezTo>
                  <a:lnTo>
                    <a:pt x="189532" y="482419"/>
                  </a:lnTo>
                  <a:cubicBezTo>
                    <a:pt x="191086" y="479794"/>
                    <a:pt x="193834" y="478243"/>
                    <a:pt x="196941" y="478243"/>
                  </a:cubicBezTo>
                  <a:cubicBezTo>
                    <a:pt x="198375" y="478243"/>
                    <a:pt x="199809" y="478601"/>
                    <a:pt x="201124" y="479317"/>
                  </a:cubicBezTo>
                  <a:cubicBezTo>
                    <a:pt x="203036" y="480510"/>
                    <a:pt x="204470" y="482300"/>
                    <a:pt x="205067" y="484448"/>
                  </a:cubicBezTo>
                  <a:cubicBezTo>
                    <a:pt x="205665" y="486595"/>
                    <a:pt x="205306" y="488863"/>
                    <a:pt x="204231" y="490772"/>
                  </a:cubicBezTo>
                  <a:lnTo>
                    <a:pt x="191325" y="513324"/>
                  </a:lnTo>
                  <a:cubicBezTo>
                    <a:pt x="220125" y="528597"/>
                    <a:pt x="252510" y="538143"/>
                    <a:pt x="286807" y="540410"/>
                  </a:cubicBezTo>
                  <a:lnTo>
                    <a:pt x="286807" y="508789"/>
                  </a:lnTo>
                  <a:cubicBezTo>
                    <a:pt x="286807" y="499960"/>
                    <a:pt x="293978" y="492800"/>
                    <a:pt x="302701" y="492800"/>
                  </a:cubicBezTo>
                  <a:cubicBezTo>
                    <a:pt x="311545" y="492800"/>
                    <a:pt x="318715" y="499960"/>
                    <a:pt x="318715" y="508789"/>
                  </a:cubicBezTo>
                  <a:lnTo>
                    <a:pt x="318715" y="540410"/>
                  </a:lnTo>
                  <a:cubicBezTo>
                    <a:pt x="353490" y="538143"/>
                    <a:pt x="386354" y="528358"/>
                    <a:pt x="415512" y="512608"/>
                  </a:cubicBezTo>
                  <a:lnTo>
                    <a:pt x="402367" y="490175"/>
                  </a:lnTo>
                  <a:cubicBezTo>
                    <a:pt x="401291" y="488266"/>
                    <a:pt x="400933" y="485999"/>
                    <a:pt x="401530" y="483851"/>
                  </a:cubicBezTo>
                  <a:cubicBezTo>
                    <a:pt x="402128" y="481703"/>
                    <a:pt x="403562" y="479794"/>
                    <a:pt x="405474" y="478720"/>
                  </a:cubicBezTo>
                  <a:cubicBezTo>
                    <a:pt x="406789" y="478004"/>
                    <a:pt x="408223" y="477527"/>
                    <a:pt x="409657" y="477527"/>
                  </a:cubicBezTo>
                  <a:cubicBezTo>
                    <a:pt x="412644" y="477527"/>
                    <a:pt x="415512" y="479198"/>
                    <a:pt x="416946" y="481703"/>
                  </a:cubicBezTo>
                  <a:lnTo>
                    <a:pt x="430092" y="504136"/>
                  </a:lnTo>
                  <a:cubicBezTo>
                    <a:pt x="458294" y="486357"/>
                    <a:pt x="482553" y="462731"/>
                    <a:pt x="501196" y="435048"/>
                  </a:cubicBezTo>
                  <a:lnTo>
                    <a:pt x="473830" y="419298"/>
                  </a:lnTo>
                  <a:cubicBezTo>
                    <a:pt x="466182" y="414883"/>
                    <a:pt x="463672" y="405218"/>
                    <a:pt x="467974" y="397581"/>
                  </a:cubicBezTo>
                  <a:cubicBezTo>
                    <a:pt x="472396" y="389945"/>
                    <a:pt x="482195" y="387320"/>
                    <a:pt x="489724" y="391734"/>
                  </a:cubicBezTo>
                  <a:lnTo>
                    <a:pt x="517209" y="407485"/>
                  </a:lnTo>
                  <a:cubicBezTo>
                    <a:pt x="531789" y="377893"/>
                    <a:pt x="540512" y="344841"/>
                    <a:pt x="541588" y="309999"/>
                  </a:cubicBezTo>
                  <a:lnTo>
                    <a:pt x="515536" y="309999"/>
                  </a:lnTo>
                  <a:cubicBezTo>
                    <a:pt x="514102" y="309999"/>
                    <a:pt x="512668" y="309641"/>
                    <a:pt x="511354" y="308925"/>
                  </a:cubicBezTo>
                  <a:cubicBezTo>
                    <a:pt x="508725" y="307493"/>
                    <a:pt x="507171" y="304629"/>
                    <a:pt x="507171" y="301646"/>
                  </a:cubicBezTo>
                  <a:cubicBezTo>
                    <a:pt x="507171" y="299379"/>
                    <a:pt x="508008" y="297351"/>
                    <a:pt x="509561" y="295680"/>
                  </a:cubicBezTo>
                  <a:cubicBezTo>
                    <a:pt x="511115" y="294129"/>
                    <a:pt x="513266" y="293174"/>
                    <a:pt x="515536" y="293174"/>
                  </a:cubicBezTo>
                  <a:lnTo>
                    <a:pt x="541588" y="293174"/>
                  </a:lnTo>
                  <a:cubicBezTo>
                    <a:pt x="540273" y="258810"/>
                    <a:pt x="531669" y="226235"/>
                    <a:pt x="517209" y="197001"/>
                  </a:cubicBezTo>
                  <a:lnTo>
                    <a:pt x="489724" y="212871"/>
                  </a:lnTo>
                  <a:cubicBezTo>
                    <a:pt x="487214" y="214302"/>
                    <a:pt x="484585" y="215018"/>
                    <a:pt x="481836" y="215018"/>
                  </a:cubicBezTo>
                  <a:cubicBezTo>
                    <a:pt x="476339" y="215018"/>
                    <a:pt x="470962" y="212155"/>
                    <a:pt x="467974" y="207024"/>
                  </a:cubicBezTo>
                  <a:cubicBezTo>
                    <a:pt x="463553" y="199387"/>
                    <a:pt x="466182" y="189722"/>
                    <a:pt x="473830" y="185307"/>
                  </a:cubicBezTo>
                  <a:lnTo>
                    <a:pt x="501196" y="169437"/>
                  </a:lnTo>
                  <a:cubicBezTo>
                    <a:pt x="482314" y="141397"/>
                    <a:pt x="457577" y="117532"/>
                    <a:pt x="428777" y="99634"/>
                  </a:cubicBezTo>
                  <a:lnTo>
                    <a:pt x="415871" y="122066"/>
                  </a:lnTo>
                  <a:cubicBezTo>
                    <a:pt x="414437" y="124692"/>
                    <a:pt x="411569" y="126362"/>
                    <a:pt x="408581" y="126362"/>
                  </a:cubicBezTo>
                  <a:cubicBezTo>
                    <a:pt x="407147" y="126362"/>
                    <a:pt x="405713" y="126004"/>
                    <a:pt x="404398" y="125288"/>
                  </a:cubicBezTo>
                  <a:cubicBezTo>
                    <a:pt x="400335" y="122902"/>
                    <a:pt x="398901" y="117771"/>
                    <a:pt x="401291" y="113714"/>
                  </a:cubicBezTo>
                  <a:lnTo>
                    <a:pt x="414198" y="91281"/>
                  </a:lnTo>
                  <a:cubicBezTo>
                    <a:pt x="385278" y="76008"/>
                    <a:pt x="353012" y="66462"/>
                    <a:pt x="318715" y="64195"/>
                  </a:cubicBezTo>
                  <a:lnTo>
                    <a:pt x="318715" y="95816"/>
                  </a:lnTo>
                  <a:cubicBezTo>
                    <a:pt x="318715" y="104645"/>
                    <a:pt x="311545" y="111685"/>
                    <a:pt x="302701" y="111685"/>
                  </a:cubicBezTo>
                  <a:cubicBezTo>
                    <a:pt x="293978" y="111685"/>
                    <a:pt x="286807" y="104645"/>
                    <a:pt x="286807" y="95816"/>
                  </a:cubicBezTo>
                  <a:close/>
                  <a:moveTo>
                    <a:pt x="302701" y="0"/>
                  </a:moveTo>
                  <a:cubicBezTo>
                    <a:pt x="469647" y="0"/>
                    <a:pt x="605522" y="135550"/>
                    <a:pt x="605522" y="302243"/>
                  </a:cubicBezTo>
                  <a:cubicBezTo>
                    <a:pt x="605522" y="468936"/>
                    <a:pt x="469647" y="604605"/>
                    <a:pt x="302701" y="604605"/>
                  </a:cubicBezTo>
                  <a:cubicBezTo>
                    <a:pt x="135755" y="604605"/>
                    <a:pt x="0" y="468936"/>
                    <a:pt x="0" y="302243"/>
                  </a:cubicBezTo>
                  <a:cubicBezTo>
                    <a:pt x="0" y="135550"/>
                    <a:pt x="135755" y="0"/>
                    <a:pt x="3027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anim calcmode="lin" valueType="num">
                                      <p:cBhvr>
                                        <p:cTn id="12" dur="500" fill="hold"/>
                                        <p:tgtEl>
                                          <p:spTgt spid="25"/>
                                        </p:tgtEl>
                                        <p:attrNameLst>
                                          <p:attrName>ppt_x</p:attrName>
                                        </p:attrNameLst>
                                      </p:cBhvr>
                                      <p:tavLst>
                                        <p:tav tm="0">
                                          <p:val>
                                            <p:strVal val="#ppt_x"/>
                                          </p:val>
                                        </p:tav>
                                        <p:tav tm="100000">
                                          <p:val>
                                            <p:strVal val="#ppt_x"/>
                                          </p:val>
                                        </p:tav>
                                      </p:tavLst>
                                    </p:anim>
                                    <p:anim calcmode="lin" valueType="num">
                                      <p:cBhvr>
                                        <p:cTn id="13" dur="5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anim calcmode="lin" valueType="num">
                                      <p:cBhvr>
                                        <p:cTn id="22" dur="500" fill="hold"/>
                                        <p:tgtEl>
                                          <p:spTgt spid="41"/>
                                        </p:tgtEl>
                                        <p:attrNameLst>
                                          <p:attrName>ppt_x</p:attrName>
                                        </p:attrNameLst>
                                      </p:cBhvr>
                                      <p:tavLst>
                                        <p:tav tm="0">
                                          <p:val>
                                            <p:strVal val="#ppt_x"/>
                                          </p:val>
                                        </p:tav>
                                        <p:tav tm="100000">
                                          <p:val>
                                            <p:strVal val="#ppt_x"/>
                                          </p:val>
                                        </p:tav>
                                      </p:tavLst>
                                    </p:anim>
                                    <p:anim calcmode="lin" valueType="num">
                                      <p:cBhvr>
                                        <p:cTn id="23" dur="500" fill="hold"/>
                                        <p:tgtEl>
                                          <p:spTgt spid="41"/>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anim calcmode="lin" valueType="num">
                                      <p:cBhvr>
                                        <p:cTn id="27" dur="500" fill="hold"/>
                                        <p:tgtEl>
                                          <p:spTgt spid="40"/>
                                        </p:tgtEl>
                                        <p:attrNameLst>
                                          <p:attrName>ppt_x</p:attrName>
                                        </p:attrNameLst>
                                      </p:cBhvr>
                                      <p:tavLst>
                                        <p:tav tm="0">
                                          <p:val>
                                            <p:strVal val="#ppt_x"/>
                                          </p:val>
                                        </p:tav>
                                        <p:tav tm="100000">
                                          <p:val>
                                            <p:strVal val="#ppt_x"/>
                                          </p:val>
                                        </p:tav>
                                      </p:tavLst>
                                    </p:anim>
                                    <p:anim calcmode="lin" valueType="num">
                                      <p:cBhvr>
                                        <p:cTn id="28" dur="500" fill="hold"/>
                                        <p:tgtEl>
                                          <p:spTgt spid="4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strVal val="#ppt_x"/>
                                          </p:val>
                                        </p:tav>
                                        <p:tav tm="100000">
                                          <p:val>
                                            <p:strVal val="#ppt_x"/>
                                          </p:val>
                                        </p:tav>
                                      </p:tavLst>
                                    </p:anim>
                                    <p:anim calcmode="lin" valueType="num">
                                      <p:cBhvr>
                                        <p:cTn id="3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608406" cy="584775"/>
          </a:xfrm>
          <a:prstGeom prst="rect">
            <a:avLst/>
          </a:prstGeom>
        </p:spPr>
        <p:txBody>
          <a:bodyPr wrap="none">
            <a:spAutoFit/>
          </a:bodyPr>
          <a:lstStyle/>
          <a:p>
            <a:r>
              <a:rPr lang="zh-CN" altLang="en-US" sz="3200" dirty="0">
                <a:latin typeface="+mj-ea"/>
                <a:ea typeface="+mj-ea"/>
              </a:rPr>
              <a:t>国内相关研究</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406963" y="1750642"/>
            <a:ext cx="1826482" cy="4005830"/>
            <a:chOff x="1406963" y="1750642"/>
            <a:chExt cx="1826482" cy="4005830"/>
          </a:xfrm>
        </p:grpSpPr>
        <p:sp>
          <p:nvSpPr>
            <p:cNvPr id="5" name="Freeform 9"/>
            <p:cNvSpPr>
              <a:spLocks noEditPoints="1"/>
            </p:cNvSpPr>
            <p:nvPr/>
          </p:nvSpPr>
          <p:spPr bwMode="auto">
            <a:xfrm>
              <a:off x="1406963" y="2199730"/>
              <a:ext cx="1826482" cy="2107700"/>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6" name="Freeform 10"/>
            <p:cNvSpPr/>
            <p:nvPr/>
          </p:nvSpPr>
          <p:spPr bwMode="auto">
            <a:xfrm>
              <a:off x="1828073" y="1750642"/>
              <a:ext cx="984263"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7" name="Group 23"/>
            <p:cNvGrpSpPr/>
            <p:nvPr/>
          </p:nvGrpSpPr>
          <p:grpSpPr>
            <a:xfrm>
              <a:off x="2012139" y="2924365"/>
              <a:ext cx="616130" cy="542280"/>
              <a:chOff x="10059988" y="2759075"/>
              <a:chExt cx="463550" cy="407988"/>
            </a:xfrm>
            <a:solidFill>
              <a:schemeClr val="accent1"/>
            </a:solidFill>
          </p:grpSpPr>
          <p:sp>
            <p:nvSpPr>
              <p:cNvPr id="10" name="Freeform 182"/>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1" name="Freeform 183"/>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2" name="Freeform 184"/>
              <p:cNvSpPr/>
              <p:nvPr/>
            </p:nvSpPr>
            <p:spPr bwMode="auto">
              <a:xfrm>
                <a:off x="10059988" y="2995613"/>
                <a:ext cx="463550" cy="93663"/>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3" name="Freeform 185"/>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8" name="TextBox 41"/>
            <p:cNvSpPr txBox="1"/>
            <p:nvPr/>
          </p:nvSpPr>
          <p:spPr>
            <a:xfrm>
              <a:off x="1497595" y="4518434"/>
              <a:ext cx="1645218" cy="307777"/>
            </a:xfrm>
            <a:prstGeom prst="rect">
              <a:avLst/>
            </a:prstGeom>
            <a:noFill/>
          </p:spPr>
          <p:txBody>
            <a:bodyPr wrap="square" lIns="0" tIns="0" rIns="0" bIns="0" rtlCol="0" anchor="t">
              <a:spAutoFit/>
            </a:bodyPr>
            <a:lstStyle/>
            <a:p>
              <a:pPr algn="ctr" defTabSz="1375410"/>
              <a:r>
                <a:rPr lang="zh-CN" altLang="en-US" sz="2000" b="1" dirty="0">
                  <a:solidFill>
                    <a:schemeClr val="tx1">
                      <a:lumMod val="75000"/>
                      <a:lumOff val="25000"/>
                    </a:schemeClr>
                  </a:solidFill>
                  <a:latin typeface="+mj-ea"/>
                  <a:ea typeface="+mj-ea"/>
                </a:rPr>
                <a:t>单击输入标题</a:t>
              </a:r>
              <a:endParaRPr lang="zh-CN" altLang="en-US" sz="2000" b="1" dirty="0">
                <a:solidFill>
                  <a:schemeClr val="tx1">
                    <a:lumMod val="75000"/>
                    <a:lumOff val="25000"/>
                  </a:schemeClr>
                </a:solidFill>
                <a:latin typeface="+mj-ea"/>
                <a:ea typeface="+mj-ea"/>
              </a:endParaRPr>
            </a:p>
          </p:txBody>
        </p:sp>
        <p:sp>
          <p:nvSpPr>
            <p:cNvPr id="9" name="TextBox 88"/>
            <p:cNvSpPr txBox="1"/>
            <p:nvPr/>
          </p:nvSpPr>
          <p:spPr>
            <a:xfrm>
              <a:off x="1453031" y="4930861"/>
              <a:ext cx="1734346" cy="825611"/>
            </a:xfrm>
            <a:prstGeom prst="rect">
              <a:avLst/>
            </a:prstGeom>
            <a:noFill/>
          </p:spPr>
          <p:txBody>
            <a:bodyPr wrap="square" lIns="0" tIns="0" rIns="0" bIns="0" rtlCol="0">
              <a:spAutoFit/>
            </a:bodyPr>
            <a:lstStyle/>
            <a:p>
              <a:pPr algn="ct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a:t>
              </a:r>
              <a:endParaRPr lang="zh-CN" altLang="en-US" sz="1050" dirty="0">
                <a:solidFill>
                  <a:schemeClr val="tx1">
                    <a:lumMod val="50000"/>
                    <a:lumOff val="50000"/>
                  </a:schemeClr>
                </a:solidFill>
                <a:latin typeface="+mn-ea"/>
              </a:endParaRPr>
            </a:p>
          </p:txBody>
        </p:sp>
      </p:grpSp>
      <p:grpSp>
        <p:nvGrpSpPr>
          <p:cNvPr id="14" name="组合 13"/>
          <p:cNvGrpSpPr/>
          <p:nvPr/>
        </p:nvGrpSpPr>
        <p:grpSpPr>
          <a:xfrm>
            <a:off x="3924161" y="1750642"/>
            <a:ext cx="1826482" cy="4005830"/>
            <a:chOff x="3924161" y="1750642"/>
            <a:chExt cx="1826482" cy="4005830"/>
          </a:xfrm>
        </p:grpSpPr>
        <p:sp>
          <p:nvSpPr>
            <p:cNvPr id="15" name="Freeform 12"/>
            <p:cNvSpPr>
              <a:spLocks noEditPoints="1"/>
            </p:cNvSpPr>
            <p:nvPr/>
          </p:nvSpPr>
          <p:spPr bwMode="auto">
            <a:xfrm>
              <a:off x="3924161" y="2199730"/>
              <a:ext cx="1826482" cy="2107700"/>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6" name="Freeform 13"/>
            <p:cNvSpPr/>
            <p:nvPr/>
          </p:nvSpPr>
          <p:spPr bwMode="auto">
            <a:xfrm>
              <a:off x="4345271" y="1750642"/>
              <a:ext cx="984263"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17" name="Group 20"/>
            <p:cNvGrpSpPr/>
            <p:nvPr/>
          </p:nvGrpSpPr>
          <p:grpSpPr>
            <a:xfrm>
              <a:off x="4519842" y="2930696"/>
              <a:ext cx="635120" cy="529618"/>
              <a:chOff x="10987088" y="1993900"/>
              <a:chExt cx="477837" cy="398463"/>
            </a:xfrm>
            <a:solidFill>
              <a:schemeClr val="accent2"/>
            </a:solidFill>
          </p:grpSpPr>
          <p:sp>
            <p:nvSpPr>
              <p:cNvPr id="20" name="Freeform 107"/>
              <p:cNvSpPr/>
              <p:nvPr/>
            </p:nvSpPr>
            <p:spPr bwMode="auto">
              <a:xfrm>
                <a:off x="10987088" y="1993900"/>
                <a:ext cx="396875" cy="398463"/>
              </a:xfrm>
              <a:custGeom>
                <a:avLst/>
                <a:gdLst>
                  <a:gd name="T0" fmla="*/ 0 w 2745"/>
                  <a:gd name="T1" fmla="*/ 0 h 2770"/>
                  <a:gd name="T2" fmla="*/ 371 w 2745"/>
                  <a:gd name="T3" fmla="*/ 0 h 2770"/>
                  <a:gd name="T4" fmla="*/ 371 w 2745"/>
                  <a:gd name="T5" fmla="*/ 2398 h 2770"/>
                  <a:gd name="T6" fmla="*/ 2745 w 2745"/>
                  <a:gd name="T7" fmla="*/ 2398 h 2770"/>
                  <a:gd name="T8" fmla="*/ 2745 w 2745"/>
                  <a:gd name="T9" fmla="*/ 2770 h 2770"/>
                  <a:gd name="T10" fmla="*/ 0 w 2745"/>
                  <a:gd name="T11" fmla="*/ 2770 h 2770"/>
                  <a:gd name="T12" fmla="*/ 0 w 2745"/>
                  <a:gd name="T13" fmla="*/ 0 h 2770"/>
                </a:gdLst>
                <a:ahLst/>
                <a:cxnLst>
                  <a:cxn ang="0">
                    <a:pos x="T0" y="T1"/>
                  </a:cxn>
                  <a:cxn ang="0">
                    <a:pos x="T2" y="T3"/>
                  </a:cxn>
                  <a:cxn ang="0">
                    <a:pos x="T4" y="T5"/>
                  </a:cxn>
                  <a:cxn ang="0">
                    <a:pos x="T6" y="T7"/>
                  </a:cxn>
                  <a:cxn ang="0">
                    <a:pos x="T8" y="T9"/>
                  </a:cxn>
                  <a:cxn ang="0">
                    <a:pos x="T10" y="T11"/>
                  </a:cxn>
                  <a:cxn ang="0">
                    <a:pos x="T12" y="T13"/>
                  </a:cxn>
                </a:cxnLst>
                <a:rect l="0" t="0" r="r" b="b"/>
                <a:pathLst>
                  <a:path w="2745" h="2770">
                    <a:moveTo>
                      <a:pt x="0" y="0"/>
                    </a:moveTo>
                    <a:lnTo>
                      <a:pt x="371" y="0"/>
                    </a:lnTo>
                    <a:lnTo>
                      <a:pt x="371" y="2398"/>
                    </a:lnTo>
                    <a:lnTo>
                      <a:pt x="2745" y="2398"/>
                    </a:lnTo>
                    <a:lnTo>
                      <a:pt x="2745" y="2770"/>
                    </a:lnTo>
                    <a:lnTo>
                      <a:pt x="0" y="2770"/>
                    </a:lnTo>
                    <a:lnTo>
                      <a:pt x="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1" name="Freeform 108"/>
              <p:cNvSpPr/>
              <p:nvPr/>
            </p:nvSpPr>
            <p:spPr bwMode="auto">
              <a:xfrm>
                <a:off x="11066463" y="2047875"/>
                <a:ext cx="398462" cy="249238"/>
              </a:xfrm>
              <a:custGeom>
                <a:avLst/>
                <a:gdLst>
                  <a:gd name="T0" fmla="*/ 2761 w 2761"/>
                  <a:gd name="T1" fmla="*/ 0 h 1725"/>
                  <a:gd name="T2" fmla="*/ 2559 w 2761"/>
                  <a:gd name="T3" fmla="*/ 1146 h 1725"/>
                  <a:gd name="T4" fmla="*/ 2274 w 2761"/>
                  <a:gd name="T5" fmla="*/ 861 h 1725"/>
                  <a:gd name="T6" fmla="*/ 1411 w 2761"/>
                  <a:gd name="T7" fmla="*/ 1725 h 1725"/>
                  <a:gd name="T8" fmla="*/ 864 w 2761"/>
                  <a:gd name="T9" fmla="*/ 1177 h 1725"/>
                  <a:gd name="T10" fmla="*/ 349 w 2761"/>
                  <a:gd name="T11" fmla="*/ 1693 h 1725"/>
                  <a:gd name="T12" fmla="*/ 0 w 2761"/>
                  <a:gd name="T13" fmla="*/ 1341 h 1725"/>
                  <a:gd name="T14" fmla="*/ 864 w 2761"/>
                  <a:gd name="T15" fmla="*/ 476 h 1725"/>
                  <a:gd name="T16" fmla="*/ 1411 w 2761"/>
                  <a:gd name="T17" fmla="*/ 1025 h 1725"/>
                  <a:gd name="T18" fmla="*/ 1924 w 2761"/>
                  <a:gd name="T19" fmla="*/ 509 h 1725"/>
                  <a:gd name="T20" fmla="*/ 1618 w 2761"/>
                  <a:gd name="T21" fmla="*/ 202 h 1725"/>
                  <a:gd name="T22" fmla="*/ 2761 w 2761"/>
                  <a:gd name="T2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1" h="1725">
                    <a:moveTo>
                      <a:pt x="2761" y="0"/>
                    </a:moveTo>
                    <a:lnTo>
                      <a:pt x="2559" y="1146"/>
                    </a:lnTo>
                    <a:lnTo>
                      <a:pt x="2274" y="861"/>
                    </a:lnTo>
                    <a:lnTo>
                      <a:pt x="1411" y="1725"/>
                    </a:lnTo>
                    <a:lnTo>
                      <a:pt x="864" y="1177"/>
                    </a:lnTo>
                    <a:lnTo>
                      <a:pt x="349" y="1693"/>
                    </a:lnTo>
                    <a:lnTo>
                      <a:pt x="0" y="1341"/>
                    </a:lnTo>
                    <a:lnTo>
                      <a:pt x="864" y="476"/>
                    </a:lnTo>
                    <a:lnTo>
                      <a:pt x="1411" y="1025"/>
                    </a:lnTo>
                    <a:lnTo>
                      <a:pt x="1924" y="509"/>
                    </a:lnTo>
                    <a:lnTo>
                      <a:pt x="1618" y="202"/>
                    </a:lnTo>
                    <a:lnTo>
                      <a:pt x="276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18" name="TextBox 41"/>
            <p:cNvSpPr txBox="1"/>
            <p:nvPr/>
          </p:nvSpPr>
          <p:spPr>
            <a:xfrm>
              <a:off x="4014793" y="4518434"/>
              <a:ext cx="1645218" cy="307777"/>
            </a:xfrm>
            <a:prstGeom prst="rect">
              <a:avLst/>
            </a:prstGeom>
            <a:noFill/>
          </p:spPr>
          <p:txBody>
            <a:bodyPr wrap="square" lIns="0" tIns="0" rIns="0" bIns="0" rtlCol="0" anchor="t">
              <a:spAutoFit/>
            </a:bodyPr>
            <a:lstStyle/>
            <a:p>
              <a:pPr algn="ctr" defTabSz="1375410"/>
              <a:r>
                <a:rPr lang="zh-CN" altLang="en-US" sz="2000" b="1" dirty="0">
                  <a:solidFill>
                    <a:schemeClr val="tx1">
                      <a:lumMod val="75000"/>
                      <a:lumOff val="25000"/>
                    </a:schemeClr>
                  </a:solidFill>
                  <a:latin typeface="+mj-ea"/>
                  <a:ea typeface="+mj-ea"/>
                </a:rPr>
                <a:t>单击输入标题</a:t>
              </a:r>
              <a:endParaRPr lang="zh-CN" altLang="en-US" sz="2000" b="1" dirty="0">
                <a:solidFill>
                  <a:schemeClr val="tx1">
                    <a:lumMod val="75000"/>
                    <a:lumOff val="25000"/>
                  </a:schemeClr>
                </a:solidFill>
                <a:latin typeface="+mj-ea"/>
                <a:ea typeface="+mj-ea"/>
              </a:endParaRPr>
            </a:p>
          </p:txBody>
        </p:sp>
        <p:sp>
          <p:nvSpPr>
            <p:cNvPr id="19" name="TextBox 88"/>
            <p:cNvSpPr txBox="1"/>
            <p:nvPr/>
          </p:nvSpPr>
          <p:spPr>
            <a:xfrm>
              <a:off x="3970229" y="4930861"/>
              <a:ext cx="1734346" cy="825611"/>
            </a:xfrm>
            <a:prstGeom prst="rect">
              <a:avLst/>
            </a:prstGeom>
            <a:noFill/>
          </p:spPr>
          <p:txBody>
            <a:bodyPr wrap="square" lIns="0" tIns="0" rIns="0" bIns="0" rtlCol="0">
              <a:spAutoFit/>
            </a:bodyPr>
            <a:lstStyle/>
            <a:p>
              <a:pPr algn="ct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a:t>
              </a:r>
              <a:endParaRPr lang="zh-CN" altLang="en-US" sz="1050" dirty="0">
                <a:solidFill>
                  <a:schemeClr val="tx1">
                    <a:lumMod val="50000"/>
                    <a:lumOff val="50000"/>
                  </a:schemeClr>
                </a:solidFill>
                <a:latin typeface="+mn-ea"/>
              </a:endParaRPr>
            </a:p>
          </p:txBody>
        </p:sp>
      </p:grpSp>
      <p:grpSp>
        <p:nvGrpSpPr>
          <p:cNvPr id="22" name="组合 21"/>
          <p:cNvGrpSpPr/>
          <p:nvPr/>
        </p:nvGrpSpPr>
        <p:grpSpPr>
          <a:xfrm>
            <a:off x="6441359" y="1750642"/>
            <a:ext cx="1826482" cy="4005830"/>
            <a:chOff x="6441359" y="1750642"/>
            <a:chExt cx="1826482" cy="4005830"/>
          </a:xfrm>
        </p:grpSpPr>
        <p:sp>
          <p:nvSpPr>
            <p:cNvPr id="23" name="Freeform 15"/>
            <p:cNvSpPr>
              <a:spLocks noEditPoints="1"/>
            </p:cNvSpPr>
            <p:nvPr/>
          </p:nvSpPr>
          <p:spPr bwMode="auto">
            <a:xfrm>
              <a:off x="6441359" y="2199730"/>
              <a:ext cx="1826482" cy="2107700"/>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4" name="Freeform 16"/>
            <p:cNvSpPr/>
            <p:nvPr/>
          </p:nvSpPr>
          <p:spPr bwMode="auto">
            <a:xfrm>
              <a:off x="6862469" y="1750642"/>
              <a:ext cx="984263"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25" name="Group 28"/>
            <p:cNvGrpSpPr/>
            <p:nvPr/>
          </p:nvGrpSpPr>
          <p:grpSpPr>
            <a:xfrm>
              <a:off x="7059196" y="2903266"/>
              <a:ext cx="590808" cy="584478"/>
              <a:chOff x="2587625" y="4291013"/>
              <a:chExt cx="444500" cy="439738"/>
            </a:xfrm>
            <a:solidFill>
              <a:schemeClr val="accent2"/>
            </a:solidFill>
          </p:grpSpPr>
          <p:sp>
            <p:nvSpPr>
              <p:cNvPr id="28" name="Freeform 290"/>
              <p:cNvSpPr>
                <a:spLocks noEditPoints="1"/>
              </p:cNvSpPr>
              <p:nvPr/>
            </p:nvSpPr>
            <p:spPr bwMode="auto">
              <a:xfrm>
                <a:off x="2790825" y="4491038"/>
                <a:ext cx="241300" cy="239713"/>
              </a:xfrm>
              <a:custGeom>
                <a:avLst/>
                <a:gdLst>
                  <a:gd name="T0" fmla="*/ 582 w 1676"/>
                  <a:gd name="T1" fmla="*/ 282 h 1813"/>
                  <a:gd name="T2" fmla="*/ 453 w 1676"/>
                  <a:gd name="T3" fmla="*/ 343 h 1813"/>
                  <a:gd name="T4" fmla="*/ 344 w 1676"/>
                  <a:gd name="T5" fmla="*/ 449 h 1813"/>
                  <a:gd name="T6" fmla="*/ 274 w 1676"/>
                  <a:gd name="T7" fmla="*/ 582 h 1813"/>
                  <a:gd name="T8" fmla="*/ 246 w 1676"/>
                  <a:gd name="T9" fmla="*/ 729 h 1813"/>
                  <a:gd name="T10" fmla="*/ 260 w 1676"/>
                  <a:gd name="T11" fmla="*/ 878 h 1813"/>
                  <a:gd name="T12" fmla="*/ 316 w 1676"/>
                  <a:gd name="T13" fmla="*/ 1018 h 1813"/>
                  <a:gd name="T14" fmla="*/ 414 w 1676"/>
                  <a:gd name="T15" fmla="*/ 1136 h 1813"/>
                  <a:gd name="T16" fmla="*/ 538 w 1676"/>
                  <a:gd name="T17" fmla="*/ 1212 h 1813"/>
                  <a:gd name="T18" fmla="*/ 673 w 1676"/>
                  <a:gd name="T19" fmla="*/ 1242 h 1813"/>
                  <a:gd name="T20" fmla="*/ 811 w 1676"/>
                  <a:gd name="T21" fmla="*/ 1227 h 1813"/>
                  <a:gd name="T22" fmla="*/ 941 w 1676"/>
                  <a:gd name="T23" fmla="*/ 1166 h 1813"/>
                  <a:gd name="T24" fmla="*/ 1049 w 1676"/>
                  <a:gd name="T25" fmla="*/ 1061 h 1813"/>
                  <a:gd name="T26" fmla="*/ 1119 w 1676"/>
                  <a:gd name="T27" fmla="*/ 927 h 1813"/>
                  <a:gd name="T28" fmla="*/ 1147 w 1676"/>
                  <a:gd name="T29" fmla="*/ 779 h 1813"/>
                  <a:gd name="T30" fmla="*/ 1133 w 1676"/>
                  <a:gd name="T31" fmla="*/ 630 h 1813"/>
                  <a:gd name="T32" fmla="*/ 1077 w 1676"/>
                  <a:gd name="T33" fmla="*/ 491 h 1813"/>
                  <a:gd name="T34" fmla="*/ 980 w 1676"/>
                  <a:gd name="T35" fmla="*/ 374 h 1813"/>
                  <a:gd name="T36" fmla="*/ 855 w 1676"/>
                  <a:gd name="T37" fmla="*/ 298 h 1813"/>
                  <a:gd name="T38" fmla="*/ 720 w 1676"/>
                  <a:gd name="T39" fmla="*/ 267 h 1813"/>
                  <a:gd name="T40" fmla="*/ 781 w 1676"/>
                  <a:gd name="T41" fmla="*/ 5 h 1813"/>
                  <a:gd name="T42" fmla="*/ 946 w 1676"/>
                  <a:gd name="T43" fmla="*/ 49 h 1813"/>
                  <a:gd name="T44" fmla="*/ 1099 w 1676"/>
                  <a:gd name="T45" fmla="*/ 137 h 1813"/>
                  <a:gd name="T46" fmla="*/ 1230 w 1676"/>
                  <a:gd name="T47" fmla="*/ 267 h 1813"/>
                  <a:gd name="T48" fmla="*/ 1324 w 1676"/>
                  <a:gd name="T49" fmla="*/ 424 h 1813"/>
                  <a:gd name="T50" fmla="*/ 1378 w 1676"/>
                  <a:gd name="T51" fmla="*/ 596 h 1813"/>
                  <a:gd name="T52" fmla="*/ 1393 w 1676"/>
                  <a:gd name="T53" fmla="*/ 775 h 1813"/>
                  <a:gd name="T54" fmla="*/ 1368 w 1676"/>
                  <a:gd name="T55" fmla="*/ 953 h 1813"/>
                  <a:gd name="T56" fmla="*/ 1603 w 1676"/>
                  <a:gd name="T57" fmla="*/ 1363 h 1813"/>
                  <a:gd name="T58" fmla="*/ 1656 w 1676"/>
                  <a:gd name="T59" fmla="*/ 1449 h 1813"/>
                  <a:gd name="T60" fmla="*/ 1676 w 1676"/>
                  <a:gd name="T61" fmla="*/ 1550 h 1813"/>
                  <a:gd name="T62" fmla="*/ 1656 w 1676"/>
                  <a:gd name="T63" fmla="*/ 1651 h 1813"/>
                  <a:gd name="T64" fmla="*/ 1603 w 1676"/>
                  <a:gd name="T65" fmla="*/ 1737 h 1813"/>
                  <a:gd name="T66" fmla="*/ 1515 w 1676"/>
                  <a:gd name="T67" fmla="*/ 1798 h 1813"/>
                  <a:gd name="T68" fmla="*/ 1414 w 1676"/>
                  <a:gd name="T69" fmla="*/ 1813 h 1813"/>
                  <a:gd name="T70" fmla="*/ 1316 w 1676"/>
                  <a:gd name="T71" fmla="*/ 1783 h 1813"/>
                  <a:gd name="T72" fmla="*/ 986 w 1676"/>
                  <a:gd name="T73" fmla="*/ 1441 h 1813"/>
                  <a:gd name="T74" fmla="*/ 826 w 1676"/>
                  <a:gd name="T75" fmla="*/ 1496 h 1813"/>
                  <a:gd name="T76" fmla="*/ 660 w 1676"/>
                  <a:gd name="T77" fmla="*/ 1508 h 1813"/>
                  <a:gd name="T78" fmla="*/ 496 w 1676"/>
                  <a:gd name="T79" fmla="*/ 1477 h 1813"/>
                  <a:gd name="T80" fmla="*/ 341 w 1676"/>
                  <a:gd name="T81" fmla="*/ 1404 h 1813"/>
                  <a:gd name="T82" fmla="*/ 204 w 1676"/>
                  <a:gd name="T83" fmla="*/ 1289 h 1813"/>
                  <a:gd name="T84" fmla="*/ 95 w 1676"/>
                  <a:gd name="T85" fmla="*/ 1137 h 1813"/>
                  <a:gd name="T86" fmla="*/ 27 w 1676"/>
                  <a:gd name="T87" fmla="*/ 966 h 1813"/>
                  <a:gd name="T88" fmla="*/ 0 w 1676"/>
                  <a:gd name="T89" fmla="*/ 785 h 1813"/>
                  <a:gd name="T90" fmla="*/ 13 w 1676"/>
                  <a:gd name="T91" fmla="*/ 602 h 1813"/>
                  <a:gd name="T92" fmla="*/ 67 w 1676"/>
                  <a:gd name="T93" fmla="*/ 427 h 1813"/>
                  <a:gd name="T94" fmla="*/ 162 w 1676"/>
                  <a:gd name="T95" fmla="*/ 268 h 1813"/>
                  <a:gd name="T96" fmla="*/ 294 w 1676"/>
                  <a:gd name="T97" fmla="*/ 137 h 1813"/>
                  <a:gd name="T98" fmla="*/ 447 w 1676"/>
                  <a:gd name="T99" fmla="*/ 49 h 1813"/>
                  <a:gd name="T100" fmla="*/ 612 w 1676"/>
                  <a:gd name="T101" fmla="*/ 5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6" h="1813">
                    <a:moveTo>
                      <a:pt x="673" y="267"/>
                    </a:moveTo>
                    <a:lnTo>
                      <a:pt x="627" y="272"/>
                    </a:lnTo>
                    <a:lnTo>
                      <a:pt x="582" y="282"/>
                    </a:lnTo>
                    <a:lnTo>
                      <a:pt x="538" y="298"/>
                    </a:lnTo>
                    <a:lnTo>
                      <a:pt x="495" y="317"/>
                    </a:lnTo>
                    <a:lnTo>
                      <a:pt x="453" y="343"/>
                    </a:lnTo>
                    <a:lnTo>
                      <a:pt x="414" y="374"/>
                    </a:lnTo>
                    <a:lnTo>
                      <a:pt x="377" y="409"/>
                    </a:lnTo>
                    <a:lnTo>
                      <a:pt x="344" y="449"/>
                    </a:lnTo>
                    <a:lnTo>
                      <a:pt x="316" y="491"/>
                    </a:lnTo>
                    <a:lnTo>
                      <a:pt x="293" y="536"/>
                    </a:lnTo>
                    <a:lnTo>
                      <a:pt x="274" y="582"/>
                    </a:lnTo>
                    <a:lnTo>
                      <a:pt x="260" y="630"/>
                    </a:lnTo>
                    <a:lnTo>
                      <a:pt x="251" y="679"/>
                    </a:lnTo>
                    <a:lnTo>
                      <a:pt x="246" y="729"/>
                    </a:lnTo>
                    <a:lnTo>
                      <a:pt x="246" y="779"/>
                    </a:lnTo>
                    <a:lnTo>
                      <a:pt x="251" y="829"/>
                    </a:lnTo>
                    <a:lnTo>
                      <a:pt x="260" y="878"/>
                    </a:lnTo>
                    <a:lnTo>
                      <a:pt x="274" y="927"/>
                    </a:lnTo>
                    <a:lnTo>
                      <a:pt x="293" y="974"/>
                    </a:lnTo>
                    <a:lnTo>
                      <a:pt x="316" y="1018"/>
                    </a:lnTo>
                    <a:lnTo>
                      <a:pt x="344" y="1061"/>
                    </a:lnTo>
                    <a:lnTo>
                      <a:pt x="377" y="1100"/>
                    </a:lnTo>
                    <a:lnTo>
                      <a:pt x="414" y="1136"/>
                    </a:lnTo>
                    <a:lnTo>
                      <a:pt x="453" y="1166"/>
                    </a:lnTo>
                    <a:lnTo>
                      <a:pt x="495" y="1191"/>
                    </a:lnTo>
                    <a:lnTo>
                      <a:pt x="538" y="1212"/>
                    </a:lnTo>
                    <a:lnTo>
                      <a:pt x="582" y="1227"/>
                    </a:lnTo>
                    <a:lnTo>
                      <a:pt x="627" y="1237"/>
                    </a:lnTo>
                    <a:lnTo>
                      <a:pt x="673" y="1242"/>
                    </a:lnTo>
                    <a:lnTo>
                      <a:pt x="720" y="1242"/>
                    </a:lnTo>
                    <a:lnTo>
                      <a:pt x="766" y="1237"/>
                    </a:lnTo>
                    <a:lnTo>
                      <a:pt x="811" y="1227"/>
                    </a:lnTo>
                    <a:lnTo>
                      <a:pt x="855" y="1212"/>
                    </a:lnTo>
                    <a:lnTo>
                      <a:pt x="898" y="1191"/>
                    </a:lnTo>
                    <a:lnTo>
                      <a:pt x="941" y="1166"/>
                    </a:lnTo>
                    <a:lnTo>
                      <a:pt x="980" y="1136"/>
                    </a:lnTo>
                    <a:lnTo>
                      <a:pt x="1016" y="1100"/>
                    </a:lnTo>
                    <a:lnTo>
                      <a:pt x="1049" y="1061"/>
                    </a:lnTo>
                    <a:lnTo>
                      <a:pt x="1077" y="1018"/>
                    </a:lnTo>
                    <a:lnTo>
                      <a:pt x="1100" y="974"/>
                    </a:lnTo>
                    <a:lnTo>
                      <a:pt x="1119" y="927"/>
                    </a:lnTo>
                    <a:lnTo>
                      <a:pt x="1133" y="878"/>
                    </a:lnTo>
                    <a:lnTo>
                      <a:pt x="1142" y="829"/>
                    </a:lnTo>
                    <a:lnTo>
                      <a:pt x="1147" y="779"/>
                    </a:lnTo>
                    <a:lnTo>
                      <a:pt x="1147" y="729"/>
                    </a:lnTo>
                    <a:lnTo>
                      <a:pt x="1142" y="679"/>
                    </a:lnTo>
                    <a:lnTo>
                      <a:pt x="1133" y="630"/>
                    </a:lnTo>
                    <a:lnTo>
                      <a:pt x="1119" y="582"/>
                    </a:lnTo>
                    <a:lnTo>
                      <a:pt x="1100" y="536"/>
                    </a:lnTo>
                    <a:lnTo>
                      <a:pt x="1077" y="491"/>
                    </a:lnTo>
                    <a:lnTo>
                      <a:pt x="1049" y="449"/>
                    </a:lnTo>
                    <a:lnTo>
                      <a:pt x="1016" y="409"/>
                    </a:lnTo>
                    <a:lnTo>
                      <a:pt x="980" y="374"/>
                    </a:lnTo>
                    <a:lnTo>
                      <a:pt x="941" y="343"/>
                    </a:lnTo>
                    <a:lnTo>
                      <a:pt x="898" y="317"/>
                    </a:lnTo>
                    <a:lnTo>
                      <a:pt x="855" y="298"/>
                    </a:lnTo>
                    <a:lnTo>
                      <a:pt x="811" y="282"/>
                    </a:lnTo>
                    <a:lnTo>
                      <a:pt x="766" y="272"/>
                    </a:lnTo>
                    <a:lnTo>
                      <a:pt x="720" y="267"/>
                    </a:lnTo>
                    <a:lnTo>
                      <a:pt x="673" y="267"/>
                    </a:lnTo>
                    <a:close/>
                    <a:moveTo>
                      <a:pt x="725" y="0"/>
                    </a:moveTo>
                    <a:lnTo>
                      <a:pt x="781" y="5"/>
                    </a:lnTo>
                    <a:lnTo>
                      <a:pt x="837" y="15"/>
                    </a:lnTo>
                    <a:lnTo>
                      <a:pt x="892" y="29"/>
                    </a:lnTo>
                    <a:lnTo>
                      <a:pt x="946" y="49"/>
                    </a:lnTo>
                    <a:lnTo>
                      <a:pt x="999" y="74"/>
                    </a:lnTo>
                    <a:lnTo>
                      <a:pt x="1050" y="103"/>
                    </a:lnTo>
                    <a:lnTo>
                      <a:pt x="1099" y="137"/>
                    </a:lnTo>
                    <a:lnTo>
                      <a:pt x="1145" y="176"/>
                    </a:lnTo>
                    <a:lnTo>
                      <a:pt x="1190" y="219"/>
                    </a:lnTo>
                    <a:lnTo>
                      <a:pt x="1230" y="267"/>
                    </a:lnTo>
                    <a:lnTo>
                      <a:pt x="1266" y="317"/>
                    </a:lnTo>
                    <a:lnTo>
                      <a:pt x="1297" y="369"/>
                    </a:lnTo>
                    <a:lnTo>
                      <a:pt x="1324" y="424"/>
                    </a:lnTo>
                    <a:lnTo>
                      <a:pt x="1346" y="479"/>
                    </a:lnTo>
                    <a:lnTo>
                      <a:pt x="1364" y="537"/>
                    </a:lnTo>
                    <a:lnTo>
                      <a:pt x="1378" y="596"/>
                    </a:lnTo>
                    <a:lnTo>
                      <a:pt x="1387" y="655"/>
                    </a:lnTo>
                    <a:lnTo>
                      <a:pt x="1392" y="715"/>
                    </a:lnTo>
                    <a:lnTo>
                      <a:pt x="1393" y="775"/>
                    </a:lnTo>
                    <a:lnTo>
                      <a:pt x="1389" y="835"/>
                    </a:lnTo>
                    <a:lnTo>
                      <a:pt x="1381" y="895"/>
                    </a:lnTo>
                    <a:lnTo>
                      <a:pt x="1368" y="953"/>
                    </a:lnTo>
                    <a:lnTo>
                      <a:pt x="1351" y="1011"/>
                    </a:lnTo>
                    <a:lnTo>
                      <a:pt x="1330" y="1067"/>
                    </a:lnTo>
                    <a:lnTo>
                      <a:pt x="1603" y="1363"/>
                    </a:lnTo>
                    <a:lnTo>
                      <a:pt x="1625" y="1389"/>
                    </a:lnTo>
                    <a:lnTo>
                      <a:pt x="1642" y="1419"/>
                    </a:lnTo>
                    <a:lnTo>
                      <a:pt x="1656" y="1449"/>
                    </a:lnTo>
                    <a:lnTo>
                      <a:pt x="1668" y="1482"/>
                    </a:lnTo>
                    <a:lnTo>
                      <a:pt x="1674" y="1515"/>
                    </a:lnTo>
                    <a:lnTo>
                      <a:pt x="1676" y="1550"/>
                    </a:lnTo>
                    <a:lnTo>
                      <a:pt x="1674" y="1585"/>
                    </a:lnTo>
                    <a:lnTo>
                      <a:pt x="1668" y="1619"/>
                    </a:lnTo>
                    <a:lnTo>
                      <a:pt x="1656" y="1651"/>
                    </a:lnTo>
                    <a:lnTo>
                      <a:pt x="1642" y="1682"/>
                    </a:lnTo>
                    <a:lnTo>
                      <a:pt x="1625" y="1711"/>
                    </a:lnTo>
                    <a:lnTo>
                      <a:pt x="1603" y="1737"/>
                    </a:lnTo>
                    <a:lnTo>
                      <a:pt x="1576" y="1762"/>
                    </a:lnTo>
                    <a:lnTo>
                      <a:pt x="1547" y="1783"/>
                    </a:lnTo>
                    <a:lnTo>
                      <a:pt x="1515" y="1798"/>
                    </a:lnTo>
                    <a:lnTo>
                      <a:pt x="1482" y="1809"/>
                    </a:lnTo>
                    <a:lnTo>
                      <a:pt x="1449" y="1813"/>
                    </a:lnTo>
                    <a:lnTo>
                      <a:pt x="1414" y="1813"/>
                    </a:lnTo>
                    <a:lnTo>
                      <a:pt x="1380" y="1809"/>
                    </a:lnTo>
                    <a:lnTo>
                      <a:pt x="1347" y="1798"/>
                    </a:lnTo>
                    <a:lnTo>
                      <a:pt x="1316" y="1783"/>
                    </a:lnTo>
                    <a:lnTo>
                      <a:pt x="1286" y="1762"/>
                    </a:lnTo>
                    <a:lnTo>
                      <a:pt x="1259" y="1737"/>
                    </a:lnTo>
                    <a:lnTo>
                      <a:pt x="986" y="1441"/>
                    </a:lnTo>
                    <a:lnTo>
                      <a:pt x="934" y="1464"/>
                    </a:lnTo>
                    <a:lnTo>
                      <a:pt x="880" y="1483"/>
                    </a:lnTo>
                    <a:lnTo>
                      <a:pt x="826" y="1496"/>
                    </a:lnTo>
                    <a:lnTo>
                      <a:pt x="771" y="1504"/>
                    </a:lnTo>
                    <a:lnTo>
                      <a:pt x="716" y="1509"/>
                    </a:lnTo>
                    <a:lnTo>
                      <a:pt x="660" y="1508"/>
                    </a:lnTo>
                    <a:lnTo>
                      <a:pt x="605" y="1503"/>
                    </a:lnTo>
                    <a:lnTo>
                      <a:pt x="550" y="1493"/>
                    </a:lnTo>
                    <a:lnTo>
                      <a:pt x="496" y="1477"/>
                    </a:lnTo>
                    <a:lnTo>
                      <a:pt x="443" y="1458"/>
                    </a:lnTo>
                    <a:lnTo>
                      <a:pt x="391" y="1434"/>
                    </a:lnTo>
                    <a:lnTo>
                      <a:pt x="341" y="1404"/>
                    </a:lnTo>
                    <a:lnTo>
                      <a:pt x="293" y="1371"/>
                    </a:lnTo>
                    <a:lnTo>
                      <a:pt x="247" y="1332"/>
                    </a:lnTo>
                    <a:lnTo>
                      <a:pt x="204" y="1289"/>
                    </a:lnTo>
                    <a:lnTo>
                      <a:pt x="162" y="1240"/>
                    </a:lnTo>
                    <a:lnTo>
                      <a:pt x="126" y="1190"/>
                    </a:lnTo>
                    <a:lnTo>
                      <a:pt x="95" y="1137"/>
                    </a:lnTo>
                    <a:lnTo>
                      <a:pt x="68" y="1082"/>
                    </a:lnTo>
                    <a:lnTo>
                      <a:pt x="45" y="1024"/>
                    </a:lnTo>
                    <a:lnTo>
                      <a:pt x="27" y="966"/>
                    </a:lnTo>
                    <a:lnTo>
                      <a:pt x="13" y="906"/>
                    </a:lnTo>
                    <a:lnTo>
                      <a:pt x="4" y="846"/>
                    </a:lnTo>
                    <a:lnTo>
                      <a:pt x="0" y="785"/>
                    </a:lnTo>
                    <a:lnTo>
                      <a:pt x="0" y="724"/>
                    </a:lnTo>
                    <a:lnTo>
                      <a:pt x="4" y="663"/>
                    </a:lnTo>
                    <a:lnTo>
                      <a:pt x="13" y="602"/>
                    </a:lnTo>
                    <a:lnTo>
                      <a:pt x="27" y="543"/>
                    </a:lnTo>
                    <a:lnTo>
                      <a:pt x="45" y="485"/>
                    </a:lnTo>
                    <a:lnTo>
                      <a:pt x="67" y="427"/>
                    </a:lnTo>
                    <a:lnTo>
                      <a:pt x="94" y="373"/>
                    </a:lnTo>
                    <a:lnTo>
                      <a:pt x="126" y="319"/>
                    </a:lnTo>
                    <a:lnTo>
                      <a:pt x="162" y="268"/>
                    </a:lnTo>
                    <a:lnTo>
                      <a:pt x="203" y="220"/>
                    </a:lnTo>
                    <a:lnTo>
                      <a:pt x="247" y="176"/>
                    </a:lnTo>
                    <a:lnTo>
                      <a:pt x="294" y="137"/>
                    </a:lnTo>
                    <a:lnTo>
                      <a:pt x="343" y="103"/>
                    </a:lnTo>
                    <a:lnTo>
                      <a:pt x="394" y="74"/>
                    </a:lnTo>
                    <a:lnTo>
                      <a:pt x="447" y="49"/>
                    </a:lnTo>
                    <a:lnTo>
                      <a:pt x="501" y="29"/>
                    </a:lnTo>
                    <a:lnTo>
                      <a:pt x="556" y="15"/>
                    </a:lnTo>
                    <a:lnTo>
                      <a:pt x="612" y="5"/>
                    </a:lnTo>
                    <a:lnTo>
                      <a:pt x="668" y="0"/>
                    </a:lnTo>
                    <a:lnTo>
                      <a:pt x="725"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9" name="Freeform 291"/>
              <p:cNvSpPr/>
              <p:nvPr/>
            </p:nvSpPr>
            <p:spPr bwMode="auto">
              <a:xfrm>
                <a:off x="2811463" y="4335463"/>
                <a:ext cx="217488" cy="274638"/>
              </a:xfrm>
              <a:custGeom>
                <a:avLst/>
                <a:gdLst>
                  <a:gd name="T0" fmla="*/ 459 w 1508"/>
                  <a:gd name="T1" fmla="*/ 30 h 2083"/>
                  <a:gd name="T2" fmla="*/ 619 w 1508"/>
                  <a:gd name="T3" fmla="*/ 254 h 2083"/>
                  <a:gd name="T4" fmla="*/ 841 w 1508"/>
                  <a:gd name="T5" fmla="*/ 542 h 2083"/>
                  <a:gd name="T6" fmla="*/ 960 w 1508"/>
                  <a:gd name="T7" fmla="*/ 441 h 2083"/>
                  <a:gd name="T8" fmla="*/ 1249 w 1508"/>
                  <a:gd name="T9" fmla="*/ 400 h 2083"/>
                  <a:gd name="T10" fmla="*/ 1340 w 1508"/>
                  <a:gd name="T11" fmla="*/ 564 h 2083"/>
                  <a:gd name="T12" fmla="*/ 1411 w 1508"/>
                  <a:gd name="T13" fmla="*/ 741 h 2083"/>
                  <a:gd name="T14" fmla="*/ 1464 w 1508"/>
                  <a:gd name="T15" fmla="*/ 927 h 2083"/>
                  <a:gd name="T16" fmla="*/ 1497 w 1508"/>
                  <a:gd name="T17" fmla="*/ 1121 h 2083"/>
                  <a:gd name="T18" fmla="*/ 1508 w 1508"/>
                  <a:gd name="T19" fmla="*/ 1322 h 2083"/>
                  <a:gd name="T20" fmla="*/ 1497 w 1508"/>
                  <a:gd name="T21" fmla="*/ 1526 h 2083"/>
                  <a:gd name="T22" fmla="*/ 1463 w 1508"/>
                  <a:gd name="T23" fmla="*/ 1720 h 2083"/>
                  <a:gd name="T24" fmla="*/ 1409 w 1508"/>
                  <a:gd name="T25" fmla="*/ 1907 h 2083"/>
                  <a:gd name="T26" fmla="*/ 1337 w 1508"/>
                  <a:gd name="T27" fmla="*/ 2083 h 2083"/>
                  <a:gd name="T28" fmla="*/ 1349 w 1508"/>
                  <a:gd name="T29" fmla="*/ 1945 h 2083"/>
                  <a:gd name="T30" fmla="*/ 1341 w 1508"/>
                  <a:gd name="T31" fmla="*/ 1808 h 2083"/>
                  <a:gd name="T32" fmla="*/ 1313 w 1508"/>
                  <a:gd name="T33" fmla="*/ 1675 h 2083"/>
                  <a:gd name="T34" fmla="*/ 1266 w 1508"/>
                  <a:gd name="T35" fmla="*/ 1547 h 2083"/>
                  <a:gd name="T36" fmla="*/ 1201 w 1508"/>
                  <a:gd name="T37" fmla="*/ 1429 h 2083"/>
                  <a:gd name="T38" fmla="*/ 1117 w 1508"/>
                  <a:gd name="T39" fmla="*/ 1321 h 2083"/>
                  <a:gd name="T40" fmla="*/ 1021 w 1508"/>
                  <a:gd name="T41" fmla="*/ 1233 h 2083"/>
                  <a:gd name="T42" fmla="*/ 915 w 1508"/>
                  <a:gd name="T43" fmla="*/ 1162 h 2083"/>
                  <a:gd name="T44" fmla="*/ 801 w 1508"/>
                  <a:gd name="T45" fmla="*/ 1111 h 2083"/>
                  <a:gd name="T46" fmla="*/ 680 w 1508"/>
                  <a:gd name="T47" fmla="*/ 1080 h 2083"/>
                  <a:gd name="T48" fmla="*/ 554 w 1508"/>
                  <a:gd name="T49" fmla="*/ 1069 h 2083"/>
                  <a:gd name="T50" fmla="*/ 416 w 1508"/>
                  <a:gd name="T51" fmla="*/ 1082 h 2083"/>
                  <a:gd name="T52" fmla="*/ 283 w 1508"/>
                  <a:gd name="T53" fmla="*/ 1120 h 2083"/>
                  <a:gd name="T54" fmla="*/ 160 w 1508"/>
                  <a:gd name="T55" fmla="*/ 1182 h 2083"/>
                  <a:gd name="T56" fmla="*/ 591 w 1508"/>
                  <a:gd name="T57" fmla="*/ 812 h 2083"/>
                  <a:gd name="T58" fmla="*/ 751 w 1508"/>
                  <a:gd name="T59" fmla="*/ 755 h 2083"/>
                  <a:gd name="T60" fmla="*/ 500 w 1508"/>
                  <a:gd name="T61" fmla="*/ 407 h 2083"/>
                  <a:gd name="T62" fmla="*/ 338 w 1508"/>
                  <a:gd name="T63" fmla="*/ 367 h 2083"/>
                  <a:gd name="T64" fmla="*/ 175 w 1508"/>
                  <a:gd name="T65" fmla="*/ 519 h 2083"/>
                  <a:gd name="T66" fmla="*/ 0 w 1508"/>
                  <a:gd name="T67" fmla="*/ 375 h 2083"/>
                  <a:gd name="T68" fmla="*/ 166 w 1508"/>
                  <a:gd name="T69" fmla="*/ 151 h 2083"/>
                  <a:gd name="T70" fmla="*/ 287 w 1508"/>
                  <a:gd name="T71" fmla="*/ 289 h 2083"/>
                  <a:gd name="T72" fmla="*/ 445 w 1508"/>
                  <a:gd name="T73" fmla="*/ 351 h 2083"/>
                  <a:gd name="T74" fmla="*/ 453 w 1508"/>
                  <a:gd name="T75" fmla="*/ 220 h 2083"/>
                  <a:gd name="T76" fmla="*/ 316 w 1508"/>
                  <a:gd name="T7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8" h="2083">
                    <a:moveTo>
                      <a:pt x="316" y="0"/>
                    </a:moveTo>
                    <a:lnTo>
                      <a:pt x="459" y="30"/>
                    </a:lnTo>
                    <a:lnTo>
                      <a:pt x="582" y="149"/>
                    </a:lnTo>
                    <a:lnTo>
                      <a:pt x="619" y="254"/>
                    </a:lnTo>
                    <a:lnTo>
                      <a:pt x="647" y="352"/>
                    </a:lnTo>
                    <a:lnTo>
                      <a:pt x="841" y="542"/>
                    </a:lnTo>
                    <a:lnTo>
                      <a:pt x="891" y="559"/>
                    </a:lnTo>
                    <a:lnTo>
                      <a:pt x="960" y="441"/>
                    </a:lnTo>
                    <a:lnTo>
                      <a:pt x="1204" y="417"/>
                    </a:lnTo>
                    <a:lnTo>
                      <a:pt x="1249" y="400"/>
                    </a:lnTo>
                    <a:lnTo>
                      <a:pt x="1297" y="481"/>
                    </a:lnTo>
                    <a:lnTo>
                      <a:pt x="1340" y="564"/>
                    </a:lnTo>
                    <a:lnTo>
                      <a:pt x="1378" y="651"/>
                    </a:lnTo>
                    <a:lnTo>
                      <a:pt x="1411" y="741"/>
                    </a:lnTo>
                    <a:lnTo>
                      <a:pt x="1440" y="832"/>
                    </a:lnTo>
                    <a:lnTo>
                      <a:pt x="1464" y="927"/>
                    </a:lnTo>
                    <a:lnTo>
                      <a:pt x="1483" y="1022"/>
                    </a:lnTo>
                    <a:lnTo>
                      <a:pt x="1497" y="1121"/>
                    </a:lnTo>
                    <a:lnTo>
                      <a:pt x="1505" y="1221"/>
                    </a:lnTo>
                    <a:lnTo>
                      <a:pt x="1508" y="1322"/>
                    </a:lnTo>
                    <a:lnTo>
                      <a:pt x="1505" y="1425"/>
                    </a:lnTo>
                    <a:lnTo>
                      <a:pt x="1497" y="1526"/>
                    </a:lnTo>
                    <a:lnTo>
                      <a:pt x="1483" y="1623"/>
                    </a:lnTo>
                    <a:lnTo>
                      <a:pt x="1463" y="1720"/>
                    </a:lnTo>
                    <a:lnTo>
                      <a:pt x="1439" y="1815"/>
                    </a:lnTo>
                    <a:lnTo>
                      <a:pt x="1409" y="1907"/>
                    </a:lnTo>
                    <a:lnTo>
                      <a:pt x="1375" y="1996"/>
                    </a:lnTo>
                    <a:lnTo>
                      <a:pt x="1337" y="2083"/>
                    </a:lnTo>
                    <a:lnTo>
                      <a:pt x="1345" y="2015"/>
                    </a:lnTo>
                    <a:lnTo>
                      <a:pt x="1349" y="1945"/>
                    </a:lnTo>
                    <a:lnTo>
                      <a:pt x="1347" y="1877"/>
                    </a:lnTo>
                    <a:lnTo>
                      <a:pt x="1341" y="1808"/>
                    </a:lnTo>
                    <a:lnTo>
                      <a:pt x="1329" y="1741"/>
                    </a:lnTo>
                    <a:lnTo>
                      <a:pt x="1313" y="1675"/>
                    </a:lnTo>
                    <a:lnTo>
                      <a:pt x="1293" y="1610"/>
                    </a:lnTo>
                    <a:lnTo>
                      <a:pt x="1266" y="1547"/>
                    </a:lnTo>
                    <a:lnTo>
                      <a:pt x="1236" y="1486"/>
                    </a:lnTo>
                    <a:lnTo>
                      <a:pt x="1201" y="1429"/>
                    </a:lnTo>
                    <a:lnTo>
                      <a:pt x="1161" y="1373"/>
                    </a:lnTo>
                    <a:lnTo>
                      <a:pt x="1117" y="1321"/>
                    </a:lnTo>
                    <a:lnTo>
                      <a:pt x="1071" y="1276"/>
                    </a:lnTo>
                    <a:lnTo>
                      <a:pt x="1021" y="1233"/>
                    </a:lnTo>
                    <a:lnTo>
                      <a:pt x="969" y="1195"/>
                    </a:lnTo>
                    <a:lnTo>
                      <a:pt x="915" y="1162"/>
                    </a:lnTo>
                    <a:lnTo>
                      <a:pt x="859" y="1134"/>
                    </a:lnTo>
                    <a:lnTo>
                      <a:pt x="801" y="1111"/>
                    </a:lnTo>
                    <a:lnTo>
                      <a:pt x="741" y="1093"/>
                    </a:lnTo>
                    <a:lnTo>
                      <a:pt x="680" y="1080"/>
                    </a:lnTo>
                    <a:lnTo>
                      <a:pt x="617" y="1072"/>
                    </a:lnTo>
                    <a:lnTo>
                      <a:pt x="554" y="1069"/>
                    </a:lnTo>
                    <a:lnTo>
                      <a:pt x="484" y="1072"/>
                    </a:lnTo>
                    <a:lnTo>
                      <a:pt x="416" y="1082"/>
                    </a:lnTo>
                    <a:lnTo>
                      <a:pt x="349" y="1098"/>
                    </a:lnTo>
                    <a:lnTo>
                      <a:pt x="283" y="1120"/>
                    </a:lnTo>
                    <a:lnTo>
                      <a:pt x="220" y="1148"/>
                    </a:lnTo>
                    <a:lnTo>
                      <a:pt x="160" y="1182"/>
                    </a:lnTo>
                    <a:lnTo>
                      <a:pt x="338" y="952"/>
                    </a:lnTo>
                    <a:lnTo>
                      <a:pt x="591" y="812"/>
                    </a:lnTo>
                    <a:lnTo>
                      <a:pt x="738" y="833"/>
                    </a:lnTo>
                    <a:lnTo>
                      <a:pt x="751" y="755"/>
                    </a:lnTo>
                    <a:lnTo>
                      <a:pt x="570" y="556"/>
                    </a:lnTo>
                    <a:lnTo>
                      <a:pt x="500" y="407"/>
                    </a:lnTo>
                    <a:lnTo>
                      <a:pt x="400" y="407"/>
                    </a:lnTo>
                    <a:lnTo>
                      <a:pt x="338" y="367"/>
                    </a:lnTo>
                    <a:lnTo>
                      <a:pt x="203" y="345"/>
                    </a:lnTo>
                    <a:lnTo>
                      <a:pt x="175" y="519"/>
                    </a:lnTo>
                    <a:lnTo>
                      <a:pt x="12" y="484"/>
                    </a:lnTo>
                    <a:lnTo>
                      <a:pt x="0" y="375"/>
                    </a:lnTo>
                    <a:lnTo>
                      <a:pt x="125" y="345"/>
                    </a:lnTo>
                    <a:lnTo>
                      <a:pt x="166" y="151"/>
                    </a:lnTo>
                    <a:lnTo>
                      <a:pt x="291" y="207"/>
                    </a:lnTo>
                    <a:lnTo>
                      <a:pt x="287" y="289"/>
                    </a:lnTo>
                    <a:lnTo>
                      <a:pt x="382" y="332"/>
                    </a:lnTo>
                    <a:lnTo>
                      <a:pt x="445" y="351"/>
                    </a:lnTo>
                    <a:lnTo>
                      <a:pt x="522" y="308"/>
                    </a:lnTo>
                    <a:lnTo>
                      <a:pt x="453" y="220"/>
                    </a:lnTo>
                    <a:lnTo>
                      <a:pt x="313" y="71"/>
                    </a:lnTo>
                    <a:lnTo>
                      <a:pt x="316"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0" name="Freeform 292"/>
              <p:cNvSpPr/>
              <p:nvPr/>
            </p:nvSpPr>
            <p:spPr bwMode="auto">
              <a:xfrm>
                <a:off x="2786063" y="4497388"/>
                <a:ext cx="30163" cy="26988"/>
              </a:xfrm>
              <a:custGeom>
                <a:avLst/>
                <a:gdLst>
                  <a:gd name="T0" fmla="*/ 118 w 208"/>
                  <a:gd name="T1" fmla="*/ 0 h 197"/>
                  <a:gd name="T2" fmla="*/ 208 w 208"/>
                  <a:gd name="T3" fmla="*/ 45 h 197"/>
                  <a:gd name="T4" fmla="*/ 186 w 208"/>
                  <a:gd name="T5" fmla="*/ 66 h 197"/>
                  <a:gd name="T6" fmla="*/ 165 w 208"/>
                  <a:gd name="T7" fmla="*/ 89 h 197"/>
                  <a:gd name="T8" fmla="*/ 147 w 208"/>
                  <a:gd name="T9" fmla="*/ 109 h 197"/>
                  <a:gd name="T10" fmla="*/ 130 w 208"/>
                  <a:gd name="T11" fmla="*/ 131 h 197"/>
                  <a:gd name="T12" fmla="*/ 81 w 208"/>
                  <a:gd name="T13" fmla="*/ 132 h 197"/>
                  <a:gd name="T14" fmla="*/ 29 w 208"/>
                  <a:gd name="T15" fmla="*/ 197 h 197"/>
                  <a:gd name="T16" fmla="*/ 0 w 208"/>
                  <a:gd name="T17" fmla="*/ 61 h 197"/>
                  <a:gd name="T18" fmla="*/ 118 w 208"/>
                  <a:gd name="T1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97">
                    <a:moveTo>
                      <a:pt x="118" y="0"/>
                    </a:moveTo>
                    <a:lnTo>
                      <a:pt x="208" y="45"/>
                    </a:lnTo>
                    <a:lnTo>
                      <a:pt x="186" y="66"/>
                    </a:lnTo>
                    <a:lnTo>
                      <a:pt x="165" y="89"/>
                    </a:lnTo>
                    <a:lnTo>
                      <a:pt x="147" y="109"/>
                    </a:lnTo>
                    <a:lnTo>
                      <a:pt x="130" y="131"/>
                    </a:lnTo>
                    <a:lnTo>
                      <a:pt x="81" y="132"/>
                    </a:lnTo>
                    <a:lnTo>
                      <a:pt x="29" y="197"/>
                    </a:lnTo>
                    <a:lnTo>
                      <a:pt x="0" y="61"/>
                    </a:lnTo>
                    <a:lnTo>
                      <a:pt x="118"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1" name="Freeform 293"/>
              <p:cNvSpPr/>
              <p:nvPr/>
            </p:nvSpPr>
            <p:spPr bwMode="auto">
              <a:xfrm>
                <a:off x="2860675" y="4702175"/>
                <a:ext cx="52388" cy="20638"/>
              </a:xfrm>
              <a:custGeom>
                <a:avLst/>
                <a:gdLst>
                  <a:gd name="T0" fmla="*/ 368 w 368"/>
                  <a:gd name="T1" fmla="*/ 0 h 153"/>
                  <a:gd name="T2" fmla="*/ 298 w 368"/>
                  <a:gd name="T3" fmla="*/ 38 h 153"/>
                  <a:gd name="T4" fmla="*/ 227 w 368"/>
                  <a:gd name="T5" fmla="*/ 73 h 153"/>
                  <a:gd name="T6" fmla="*/ 152 w 368"/>
                  <a:gd name="T7" fmla="*/ 105 h 153"/>
                  <a:gd name="T8" fmla="*/ 77 w 368"/>
                  <a:gd name="T9" fmla="*/ 131 h 153"/>
                  <a:gd name="T10" fmla="*/ 0 w 368"/>
                  <a:gd name="T11" fmla="*/ 153 h 153"/>
                  <a:gd name="T12" fmla="*/ 28 w 368"/>
                  <a:gd name="T13" fmla="*/ 44 h 153"/>
                  <a:gd name="T14" fmla="*/ 83 w 368"/>
                  <a:gd name="T15" fmla="*/ 5 h 153"/>
                  <a:gd name="T16" fmla="*/ 148 w 368"/>
                  <a:gd name="T17" fmla="*/ 13 h 153"/>
                  <a:gd name="T18" fmla="*/ 215 w 368"/>
                  <a:gd name="T19" fmla="*/ 16 h 153"/>
                  <a:gd name="T20" fmla="*/ 266 w 368"/>
                  <a:gd name="T21" fmla="*/ 14 h 153"/>
                  <a:gd name="T22" fmla="*/ 317 w 368"/>
                  <a:gd name="T23" fmla="*/ 9 h 153"/>
                  <a:gd name="T24" fmla="*/ 368 w 368"/>
                  <a:gd name="T2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153">
                    <a:moveTo>
                      <a:pt x="368" y="0"/>
                    </a:moveTo>
                    <a:lnTo>
                      <a:pt x="298" y="38"/>
                    </a:lnTo>
                    <a:lnTo>
                      <a:pt x="227" y="73"/>
                    </a:lnTo>
                    <a:lnTo>
                      <a:pt x="152" y="105"/>
                    </a:lnTo>
                    <a:lnTo>
                      <a:pt x="77" y="131"/>
                    </a:lnTo>
                    <a:lnTo>
                      <a:pt x="0" y="153"/>
                    </a:lnTo>
                    <a:lnTo>
                      <a:pt x="28" y="44"/>
                    </a:lnTo>
                    <a:lnTo>
                      <a:pt x="83" y="5"/>
                    </a:lnTo>
                    <a:lnTo>
                      <a:pt x="148" y="13"/>
                    </a:lnTo>
                    <a:lnTo>
                      <a:pt x="215" y="16"/>
                    </a:lnTo>
                    <a:lnTo>
                      <a:pt x="266" y="14"/>
                    </a:lnTo>
                    <a:lnTo>
                      <a:pt x="317" y="9"/>
                    </a:lnTo>
                    <a:lnTo>
                      <a:pt x="368"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2" name="Freeform 294"/>
              <p:cNvSpPr/>
              <p:nvPr/>
            </p:nvSpPr>
            <p:spPr bwMode="auto">
              <a:xfrm>
                <a:off x="2587625" y="4395788"/>
                <a:ext cx="249238" cy="333375"/>
              </a:xfrm>
              <a:custGeom>
                <a:avLst/>
                <a:gdLst>
                  <a:gd name="T0" fmla="*/ 210 w 1723"/>
                  <a:gd name="T1" fmla="*/ 95 h 2519"/>
                  <a:gd name="T2" fmla="*/ 468 w 1723"/>
                  <a:gd name="T3" fmla="*/ 157 h 2519"/>
                  <a:gd name="T4" fmla="*/ 884 w 1723"/>
                  <a:gd name="T5" fmla="*/ 389 h 2519"/>
                  <a:gd name="T6" fmla="*/ 1103 w 1723"/>
                  <a:gd name="T7" fmla="*/ 976 h 2519"/>
                  <a:gd name="T8" fmla="*/ 1141 w 1723"/>
                  <a:gd name="T9" fmla="*/ 862 h 2519"/>
                  <a:gd name="T10" fmla="*/ 1389 w 1723"/>
                  <a:gd name="T11" fmla="*/ 1094 h 2519"/>
                  <a:gd name="T12" fmla="*/ 1344 w 1723"/>
                  <a:gd name="T13" fmla="*/ 1213 h 2519"/>
                  <a:gd name="T14" fmla="*/ 1316 w 1723"/>
                  <a:gd name="T15" fmla="*/ 1341 h 2519"/>
                  <a:gd name="T16" fmla="*/ 1307 w 1723"/>
                  <a:gd name="T17" fmla="*/ 1472 h 2519"/>
                  <a:gd name="T18" fmla="*/ 1317 w 1723"/>
                  <a:gd name="T19" fmla="*/ 1609 h 2519"/>
                  <a:gd name="T20" fmla="*/ 1346 w 1723"/>
                  <a:gd name="T21" fmla="*/ 1741 h 2519"/>
                  <a:gd name="T22" fmla="*/ 1394 w 1723"/>
                  <a:gd name="T23" fmla="*/ 1865 h 2519"/>
                  <a:gd name="T24" fmla="*/ 1459 w 1723"/>
                  <a:gd name="T25" fmla="*/ 1979 h 2519"/>
                  <a:gd name="T26" fmla="*/ 1541 w 1723"/>
                  <a:gd name="T27" fmla="*/ 2083 h 2519"/>
                  <a:gd name="T28" fmla="*/ 1628 w 1723"/>
                  <a:gd name="T29" fmla="*/ 2165 h 2519"/>
                  <a:gd name="T30" fmla="*/ 1723 w 1723"/>
                  <a:gd name="T31" fmla="*/ 2230 h 2519"/>
                  <a:gd name="T32" fmla="*/ 1714 w 1723"/>
                  <a:gd name="T33" fmla="*/ 2268 h 2519"/>
                  <a:gd name="T34" fmla="*/ 1708 w 1723"/>
                  <a:gd name="T35" fmla="*/ 2294 h 2519"/>
                  <a:gd name="T36" fmla="*/ 1706 w 1723"/>
                  <a:gd name="T37" fmla="*/ 2304 h 2519"/>
                  <a:gd name="T38" fmla="*/ 1659 w 1723"/>
                  <a:gd name="T39" fmla="*/ 2513 h 2519"/>
                  <a:gd name="T40" fmla="*/ 1530 w 1723"/>
                  <a:gd name="T41" fmla="*/ 2519 h 2519"/>
                  <a:gd name="T42" fmla="*/ 1338 w 1723"/>
                  <a:gd name="T43" fmla="*/ 2506 h 2519"/>
                  <a:gd name="T44" fmla="*/ 1154 w 1723"/>
                  <a:gd name="T45" fmla="*/ 2468 h 2519"/>
                  <a:gd name="T46" fmla="*/ 977 w 1723"/>
                  <a:gd name="T47" fmla="*/ 2407 h 2519"/>
                  <a:gd name="T48" fmla="*/ 810 w 1723"/>
                  <a:gd name="T49" fmla="*/ 2325 h 2519"/>
                  <a:gd name="T50" fmla="*/ 656 w 1723"/>
                  <a:gd name="T51" fmla="*/ 2222 h 2519"/>
                  <a:gd name="T52" fmla="*/ 514 w 1723"/>
                  <a:gd name="T53" fmla="*/ 2101 h 2519"/>
                  <a:gd name="T54" fmla="*/ 387 w 1723"/>
                  <a:gd name="T55" fmla="*/ 1963 h 2519"/>
                  <a:gd name="T56" fmla="*/ 274 w 1723"/>
                  <a:gd name="T57" fmla="*/ 1809 h 2519"/>
                  <a:gd name="T58" fmla="*/ 180 w 1723"/>
                  <a:gd name="T59" fmla="*/ 1641 h 2519"/>
                  <a:gd name="T60" fmla="*/ 103 w 1723"/>
                  <a:gd name="T61" fmla="*/ 1461 h 2519"/>
                  <a:gd name="T62" fmla="*/ 47 w 1723"/>
                  <a:gd name="T63" fmla="*/ 1270 h 2519"/>
                  <a:gd name="T64" fmla="*/ 12 w 1723"/>
                  <a:gd name="T65" fmla="*/ 1070 h 2519"/>
                  <a:gd name="T66" fmla="*/ 0 w 1723"/>
                  <a:gd name="T67" fmla="*/ 862 h 2519"/>
                  <a:gd name="T68" fmla="*/ 11 w 1723"/>
                  <a:gd name="T69" fmla="*/ 662 h 2519"/>
                  <a:gd name="T70" fmla="*/ 44 w 1723"/>
                  <a:gd name="T71" fmla="*/ 470 h 2519"/>
                  <a:gd name="T72" fmla="*/ 96 w 1723"/>
                  <a:gd name="T73" fmla="*/ 285 h 2519"/>
                  <a:gd name="T74" fmla="*/ 168 w 1723"/>
                  <a:gd name="T75" fmla="*/ 111 h 2519"/>
                  <a:gd name="T76" fmla="*/ 320 w 1723"/>
                  <a:gd name="T77" fmla="*/ 0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23" h="2519">
                    <a:moveTo>
                      <a:pt x="320" y="0"/>
                    </a:moveTo>
                    <a:lnTo>
                      <a:pt x="210" y="95"/>
                    </a:lnTo>
                    <a:lnTo>
                      <a:pt x="296" y="157"/>
                    </a:lnTo>
                    <a:lnTo>
                      <a:pt x="468" y="157"/>
                    </a:lnTo>
                    <a:lnTo>
                      <a:pt x="724" y="107"/>
                    </a:lnTo>
                    <a:lnTo>
                      <a:pt x="884" y="389"/>
                    </a:lnTo>
                    <a:lnTo>
                      <a:pt x="884" y="655"/>
                    </a:lnTo>
                    <a:lnTo>
                      <a:pt x="1103" y="976"/>
                    </a:lnTo>
                    <a:lnTo>
                      <a:pt x="1141" y="976"/>
                    </a:lnTo>
                    <a:lnTo>
                      <a:pt x="1141" y="862"/>
                    </a:lnTo>
                    <a:lnTo>
                      <a:pt x="1225" y="1054"/>
                    </a:lnTo>
                    <a:lnTo>
                      <a:pt x="1389" y="1094"/>
                    </a:lnTo>
                    <a:lnTo>
                      <a:pt x="1365" y="1153"/>
                    </a:lnTo>
                    <a:lnTo>
                      <a:pt x="1344" y="1213"/>
                    </a:lnTo>
                    <a:lnTo>
                      <a:pt x="1328" y="1277"/>
                    </a:lnTo>
                    <a:lnTo>
                      <a:pt x="1316" y="1341"/>
                    </a:lnTo>
                    <a:lnTo>
                      <a:pt x="1309" y="1406"/>
                    </a:lnTo>
                    <a:lnTo>
                      <a:pt x="1307" y="1472"/>
                    </a:lnTo>
                    <a:lnTo>
                      <a:pt x="1309" y="1542"/>
                    </a:lnTo>
                    <a:lnTo>
                      <a:pt x="1317" y="1609"/>
                    </a:lnTo>
                    <a:lnTo>
                      <a:pt x="1329" y="1676"/>
                    </a:lnTo>
                    <a:lnTo>
                      <a:pt x="1346" y="1741"/>
                    </a:lnTo>
                    <a:lnTo>
                      <a:pt x="1368" y="1803"/>
                    </a:lnTo>
                    <a:lnTo>
                      <a:pt x="1394" y="1865"/>
                    </a:lnTo>
                    <a:lnTo>
                      <a:pt x="1424" y="1923"/>
                    </a:lnTo>
                    <a:lnTo>
                      <a:pt x="1459" y="1979"/>
                    </a:lnTo>
                    <a:lnTo>
                      <a:pt x="1498" y="2032"/>
                    </a:lnTo>
                    <a:lnTo>
                      <a:pt x="1541" y="2083"/>
                    </a:lnTo>
                    <a:lnTo>
                      <a:pt x="1583" y="2126"/>
                    </a:lnTo>
                    <a:lnTo>
                      <a:pt x="1628" y="2165"/>
                    </a:lnTo>
                    <a:lnTo>
                      <a:pt x="1675" y="2200"/>
                    </a:lnTo>
                    <a:lnTo>
                      <a:pt x="1723" y="2230"/>
                    </a:lnTo>
                    <a:lnTo>
                      <a:pt x="1718" y="2251"/>
                    </a:lnTo>
                    <a:lnTo>
                      <a:pt x="1714" y="2268"/>
                    </a:lnTo>
                    <a:lnTo>
                      <a:pt x="1711" y="2283"/>
                    </a:lnTo>
                    <a:lnTo>
                      <a:pt x="1708" y="2294"/>
                    </a:lnTo>
                    <a:lnTo>
                      <a:pt x="1706" y="2302"/>
                    </a:lnTo>
                    <a:lnTo>
                      <a:pt x="1706" y="2304"/>
                    </a:lnTo>
                    <a:lnTo>
                      <a:pt x="1722" y="2505"/>
                    </a:lnTo>
                    <a:lnTo>
                      <a:pt x="1659" y="2513"/>
                    </a:lnTo>
                    <a:lnTo>
                      <a:pt x="1594" y="2517"/>
                    </a:lnTo>
                    <a:lnTo>
                      <a:pt x="1530" y="2519"/>
                    </a:lnTo>
                    <a:lnTo>
                      <a:pt x="1433" y="2516"/>
                    </a:lnTo>
                    <a:lnTo>
                      <a:pt x="1338" y="2506"/>
                    </a:lnTo>
                    <a:lnTo>
                      <a:pt x="1245" y="2490"/>
                    </a:lnTo>
                    <a:lnTo>
                      <a:pt x="1154" y="2468"/>
                    </a:lnTo>
                    <a:lnTo>
                      <a:pt x="1064" y="2441"/>
                    </a:lnTo>
                    <a:lnTo>
                      <a:pt x="977" y="2407"/>
                    </a:lnTo>
                    <a:lnTo>
                      <a:pt x="893" y="2369"/>
                    </a:lnTo>
                    <a:lnTo>
                      <a:pt x="810" y="2325"/>
                    </a:lnTo>
                    <a:lnTo>
                      <a:pt x="732" y="2276"/>
                    </a:lnTo>
                    <a:lnTo>
                      <a:pt x="656" y="2222"/>
                    </a:lnTo>
                    <a:lnTo>
                      <a:pt x="583" y="2164"/>
                    </a:lnTo>
                    <a:lnTo>
                      <a:pt x="514" y="2101"/>
                    </a:lnTo>
                    <a:lnTo>
                      <a:pt x="448" y="2034"/>
                    </a:lnTo>
                    <a:lnTo>
                      <a:pt x="387" y="1963"/>
                    </a:lnTo>
                    <a:lnTo>
                      <a:pt x="328" y="1888"/>
                    </a:lnTo>
                    <a:lnTo>
                      <a:pt x="274" y="1809"/>
                    </a:lnTo>
                    <a:lnTo>
                      <a:pt x="225" y="1727"/>
                    </a:lnTo>
                    <a:lnTo>
                      <a:pt x="180" y="1641"/>
                    </a:lnTo>
                    <a:lnTo>
                      <a:pt x="139" y="1553"/>
                    </a:lnTo>
                    <a:lnTo>
                      <a:pt x="103" y="1461"/>
                    </a:lnTo>
                    <a:lnTo>
                      <a:pt x="72" y="1367"/>
                    </a:lnTo>
                    <a:lnTo>
                      <a:pt x="47" y="1270"/>
                    </a:lnTo>
                    <a:lnTo>
                      <a:pt x="27" y="1171"/>
                    </a:lnTo>
                    <a:lnTo>
                      <a:pt x="12" y="1070"/>
                    </a:lnTo>
                    <a:lnTo>
                      <a:pt x="3" y="968"/>
                    </a:lnTo>
                    <a:lnTo>
                      <a:pt x="0" y="862"/>
                    </a:lnTo>
                    <a:lnTo>
                      <a:pt x="3" y="761"/>
                    </a:lnTo>
                    <a:lnTo>
                      <a:pt x="11" y="662"/>
                    </a:lnTo>
                    <a:lnTo>
                      <a:pt x="25" y="565"/>
                    </a:lnTo>
                    <a:lnTo>
                      <a:pt x="44" y="470"/>
                    </a:lnTo>
                    <a:lnTo>
                      <a:pt x="68" y="376"/>
                    </a:lnTo>
                    <a:lnTo>
                      <a:pt x="96" y="285"/>
                    </a:lnTo>
                    <a:lnTo>
                      <a:pt x="131" y="197"/>
                    </a:lnTo>
                    <a:lnTo>
                      <a:pt x="168" y="111"/>
                    </a:lnTo>
                    <a:lnTo>
                      <a:pt x="210" y="27"/>
                    </a:lnTo>
                    <a:lnTo>
                      <a:pt x="32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3" name="Freeform 295"/>
              <p:cNvSpPr>
                <a:spLocks noEditPoints="1"/>
              </p:cNvSpPr>
              <p:nvPr/>
            </p:nvSpPr>
            <p:spPr bwMode="auto">
              <a:xfrm>
                <a:off x="2638425" y="4291013"/>
                <a:ext cx="263525" cy="79375"/>
              </a:xfrm>
              <a:custGeom>
                <a:avLst/>
                <a:gdLst>
                  <a:gd name="T0" fmla="*/ 782 w 1831"/>
                  <a:gd name="T1" fmla="*/ 179 h 603"/>
                  <a:gd name="T2" fmla="*/ 779 w 1831"/>
                  <a:gd name="T3" fmla="*/ 185 h 603"/>
                  <a:gd name="T4" fmla="*/ 773 w 1831"/>
                  <a:gd name="T5" fmla="*/ 194 h 603"/>
                  <a:gd name="T6" fmla="*/ 763 w 1831"/>
                  <a:gd name="T7" fmla="*/ 204 h 603"/>
                  <a:gd name="T8" fmla="*/ 750 w 1831"/>
                  <a:gd name="T9" fmla="*/ 214 h 603"/>
                  <a:gd name="T10" fmla="*/ 737 w 1831"/>
                  <a:gd name="T11" fmla="*/ 225 h 603"/>
                  <a:gd name="T12" fmla="*/ 724 w 1831"/>
                  <a:gd name="T13" fmla="*/ 235 h 603"/>
                  <a:gd name="T14" fmla="*/ 711 w 1831"/>
                  <a:gd name="T15" fmla="*/ 246 h 603"/>
                  <a:gd name="T16" fmla="*/ 699 w 1831"/>
                  <a:gd name="T17" fmla="*/ 254 h 603"/>
                  <a:gd name="T18" fmla="*/ 690 w 1831"/>
                  <a:gd name="T19" fmla="*/ 261 h 603"/>
                  <a:gd name="T20" fmla="*/ 683 w 1831"/>
                  <a:gd name="T21" fmla="*/ 266 h 603"/>
                  <a:gd name="T22" fmla="*/ 681 w 1831"/>
                  <a:gd name="T23" fmla="*/ 267 h 603"/>
                  <a:gd name="T24" fmla="*/ 782 w 1831"/>
                  <a:gd name="T25" fmla="*/ 331 h 603"/>
                  <a:gd name="T26" fmla="*/ 990 w 1831"/>
                  <a:gd name="T27" fmla="*/ 271 h 603"/>
                  <a:gd name="T28" fmla="*/ 941 w 1831"/>
                  <a:gd name="T29" fmla="*/ 179 h 603"/>
                  <a:gd name="T30" fmla="*/ 851 w 1831"/>
                  <a:gd name="T31" fmla="*/ 210 h 603"/>
                  <a:gd name="T32" fmla="*/ 782 w 1831"/>
                  <a:gd name="T33" fmla="*/ 179 h 603"/>
                  <a:gd name="T34" fmla="*/ 1401 w 1831"/>
                  <a:gd name="T35" fmla="*/ 72 h 603"/>
                  <a:gd name="T36" fmla="*/ 1244 w 1831"/>
                  <a:gd name="T37" fmla="*/ 166 h 603"/>
                  <a:gd name="T38" fmla="*/ 1155 w 1831"/>
                  <a:gd name="T39" fmla="*/ 226 h 603"/>
                  <a:gd name="T40" fmla="*/ 1217 w 1831"/>
                  <a:gd name="T41" fmla="*/ 270 h 603"/>
                  <a:gd name="T42" fmla="*/ 1356 w 1831"/>
                  <a:gd name="T43" fmla="*/ 255 h 603"/>
                  <a:gd name="T44" fmla="*/ 1502 w 1831"/>
                  <a:gd name="T45" fmla="*/ 135 h 603"/>
                  <a:gd name="T46" fmla="*/ 1401 w 1831"/>
                  <a:gd name="T47" fmla="*/ 72 h 603"/>
                  <a:gd name="T48" fmla="*/ 1180 w 1831"/>
                  <a:gd name="T49" fmla="*/ 0 h 603"/>
                  <a:gd name="T50" fmla="*/ 1180 w 1831"/>
                  <a:gd name="T51" fmla="*/ 0 h 603"/>
                  <a:gd name="T52" fmla="*/ 1267 w 1831"/>
                  <a:gd name="T53" fmla="*/ 4 h 603"/>
                  <a:gd name="T54" fmla="*/ 1352 w 1831"/>
                  <a:gd name="T55" fmla="*/ 11 h 603"/>
                  <a:gd name="T56" fmla="*/ 1436 w 1831"/>
                  <a:gd name="T57" fmla="*/ 24 h 603"/>
                  <a:gd name="T58" fmla="*/ 1519 w 1831"/>
                  <a:gd name="T59" fmla="*/ 43 h 603"/>
                  <a:gd name="T60" fmla="*/ 1600 w 1831"/>
                  <a:gd name="T61" fmla="*/ 66 h 603"/>
                  <a:gd name="T62" fmla="*/ 1679 w 1831"/>
                  <a:gd name="T63" fmla="*/ 93 h 603"/>
                  <a:gd name="T64" fmla="*/ 1756 w 1831"/>
                  <a:gd name="T65" fmla="*/ 124 h 603"/>
                  <a:gd name="T66" fmla="*/ 1831 w 1831"/>
                  <a:gd name="T67" fmla="*/ 160 h 603"/>
                  <a:gd name="T68" fmla="*/ 1776 w 1831"/>
                  <a:gd name="T69" fmla="*/ 169 h 603"/>
                  <a:gd name="T70" fmla="*/ 1626 w 1831"/>
                  <a:gd name="T71" fmla="*/ 145 h 603"/>
                  <a:gd name="T72" fmla="*/ 1521 w 1831"/>
                  <a:gd name="T73" fmla="*/ 221 h 603"/>
                  <a:gd name="T74" fmla="*/ 1445 w 1831"/>
                  <a:gd name="T75" fmla="*/ 311 h 603"/>
                  <a:gd name="T76" fmla="*/ 1171 w 1831"/>
                  <a:gd name="T77" fmla="*/ 338 h 603"/>
                  <a:gd name="T78" fmla="*/ 1059 w 1831"/>
                  <a:gd name="T79" fmla="*/ 319 h 603"/>
                  <a:gd name="T80" fmla="*/ 981 w 1831"/>
                  <a:gd name="T81" fmla="*/ 449 h 603"/>
                  <a:gd name="T82" fmla="*/ 757 w 1831"/>
                  <a:gd name="T83" fmla="*/ 463 h 603"/>
                  <a:gd name="T84" fmla="*/ 616 w 1831"/>
                  <a:gd name="T85" fmla="*/ 420 h 603"/>
                  <a:gd name="T86" fmla="*/ 490 w 1831"/>
                  <a:gd name="T87" fmla="*/ 494 h 603"/>
                  <a:gd name="T88" fmla="*/ 218 w 1831"/>
                  <a:gd name="T89" fmla="*/ 535 h 603"/>
                  <a:gd name="T90" fmla="*/ 0 w 1831"/>
                  <a:gd name="T91" fmla="*/ 603 h 603"/>
                  <a:gd name="T92" fmla="*/ 0 w 1831"/>
                  <a:gd name="T93" fmla="*/ 603 h 603"/>
                  <a:gd name="T94" fmla="*/ 58 w 1831"/>
                  <a:gd name="T95" fmla="*/ 531 h 603"/>
                  <a:gd name="T96" fmla="*/ 120 w 1831"/>
                  <a:gd name="T97" fmla="*/ 463 h 603"/>
                  <a:gd name="T98" fmla="*/ 185 w 1831"/>
                  <a:gd name="T99" fmla="*/ 399 h 603"/>
                  <a:gd name="T100" fmla="*/ 253 w 1831"/>
                  <a:gd name="T101" fmla="*/ 338 h 603"/>
                  <a:gd name="T102" fmla="*/ 325 w 1831"/>
                  <a:gd name="T103" fmla="*/ 283 h 603"/>
                  <a:gd name="T104" fmla="*/ 400 w 1831"/>
                  <a:gd name="T105" fmla="*/ 232 h 603"/>
                  <a:gd name="T106" fmla="*/ 477 w 1831"/>
                  <a:gd name="T107" fmla="*/ 185 h 603"/>
                  <a:gd name="T108" fmla="*/ 558 w 1831"/>
                  <a:gd name="T109" fmla="*/ 144 h 603"/>
                  <a:gd name="T110" fmla="*/ 640 w 1831"/>
                  <a:gd name="T111" fmla="*/ 107 h 603"/>
                  <a:gd name="T112" fmla="*/ 725 w 1831"/>
                  <a:gd name="T113" fmla="*/ 75 h 603"/>
                  <a:gd name="T114" fmla="*/ 813 w 1831"/>
                  <a:gd name="T115" fmla="*/ 49 h 603"/>
                  <a:gd name="T116" fmla="*/ 902 w 1831"/>
                  <a:gd name="T117" fmla="*/ 27 h 603"/>
                  <a:gd name="T118" fmla="*/ 992 w 1831"/>
                  <a:gd name="T119" fmla="*/ 13 h 603"/>
                  <a:gd name="T120" fmla="*/ 1086 w 1831"/>
                  <a:gd name="T121" fmla="*/ 4 h 603"/>
                  <a:gd name="T122" fmla="*/ 1180 w 1831"/>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1" h="603">
                    <a:moveTo>
                      <a:pt x="782" y="179"/>
                    </a:moveTo>
                    <a:lnTo>
                      <a:pt x="779" y="185"/>
                    </a:lnTo>
                    <a:lnTo>
                      <a:pt x="773" y="194"/>
                    </a:lnTo>
                    <a:lnTo>
                      <a:pt x="763" y="204"/>
                    </a:lnTo>
                    <a:lnTo>
                      <a:pt x="750" y="214"/>
                    </a:lnTo>
                    <a:lnTo>
                      <a:pt x="737" y="225"/>
                    </a:lnTo>
                    <a:lnTo>
                      <a:pt x="724" y="235"/>
                    </a:lnTo>
                    <a:lnTo>
                      <a:pt x="711" y="246"/>
                    </a:lnTo>
                    <a:lnTo>
                      <a:pt x="699" y="254"/>
                    </a:lnTo>
                    <a:lnTo>
                      <a:pt x="690" y="261"/>
                    </a:lnTo>
                    <a:lnTo>
                      <a:pt x="683" y="266"/>
                    </a:lnTo>
                    <a:lnTo>
                      <a:pt x="681" y="267"/>
                    </a:lnTo>
                    <a:lnTo>
                      <a:pt x="782" y="331"/>
                    </a:lnTo>
                    <a:lnTo>
                      <a:pt x="990" y="271"/>
                    </a:lnTo>
                    <a:lnTo>
                      <a:pt x="941" y="179"/>
                    </a:lnTo>
                    <a:lnTo>
                      <a:pt x="851" y="210"/>
                    </a:lnTo>
                    <a:lnTo>
                      <a:pt x="782" y="179"/>
                    </a:lnTo>
                    <a:close/>
                    <a:moveTo>
                      <a:pt x="1401" y="72"/>
                    </a:moveTo>
                    <a:lnTo>
                      <a:pt x="1244" y="166"/>
                    </a:lnTo>
                    <a:lnTo>
                      <a:pt x="1155" y="226"/>
                    </a:lnTo>
                    <a:lnTo>
                      <a:pt x="1217" y="270"/>
                    </a:lnTo>
                    <a:lnTo>
                      <a:pt x="1356" y="255"/>
                    </a:lnTo>
                    <a:lnTo>
                      <a:pt x="1502" y="135"/>
                    </a:lnTo>
                    <a:lnTo>
                      <a:pt x="1401" y="72"/>
                    </a:lnTo>
                    <a:close/>
                    <a:moveTo>
                      <a:pt x="1180" y="0"/>
                    </a:moveTo>
                    <a:lnTo>
                      <a:pt x="1180" y="0"/>
                    </a:lnTo>
                    <a:lnTo>
                      <a:pt x="1267" y="4"/>
                    </a:lnTo>
                    <a:lnTo>
                      <a:pt x="1352" y="11"/>
                    </a:lnTo>
                    <a:lnTo>
                      <a:pt x="1436" y="24"/>
                    </a:lnTo>
                    <a:lnTo>
                      <a:pt x="1519" y="43"/>
                    </a:lnTo>
                    <a:lnTo>
                      <a:pt x="1600" y="66"/>
                    </a:lnTo>
                    <a:lnTo>
                      <a:pt x="1679" y="93"/>
                    </a:lnTo>
                    <a:lnTo>
                      <a:pt x="1756" y="124"/>
                    </a:lnTo>
                    <a:lnTo>
                      <a:pt x="1831" y="160"/>
                    </a:lnTo>
                    <a:lnTo>
                      <a:pt x="1776" y="169"/>
                    </a:lnTo>
                    <a:lnTo>
                      <a:pt x="1626" y="145"/>
                    </a:lnTo>
                    <a:lnTo>
                      <a:pt x="1521" y="221"/>
                    </a:lnTo>
                    <a:lnTo>
                      <a:pt x="1445" y="311"/>
                    </a:lnTo>
                    <a:lnTo>
                      <a:pt x="1171" y="338"/>
                    </a:lnTo>
                    <a:lnTo>
                      <a:pt x="1059" y="319"/>
                    </a:lnTo>
                    <a:lnTo>
                      <a:pt x="981" y="449"/>
                    </a:lnTo>
                    <a:lnTo>
                      <a:pt x="757" y="463"/>
                    </a:lnTo>
                    <a:lnTo>
                      <a:pt x="616" y="420"/>
                    </a:lnTo>
                    <a:lnTo>
                      <a:pt x="490" y="494"/>
                    </a:lnTo>
                    <a:lnTo>
                      <a:pt x="218" y="535"/>
                    </a:lnTo>
                    <a:lnTo>
                      <a:pt x="0" y="603"/>
                    </a:lnTo>
                    <a:lnTo>
                      <a:pt x="0" y="603"/>
                    </a:lnTo>
                    <a:lnTo>
                      <a:pt x="58" y="531"/>
                    </a:lnTo>
                    <a:lnTo>
                      <a:pt x="120" y="463"/>
                    </a:lnTo>
                    <a:lnTo>
                      <a:pt x="185" y="399"/>
                    </a:lnTo>
                    <a:lnTo>
                      <a:pt x="253" y="338"/>
                    </a:lnTo>
                    <a:lnTo>
                      <a:pt x="325" y="283"/>
                    </a:lnTo>
                    <a:lnTo>
                      <a:pt x="400" y="232"/>
                    </a:lnTo>
                    <a:lnTo>
                      <a:pt x="477" y="185"/>
                    </a:lnTo>
                    <a:lnTo>
                      <a:pt x="558" y="144"/>
                    </a:lnTo>
                    <a:lnTo>
                      <a:pt x="640" y="107"/>
                    </a:lnTo>
                    <a:lnTo>
                      <a:pt x="725" y="75"/>
                    </a:lnTo>
                    <a:lnTo>
                      <a:pt x="813" y="49"/>
                    </a:lnTo>
                    <a:lnTo>
                      <a:pt x="902" y="27"/>
                    </a:lnTo>
                    <a:lnTo>
                      <a:pt x="992" y="13"/>
                    </a:lnTo>
                    <a:lnTo>
                      <a:pt x="1086" y="4"/>
                    </a:lnTo>
                    <a:lnTo>
                      <a:pt x="118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26" name="TextBox 41"/>
            <p:cNvSpPr txBox="1"/>
            <p:nvPr/>
          </p:nvSpPr>
          <p:spPr>
            <a:xfrm>
              <a:off x="6531991" y="4518434"/>
              <a:ext cx="1645218" cy="307777"/>
            </a:xfrm>
            <a:prstGeom prst="rect">
              <a:avLst/>
            </a:prstGeom>
            <a:noFill/>
          </p:spPr>
          <p:txBody>
            <a:bodyPr wrap="square" lIns="0" tIns="0" rIns="0" bIns="0" rtlCol="0" anchor="t">
              <a:spAutoFit/>
            </a:bodyPr>
            <a:lstStyle/>
            <a:p>
              <a:pPr algn="ctr" defTabSz="1375410"/>
              <a:r>
                <a:rPr lang="zh-CN" altLang="en-US" sz="2000" b="1" dirty="0">
                  <a:solidFill>
                    <a:schemeClr val="tx1">
                      <a:lumMod val="75000"/>
                      <a:lumOff val="25000"/>
                    </a:schemeClr>
                  </a:solidFill>
                  <a:latin typeface="+mj-ea"/>
                  <a:ea typeface="+mj-ea"/>
                </a:rPr>
                <a:t>单击输入标题</a:t>
              </a:r>
              <a:endParaRPr lang="zh-CN" altLang="en-US" sz="2000" b="1" dirty="0">
                <a:solidFill>
                  <a:schemeClr val="tx1">
                    <a:lumMod val="75000"/>
                    <a:lumOff val="25000"/>
                  </a:schemeClr>
                </a:solidFill>
                <a:latin typeface="+mj-ea"/>
                <a:ea typeface="+mj-ea"/>
              </a:endParaRPr>
            </a:p>
          </p:txBody>
        </p:sp>
        <p:sp>
          <p:nvSpPr>
            <p:cNvPr id="27" name="TextBox 88"/>
            <p:cNvSpPr txBox="1"/>
            <p:nvPr/>
          </p:nvSpPr>
          <p:spPr>
            <a:xfrm>
              <a:off x="6487427" y="4930861"/>
              <a:ext cx="1734346" cy="825611"/>
            </a:xfrm>
            <a:prstGeom prst="rect">
              <a:avLst/>
            </a:prstGeom>
            <a:noFill/>
          </p:spPr>
          <p:txBody>
            <a:bodyPr wrap="square" lIns="0" tIns="0" rIns="0" bIns="0" rtlCol="0">
              <a:spAutoFit/>
            </a:bodyPr>
            <a:lstStyle/>
            <a:p>
              <a:pPr algn="ct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a:t>
              </a:r>
              <a:endParaRPr lang="zh-CN" altLang="en-US" sz="1050" dirty="0">
                <a:solidFill>
                  <a:schemeClr val="tx1">
                    <a:lumMod val="50000"/>
                    <a:lumOff val="50000"/>
                  </a:schemeClr>
                </a:solidFill>
                <a:latin typeface="+mn-ea"/>
              </a:endParaRPr>
            </a:p>
          </p:txBody>
        </p:sp>
      </p:grpSp>
      <p:grpSp>
        <p:nvGrpSpPr>
          <p:cNvPr id="34" name="组合 33"/>
          <p:cNvGrpSpPr/>
          <p:nvPr/>
        </p:nvGrpSpPr>
        <p:grpSpPr>
          <a:xfrm>
            <a:off x="8958556" y="1750642"/>
            <a:ext cx="1826482" cy="4005830"/>
            <a:chOff x="8958556" y="1750642"/>
            <a:chExt cx="1826482" cy="4005830"/>
          </a:xfrm>
        </p:grpSpPr>
        <p:sp>
          <p:nvSpPr>
            <p:cNvPr id="35" name="Freeform 18"/>
            <p:cNvSpPr>
              <a:spLocks noEditPoints="1"/>
            </p:cNvSpPr>
            <p:nvPr/>
          </p:nvSpPr>
          <p:spPr bwMode="auto">
            <a:xfrm>
              <a:off x="8958556" y="2199730"/>
              <a:ext cx="1826482" cy="2107700"/>
            </a:xfrm>
            <a:custGeom>
              <a:avLst/>
              <a:gdLst>
                <a:gd name="T0" fmla="*/ 0 w 1273"/>
                <a:gd name="T1" fmla="*/ 1102 h 1469"/>
                <a:gd name="T2" fmla="*/ 0 w 1273"/>
                <a:gd name="T3" fmla="*/ 367 h 1469"/>
                <a:gd name="T4" fmla="*/ 636 w 1273"/>
                <a:gd name="T5" fmla="*/ 0 h 1469"/>
                <a:gd name="T6" fmla="*/ 1273 w 1273"/>
                <a:gd name="T7" fmla="*/ 367 h 1469"/>
                <a:gd name="T8" fmla="*/ 1273 w 1273"/>
                <a:gd name="T9" fmla="*/ 1102 h 1469"/>
                <a:gd name="T10" fmla="*/ 636 w 1273"/>
                <a:gd name="T11" fmla="*/ 1469 h 1469"/>
                <a:gd name="T12" fmla="*/ 0 w 1273"/>
                <a:gd name="T13" fmla="*/ 1102 h 1469"/>
                <a:gd name="T14" fmla="*/ 130 w 1273"/>
                <a:gd name="T15" fmla="*/ 443 h 1469"/>
                <a:gd name="T16" fmla="*/ 130 w 1273"/>
                <a:gd name="T17" fmla="*/ 1026 h 1469"/>
                <a:gd name="T18" fmla="*/ 636 w 1273"/>
                <a:gd name="T19" fmla="*/ 1318 h 1469"/>
                <a:gd name="T20" fmla="*/ 1142 w 1273"/>
                <a:gd name="T21" fmla="*/ 1026 h 1469"/>
                <a:gd name="T22" fmla="*/ 1142 w 1273"/>
                <a:gd name="T23" fmla="*/ 443 h 1469"/>
                <a:gd name="T24" fmla="*/ 636 w 1273"/>
                <a:gd name="T25" fmla="*/ 151 h 1469"/>
                <a:gd name="T26" fmla="*/ 130 w 1273"/>
                <a:gd name="T27" fmla="*/ 443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73" h="1469">
                  <a:moveTo>
                    <a:pt x="0" y="1102"/>
                  </a:moveTo>
                  <a:lnTo>
                    <a:pt x="0" y="367"/>
                  </a:lnTo>
                  <a:lnTo>
                    <a:pt x="636" y="0"/>
                  </a:lnTo>
                  <a:lnTo>
                    <a:pt x="1273" y="367"/>
                  </a:lnTo>
                  <a:lnTo>
                    <a:pt x="1273" y="1102"/>
                  </a:lnTo>
                  <a:lnTo>
                    <a:pt x="636" y="1469"/>
                  </a:lnTo>
                  <a:lnTo>
                    <a:pt x="0" y="1102"/>
                  </a:lnTo>
                  <a:close/>
                  <a:moveTo>
                    <a:pt x="130" y="443"/>
                  </a:moveTo>
                  <a:lnTo>
                    <a:pt x="130" y="1026"/>
                  </a:lnTo>
                  <a:lnTo>
                    <a:pt x="636" y="1318"/>
                  </a:lnTo>
                  <a:lnTo>
                    <a:pt x="1142" y="1026"/>
                  </a:lnTo>
                  <a:lnTo>
                    <a:pt x="1142" y="443"/>
                  </a:lnTo>
                  <a:lnTo>
                    <a:pt x="636" y="151"/>
                  </a:lnTo>
                  <a:lnTo>
                    <a:pt x="130" y="443"/>
                  </a:ln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6" name="Freeform 19"/>
            <p:cNvSpPr/>
            <p:nvPr/>
          </p:nvSpPr>
          <p:spPr bwMode="auto">
            <a:xfrm>
              <a:off x="9379666" y="1750642"/>
              <a:ext cx="984263" cy="499305"/>
            </a:xfrm>
            <a:custGeom>
              <a:avLst/>
              <a:gdLst>
                <a:gd name="T0" fmla="*/ 686 w 686"/>
                <a:gd name="T1" fmla="*/ 196 h 348"/>
                <a:gd name="T2" fmla="*/ 344 w 686"/>
                <a:gd name="T3" fmla="*/ 0 h 348"/>
                <a:gd name="T4" fmla="*/ 344 w 686"/>
                <a:gd name="T5" fmla="*/ 0 h 348"/>
                <a:gd name="T6" fmla="*/ 342 w 686"/>
                <a:gd name="T7" fmla="*/ 0 h 348"/>
                <a:gd name="T8" fmla="*/ 0 w 686"/>
                <a:gd name="T9" fmla="*/ 196 h 348"/>
                <a:gd name="T10" fmla="*/ 0 w 686"/>
                <a:gd name="T11" fmla="*/ 348 h 348"/>
                <a:gd name="T12" fmla="*/ 344 w 686"/>
                <a:gd name="T13" fmla="*/ 151 h 348"/>
                <a:gd name="T14" fmla="*/ 686 w 686"/>
                <a:gd name="T15" fmla="*/ 348 h 348"/>
                <a:gd name="T16" fmla="*/ 686 w 686"/>
                <a:gd name="T17" fmla="*/ 19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6" h="348">
                  <a:moveTo>
                    <a:pt x="686" y="196"/>
                  </a:moveTo>
                  <a:lnTo>
                    <a:pt x="344" y="0"/>
                  </a:lnTo>
                  <a:lnTo>
                    <a:pt x="344" y="0"/>
                  </a:lnTo>
                  <a:lnTo>
                    <a:pt x="342" y="0"/>
                  </a:lnTo>
                  <a:lnTo>
                    <a:pt x="0" y="196"/>
                  </a:lnTo>
                  <a:lnTo>
                    <a:pt x="0" y="348"/>
                  </a:lnTo>
                  <a:lnTo>
                    <a:pt x="344" y="151"/>
                  </a:lnTo>
                  <a:lnTo>
                    <a:pt x="686" y="348"/>
                  </a:lnTo>
                  <a:lnTo>
                    <a:pt x="686" y="196"/>
                  </a:ln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7" name="Freeform 66"/>
            <p:cNvSpPr>
              <a:spLocks noEditPoints="1"/>
            </p:cNvSpPr>
            <p:nvPr/>
          </p:nvSpPr>
          <p:spPr bwMode="auto">
            <a:xfrm>
              <a:off x="9548507" y="2873378"/>
              <a:ext cx="646580" cy="644254"/>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8" name="TextBox 41"/>
            <p:cNvSpPr txBox="1"/>
            <p:nvPr/>
          </p:nvSpPr>
          <p:spPr>
            <a:xfrm>
              <a:off x="9049188" y="4518434"/>
              <a:ext cx="1645218" cy="307777"/>
            </a:xfrm>
            <a:prstGeom prst="rect">
              <a:avLst/>
            </a:prstGeom>
            <a:noFill/>
          </p:spPr>
          <p:txBody>
            <a:bodyPr wrap="square" lIns="0" tIns="0" rIns="0" bIns="0" rtlCol="0" anchor="t">
              <a:spAutoFit/>
            </a:bodyPr>
            <a:lstStyle/>
            <a:p>
              <a:pPr algn="ctr" defTabSz="1375410"/>
              <a:r>
                <a:rPr lang="zh-CN" altLang="en-US" sz="2000" b="1" dirty="0">
                  <a:solidFill>
                    <a:schemeClr val="tx1">
                      <a:lumMod val="75000"/>
                      <a:lumOff val="25000"/>
                    </a:schemeClr>
                  </a:solidFill>
                  <a:latin typeface="+mj-ea"/>
                  <a:ea typeface="+mj-ea"/>
                </a:rPr>
                <a:t>单击输入标题</a:t>
              </a:r>
              <a:endParaRPr lang="zh-CN" altLang="en-US" sz="2000" b="1" dirty="0">
                <a:solidFill>
                  <a:schemeClr val="tx1">
                    <a:lumMod val="75000"/>
                    <a:lumOff val="25000"/>
                  </a:schemeClr>
                </a:solidFill>
                <a:latin typeface="+mj-ea"/>
                <a:ea typeface="+mj-ea"/>
              </a:endParaRPr>
            </a:p>
          </p:txBody>
        </p:sp>
        <p:sp>
          <p:nvSpPr>
            <p:cNvPr id="39" name="TextBox 88"/>
            <p:cNvSpPr txBox="1"/>
            <p:nvPr/>
          </p:nvSpPr>
          <p:spPr>
            <a:xfrm>
              <a:off x="9004624" y="4930861"/>
              <a:ext cx="1734346" cy="825611"/>
            </a:xfrm>
            <a:prstGeom prst="rect">
              <a:avLst/>
            </a:prstGeom>
            <a:noFill/>
          </p:spPr>
          <p:txBody>
            <a:bodyPr wrap="square" lIns="0" tIns="0" rIns="0" bIns="0" rtlCol="0">
              <a:spAutoFit/>
            </a:bodyPr>
            <a:lstStyle/>
            <a:p>
              <a:pPr algn="ct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a:t>
              </a:r>
              <a:endParaRPr lang="zh-CN" altLang="en-US" sz="1050" dirty="0">
                <a:solidFill>
                  <a:schemeClr val="tx1">
                    <a:lumMod val="50000"/>
                    <a:lumOff val="50000"/>
                  </a:schemeClr>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ppt_x"/>
                                          </p:val>
                                        </p:tav>
                                        <p:tav tm="100000">
                                          <p:val>
                                            <p:strVal val="#ppt_x"/>
                                          </p:val>
                                        </p:tav>
                                      </p:tavLst>
                                    </p:anim>
                                    <p:anim calcmode="lin" valueType="num">
                                      <p:cBhvr additive="base">
                                        <p:cTn id="2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608406" cy="584775"/>
          </a:xfrm>
          <a:prstGeom prst="rect">
            <a:avLst/>
          </a:prstGeom>
        </p:spPr>
        <p:txBody>
          <a:bodyPr wrap="none">
            <a:spAutoFit/>
          </a:bodyPr>
          <a:lstStyle/>
          <a:p>
            <a:r>
              <a:rPr lang="zh-CN" altLang="en-US" sz="3200" dirty="0">
                <a:latin typeface="+mj-ea"/>
                <a:ea typeface="+mj-ea"/>
              </a:rPr>
              <a:t>国内相关研究</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组合 68"/>
          <p:cNvGrpSpPr/>
          <p:nvPr/>
        </p:nvGrpSpPr>
        <p:grpSpPr>
          <a:xfrm>
            <a:off x="745305" y="2065525"/>
            <a:ext cx="3276400" cy="3706110"/>
            <a:chOff x="745305" y="2065525"/>
            <a:chExt cx="3276400" cy="3706110"/>
          </a:xfrm>
        </p:grpSpPr>
        <p:pic>
          <p:nvPicPr>
            <p:cNvPr id="58" name="图片 5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851258" y="2065525"/>
              <a:ext cx="3170447" cy="2114664"/>
            </a:xfrm>
            <a:prstGeom prst="rect">
              <a:avLst/>
            </a:prstGeom>
            <a:effectLst/>
          </p:spPr>
        </p:pic>
        <p:grpSp>
          <p:nvGrpSpPr>
            <p:cNvPr id="60" name="组合 59"/>
            <p:cNvGrpSpPr/>
            <p:nvPr/>
          </p:nvGrpSpPr>
          <p:grpSpPr>
            <a:xfrm>
              <a:off x="745305" y="4620730"/>
              <a:ext cx="2634521" cy="1150905"/>
              <a:chOff x="906731" y="4090505"/>
              <a:chExt cx="2634521" cy="1150905"/>
            </a:xfrm>
          </p:grpSpPr>
          <p:sp>
            <p:nvSpPr>
              <p:cNvPr id="61" name="文本框 60"/>
              <p:cNvSpPr txBox="1"/>
              <p:nvPr/>
            </p:nvSpPr>
            <p:spPr>
              <a:xfrm>
                <a:off x="906731" y="4457669"/>
                <a:ext cx="2634521" cy="783741"/>
              </a:xfrm>
              <a:prstGeom prst="rect">
                <a:avLst/>
              </a:prstGeom>
              <a:noFill/>
            </p:spPr>
            <p:txBody>
              <a:bodyPr wrap="square">
                <a:spAutoFit/>
              </a:bodyPr>
              <a:lstStyle/>
              <a:p>
                <a:pPr algn="just">
                  <a:lnSpc>
                    <a:spcPct val="140000"/>
                  </a:lnSpc>
                </a:pPr>
                <a:r>
                  <a:rPr lang="zh-CN" altLang="en-US" sz="1100" dirty="0">
                    <a:solidFill>
                      <a:schemeClr val="tx1">
                        <a:lumMod val="50000"/>
                        <a:lumOff val="50000"/>
                      </a:schemeClr>
                    </a:solidFill>
                    <a:latin typeface="阿里巴巴普惠体" panose="00020600040101010101" pitchFamily="18" charset="-122"/>
                    <a:ea typeface="阿里巴巴普惠体" panose="00020600040101010101" pitchFamily="18" charset="-122"/>
                  </a:rPr>
                  <a:t>点此输入内容或者复制您的内容在这里，通过复制您的文本后，在此框中选择粘贴，并选择只保留文字点</a:t>
                </a:r>
                <a:endParaRPr lang="en-US" altLang="zh-CN" sz="1100" dirty="0">
                  <a:solidFill>
                    <a:schemeClr val="tx1">
                      <a:lumMod val="50000"/>
                      <a:lumOff val="50000"/>
                    </a:schemeClr>
                  </a:solidFill>
                  <a:latin typeface="阿里巴巴普惠体" panose="00020600040101010101" pitchFamily="18" charset="-122"/>
                  <a:ea typeface="阿里巴巴普惠体" panose="00020600040101010101" pitchFamily="18" charset="-122"/>
                </a:endParaRPr>
              </a:p>
            </p:txBody>
          </p:sp>
          <p:sp>
            <p:nvSpPr>
              <p:cNvPr id="62" name="文本框 61"/>
              <p:cNvSpPr txBox="1"/>
              <p:nvPr/>
            </p:nvSpPr>
            <p:spPr>
              <a:xfrm>
                <a:off x="1008235" y="4090505"/>
                <a:ext cx="1417465" cy="336823"/>
              </a:xfrm>
              <a:prstGeom prst="homePlate">
                <a:avLst/>
              </a:prstGeom>
              <a:solidFill>
                <a:schemeClr val="accent2"/>
              </a:solidFill>
            </p:spPr>
            <p:txBody>
              <a:bodyPr wrap="square">
                <a:spAutoFit/>
              </a:bodyPr>
              <a:lstStyle/>
              <a:p>
                <a:pPr algn="ctr">
                  <a:lnSpc>
                    <a:spcPct val="120000"/>
                  </a:lnSpc>
                </a:pPr>
                <a:r>
                  <a:rPr lang="zh-CN" altLang="en-US" sz="1400" b="1" dirty="0">
                    <a:solidFill>
                      <a:schemeClr val="bg1"/>
                    </a:solidFill>
                    <a:latin typeface="阿里巴巴普惠体" panose="00020600040101010101" pitchFamily="18" charset="-122"/>
                    <a:ea typeface="阿里巴巴普惠体" panose="00020600040101010101" pitchFamily="18" charset="-122"/>
                  </a:rPr>
                  <a:t>单击输入标题</a:t>
                </a:r>
                <a:endParaRPr lang="en-US" altLang="zh-CN" sz="1400" b="1" dirty="0">
                  <a:solidFill>
                    <a:schemeClr val="bg1"/>
                  </a:solidFill>
                  <a:latin typeface="阿里巴巴普惠体" panose="00020600040101010101" pitchFamily="18" charset="-122"/>
                  <a:ea typeface="阿里巴巴普惠体" panose="00020600040101010101" pitchFamily="18" charset="-122"/>
                </a:endParaRPr>
              </a:p>
            </p:txBody>
          </p:sp>
        </p:grpSp>
      </p:grpSp>
      <p:grpSp>
        <p:nvGrpSpPr>
          <p:cNvPr id="71" name="组合 70"/>
          <p:cNvGrpSpPr/>
          <p:nvPr/>
        </p:nvGrpSpPr>
        <p:grpSpPr>
          <a:xfrm>
            <a:off x="8175169" y="2067149"/>
            <a:ext cx="3261598" cy="3704486"/>
            <a:chOff x="8175169" y="2067149"/>
            <a:chExt cx="3261598" cy="3704486"/>
          </a:xfrm>
        </p:grpSpPr>
        <p:pic>
          <p:nvPicPr>
            <p:cNvPr id="57" name="图片 5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8175169" y="2067149"/>
              <a:ext cx="3165575" cy="2111414"/>
            </a:xfrm>
            <a:prstGeom prst="rect">
              <a:avLst/>
            </a:prstGeom>
            <a:effectLst/>
          </p:spPr>
        </p:pic>
        <p:grpSp>
          <p:nvGrpSpPr>
            <p:cNvPr id="63" name="组合 62"/>
            <p:cNvGrpSpPr/>
            <p:nvPr/>
          </p:nvGrpSpPr>
          <p:grpSpPr>
            <a:xfrm>
              <a:off x="8802246" y="4620730"/>
              <a:ext cx="2634521" cy="1150905"/>
              <a:chOff x="1001981" y="4090505"/>
              <a:chExt cx="2634521" cy="1150905"/>
            </a:xfrm>
          </p:grpSpPr>
          <p:sp>
            <p:nvSpPr>
              <p:cNvPr id="64" name="文本框 63"/>
              <p:cNvSpPr txBox="1"/>
              <p:nvPr/>
            </p:nvSpPr>
            <p:spPr>
              <a:xfrm>
                <a:off x="1001981" y="4457669"/>
                <a:ext cx="2634521" cy="783741"/>
              </a:xfrm>
              <a:prstGeom prst="rect">
                <a:avLst/>
              </a:prstGeom>
              <a:noFill/>
            </p:spPr>
            <p:txBody>
              <a:bodyPr wrap="square">
                <a:spAutoFit/>
              </a:bodyPr>
              <a:lstStyle/>
              <a:p>
                <a:pPr algn="r">
                  <a:lnSpc>
                    <a:spcPct val="140000"/>
                  </a:lnSpc>
                </a:pPr>
                <a:r>
                  <a:rPr lang="zh-CN" altLang="en-US" sz="1100" dirty="0">
                    <a:solidFill>
                      <a:schemeClr val="tx1">
                        <a:lumMod val="50000"/>
                        <a:lumOff val="50000"/>
                      </a:schemeClr>
                    </a:solidFill>
                    <a:latin typeface="阿里巴巴普惠体" panose="00020600040101010101" pitchFamily="18" charset="-122"/>
                    <a:ea typeface="阿里巴巴普惠体" panose="00020600040101010101" pitchFamily="18" charset="-122"/>
                  </a:rPr>
                  <a:t>点此输入内容或者复制您的内容在这里通过复制您的文本后，在此框中选择粘贴，并选择只保留文字点</a:t>
                </a:r>
                <a:endParaRPr lang="en-US" altLang="zh-CN" sz="1100" dirty="0">
                  <a:solidFill>
                    <a:schemeClr val="tx1">
                      <a:lumMod val="50000"/>
                      <a:lumOff val="50000"/>
                    </a:schemeClr>
                  </a:solidFill>
                  <a:latin typeface="阿里巴巴普惠体" panose="00020600040101010101" pitchFamily="18" charset="-122"/>
                  <a:ea typeface="阿里巴巴普惠体" panose="00020600040101010101" pitchFamily="18" charset="-122"/>
                </a:endParaRPr>
              </a:p>
            </p:txBody>
          </p:sp>
          <p:sp>
            <p:nvSpPr>
              <p:cNvPr id="65" name="文本框 64"/>
              <p:cNvSpPr txBox="1"/>
              <p:nvPr/>
            </p:nvSpPr>
            <p:spPr>
              <a:xfrm flipH="1">
                <a:off x="2123787" y="4090505"/>
                <a:ext cx="1417465" cy="336823"/>
              </a:xfrm>
              <a:prstGeom prst="homePlate">
                <a:avLst/>
              </a:prstGeom>
              <a:solidFill>
                <a:schemeClr val="accent2"/>
              </a:solidFill>
            </p:spPr>
            <p:txBody>
              <a:bodyPr wrap="square">
                <a:spAutoFit/>
              </a:bodyPr>
              <a:lstStyle/>
              <a:p>
                <a:pPr algn="ctr">
                  <a:lnSpc>
                    <a:spcPct val="120000"/>
                  </a:lnSpc>
                </a:pPr>
                <a:r>
                  <a:rPr lang="zh-CN" altLang="en-US" sz="1400" b="1" dirty="0">
                    <a:solidFill>
                      <a:schemeClr val="bg1"/>
                    </a:solidFill>
                    <a:latin typeface="阿里巴巴普惠体" panose="00020600040101010101" pitchFamily="18" charset="-122"/>
                    <a:ea typeface="阿里巴巴普惠体" panose="00020600040101010101" pitchFamily="18" charset="-122"/>
                  </a:rPr>
                  <a:t>单击输入标题</a:t>
                </a:r>
                <a:endParaRPr lang="en-US" altLang="zh-CN" sz="1400" b="1" dirty="0">
                  <a:solidFill>
                    <a:schemeClr val="bg1"/>
                  </a:solidFill>
                  <a:latin typeface="阿里巴巴普惠体" panose="00020600040101010101" pitchFamily="18" charset="-122"/>
                  <a:ea typeface="阿里巴巴普惠体" panose="00020600040101010101" pitchFamily="18" charset="-122"/>
                </a:endParaRPr>
              </a:p>
            </p:txBody>
          </p:sp>
        </p:grpSp>
      </p:grpSp>
      <p:grpSp>
        <p:nvGrpSpPr>
          <p:cNvPr id="70" name="组合 69"/>
          <p:cNvGrpSpPr/>
          <p:nvPr/>
        </p:nvGrpSpPr>
        <p:grpSpPr>
          <a:xfrm>
            <a:off x="4492977" y="1759439"/>
            <a:ext cx="3210922" cy="4404066"/>
            <a:chOff x="4492977" y="1759439"/>
            <a:chExt cx="3210922" cy="4404066"/>
          </a:xfrm>
        </p:grpSpPr>
        <p:sp>
          <p:nvSpPr>
            <p:cNvPr id="59" name="矩形 58"/>
            <p:cNvSpPr/>
            <p:nvPr/>
          </p:nvSpPr>
          <p:spPr>
            <a:xfrm>
              <a:off x="4492977" y="1759439"/>
              <a:ext cx="3210922" cy="3506300"/>
            </a:xfrm>
            <a:prstGeom prst="rect">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阿里巴巴普惠体" panose="00020600040101010101" pitchFamily="18" charset="-122"/>
                <a:ea typeface="阿里巴巴普惠体" panose="00020600040101010101" pitchFamily="18" charset="-122"/>
                <a:cs typeface="+mn-ea"/>
                <a:sym typeface="+mn-lt"/>
              </a:endParaRPr>
            </a:p>
          </p:txBody>
        </p:sp>
        <p:sp>
          <p:nvSpPr>
            <p:cNvPr id="66" name="矩形 65"/>
            <p:cNvSpPr/>
            <p:nvPr/>
          </p:nvSpPr>
          <p:spPr>
            <a:xfrm>
              <a:off x="4705626" y="1971221"/>
              <a:ext cx="2785625" cy="2457904"/>
            </a:xfrm>
            <a:prstGeom prst="rect">
              <a:avLst/>
            </a:prstGeom>
            <a:blipFill>
              <a:blip r:embed="rId3">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阿里巴巴普惠体" panose="00020600040101010101" pitchFamily="18" charset="-122"/>
                <a:ea typeface="阿里巴巴普惠体" panose="00020600040101010101" pitchFamily="18" charset="-122"/>
              </a:endParaRPr>
            </a:p>
          </p:txBody>
        </p:sp>
        <p:sp>
          <p:nvSpPr>
            <p:cNvPr id="67" name="六边形 66"/>
            <p:cNvSpPr/>
            <p:nvPr/>
          </p:nvSpPr>
          <p:spPr>
            <a:xfrm>
              <a:off x="4715151" y="4676107"/>
              <a:ext cx="2761698" cy="336823"/>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点击此处输入标题</a:t>
              </a:r>
              <a:endParaRPr lang="zh-CN" altLang="en-US" sz="1400" b="1" dirty="0"/>
            </a:p>
          </p:txBody>
        </p:sp>
        <p:sp>
          <p:nvSpPr>
            <p:cNvPr id="68" name="文本框 67"/>
            <p:cNvSpPr txBox="1"/>
            <p:nvPr/>
          </p:nvSpPr>
          <p:spPr>
            <a:xfrm>
              <a:off x="4778740" y="5379764"/>
              <a:ext cx="2634521" cy="783741"/>
            </a:xfrm>
            <a:prstGeom prst="rect">
              <a:avLst/>
            </a:prstGeom>
            <a:noFill/>
          </p:spPr>
          <p:txBody>
            <a:bodyPr wrap="square">
              <a:spAutoFit/>
            </a:bodyPr>
            <a:lstStyle/>
            <a:p>
              <a:pPr algn="ctr">
                <a:lnSpc>
                  <a:spcPct val="140000"/>
                </a:lnSpc>
              </a:pPr>
              <a:r>
                <a:rPr lang="zh-CN" altLang="en-US" sz="1100" dirty="0">
                  <a:solidFill>
                    <a:schemeClr val="tx1">
                      <a:lumMod val="50000"/>
                      <a:lumOff val="50000"/>
                    </a:schemeClr>
                  </a:solidFill>
                  <a:latin typeface="阿里巴巴普惠体" panose="00020600040101010101" pitchFamily="18" charset="-122"/>
                  <a:ea typeface="阿里巴巴普惠体" panose="00020600040101010101" pitchFamily="18" charset="-122"/>
                </a:rPr>
                <a:t>点此输入内容或者复制您的内容在这里通过复制您的文本后，在此框中选择粘贴，并选择只保留文字点</a:t>
              </a:r>
              <a:endParaRPr lang="en-US" altLang="zh-CN" sz="1100" dirty="0">
                <a:solidFill>
                  <a:schemeClr val="tx1">
                    <a:lumMod val="50000"/>
                    <a:lumOff val="50000"/>
                  </a:schemeClr>
                </a:solidFill>
                <a:latin typeface="阿里巴巴普惠体" panose="00020600040101010101" pitchFamily="18" charset="-122"/>
                <a:ea typeface="阿里巴巴普惠体" panose="00020600040101010101"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up)">
                                      <p:cBhvr>
                                        <p:cTn id="11" dur="500"/>
                                        <p:tgtEl>
                                          <p:spTgt spid="7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up)">
                                      <p:cBhvr>
                                        <p:cTn id="1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608406" cy="584775"/>
          </a:xfrm>
          <a:prstGeom prst="rect">
            <a:avLst/>
          </a:prstGeom>
        </p:spPr>
        <p:txBody>
          <a:bodyPr wrap="none">
            <a:spAutoFit/>
          </a:bodyPr>
          <a:lstStyle/>
          <a:p>
            <a:r>
              <a:rPr lang="zh-CN" altLang="en-US" sz="3200" dirty="0">
                <a:latin typeface="+mj-ea"/>
                <a:ea typeface="+mj-ea"/>
              </a:rPr>
              <a:t>国外发展现状</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050108" y="3344917"/>
            <a:ext cx="3305028" cy="2043594"/>
            <a:chOff x="7050108" y="3344917"/>
            <a:chExt cx="3305028" cy="2043594"/>
          </a:xfrm>
        </p:grpSpPr>
        <p:cxnSp>
          <p:nvCxnSpPr>
            <p:cNvPr id="5" name="Straight Connector 4"/>
            <p:cNvCxnSpPr/>
            <p:nvPr/>
          </p:nvCxnSpPr>
          <p:spPr>
            <a:xfrm>
              <a:off x="7142026" y="3660756"/>
              <a:ext cx="3115624" cy="0"/>
            </a:xfrm>
            <a:prstGeom prst="line">
              <a:avLst/>
            </a:prstGeom>
            <a:ln w="381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142026" y="3660756"/>
              <a:ext cx="226042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p:cNvSpPr txBox="1"/>
            <p:nvPr/>
          </p:nvSpPr>
          <p:spPr>
            <a:xfrm>
              <a:off x="7050108" y="3344917"/>
              <a:ext cx="1815329" cy="276642"/>
            </a:xfrm>
            <a:prstGeom prst="rect">
              <a:avLst/>
            </a:prstGeom>
          </p:spPr>
          <p:txBody>
            <a:bodyPr anchor="b"/>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400" dirty="0">
                  <a:solidFill>
                    <a:schemeClr val="tx1">
                      <a:lumMod val="65000"/>
                      <a:lumOff val="35000"/>
                    </a:schemeClr>
                  </a:solidFill>
                  <a:latin typeface="+mj-ea"/>
                  <a:ea typeface="+mj-ea"/>
                  <a:cs typeface="Dubai Medium" panose="020B0603030403030204" charset="0"/>
                </a:rPr>
                <a:t>在此输入标题</a:t>
              </a:r>
              <a:endParaRPr lang="en-US" sz="1400" dirty="0">
                <a:solidFill>
                  <a:schemeClr val="tx1">
                    <a:lumMod val="65000"/>
                    <a:lumOff val="35000"/>
                  </a:schemeClr>
                </a:solidFill>
                <a:latin typeface="+mj-ea"/>
                <a:ea typeface="+mj-ea"/>
                <a:cs typeface="Dubai Medium" panose="020B0603030403030204" charset="0"/>
              </a:endParaRPr>
            </a:p>
          </p:txBody>
        </p:sp>
        <p:sp>
          <p:nvSpPr>
            <p:cNvPr id="8" name="Title 1"/>
            <p:cNvSpPr txBox="1"/>
            <p:nvPr/>
          </p:nvSpPr>
          <p:spPr>
            <a:xfrm>
              <a:off x="9779123" y="3354006"/>
              <a:ext cx="576013" cy="276642"/>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400" b="0" dirty="0">
                  <a:solidFill>
                    <a:schemeClr val="tx1">
                      <a:lumMod val="75000"/>
                      <a:lumOff val="25000"/>
                    </a:schemeClr>
                  </a:solidFill>
                  <a:latin typeface="+mj-ea"/>
                  <a:ea typeface="+mj-ea"/>
                  <a:cs typeface="Dubai Medium" panose="020B0603030403030204" charset="0"/>
                </a:rPr>
                <a:t>78%</a:t>
              </a:r>
              <a:endParaRPr lang="en-US" sz="1400" b="0" dirty="0">
                <a:solidFill>
                  <a:schemeClr val="tx1">
                    <a:lumMod val="75000"/>
                    <a:lumOff val="25000"/>
                  </a:schemeClr>
                </a:solidFill>
                <a:latin typeface="+mj-ea"/>
                <a:ea typeface="+mj-ea"/>
                <a:cs typeface="Dubai Medium" panose="020B0603030403030204" charset="0"/>
              </a:endParaRPr>
            </a:p>
          </p:txBody>
        </p:sp>
        <p:cxnSp>
          <p:nvCxnSpPr>
            <p:cNvPr id="9" name="Straight Connector 11"/>
            <p:cNvCxnSpPr/>
            <p:nvPr/>
          </p:nvCxnSpPr>
          <p:spPr>
            <a:xfrm>
              <a:off x="7142026" y="4236674"/>
              <a:ext cx="3115624" cy="0"/>
            </a:xfrm>
            <a:prstGeom prst="line">
              <a:avLst/>
            </a:prstGeom>
            <a:ln w="381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2"/>
            <p:cNvCxnSpPr/>
            <p:nvPr/>
          </p:nvCxnSpPr>
          <p:spPr>
            <a:xfrm>
              <a:off x="7142026" y="4236674"/>
              <a:ext cx="272825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7050108" y="3920835"/>
              <a:ext cx="1815329" cy="276642"/>
            </a:xfrm>
            <a:prstGeom prst="rect">
              <a:avLst/>
            </a:prstGeom>
          </p:spPr>
          <p:txBody>
            <a:bodyPr anchor="b"/>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400" dirty="0">
                  <a:solidFill>
                    <a:schemeClr val="tx1">
                      <a:lumMod val="65000"/>
                      <a:lumOff val="35000"/>
                    </a:schemeClr>
                  </a:solidFill>
                  <a:latin typeface="+mj-ea"/>
                  <a:ea typeface="+mj-ea"/>
                  <a:cs typeface="Dubai Medium" panose="020B0603030403030204" charset="0"/>
                </a:rPr>
                <a:t>在此输入标题</a:t>
              </a:r>
              <a:endParaRPr lang="en-US" altLang="zh-CN" sz="1400" dirty="0">
                <a:solidFill>
                  <a:schemeClr val="tx1">
                    <a:lumMod val="65000"/>
                    <a:lumOff val="35000"/>
                  </a:schemeClr>
                </a:solidFill>
                <a:latin typeface="+mj-ea"/>
                <a:ea typeface="+mj-ea"/>
                <a:cs typeface="Dubai Medium" panose="020B0603030403030204" charset="0"/>
              </a:endParaRPr>
            </a:p>
          </p:txBody>
        </p:sp>
        <p:sp>
          <p:nvSpPr>
            <p:cNvPr id="12" name="Title 1"/>
            <p:cNvSpPr txBox="1"/>
            <p:nvPr/>
          </p:nvSpPr>
          <p:spPr>
            <a:xfrm>
              <a:off x="9779123" y="3929924"/>
              <a:ext cx="576013" cy="276642"/>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400" b="0" dirty="0">
                  <a:solidFill>
                    <a:schemeClr val="tx1">
                      <a:lumMod val="75000"/>
                      <a:lumOff val="25000"/>
                    </a:schemeClr>
                  </a:solidFill>
                  <a:latin typeface="+mj-ea"/>
                  <a:ea typeface="+mj-ea"/>
                  <a:cs typeface="Dubai Medium" panose="020B0603030403030204" charset="0"/>
                </a:rPr>
                <a:t>90%</a:t>
              </a:r>
              <a:endParaRPr lang="en-US" sz="1400" b="0" dirty="0">
                <a:solidFill>
                  <a:schemeClr val="tx1">
                    <a:lumMod val="75000"/>
                    <a:lumOff val="25000"/>
                  </a:schemeClr>
                </a:solidFill>
                <a:latin typeface="+mj-ea"/>
                <a:ea typeface="+mj-ea"/>
                <a:cs typeface="Dubai Medium" panose="020B0603030403030204" charset="0"/>
              </a:endParaRPr>
            </a:p>
          </p:txBody>
        </p:sp>
        <p:cxnSp>
          <p:nvCxnSpPr>
            <p:cNvPr id="13" name="Straight Connector 16"/>
            <p:cNvCxnSpPr/>
            <p:nvPr/>
          </p:nvCxnSpPr>
          <p:spPr>
            <a:xfrm>
              <a:off x="7142026" y="4812592"/>
              <a:ext cx="3115624" cy="0"/>
            </a:xfrm>
            <a:prstGeom prst="line">
              <a:avLst/>
            </a:prstGeom>
            <a:ln w="381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7"/>
            <p:cNvCxnSpPr/>
            <p:nvPr/>
          </p:nvCxnSpPr>
          <p:spPr>
            <a:xfrm>
              <a:off x="7142026" y="4812592"/>
              <a:ext cx="137792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1"/>
            <p:cNvSpPr txBox="1"/>
            <p:nvPr/>
          </p:nvSpPr>
          <p:spPr>
            <a:xfrm>
              <a:off x="7050108" y="4496753"/>
              <a:ext cx="1815329" cy="276642"/>
            </a:xfrm>
            <a:prstGeom prst="rect">
              <a:avLst/>
            </a:prstGeom>
          </p:spPr>
          <p:txBody>
            <a:bodyPr anchor="b"/>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400" dirty="0">
                  <a:solidFill>
                    <a:schemeClr val="tx1">
                      <a:lumMod val="65000"/>
                      <a:lumOff val="35000"/>
                    </a:schemeClr>
                  </a:solidFill>
                  <a:latin typeface="+mj-ea"/>
                  <a:ea typeface="+mj-ea"/>
                  <a:cs typeface="Dubai Medium" panose="020B0603030403030204" charset="0"/>
                </a:rPr>
                <a:t>在此输入标题</a:t>
              </a:r>
              <a:endParaRPr lang="en-US" altLang="zh-CN" sz="1400" dirty="0">
                <a:solidFill>
                  <a:schemeClr val="tx1">
                    <a:lumMod val="65000"/>
                    <a:lumOff val="35000"/>
                  </a:schemeClr>
                </a:solidFill>
                <a:latin typeface="+mj-ea"/>
                <a:ea typeface="+mj-ea"/>
                <a:cs typeface="Dubai Medium" panose="020B0603030403030204" charset="0"/>
              </a:endParaRPr>
            </a:p>
          </p:txBody>
        </p:sp>
        <p:sp>
          <p:nvSpPr>
            <p:cNvPr id="16" name="Title 1"/>
            <p:cNvSpPr txBox="1"/>
            <p:nvPr/>
          </p:nvSpPr>
          <p:spPr>
            <a:xfrm>
              <a:off x="9779123" y="4505842"/>
              <a:ext cx="576013" cy="276642"/>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400" b="0" dirty="0">
                  <a:solidFill>
                    <a:schemeClr val="tx1">
                      <a:lumMod val="75000"/>
                      <a:lumOff val="25000"/>
                    </a:schemeClr>
                  </a:solidFill>
                  <a:latin typeface="+mj-ea"/>
                  <a:ea typeface="+mj-ea"/>
                  <a:cs typeface="Dubai Medium" panose="020B0603030403030204" charset="0"/>
                </a:rPr>
                <a:t>40%</a:t>
              </a:r>
              <a:endParaRPr lang="en-US" sz="1400" b="0" dirty="0">
                <a:solidFill>
                  <a:schemeClr val="tx1">
                    <a:lumMod val="75000"/>
                    <a:lumOff val="25000"/>
                  </a:schemeClr>
                </a:solidFill>
                <a:latin typeface="+mj-ea"/>
                <a:ea typeface="+mj-ea"/>
                <a:cs typeface="Dubai Medium" panose="020B0603030403030204" charset="0"/>
              </a:endParaRPr>
            </a:p>
          </p:txBody>
        </p:sp>
        <p:cxnSp>
          <p:nvCxnSpPr>
            <p:cNvPr id="17" name="Straight Connector 21"/>
            <p:cNvCxnSpPr/>
            <p:nvPr/>
          </p:nvCxnSpPr>
          <p:spPr>
            <a:xfrm>
              <a:off x="7142026" y="5388511"/>
              <a:ext cx="3115624" cy="0"/>
            </a:xfrm>
            <a:prstGeom prst="line">
              <a:avLst/>
            </a:prstGeom>
            <a:ln w="38100">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22"/>
            <p:cNvCxnSpPr/>
            <p:nvPr/>
          </p:nvCxnSpPr>
          <p:spPr>
            <a:xfrm>
              <a:off x="7142026" y="5388511"/>
              <a:ext cx="226042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itle 1"/>
            <p:cNvSpPr txBox="1"/>
            <p:nvPr/>
          </p:nvSpPr>
          <p:spPr>
            <a:xfrm>
              <a:off x="7050108" y="5072672"/>
              <a:ext cx="1815329" cy="276642"/>
            </a:xfrm>
            <a:prstGeom prst="rect">
              <a:avLst/>
            </a:prstGeom>
          </p:spPr>
          <p:txBody>
            <a:bodyPr anchor="b"/>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l"/>
              <a:r>
                <a:rPr lang="zh-CN" altLang="en-US" sz="1400" dirty="0">
                  <a:solidFill>
                    <a:schemeClr val="tx1">
                      <a:lumMod val="65000"/>
                      <a:lumOff val="35000"/>
                    </a:schemeClr>
                  </a:solidFill>
                  <a:latin typeface="+mj-ea"/>
                  <a:ea typeface="+mj-ea"/>
                  <a:cs typeface="Dubai Medium" panose="020B0603030403030204" charset="0"/>
                </a:rPr>
                <a:t>在此输入标题</a:t>
              </a:r>
              <a:endParaRPr lang="en-US" altLang="zh-CN" sz="1400" dirty="0">
                <a:solidFill>
                  <a:schemeClr val="tx1">
                    <a:lumMod val="65000"/>
                    <a:lumOff val="35000"/>
                  </a:schemeClr>
                </a:solidFill>
                <a:latin typeface="+mj-ea"/>
                <a:ea typeface="+mj-ea"/>
                <a:cs typeface="Dubai Medium" panose="020B0603030403030204" charset="0"/>
              </a:endParaRPr>
            </a:p>
          </p:txBody>
        </p:sp>
        <p:sp>
          <p:nvSpPr>
            <p:cNvPr id="20" name="Title 1"/>
            <p:cNvSpPr txBox="1"/>
            <p:nvPr/>
          </p:nvSpPr>
          <p:spPr>
            <a:xfrm>
              <a:off x="9779123" y="5081761"/>
              <a:ext cx="576013" cy="276642"/>
            </a:xfrm>
            <a:prstGeom prst="rect">
              <a:avLst/>
            </a:prstGeom>
          </p:spPr>
          <p:txBody>
            <a:bodyPr/>
            <a:lstStyle>
              <a:lvl1pPr algn="ctr" defTabSz="914400" rtl="0" eaLnBrk="1" latinLnBrk="0" hangingPunct="1">
                <a:lnSpc>
                  <a:spcPct val="90000"/>
                </a:lnSpc>
                <a:spcBef>
                  <a:spcPct val="0"/>
                </a:spcBef>
                <a:buNone/>
                <a:defRPr sz="4000" b="1" i="0" kern="1200">
                  <a:solidFill>
                    <a:schemeClr val="tx1"/>
                  </a:solidFill>
                  <a:latin typeface="Source Sans Pro Black" charset="0"/>
                  <a:ea typeface="Source Sans Pro Black" charset="0"/>
                  <a:cs typeface="Source Sans Pro Black" charset="0"/>
                </a:defRPr>
              </a:lvl1pPr>
            </a:lstStyle>
            <a:p>
              <a:pPr algn="r"/>
              <a:r>
                <a:rPr lang="en-US" sz="1400" b="0" dirty="0">
                  <a:solidFill>
                    <a:schemeClr val="tx1">
                      <a:lumMod val="75000"/>
                      <a:lumOff val="25000"/>
                    </a:schemeClr>
                  </a:solidFill>
                  <a:latin typeface="+mj-ea"/>
                  <a:ea typeface="+mj-ea"/>
                  <a:cs typeface="Dubai Medium" panose="020B0603030403030204" charset="0"/>
                </a:rPr>
                <a:t>90%</a:t>
              </a:r>
              <a:endParaRPr lang="en-US" sz="1400" b="0" dirty="0">
                <a:solidFill>
                  <a:schemeClr val="tx1">
                    <a:lumMod val="75000"/>
                    <a:lumOff val="25000"/>
                  </a:schemeClr>
                </a:solidFill>
                <a:latin typeface="+mj-ea"/>
                <a:ea typeface="+mj-ea"/>
                <a:cs typeface="Dubai Medium" panose="020B0603030403030204" charset="0"/>
              </a:endParaRPr>
            </a:p>
          </p:txBody>
        </p:sp>
      </p:grpSp>
      <p:grpSp>
        <p:nvGrpSpPr>
          <p:cNvPr id="21" name="组合 20"/>
          <p:cNvGrpSpPr/>
          <p:nvPr/>
        </p:nvGrpSpPr>
        <p:grpSpPr>
          <a:xfrm>
            <a:off x="6895587" y="1874101"/>
            <a:ext cx="3503397" cy="1253658"/>
            <a:chOff x="6895587" y="1874101"/>
            <a:chExt cx="3503397" cy="1253658"/>
          </a:xfrm>
        </p:grpSpPr>
        <p:sp>
          <p:nvSpPr>
            <p:cNvPr id="22" name="文本框 21"/>
            <p:cNvSpPr txBox="1"/>
            <p:nvPr/>
          </p:nvSpPr>
          <p:spPr>
            <a:xfrm>
              <a:off x="7050108" y="2425707"/>
              <a:ext cx="3174703" cy="702052"/>
            </a:xfrm>
            <a:prstGeom prst="rect">
              <a:avLst/>
            </a:prstGeom>
            <a:noFill/>
          </p:spPr>
          <p:txBody>
            <a:bodyPr wrap="square">
              <a:spAutoFit/>
            </a:bodyPr>
            <a:lstStyle/>
            <a:p>
              <a:pPr>
                <a:lnSpc>
                  <a:spcPct val="130000"/>
                </a:lnSpc>
              </a:pPr>
              <a:r>
                <a:rPr lang="zh-CN" altLang="en-US" sz="1050" dirty="0">
                  <a:solidFill>
                    <a:schemeClr val="bg1">
                      <a:lumMod val="50000"/>
                    </a:schemeClr>
                  </a:solidFill>
                </a:rPr>
                <a:t>点此输入内容或者复制您的内容在这里，通过复制您的文本后点此输入内容或者复制您的内容在这里，通过复制您的文本后</a:t>
              </a:r>
              <a:endParaRPr lang="zh-CN" altLang="en-US" sz="1050" dirty="0">
                <a:solidFill>
                  <a:schemeClr val="bg1">
                    <a:lumMod val="50000"/>
                  </a:schemeClr>
                </a:solidFill>
              </a:endParaRPr>
            </a:p>
          </p:txBody>
        </p:sp>
        <p:sp>
          <p:nvSpPr>
            <p:cNvPr id="23" name="文本框 22"/>
            <p:cNvSpPr txBox="1"/>
            <p:nvPr/>
          </p:nvSpPr>
          <p:spPr>
            <a:xfrm>
              <a:off x="7050108" y="1899512"/>
              <a:ext cx="3348876" cy="430374"/>
            </a:xfrm>
            <a:prstGeom prst="rect">
              <a:avLst/>
            </a:prstGeom>
            <a:noFill/>
          </p:spPr>
          <p:txBody>
            <a:bodyPr wrap="square">
              <a:spAutoFit/>
            </a:bodyPr>
            <a:lstStyle/>
            <a:p>
              <a:pPr algn="just">
                <a:lnSpc>
                  <a:spcPct val="120000"/>
                </a:lnSpc>
              </a:pPr>
              <a:r>
                <a:rPr lang="zh-CN" altLang="en-US" sz="2000" b="1" dirty="0">
                  <a:solidFill>
                    <a:schemeClr val="accent2"/>
                  </a:solidFill>
                  <a:latin typeface="阿里巴巴普惠体" panose="00020600040101010101" pitchFamily="18" charset="-122"/>
                  <a:ea typeface="阿里巴巴普惠体" panose="00020600040101010101" pitchFamily="18" charset="-122"/>
                </a:rPr>
                <a:t>输入您的标题</a:t>
              </a:r>
              <a:endParaRPr lang="en-US" altLang="zh-CN" sz="2000" b="1" dirty="0">
                <a:solidFill>
                  <a:schemeClr val="accent2"/>
                </a:solidFill>
                <a:latin typeface="阿里巴巴普惠体" panose="00020600040101010101" pitchFamily="18" charset="-122"/>
                <a:ea typeface="阿里巴巴普惠体" panose="00020600040101010101" pitchFamily="18" charset="-122"/>
              </a:endParaRPr>
            </a:p>
          </p:txBody>
        </p:sp>
        <p:sp>
          <p:nvSpPr>
            <p:cNvPr id="24" name="文本框 23"/>
            <p:cNvSpPr txBox="1"/>
            <p:nvPr/>
          </p:nvSpPr>
          <p:spPr>
            <a:xfrm>
              <a:off x="8663963" y="2028008"/>
              <a:ext cx="1549529" cy="301878"/>
            </a:xfrm>
            <a:prstGeom prst="rect">
              <a:avLst/>
            </a:prstGeom>
            <a:noFill/>
          </p:spPr>
          <p:txBody>
            <a:bodyPr wrap="square">
              <a:spAutoFit/>
            </a:bodyPr>
            <a:lstStyle/>
            <a:p>
              <a:pPr algn="just">
                <a:lnSpc>
                  <a:spcPct val="120000"/>
                </a:lnSpc>
              </a:pPr>
              <a:r>
                <a:rPr lang="en-US" altLang="zh-CN" sz="1200" b="1" dirty="0">
                  <a:solidFill>
                    <a:schemeClr val="bg1">
                      <a:lumMod val="65000"/>
                    </a:schemeClr>
                  </a:solidFill>
                  <a:latin typeface="阿里巴巴普惠体" panose="00020600040101010101" pitchFamily="18" charset="-122"/>
                  <a:ea typeface="阿里巴巴普惠体" panose="00020600040101010101" pitchFamily="18" charset="-122"/>
                </a:rPr>
                <a:t>ENTER THE TITLE</a:t>
              </a:r>
              <a:endParaRPr lang="en-US" altLang="zh-CN" sz="1200" b="1" dirty="0">
                <a:solidFill>
                  <a:schemeClr val="bg1">
                    <a:lumMod val="65000"/>
                  </a:schemeClr>
                </a:solidFill>
                <a:latin typeface="阿里巴巴普惠体" panose="00020600040101010101" pitchFamily="18" charset="-122"/>
                <a:ea typeface="阿里巴巴普惠体" panose="00020600040101010101" pitchFamily="18" charset="-122"/>
              </a:endParaRPr>
            </a:p>
          </p:txBody>
        </p:sp>
        <p:cxnSp>
          <p:nvCxnSpPr>
            <p:cNvPr id="25" name="直接连接符 24"/>
            <p:cNvCxnSpPr/>
            <p:nvPr/>
          </p:nvCxnSpPr>
          <p:spPr>
            <a:xfrm>
              <a:off x="7150803" y="2425707"/>
              <a:ext cx="47658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895587" y="1874101"/>
              <a:ext cx="153907" cy="1539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547179" y="1787486"/>
            <a:ext cx="6257095" cy="3910684"/>
            <a:chOff x="547179" y="1787486"/>
            <a:chExt cx="6257095" cy="3910684"/>
          </a:xfrm>
        </p:grpSpPr>
        <p:pic>
          <p:nvPicPr>
            <p:cNvPr id="28" name="Picture 4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7179" y="1787486"/>
              <a:ext cx="6257095" cy="3910684"/>
            </a:xfrm>
            <a:prstGeom prst="rect">
              <a:avLst/>
            </a:prstGeom>
          </p:spPr>
        </p:pic>
        <p:pic>
          <p:nvPicPr>
            <p:cNvPr id="29" name="图片 28" descr="男人站在桌子上&#10;&#10;低可信度描述已自动生成"/>
            <p:cNvPicPr>
              <a:picLocks noChangeAspect="1"/>
            </p:cNvPicPr>
            <p:nvPr/>
          </p:nvPicPr>
          <p:blipFill rotWithShape="1">
            <a:blip r:embed="rId2">
              <a:extLst>
                <a:ext uri="{28A0092B-C50C-407E-A947-70E740481C1C}">
                  <a14:useLocalDpi xmlns:a14="http://schemas.microsoft.com/office/drawing/2010/main" val="0"/>
                </a:ext>
              </a:extLst>
            </a:blip>
            <a:srcRect t="1" b="938"/>
            <a:stretch>
              <a:fillRect/>
            </a:stretch>
          </p:blipFill>
          <p:spPr>
            <a:xfrm>
              <a:off x="1487865" y="2178947"/>
              <a:ext cx="4379536" cy="2893725"/>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608406" cy="584775"/>
          </a:xfrm>
          <a:prstGeom prst="rect">
            <a:avLst/>
          </a:prstGeom>
        </p:spPr>
        <p:txBody>
          <a:bodyPr wrap="none">
            <a:spAutoFit/>
          </a:bodyPr>
          <a:lstStyle/>
          <a:p>
            <a:r>
              <a:rPr lang="zh-CN" altLang="en-US" sz="3200" dirty="0">
                <a:latin typeface="+mj-ea"/>
                <a:ea typeface="+mj-ea"/>
              </a:rPr>
              <a:t>研究基本内容</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919854" y="3709973"/>
            <a:ext cx="4507553" cy="658975"/>
            <a:chOff x="919854" y="3709973"/>
            <a:chExt cx="4507553" cy="658975"/>
          </a:xfrm>
        </p:grpSpPr>
        <p:sp>
          <p:nvSpPr>
            <p:cNvPr id="5" name="Rectangle 4"/>
            <p:cNvSpPr/>
            <p:nvPr/>
          </p:nvSpPr>
          <p:spPr>
            <a:xfrm>
              <a:off x="919854" y="3709973"/>
              <a:ext cx="2222060" cy="330550"/>
            </a:xfrm>
            <a:prstGeom prst="rect">
              <a:avLst/>
            </a:prstGeom>
          </p:spPr>
          <p:txBody>
            <a:bodyPr wrap="none">
              <a:noAutofit/>
            </a:bodyPr>
            <a:lstStyle/>
            <a:p>
              <a:pPr>
                <a:lnSpc>
                  <a:spcPct val="95000"/>
                </a:lnSpc>
              </a:pPr>
              <a:r>
                <a:rPr lang="zh-CN" altLang="en-US" sz="1400" b="1" dirty="0">
                  <a:solidFill>
                    <a:schemeClr val="tx1">
                      <a:lumMod val="75000"/>
                      <a:lumOff val="25000"/>
                    </a:schemeClr>
                  </a:solidFill>
                  <a:latin typeface="+mj-ea"/>
                  <a:ea typeface="+mj-ea"/>
                  <a:cs typeface="Dubai Medium" panose="020B0603030403030204" charset="0"/>
                </a:rPr>
                <a:t>输入标题</a:t>
              </a:r>
              <a:endParaRPr lang="en-US" sz="1400" b="1" dirty="0">
                <a:solidFill>
                  <a:schemeClr val="tx1">
                    <a:lumMod val="75000"/>
                    <a:lumOff val="25000"/>
                  </a:schemeClr>
                </a:solidFill>
                <a:latin typeface="+mj-ea"/>
                <a:ea typeface="+mj-ea"/>
                <a:cs typeface="Dubai Medium" panose="020B0603030403030204" charset="0"/>
              </a:endParaRPr>
            </a:p>
          </p:txBody>
        </p:sp>
        <p:sp>
          <p:nvSpPr>
            <p:cNvPr id="6" name="Rectangle 5"/>
            <p:cNvSpPr/>
            <p:nvPr/>
          </p:nvSpPr>
          <p:spPr>
            <a:xfrm rot="5400000">
              <a:off x="3066241" y="2007782"/>
              <a:ext cx="313257" cy="4409074"/>
            </a:xfrm>
            <a:prstGeom prst="rect">
              <a:avLst/>
            </a:prstGeom>
            <a:solidFill>
              <a:schemeClr val="bg1">
                <a:lumMod val="95000"/>
              </a:schemeClr>
            </a:solidFill>
            <a:ln w="12700">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7" name="Rectangle 6"/>
            <p:cNvSpPr/>
            <p:nvPr/>
          </p:nvSpPr>
          <p:spPr>
            <a:xfrm>
              <a:off x="1018337" y="4055692"/>
              <a:ext cx="3404963" cy="3132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600" dirty="0">
                  <a:solidFill>
                    <a:srgbClr val="FFFFFF"/>
                  </a:solidFill>
                  <a:latin typeface="Dubai Medium" panose="020B0603030403030204" charset="0"/>
                  <a:ea typeface="Dubai Medium" panose="020B0603030403030204" charset="0"/>
                  <a:cs typeface="Dubai Medium" panose="020B0603030403030204" charset="0"/>
                </a:rPr>
                <a:t>80%</a:t>
              </a:r>
              <a:endParaRPr lang="en-US" sz="1600" dirty="0">
                <a:solidFill>
                  <a:srgbClr val="FFFFFF"/>
                </a:solidFill>
                <a:latin typeface="Dubai Medium" panose="020B0603030403030204" charset="0"/>
                <a:ea typeface="Dubai Medium" panose="020B0603030403030204" charset="0"/>
                <a:cs typeface="Dubai Medium" panose="020B0603030403030204" charset="0"/>
              </a:endParaRPr>
            </a:p>
          </p:txBody>
        </p:sp>
      </p:grpSp>
      <p:grpSp>
        <p:nvGrpSpPr>
          <p:cNvPr id="8" name="组合 7"/>
          <p:cNvGrpSpPr/>
          <p:nvPr/>
        </p:nvGrpSpPr>
        <p:grpSpPr>
          <a:xfrm>
            <a:off x="919854" y="4601866"/>
            <a:ext cx="4507553" cy="658975"/>
            <a:chOff x="919854" y="4601866"/>
            <a:chExt cx="4507553" cy="658975"/>
          </a:xfrm>
        </p:grpSpPr>
        <p:sp>
          <p:nvSpPr>
            <p:cNvPr id="9" name="Rectangle 8"/>
            <p:cNvSpPr/>
            <p:nvPr/>
          </p:nvSpPr>
          <p:spPr>
            <a:xfrm>
              <a:off x="919854" y="4601866"/>
              <a:ext cx="2222060" cy="330550"/>
            </a:xfrm>
            <a:prstGeom prst="rect">
              <a:avLst/>
            </a:prstGeom>
          </p:spPr>
          <p:txBody>
            <a:bodyPr wrap="none">
              <a:noAutofit/>
            </a:bodyPr>
            <a:lstStyle/>
            <a:p>
              <a:pPr>
                <a:lnSpc>
                  <a:spcPct val="95000"/>
                </a:lnSpc>
              </a:pPr>
              <a:r>
                <a:rPr lang="zh-CN" altLang="en-US" sz="1400" b="1" dirty="0">
                  <a:solidFill>
                    <a:schemeClr val="tx1">
                      <a:lumMod val="75000"/>
                      <a:lumOff val="25000"/>
                    </a:schemeClr>
                  </a:solidFill>
                  <a:latin typeface="+mj-ea"/>
                  <a:ea typeface="+mj-ea"/>
                  <a:cs typeface="Dubai Medium" panose="020B0603030403030204" charset="0"/>
                </a:rPr>
                <a:t>输入标题</a:t>
              </a:r>
              <a:endParaRPr lang="en-US" altLang="zh-CN" sz="1400" b="1" dirty="0">
                <a:solidFill>
                  <a:schemeClr val="tx1">
                    <a:lumMod val="75000"/>
                    <a:lumOff val="25000"/>
                  </a:schemeClr>
                </a:solidFill>
                <a:latin typeface="+mj-ea"/>
                <a:ea typeface="+mj-ea"/>
                <a:cs typeface="Dubai Medium" panose="020B0603030403030204" charset="0"/>
              </a:endParaRPr>
            </a:p>
          </p:txBody>
        </p:sp>
        <p:sp>
          <p:nvSpPr>
            <p:cNvPr id="10" name="Rectangle 9"/>
            <p:cNvSpPr/>
            <p:nvPr/>
          </p:nvSpPr>
          <p:spPr>
            <a:xfrm rot="5400000">
              <a:off x="3066241" y="2899675"/>
              <a:ext cx="313257" cy="4409074"/>
            </a:xfrm>
            <a:prstGeom prst="rect">
              <a:avLst/>
            </a:prstGeom>
            <a:solidFill>
              <a:schemeClr val="bg1">
                <a:lumMod val="95000"/>
              </a:schemeClr>
            </a:solidFill>
            <a:ln w="12700">
              <a:solidFill>
                <a:schemeClr val="tx1">
                  <a:alpha val="2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rgbClr val="FFFFFF"/>
                </a:solidFill>
              </a:endParaRPr>
            </a:p>
          </p:txBody>
        </p:sp>
        <p:sp>
          <p:nvSpPr>
            <p:cNvPr id="11" name="Rectangle 10"/>
            <p:cNvSpPr/>
            <p:nvPr/>
          </p:nvSpPr>
          <p:spPr>
            <a:xfrm>
              <a:off x="1018338" y="4947585"/>
              <a:ext cx="2300397" cy="313256"/>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none" tIns="121920" bIns="121920" rtlCol="0" anchor="ctr" anchorCtr="0"/>
            <a:lstStyle/>
            <a:p>
              <a:pPr algn="r"/>
              <a:r>
                <a:rPr lang="en-US" sz="1600" dirty="0">
                  <a:solidFill>
                    <a:srgbClr val="FFFFFF"/>
                  </a:solidFill>
                  <a:latin typeface="Dubai Medium" panose="020B0603030403030204" charset="0"/>
                  <a:ea typeface="Dubai Medium" panose="020B0603030403030204" charset="0"/>
                  <a:cs typeface="Dubai Medium" panose="020B0603030403030204" charset="0"/>
                </a:rPr>
                <a:t>50%</a:t>
              </a:r>
              <a:endParaRPr lang="en-US" sz="1600" dirty="0">
                <a:solidFill>
                  <a:srgbClr val="FFFFFF"/>
                </a:solidFill>
                <a:latin typeface="Dubai Medium" panose="020B0603030403030204" charset="0"/>
                <a:ea typeface="Dubai Medium" panose="020B0603030403030204" charset="0"/>
                <a:cs typeface="Dubai Medium" panose="020B0603030403030204" charset="0"/>
              </a:endParaRPr>
            </a:p>
          </p:txBody>
        </p:sp>
      </p:grpSp>
      <p:grpSp>
        <p:nvGrpSpPr>
          <p:cNvPr id="12" name="组合 11"/>
          <p:cNvGrpSpPr/>
          <p:nvPr/>
        </p:nvGrpSpPr>
        <p:grpSpPr>
          <a:xfrm>
            <a:off x="900804" y="1944839"/>
            <a:ext cx="4398784" cy="1419932"/>
            <a:chOff x="900804" y="1944839"/>
            <a:chExt cx="4398784" cy="1419932"/>
          </a:xfrm>
        </p:grpSpPr>
        <p:sp>
          <p:nvSpPr>
            <p:cNvPr id="13" name="Title 3"/>
            <p:cNvSpPr txBox="1"/>
            <p:nvPr/>
          </p:nvSpPr>
          <p:spPr>
            <a:xfrm>
              <a:off x="900804" y="2655815"/>
              <a:ext cx="4398784" cy="708956"/>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120000"/>
                </a:lnSpc>
                <a:spcAft>
                  <a:spcPts val="400"/>
                </a:spcAft>
              </a:pPr>
              <a:r>
                <a:rPr lang="zh-CN" altLang="en-US" sz="1050" dirty="0">
                  <a:solidFill>
                    <a:schemeClr val="bg1">
                      <a:lumMod val="50000"/>
                    </a:schemeClr>
                  </a:solidFill>
                  <a:latin typeface="+mn-lt"/>
                  <a:ea typeface="+mn-ea"/>
                  <a:cs typeface="+mn-cs"/>
                </a:rPr>
                <a:t>点此输入内容或者复制您的内容在这里，通过复制您的文本后，在此框中选择粘贴，并选择只保留文字点在此点此输入内容或者复制您的内容在这里，通过复制您的文本后，在此框中选择粘贴。</a:t>
              </a:r>
              <a:endParaRPr lang="zh-CN" altLang="en-US" sz="1050" dirty="0">
                <a:solidFill>
                  <a:schemeClr val="bg1">
                    <a:lumMod val="50000"/>
                  </a:schemeClr>
                </a:solidFill>
                <a:latin typeface="+mn-lt"/>
                <a:ea typeface="+mn-ea"/>
                <a:cs typeface="+mn-cs"/>
              </a:endParaRPr>
            </a:p>
          </p:txBody>
        </p:sp>
        <p:sp>
          <p:nvSpPr>
            <p:cNvPr id="14" name="文本框 13"/>
            <p:cNvSpPr txBox="1"/>
            <p:nvPr/>
          </p:nvSpPr>
          <p:spPr>
            <a:xfrm>
              <a:off x="904017" y="1944839"/>
              <a:ext cx="2439076" cy="505459"/>
            </a:xfrm>
            <a:prstGeom prst="rect">
              <a:avLst/>
            </a:prstGeom>
            <a:noFill/>
          </p:spPr>
          <p:txBody>
            <a:bodyPr wrap="square">
              <a:spAutoFit/>
            </a:bodyPr>
            <a:lstStyle/>
            <a:p>
              <a:pPr algn="just">
                <a:lnSpc>
                  <a:spcPct val="120000"/>
                </a:lnSpc>
              </a:pPr>
              <a:r>
                <a:rPr lang="zh-CN" altLang="en-US" sz="2400" b="1" dirty="0">
                  <a:solidFill>
                    <a:schemeClr val="tx1">
                      <a:lumMod val="75000"/>
                      <a:lumOff val="25000"/>
                    </a:schemeClr>
                  </a:solidFill>
                  <a:latin typeface="+mj-ea"/>
                  <a:ea typeface="+mj-ea"/>
                </a:rPr>
                <a:t>单击输入标题</a:t>
              </a:r>
              <a:endParaRPr lang="en-US" altLang="zh-CN" sz="2400" b="1" dirty="0">
                <a:solidFill>
                  <a:schemeClr val="tx1">
                    <a:lumMod val="75000"/>
                    <a:lumOff val="25000"/>
                  </a:schemeClr>
                </a:solidFill>
                <a:latin typeface="+mj-ea"/>
                <a:ea typeface="+mj-ea"/>
              </a:endParaRPr>
            </a:p>
          </p:txBody>
        </p:sp>
        <p:cxnSp>
          <p:nvCxnSpPr>
            <p:cNvPr id="15" name="直接连接符 14"/>
            <p:cNvCxnSpPr/>
            <p:nvPr/>
          </p:nvCxnSpPr>
          <p:spPr>
            <a:xfrm>
              <a:off x="995996" y="2482954"/>
              <a:ext cx="190623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6127022" y="1504820"/>
            <a:ext cx="5160961" cy="4730880"/>
            <a:chOff x="6230640" y="1227201"/>
            <a:chExt cx="5491528" cy="5033900"/>
          </a:xfrm>
        </p:grpSpPr>
        <p:pic>
          <p:nvPicPr>
            <p:cNvPr id="17"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30640" y="1227201"/>
              <a:ext cx="5491528" cy="5033900"/>
            </a:xfrm>
            <a:prstGeom prst="rect">
              <a:avLst/>
            </a:prstGeom>
          </p:spPr>
        </p:pic>
        <p:pic>
          <p:nvPicPr>
            <p:cNvPr id="18" name="图片 17" descr="桌子上的电子产品&#10;&#10;描述已自动生成"/>
            <p:cNvPicPr>
              <a:picLocks noChangeAspect="1"/>
            </p:cNvPicPr>
            <p:nvPr/>
          </p:nvPicPr>
          <p:blipFill rotWithShape="1">
            <a:blip r:embed="rId2">
              <a:extLst>
                <a:ext uri="{28A0092B-C50C-407E-A947-70E740481C1C}">
                  <a14:useLocalDpi xmlns:a14="http://schemas.microsoft.com/office/drawing/2010/main" val="0"/>
                </a:ext>
              </a:extLst>
            </a:blip>
            <a:srcRect b="4776"/>
            <a:stretch>
              <a:fillRect/>
            </a:stretch>
          </p:blipFill>
          <p:spPr>
            <a:xfrm>
              <a:off x="6581900" y="1553861"/>
              <a:ext cx="4789008" cy="3041656"/>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randombar(horizontal)">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3416320" cy="584775"/>
          </a:xfrm>
          <a:prstGeom prst="rect">
            <a:avLst/>
          </a:prstGeom>
        </p:spPr>
        <p:txBody>
          <a:bodyPr wrap="none">
            <a:spAutoFit/>
          </a:bodyPr>
          <a:lstStyle/>
          <a:p>
            <a:r>
              <a:rPr lang="zh-CN" altLang="en-US" sz="3200" dirty="0">
                <a:latin typeface="+mj-ea"/>
                <a:ea typeface="+mj-ea"/>
              </a:rPr>
              <a:t>拟解决的主要问题</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4617894" y="2079113"/>
            <a:ext cx="2809873" cy="3277384"/>
            <a:chOff x="4617894" y="2079113"/>
            <a:chExt cx="2809873" cy="3277384"/>
          </a:xfrm>
        </p:grpSpPr>
        <p:sp>
          <p:nvSpPr>
            <p:cNvPr id="5" name="任意多边形: 形状 4"/>
            <p:cNvSpPr/>
            <p:nvPr/>
          </p:nvSpPr>
          <p:spPr>
            <a:xfrm rot="5400000">
              <a:off x="4393103" y="2321833"/>
              <a:ext cx="3259455" cy="2809873"/>
            </a:xfrm>
            <a:custGeom>
              <a:avLst/>
              <a:gdLst>
                <a:gd name="connsiteX0" fmla="*/ 0 w 3259455"/>
                <a:gd name="connsiteY0" fmla="*/ 1404937 h 2809873"/>
                <a:gd name="connsiteX1" fmla="*/ 702469 w 3259455"/>
                <a:gd name="connsiteY1" fmla="*/ 0 h 2809873"/>
                <a:gd name="connsiteX2" fmla="*/ 2556986 w 3259455"/>
                <a:gd name="connsiteY2" fmla="*/ 0 h 2809873"/>
                <a:gd name="connsiteX3" fmla="*/ 3259455 w 3259455"/>
                <a:gd name="connsiteY3" fmla="*/ 1404937 h 2809873"/>
                <a:gd name="connsiteX4" fmla="*/ 2556986 w 3259455"/>
                <a:gd name="connsiteY4" fmla="*/ 2809873 h 2809873"/>
                <a:gd name="connsiteX5" fmla="*/ 702469 w 3259455"/>
                <a:gd name="connsiteY5" fmla="*/ 2809873 h 2809873"/>
                <a:gd name="connsiteX6" fmla="*/ 584359 w 3259455"/>
                <a:gd name="connsiteY6" fmla="*/ 2573654 h 2809873"/>
                <a:gd name="connsiteX7" fmla="*/ 2127066 w 3259455"/>
                <a:gd name="connsiteY7" fmla="*/ 2573654 h 2809873"/>
                <a:gd name="connsiteX8" fmla="*/ 2711425 w 3259455"/>
                <a:gd name="connsiteY8" fmla="*/ 1404938 h 2809873"/>
                <a:gd name="connsiteX9" fmla="*/ 2127066 w 3259455"/>
                <a:gd name="connsiteY9" fmla="*/ 236221 h 2809873"/>
                <a:gd name="connsiteX10" fmla="*/ 584359 w 3259455"/>
                <a:gd name="connsiteY10" fmla="*/ 236221 h 2809873"/>
                <a:gd name="connsiteX11" fmla="*/ 0 w 3259455"/>
                <a:gd name="connsiteY11" fmla="*/ 1404938 h 2809873"/>
                <a:gd name="connsiteX12" fmla="*/ 0 w 3259455"/>
                <a:gd name="connsiteY12" fmla="*/ 1404938 h 2809873"/>
                <a:gd name="connsiteX13" fmla="*/ 0 w 3259455"/>
                <a:gd name="connsiteY13" fmla="*/ 1404938 h 2809873"/>
                <a:gd name="connsiteX14" fmla="*/ 584359 w 3259455"/>
                <a:gd name="connsiteY14" fmla="*/ 2573654 h 2809873"/>
                <a:gd name="connsiteX15" fmla="*/ 584359 w 3259455"/>
                <a:gd name="connsiteY15" fmla="*/ 2573654 h 280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9455" h="2809873">
                  <a:moveTo>
                    <a:pt x="0" y="1404937"/>
                  </a:moveTo>
                  <a:lnTo>
                    <a:pt x="702469" y="0"/>
                  </a:lnTo>
                  <a:lnTo>
                    <a:pt x="2556986" y="0"/>
                  </a:lnTo>
                  <a:lnTo>
                    <a:pt x="3259455" y="1404937"/>
                  </a:lnTo>
                  <a:lnTo>
                    <a:pt x="2556986" y="2809873"/>
                  </a:lnTo>
                  <a:lnTo>
                    <a:pt x="702469" y="2809873"/>
                  </a:lnTo>
                  <a:lnTo>
                    <a:pt x="584359" y="2573654"/>
                  </a:lnTo>
                  <a:lnTo>
                    <a:pt x="2127066" y="2573654"/>
                  </a:lnTo>
                  <a:lnTo>
                    <a:pt x="2711425" y="1404938"/>
                  </a:lnTo>
                  <a:lnTo>
                    <a:pt x="2127066" y="236221"/>
                  </a:lnTo>
                  <a:lnTo>
                    <a:pt x="584359" y="236221"/>
                  </a:lnTo>
                  <a:lnTo>
                    <a:pt x="0" y="1404938"/>
                  </a:lnTo>
                  <a:close/>
                  <a:moveTo>
                    <a:pt x="0" y="1404938"/>
                  </a:moveTo>
                  <a:lnTo>
                    <a:pt x="0" y="1404938"/>
                  </a:lnTo>
                  <a:lnTo>
                    <a:pt x="584359" y="2573654"/>
                  </a:lnTo>
                  <a:lnTo>
                    <a:pt x="584359" y="257365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164"/>
            <p:cNvSpPr>
              <a:spLocks noEditPoints="1"/>
            </p:cNvSpPr>
            <p:nvPr/>
          </p:nvSpPr>
          <p:spPr bwMode="auto">
            <a:xfrm>
              <a:off x="5699151" y="2079113"/>
              <a:ext cx="647361" cy="576418"/>
            </a:xfrm>
            <a:custGeom>
              <a:avLst/>
              <a:gdLst>
                <a:gd name="T0" fmla="*/ 171 w 3653"/>
                <a:gd name="T1" fmla="*/ 2242 h 3248"/>
                <a:gd name="T2" fmla="*/ 171 w 3653"/>
                <a:gd name="T3" fmla="*/ 2273 h 3248"/>
                <a:gd name="T4" fmla="*/ 1756 w 3653"/>
                <a:gd name="T5" fmla="*/ 3070 h 3248"/>
                <a:gd name="T6" fmla="*/ 1897 w 3653"/>
                <a:gd name="T7" fmla="*/ 3070 h 3248"/>
                <a:gd name="T8" fmla="*/ 3481 w 3653"/>
                <a:gd name="T9" fmla="*/ 2273 h 3248"/>
                <a:gd name="T10" fmla="*/ 3481 w 3653"/>
                <a:gd name="T11" fmla="*/ 2242 h 3248"/>
                <a:gd name="T12" fmla="*/ 2005 w 3653"/>
                <a:gd name="T13" fmla="*/ 2572 h 3248"/>
                <a:gd name="T14" fmla="*/ 1827 w 3653"/>
                <a:gd name="T15" fmla="*/ 2614 h 3248"/>
                <a:gd name="T16" fmla="*/ 1647 w 3653"/>
                <a:gd name="T17" fmla="*/ 2572 h 3248"/>
                <a:gd name="T18" fmla="*/ 1962 w 3653"/>
                <a:gd name="T19" fmla="*/ 1956 h 3248"/>
                <a:gd name="T20" fmla="*/ 1780 w 3653"/>
                <a:gd name="T21" fmla="*/ 1977 h 3248"/>
                <a:gd name="T22" fmla="*/ 571 w 3653"/>
                <a:gd name="T23" fmla="*/ 1401 h 3248"/>
                <a:gd name="T24" fmla="*/ 169 w 3653"/>
                <a:gd name="T25" fmla="*/ 1617 h 3248"/>
                <a:gd name="T26" fmla="*/ 177 w 3653"/>
                <a:gd name="T27" fmla="*/ 1648 h 3248"/>
                <a:gd name="T28" fmla="*/ 1791 w 3653"/>
                <a:gd name="T29" fmla="*/ 2444 h 3248"/>
                <a:gd name="T30" fmla="*/ 1931 w 3653"/>
                <a:gd name="T31" fmla="*/ 2421 h 3248"/>
                <a:gd name="T32" fmla="*/ 3485 w 3653"/>
                <a:gd name="T33" fmla="*/ 1631 h 3248"/>
                <a:gd name="T34" fmla="*/ 3476 w 3653"/>
                <a:gd name="T35" fmla="*/ 1600 h 3248"/>
                <a:gd name="T36" fmla="*/ 1791 w 3653"/>
                <a:gd name="T37" fmla="*/ 171 h 3248"/>
                <a:gd name="T38" fmla="*/ 177 w 3653"/>
                <a:gd name="T39" fmla="*/ 966 h 3248"/>
                <a:gd name="T40" fmla="*/ 169 w 3653"/>
                <a:gd name="T41" fmla="*/ 997 h 3248"/>
                <a:gd name="T42" fmla="*/ 1722 w 3653"/>
                <a:gd name="T43" fmla="*/ 1788 h 3248"/>
                <a:gd name="T44" fmla="*/ 1862 w 3653"/>
                <a:gd name="T45" fmla="*/ 1810 h 3248"/>
                <a:gd name="T46" fmla="*/ 3476 w 3653"/>
                <a:gd name="T47" fmla="*/ 1014 h 3248"/>
                <a:gd name="T48" fmla="*/ 3485 w 3653"/>
                <a:gd name="T49" fmla="*/ 983 h 3248"/>
                <a:gd name="T50" fmla="*/ 1930 w 3653"/>
                <a:gd name="T51" fmla="*/ 192 h 3248"/>
                <a:gd name="T52" fmla="*/ 1827 w 3653"/>
                <a:gd name="T53" fmla="*/ 0 h 3248"/>
                <a:gd name="T54" fmla="*/ 2005 w 3653"/>
                <a:gd name="T55" fmla="*/ 42 h 3248"/>
                <a:gd name="T56" fmla="*/ 3613 w 3653"/>
                <a:gd name="T57" fmla="*/ 870 h 3248"/>
                <a:gd name="T58" fmla="*/ 3653 w 3653"/>
                <a:gd name="T59" fmla="*/ 990 h 3248"/>
                <a:gd name="T60" fmla="*/ 3615 w 3653"/>
                <a:gd name="T61" fmla="*/ 1109 h 3248"/>
                <a:gd name="T62" fmla="*/ 3541 w 3653"/>
                <a:gd name="T63" fmla="*/ 1171 h 3248"/>
                <a:gd name="T64" fmla="*/ 3593 w 3653"/>
                <a:gd name="T65" fmla="*/ 1481 h 3248"/>
                <a:gd name="T66" fmla="*/ 3650 w 3653"/>
                <a:gd name="T67" fmla="*/ 1591 h 3248"/>
                <a:gd name="T68" fmla="*/ 3630 w 3653"/>
                <a:gd name="T69" fmla="*/ 1717 h 3248"/>
                <a:gd name="T70" fmla="*/ 3541 w 3653"/>
                <a:gd name="T71" fmla="*/ 1805 h 3248"/>
                <a:gd name="T72" fmla="*/ 3593 w 3653"/>
                <a:gd name="T73" fmla="*/ 2114 h 3248"/>
                <a:gd name="T74" fmla="*/ 3650 w 3653"/>
                <a:gd name="T75" fmla="*/ 2225 h 3248"/>
                <a:gd name="T76" fmla="*/ 3630 w 3653"/>
                <a:gd name="T77" fmla="*/ 2350 h 3248"/>
                <a:gd name="T78" fmla="*/ 3541 w 3653"/>
                <a:gd name="T79" fmla="*/ 2439 h 3248"/>
                <a:gd name="T80" fmla="*/ 1872 w 3653"/>
                <a:gd name="T81" fmla="*/ 3245 h 3248"/>
                <a:gd name="T82" fmla="*/ 1690 w 3653"/>
                <a:gd name="T83" fmla="*/ 3224 h 3248"/>
                <a:gd name="T84" fmla="*/ 60 w 3653"/>
                <a:gd name="T85" fmla="*/ 2401 h 3248"/>
                <a:gd name="T86" fmla="*/ 2 w 3653"/>
                <a:gd name="T87" fmla="*/ 2290 h 3248"/>
                <a:gd name="T88" fmla="*/ 22 w 3653"/>
                <a:gd name="T89" fmla="*/ 2164 h 3248"/>
                <a:gd name="T90" fmla="*/ 112 w 3653"/>
                <a:gd name="T91" fmla="*/ 2077 h 3248"/>
                <a:gd name="T92" fmla="*/ 60 w 3653"/>
                <a:gd name="T93" fmla="*/ 1768 h 3248"/>
                <a:gd name="T94" fmla="*/ 2 w 3653"/>
                <a:gd name="T95" fmla="*/ 1657 h 3248"/>
                <a:gd name="T96" fmla="*/ 22 w 3653"/>
                <a:gd name="T97" fmla="*/ 1532 h 3248"/>
                <a:gd name="T98" fmla="*/ 112 w 3653"/>
                <a:gd name="T99" fmla="*/ 1443 h 3248"/>
                <a:gd name="T100" fmla="*/ 60 w 3653"/>
                <a:gd name="T101" fmla="*/ 1134 h 3248"/>
                <a:gd name="T102" fmla="*/ 2 w 3653"/>
                <a:gd name="T103" fmla="*/ 1023 h 3248"/>
                <a:gd name="T104" fmla="*/ 22 w 3653"/>
                <a:gd name="T105" fmla="*/ 898 h 3248"/>
                <a:gd name="T106" fmla="*/ 112 w 3653"/>
                <a:gd name="T107" fmla="*/ 809 h 3248"/>
                <a:gd name="T108" fmla="*/ 1780 w 3653"/>
                <a:gd name="T109" fmla="*/ 2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53" h="3248">
                  <a:moveTo>
                    <a:pt x="571" y="2035"/>
                  </a:moveTo>
                  <a:lnTo>
                    <a:pt x="187" y="2226"/>
                  </a:lnTo>
                  <a:lnTo>
                    <a:pt x="177" y="2234"/>
                  </a:lnTo>
                  <a:lnTo>
                    <a:pt x="171" y="2242"/>
                  </a:lnTo>
                  <a:lnTo>
                    <a:pt x="169" y="2251"/>
                  </a:lnTo>
                  <a:lnTo>
                    <a:pt x="167" y="2257"/>
                  </a:lnTo>
                  <a:lnTo>
                    <a:pt x="169" y="2265"/>
                  </a:lnTo>
                  <a:lnTo>
                    <a:pt x="171" y="2273"/>
                  </a:lnTo>
                  <a:lnTo>
                    <a:pt x="177" y="2282"/>
                  </a:lnTo>
                  <a:lnTo>
                    <a:pt x="187" y="2288"/>
                  </a:lnTo>
                  <a:lnTo>
                    <a:pt x="1722" y="3055"/>
                  </a:lnTo>
                  <a:lnTo>
                    <a:pt x="1756" y="3070"/>
                  </a:lnTo>
                  <a:lnTo>
                    <a:pt x="1791" y="3077"/>
                  </a:lnTo>
                  <a:lnTo>
                    <a:pt x="1827" y="3080"/>
                  </a:lnTo>
                  <a:lnTo>
                    <a:pt x="1862" y="3077"/>
                  </a:lnTo>
                  <a:lnTo>
                    <a:pt x="1897" y="3070"/>
                  </a:lnTo>
                  <a:lnTo>
                    <a:pt x="1931" y="3055"/>
                  </a:lnTo>
                  <a:lnTo>
                    <a:pt x="3466" y="2288"/>
                  </a:lnTo>
                  <a:lnTo>
                    <a:pt x="3476" y="2282"/>
                  </a:lnTo>
                  <a:lnTo>
                    <a:pt x="3481" y="2273"/>
                  </a:lnTo>
                  <a:lnTo>
                    <a:pt x="3485" y="2265"/>
                  </a:lnTo>
                  <a:lnTo>
                    <a:pt x="3485" y="2257"/>
                  </a:lnTo>
                  <a:lnTo>
                    <a:pt x="3485" y="2251"/>
                  </a:lnTo>
                  <a:lnTo>
                    <a:pt x="3481" y="2242"/>
                  </a:lnTo>
                  <a:lnTo>
                    <a:pt x="3476" y="2234"/>
                  </a:lnTo>
                  <a:lnTo>
                    <a:pt x="3466" y="2226"/>
                  </a:lnTo>
                  <a:lnTo>
                    <a:pt x="3081" y="2035"/>
                  </a:lnTo>
                  <a:lnTo>
                    <a:pt x="2005" y="2572"/>
                  </a:lnTo>
                  <a:lnTo>
                    <a:pt x="1962" y="2590"/>
                  </a:lnTo>
                  <a:lnTo>
                    <a:pt x="1918" y="2603"/>
                  </a:lnTo>
                  <a:lnTo>
                    <a:pt x="1872" y="2611"/>
                  </a:lnTo>
                  <a:lnTo>
                    <a:pt x="1827" y="2614"/>
                  </a:lnTo>
                  <a:lnTo>
                    <a:pt x="1780" y="2611"/>
                  </a:lnTo>
                  <a:lnTo>
                    <a:pt x="1735" y="2603"/>
                  </a:lnTo>
                  <a:lnTo>
                    <a:pt x="1690" y="2590"/>
                  </a:lnTo>
                  <a:lnTo>
                    <a:pt x="1647" y="2572"/>
                  </a:lnTo>
                  <a:lnTo>
                    <a:pt x="571" y="2035"/>
                  </a:lnTo>
                  <a:close/>
                  <a:moveTo>
                    <a:pt x="3081" y="1401"/>
                  </a:moveTo>
                  <a:lnTo>
                    <a:pt x="2005" y="1938"/>
                  </a:lnTo>
                  <a:lnTo>
                    <a:pt x="1962" y="1956"/>
                  </a:lnTo>
                  <a:lnTo>
                    <a:pt x="1918" y="1969"/>
                  </a:lnTo>
                  <a:lnTo>
                    <a:pt x="1872" y="1977"/>
                  </a:lnTo>
                  <a:lnTo>
                    <a:pt x="1827" y="1980"/>
                  </a:lnTo>
                  <a:lnTo>
                    <a:pt x="1780" y="1977"/>
                  </a:lnTo>
                  <a:lnTo>
                    <a:pt x="1735" y="1969"/>
                  </a:lnTo>
                  <a:lnTo>
                    <a:pt x="1690" y="1956"/>
                  </a:lnTo>
                  <a:lnTo>
                    <a:pt x="1647" y="1938"/>
                  </a:lnTo>
                  <a:lnTo>
                    <a:pt x="571" y="1401"/>
                  </a:lnTo>
                  <a:lnTo>
                    <a:pt x="187" y="1593"/>
                  </a:lnTo>
                  <a:lnTo>
                    <a:pt x="177" y="1600"/>
                  </a:lnTo>
                  <a:lnTo>
                    <a:pt x="171" y="1608"/>
                  </a:lnTo>
                  <a:lnTo>
                    <a:pt x="169" y="1617"/>
                  </a:lnTo>
                  <a:lnTo>
                    <a:pt x="167" y="1624"/>
                  </a:lnTo>
                  <a:lnTo>
                    <a:pt x="169" y="1631"/>
                  </a:lnTo>
                  <a:lnTo>
                    <a:pt x="171" y="1639"/>
                  </a:lnTo>
                  <a:lnTo>
                    <a:pt x="177" y="1648"/>
                  </a:lnTo>
                  <a:lnTo>
                    <a:pt x="187" y="1655"/>
                  </a:lnTo>
                  <a:lnTo>
                    <a:pt x="1722" y="2421"/>
                  </a:lnTo>
                  <a:lnTo>
                    <a:pt x="1756" y="2436"/>
                  </a:lnTo>
                  <a:lnTo>
                    <a:pt x="1791" y="2444"/>
                  </a:lnTo>
                  <a:lnTo>
                    <a:pt x="1827" y="2446"/>
                  </a:lnTo>
                  <a:lnTo>
                    <a:pt x="1862" y="2444"/>
                  </a:lnTo>
                  <a:lnTo>
                    <a:pt x="1897" y="2436"/>
                  </a:lnTo>
                  <a:lnTo>
                    <a:pt x="1931" y="2421"/>
                  </a:lnTo>
                  <a:lnTo>
                    <a:pt x="3466" y="1655"/>
                  </a:lnTo>
                  <a:lnTo>
                    <a:pt x="3476" y="1648"/>
                  </a:lnTo>
                  <a:lnTo>
                    <a:pt x="3481" y="1639"/>
                  </a:lnTo>
                  <a:lnTo>
                    <a:pt x="3485" y="1631"/>
                  </a:lnTo>
                  <a:lnTo>
                    <a:pt x="3485" y="1624"/>
                  </a:lnTo>
                  <a:lnTo>
                    <a:pt x="3485" y="1617"/>
                  </a:lnTo>
                  <a:lnTo>
                    <a:pt x="3481" y="1608"/>
                  </a:lnTo>
                  <a:lnTo>
                    <a:pt x="3476" y="1600"/>
                  </a:lnTo>
                  <a:lnTo>
                    <a:pt x="3466" y="1593"/>
                  </a:lnTo>
                  <a:lnTo>
                    <a:pt x="3081" y="1401"/>
                  </a:lnTo>
                  <a:close/>
                  <a:moveTo>
                    <a:pt x="1827" y="168"/>
                  </a:moveTo>
                  <a:lnTo>
                    <a:pt x="1791" y="171"/>
                  </a:lnTo>
                  <a:lnTo>
                    <a:pt x="1756" y="179"/>
                  </a:lnTo>
                  <a:lnTo>
                    <a:pt x="1722" y="192"/>
                  </a:lnTo>
                  <a:lnTo>
                    <a:pt x="187" y="959"/>
                  </a:lnTo>
                  <a:lnTo>
                    <a:pt x="177" y="966"/>
                  </a:lnTo>
                  <a:lnTo>
                    <a:pt x="171" y="974"/>
                  </a:lnTo>
                  <a:lnTo>
                    <a:pt x="169" y="983"/>
                  </a:lnTo>
                  <a:lnTo>
                    <a:pt x="167" y="990"/>
                  </a:lnTo>
                  <a:lnTo>
                    <a:pt x="169" y="997"/>
                  </a:lnTo>
                  <a:lnTo>
                    <a:pt x="171" y="1005"/>
                  </a:lnTo>
                  <a:lnTo>
                    <a:pt x="177" y="1014"/>
                  </a:lnTo>
                  <a:lnTo>
                    <a:pt x="187" y="1021"/>
                  </a:lnTo>
                  <a:lnTo>
                    <a:pt x="1722" y="1788"/>
                  </a:lnTo>
                  <a:lnTo>
                    <a:pt x="1756" y="1802"/>
                  </a:lnTo>
                  <a:lnTo>
                    <a:pt x="1791" y="1810"/>
                  </a:lnTo>
                  <a:lnTo>
                    <a:pt x="1827" y="1812"/>
                  </a:lnTo>
                  <a:lnTo>
                    <a:pt x="1862" y="1810"/>
                  </a:lnTo>
                  <a:lnTo>
                    <a:pt x="1897" y="1802"/>
                  </a:lnTo>
                  <a:lnTo>
                    <a:pt x="1931" y="1788"/>
                  </a:lnTo>
                  <a:lnTo>
                    <a:pt x="3466" y="1021"/>
                  </a:lnTo>
                  <a:lnTo>
                    <a:pt x="3476" y="1014"/>
                  </a:lnTo>
                  <a:lnTo>
                    <a:pt x="3481" y="1005"/>
                  </a:lnTo>
                  <a:lnTo>
                    <a:pt x="3485" y="997"/>
                  </a:lnTo>
                  <a:lnTo>
                    <a:pt x="3485" y="990"/>
                  </a:lnTo>
                  <a:lnTo>
                    <a:pt x="3485" y="983"/>
                  </a:lnTo>
                  <a:lnTo>
                    <a:pt x="3481" y="974"/>
                  </a:lnTo>
                  <a:lnTo>
                    <a:pt x="3476" y="966"/>
                  </a:lnTo>
                  <a:lnTo>
                    <a:pt x="3466" y="959"/>
                  </a:lnTo>
                  <a:lnTo>
                    <a:pt x="1930" y="192"/>
                  </a:lnTo>
                  <a:lnTo>
                    <a:pt x="1897" y="179"/>
                  </a:lnTo>
                  <a:lnTo>
                    <a:pt x="1862" y="171"/>
                  </a:lnTo>
                  <a:lnTo>
                    <a:pt x="1827" y="168"/>
                  </a:lnTo>
                  <a:close/>
                  <a:moveTo>
                    <a:pt x="1827" y="0"/>
                  </a:moveTo>
                  <a:lnTo>
                    <a:pt x="1872" y="2"/>
                  </a:lnTo>
                  <a:lnTo>
                    <a:pt x="1918" y="10"/>
                  </a:lnTo>
                  <a:lnTo>
                    <a:pt x="1962" y="23"/>
                  </a:lnTo>
                  <a:lnTo>
                    <a:pt x="2005" y="42"/>
                  </a:lnTo>
                  <a:lnTo>
                    <a:pt x="3541" y="809"/>
                  </a:lnTo>
                  <a:lnTo>
                    <a:pt x="3569" y="826"/>
                  </a:lnTo>
                  <a:lnTo>
                    <a:pt x="3593" y="847"/>
                  </a:lnTo>
                  <a:lnTo>
                    <a:pt x="3613" y="870"/>
                  </a:lnTo>
                  <a:lnTo>
                    <a:pt x="3630" y="898"/>
                  </a:lnTo>
                  <a:lnTo>
                    <a:pt x="3642" y="927"/>
                  </a:lnTo>
                  <a:lnTo>
                    <a:pt x="3650" y="958"/>
                  </a:lnTo>
                  <a:lnTo>
                    <a:pt x="3653" y="990"/>
                  </a:lnTo>
                  <a:lnTo>
                    <a:pt x="3650" y="1023"/>
                  </a:lnTo>
                  <a:lnTo>
                    <a:pt x="3642" y="1054"/>
                  </a:lnTo>
                  <a:lnTo>
                    <a:pt x="3630" y="1083"/>
                  </a:lnTo>
                  <a:lnTo>
                    <a:pt x="3615" y="1109"/>
                  </a:lnTo>
                  <a:lnTo>
                    <a:pt x="3593" y="1134"/>
                  </a:lnTo>
                  <a:lnTo>
                    <a:pt x="3569" y="1154"/>
                  </a:lnTo>
                  <a:lnTo>
                    <a:pt x="3541" y="1171"/>
                  </a:lnTo>
                  <a:lnTo>
                    <a:pt x="3541" y="1171"/>
                  </a:lnTo>
                  <a:lnTo>
                    <a:pt x="3268" y="1307"/>
                  </a:lnTo>
                  <a:lnTo>
                    <a:pt x="3541" y="1443"/>
                  </a:lnTo>
                  <a:lnTo>
                    <a:pt x="3569" y="1460"/>
                  </a:lnTo>
                  <a:lnTo>
                    <a:pt x="3593" y="1481"/>
                  </a:lnTo>
                  <a:lnTo>
                    <a:pt x="3613" y="1504"/>
                  </a:lnTo>
                  <a:lnTo>
                    <a:pt x="3630" y="1532"/>
                  </a:lnTo>
                  <a:lnTo>
                    <a:pt x="3642" y="1560"/>
                  </a:lnTo>
                  <a:lnTo>
                    <a:pt x="3650" y="1591"/>
                  </a:lnTo>
                  <a:lnTo>
                    <a:pt x="3653" y="1624"/>
                  </a:lnTo>
                  <a:lnTo>
                    <a:pt x="3650" y="1657"/>
                  </a:lnTo>
                  <a:lnTo>
                    <a:pt x="3642" y="1688"/>
                  </a:lnTo>
                  <a:lnTo>
                    <a:pt x="3630" y="1717"/>
                  </a:lnTo>
                  <a:lnTo>
                    <a:pt x="3613" y="1743"/>
                  </a:lnTo>
                  <a:lnTo>
                    <a:pt x="3593" y="1768"/>
                  </a:lnTo>
                  <a:lnTo>
                    <a:pt x="3569" y="1788"/>
                  </a:lnTo>
                  <a:lnTo>
                    <a:pt x="3541" y="1805"/>
                  </a:lnTo>
                  <a:lnTo>
                    <a:pt x="3268" y="1940"/>
                  </a:lnTo>
                  <a:lnTo>
                    <a:pt x="3541" y="2077"/>
                  </a:lnTo>
                  <a:lnTo>
                    <a:pt x="3569" y="2093"/>
                  </a:lnTo>
                  <a:lnTo>
                    <a:pt x="3593" y="2114"/>
                  </a:lnTo>
                  <a:lnTo>
                    <a:pt x="3613" y="2138"/>
                  </a:lnTo>
                  <a:lnTo>
                    <a:pt x="3630" y="2164"/>
                  </a:lnTo>
                  <a:lnTo>
                    <a:pt x="3642" y="2194"/>
                  </a:lnTo>
                  <a:lnTo>
                    <a:pt x="3650" y="2225"/>
                  </a:lnTo>
                  <a:lnTo>
                    <a:pt x="3653" y="2257"/>
                  </a:lnTo>
                  <a:lnTo>
                    <a:pt x="3650" y="2290"/>
                  </a:lnTo>
                  <a:lnTo>
                    <a:pt x="3642" y="2322"/>
                  </a:lnTo>
                  <a:lnTo>
                    <a:pt x="3630" y="2350"/>
                  </a:lnTo>
                  <a:lnTo>
                    <a:pt x="3615" y="2377"/>
                  </a:lnTo>
                  <a:lnTo>
                    <a:pt x="3593" y="2401"/>
                  </a:lnTo>
                  <a:lnTo>
                    <a:pt x="3569" y="2421"/>
                  </a:lnTo>
                  <a:lnTo>
                    <a:pt x="3541" y="2439"/>
                  </a:lnTo>
                  <a:lnTo>
                    <a:pt x="2005" y="3206"/>
                  </a:lnTo>
                  <a:lnTo>
                    <a:pt x="1962" y="3224"/>
                  </a:lnTo>
                  <a:lnTo>
                    <a:pt x="1918" y="3237"/>
                  </a:lnTo>
                  <a:lnTo>
                    <a:pt x="1872" y="3245"/>
                  </a:lnTo>
                  <a:lnTo>
                    <a:pt x="1827" y="3248"/>
                  </a:lnTo>
                  <a:lnTo>
                    <a:pt x="1780" y="3245"/>
                  </a:lnTo>
                  <a:lnTo>
                    <a:pt x="1735" y="3237"/>
                  </a:lnTo>
                  <a:lnTo>
                    <a:pt x="1690" y="3224"/>
                  </a:lnTo>
                  <a:lnTo>
                    <a:pt x="1647" y="3206"/>
                  </a:lnTo>
                  <a:lnTo>
                    <a:pt x="112" y="2439"/>
                  </a:lnTo>
                  <a:lnTo>
                    <a:pt x="84" y="2421"/>
                  </a:lnTo>
                  <a:lnTo>
                    <a:pt x="60" y="2401"/>
                  </a:lnTo>
                  <a:lnTo>
                    <a:pt x="39" y="2377"/>
                  </a:lnTo>
                  <a:lnTo>
                    <a:pt x="22" y="2350"/>
                  </a:lnTo>
                  <a:lnTo>
                    <a:pt x="10" y="2322"/>
                  </a:lnTo>
                  <a:lnTo>
                    <a:pt x="2" y="2290"/>
                  </a:lnTo>
                  <a:lnTo>
                    <a:pt x="0" y="2257"/>
                  </a:lnTo>
                  <a:lnTo>
                    <a:pt x="2" y="2225"/>
                  </a:lnTo>
                  <a:lnTo>
                    <a:pt x="10" y="2194"/>
                  </a:lnTo>
                  <a:lnTo>
                    <a:pt x="22" y="2164"/>
                  </a:lnTo>
                  <a:lnTo>
                    <a:pt x="39" y="2138"/>
                  </a:lnTo>
                  <a:lnTo>
                    <a:pt x="60" y="2114"/>
                  </a:lnTo>
                  <a:lnTo>
                    <a:pt x="84" y="2093"/>
                  </a:lnTo>
                  <a:lnTo>
                    <a:pt x="112" y="2077"/>
                  </a:lnTo>
                  <a:lnTo>
                    <a:pt x="384" y="1940"/>
                  </a:lnTo>
                  <a:lnTo>
                    <a:pt x="112" y="1805"/>
                  </a:lnTo>
                  <a:lnTo>
                    <a:pt x="84" y="1788"/>
                  </a:lnTo>
                  <a:lnTo>
                    <a:pt x="60" y="1768"/>
                  </a:lnTo>
                  <a:lnTo>
                    <a:pt x="39" y="1743"/>
                  </a:lnTo>
                  <a:lnTo>
                    <a:pt x="22" y="1717"/>
                  </a:lnTo>
                  <a:lnTo>
                    <a:pt x="10" y="1688"/>
                  </a:lnTo>
                  <a:lnTo>
                    <a:pt x="2" y="1657"/>
                  </a:lnTo>
                  <a:lnTo>
                    <a:pt x="0" y="1624"/>
                  </a:lnTo>
                  <a:lnTo>
                    <a:pt x="2" y="1591"/>
                  </a:lnTo>
                  <a:lnTo>
                    <a:pt x="10" y="1560"/>
                  </a:lnTo>
                  <a:lnTo>
                    <a:pt x="22" y="1532"/>
                  </a:lnTo>
                  <a:lnTo>
                    <a:pt x="39" y="1504"/>
                  </a:lnTo>
                  <a:lnTo>
                    <a:pt x="60" y="1481"/>
                  </a:lnTo>
                  <a:lnTo>
                    <a:pt x="84" y="1460"/>
                  </a:lnTo>
                  <a:lnTo>
                    <a:pt x="112" y="1443"/>
                  </a:lnTo>
                  <a:lnTo>
                    <a:pt x="384" y="1307"/>
                  </a:lnTo>
                  <a:lnTo>
                    <a:pt x="112" y="1171"/>
                  </a:lnTo>
                  <a:lnTo>
                    <a:pt x="84" y="1154"/>
                  </a:lnTo>
                  <a:lnTo>
                    <a:pt x="60" y="1134"/>
                  </a:lnTo>
                  <a:lnTo>
                    <a:pt x="39" y="1109"/>
                  </a:lnTo>
                  <a:lnTo>
                    <a:pt x="22" y="1083"/>
                  </a:lnTo>
                  <a:lnTo>
                    <a:pt x="10" y="1054"/>
                  </a:lnTo>
                  <a:lnTo>
                    <a:pt x="2" y="1023"/>
                  </a:lnTo>
                  <a:lnTo>
                    <a:pt x="0" y="990"/>
                  </a:lnTo>
                  <a:lnTo>
                    <a:pt x="2" y="958"/>
                  </a:lnTo>
                  <a:lnTo>
                    <a:pt x="10" y="927"/>
                  </a:lnTo>
                  <a:lnTo>
                    <a:pt x="22" y="898"/>
                  </a:lnTo>
                  <a:lnTo>
                    <a:pt x="39" y="870"/>
                  </a:lnTo>
                  <a:lnTo>
                    <a:pt x="60" y="847"/>
                  </a:lnTo>
                  <a:lnTo>
                    <a:pt x="84" y="826"/>
                  </a:lnTo>
                  <a:lnTo>
                    <a:pt x="112" y="809"/>
                  </a:lnTo>
                  <a:lnTo>
                    <a:pt x="1647" y="42"/>
                  </a:lnTo>
                  <a:lnTo>
                    <a:pt x="1690" y="23"/>
                  </a:lnTo>
                  <a:lnTo>
                    <a:pt x="1735" y="10"/>
                  </a:lnTo>
                  <a:lnTo>
                    <a:pt x="1780" y="2"/>
                  </a:lnTo>
                  <a:lnTo>
                    <a:pt x="1827" y="0"/>
                  </a:lnTo>
                  <a:close/>
                </a:path>
              </a:pathLst>
            </a:custGeom>
            <a:solidFill>
              <a:schemeClr val="accent1"/>
            </a:solidFill>
            <a:ln w="19050">
              <a:solidFill>
                <a:schemeClr val="accent1"/>
              </a:solid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7" name="组合 6"/>
            <p:cNvGrpSpPr/>
            <p:nvPr/>
          </p:nvGrpSpPr>
          <p:grpSpPr>
            <a:xfrm>
              <a:off x="5231076" y="2896564"/>
              <a:ext cx="1583511" cy="1337071"/>
              <a:chOff x="7944757" y="2698106"/>
              <a:chExt cx="2243344" cy="993228"/>
            </a:xfrm>
          </p:grpSpPr>
          <p:sp>
            <p:nvSpPr>
              <p:cNvPr id="8" name="TextBox 41"/>
              <p:cNvSpPr txBox="1"/>
              <p:nvPr/>
            </p:nvSpPr>
            <p:spPr>
              <a:xfrm>
                <a:off x="8050723" y="2698106"/>
                <a:ext cx="2031411" cy="409664"/>
              </a:xfrm>
              <a:prstGeom prst="rect">
                <a:avLst/>
              </a:prstGeom>
              <a:noFill/>
            </p:spPr>
            <p:txBody>
              <a:bodyPr wrap="square" lIns="0" tIns="0" rIns="0" bIns="0" rtlCol="0" anchor="t">
                <a:spAutoFit/>
              </a:bodyPr>
              <a:lstStyle/>
              <a:p>
                <a:pPr algn="ctr">
                  <a:lnSpc>
                    <a:spcPct val="120000"/>
                  </a:lnSpc>
                </a:pPr>
                <a:r>
                  <a:rPr lang="zh-CN" altLang="en-US" sz="2400" dirty="0">
                    <a:solidFill>
                      <a:schemeClr val="tx1">
                        <a:lumMod val="75000"/>
                        <a:lumOff val="25000"/>
                      </a:schemeClr>
                    </a:solidFill>
                    <a:latin typeface="+mj-ea"/>
                    <a:ea typeface="+mj-ea"/>
                  </a:rPr>
                  <a:t>输入标题</a:t>
                </a:r>
                <a:endParaRPr lang="zh-CN" altLang="en-US" sz="2400" dirty="0">
                  <a:solidFill>
                    <a:schemeClr val="tx1">
                      <a:lumMod val="75000"/>
                      <a:lumOff val="25000"/>
                    </a:schemeClr>
                  </a:solidFill>
                  <a:latin typeface="+mj-ea"/>
                  <a:ea typeface="+mj-ea"/>
                </a:endParaRPr>
              </a:p>
            </p:txBody>
          </p:sp>
          <p:sp>
            <p:nvSpPr>
              <p:cNvPr id="9" name="TextBox 88"/>
              <p:cNvSpPr txBox="1"/>
              <p:nvPr/>
            </p:nvSpPr>
            <p:spPr>
              <a:xfrm>
                <a:off x="7944757" y="3075781"/>
                <a:ext cx="2243344" cy="615553"/>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grpSp>
        <p:nvGrpSpPr>
          <p:cNvPr id="10" name="组合 9"/>
          <p:cNvGrpSpPr/>
          <p:nvPr/>
        </p:nvGrpSpPr>
        <p:grpSpPr>
          <a:xfrm>
            <a:off x="8284186" y="2018332"/>
            <a:ext cx="2809873" cy="3338165"/>
            <a:chOff x="8284186" y="2018332"/>
            <a:chExt cx="2809873" cy="3338165"/>
          </a:xfrm>
        </p:grpSpPr>
        <p:sp>
          <p:nvSpPr>
            <p:cNvPr id="11" name="任意多边形: 形状 10"/>
            <p:cNvSpPr/>
            <p:nvPr/>
          </p:nvSpPr>
          <p:spPr>
            <a:xfrm rot="5400000">
              <a:off x="8059395" y="2321833"/>
              <a:ext cx="3259455" cy="2809873"/>
            </a:xfrm>
            <a:custGeom>
              <a:avLst/>
              <a:gdLst>
                <a:gd name="connsiteX0" fmla="*/ 0 w 3259455"/>
                <a:gd name="connsiteY0" fmla="*/ 1404937 h 2809873"/>
                <a:gd name="connsiteX1" fmla="*/ 702469 w 3259455"/>
                <a:gd name="connsiteY1" fmla="*/ 0 h 2809873"/>
                <a:gd name="connsiteX2" fmla="*/ 2556986 w 3259455"/>
                <a:gd name="connsiteY2" fmla="*/ 0 h 2809873"/>
                <a:gd name="connsiteX3" fmla="*/ 3259455 w 3259455"/>
                <a:gd name="connsiteY3" fmla="*/ 1404937 h 2809873"/>
                <a:gd name="connsiteX4" fmla="*/ 2556986 w 3259455"/>
                <a:gd name="connsiteY4" fmla="*/ 2809873 h 2809873"/>
                <a:gd name="connsiteX5" fmla="*/ 702469 w 3259455"/>
                <a:gd name="connsiteY5" fmla="*/ 2809873 h 2809873"/>
                <a:gd name="connsiteX6" fmla="*/ 584359 w 3259455"/>
                <a:gd name="connsiteY6" fmla="*/ 2573654 h 2809873"/>
                <a:gd name="connsiteX7" fmla="*/ 2127066 w 3259455"/>
                <a:gd name="connsiteY7" fmla="*/ 2573654 h 2809873"/>
                <a:gd name="connsiteX8" fmla="*/ 2711425 w 3259455"/>
                <a:gd name="connsiteY8" fmla="*/ 1404938 h 2809873"/>
                <a:gd name="connsiteX9" fmla="*/ 2127066 w 3259455"/>
                <a:gd name="connsiteY9" fmla="*/ 236221 h 2809873"/>
                <a:gd name="connsiteX10" fmla="*/ 584359 w 3259455"/>
                <a:gd name="connsiteY10" fmla="*/ 236221 h 2809873"/>
                <a:gd name="connsiteX11" fmla="*/ 0 w 3259455"/>
                <a:gd name="connsiteY11" fmla="*/ 1404938 h 2809873"/>
                <a:gd name="connsiteX12" fmla="*/ 0 w 3259455"/>
                <a:gd name="connsiteY12" fmla="*/ 1404938 h 2809873"/>
                <a:gd name="connsiteX13" fmla="*/ 0 w 3259455"/>
                <a:gd name="connsiteY13" fmla="*/ 1404938 h 2809873"/>
                <a:gd name="connsiteX14" fmla="*/ 584359 w 3259455"/>
                <a:gd name="connsiteY14" fmla="*/ 2573654 h 2809873"/>
                <a:gd name="connsiteX15" fmla="*/ 584359 w 3259455"/>
                <a:gd name="connsiteY15" fmla="*/ 2573654 h 280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9455" h="2809873">
                  <a:moveTo>
                    <a:pt x="0" y="1404937"/>
                  </a:moveTo>
                  <a:lnTo>
                    <a:pt x="702469" y="0"/>
                  </a:lnTo>
                  <a:lnTo>
                    <a:pt x="2556986" y="0"/>
                  </a:lnTo>
                  <a:lnTo>
                    <a:pt x="3259455" y="1404937"/>
                  </a:lnTo>
                  <a:lnTo>
                    <a:pt x="2556986" y="2809873"/>
                  </a:lnTo>
                  <a:lnTo>
                    <a:pt x="702469" y="2809873"/>
                  </a:lnTo>
                  <a:lnTo>
                    <a:pt x="584359" y="2573654"/>
                  </a:lnTo>
                  <a:lnTo>
                    <a:pt x="2127066" y="2573654"/>
                  </a:lnTo>
                  <a:lnTo>
                    <a:pt x="2711425" y="1404938"/>
                  </a:lnTo>
                  <a:lnTo>
                    <a:pt x="2127066" y="236221"/>
                  </a:lnTo>
                  <a:lnTo>
                    <a:pt x="584359" y="236221"/>
                  </a:lnTo>
                  <a:lnTo>
                    <a:pt x="0" y="1404938"/>
                  </a:lnTo>
                  <a:close/>
                  <a:moveTo>
                    <a:pt x="0" y="1404938"/>
                  </a:moveTo>
                  <a:lnTo>
                    <a:pt x="0" y="1404938"/>
                  </a:lnTo>
                  <a:lnTo>
                    <a:pt x="584359" y="2573654"/>
                  </a:lnTo>
                  <a:lnTo>
                    <a:pt x="584359" y="25736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12" name="组合 11"/>
            <p:cNvGrpSpPr/>
            <p:nvPr/>
          </p:nvGrpSpPr>
          <p:grpSpPr>
            <a:xfrm>
              <a:off x="8897367" y="2896564"/>
              <a:ext cx="1583511" cy="1337071"/>
              <a:chOff x="7944757" y="2698106"/>
              <a:chExt cx="2243344" cy="993228"/>
            </a:xfrm>
          </p:grpSpPr>
          <p:sp>
            <p:nvSpPr>
              <p:cNvPr id="17" name="TextBox 41"/>
              <p:cNvSpPr txBox="1"/>
              <p:nvPr/>
            </p:nvSpPr>
            <p:spPr>
              <a:xfrm>
                <a:off x="8050723" y="2698106"/>
                <a:ext cx="2031411" cy="409664"/>
              </a:xfrm>
              <a:prstGeom prst="rect">
                <a:avLst/>
              </a:prstGeom>
              <a:noFill/>
            </p:spPr>
            <p:txBody>
              <a:bodyPr wrap="square" lIns="0" tIns="0" rIns="0" bIns="0" rtlCol="0" anchor="t">
                <a:spAutoFit/>
              </a:bodyPr>
              <a:lstStyle/>
              <a:p>
                <a:pPr algn="ctr">
                  <a:lnSpc>
                    <a:spcPct val="120000"/>
                  </a:lnSpc>
                </a:pPr>
                <a:r>
                  <a:rPr lang="zh-CN" altLang="en-US" sz="2400" dirty="0">
                    <a:solidFill>
                      <a:schemeClr val="tx1">
                        <a:lumMod val="75000"/>
                        <a:lumOff val="25000"/>
                      </a:schemeClr>
                    </a:solidFill>
                    <a:latin typeface="+mj-ea"/>
                    <a:ea typeface="+mj-ea"/>
                  </a:rPr>
                  <a:t>输入标题</a:t>
                </a:r>
                <a:endParaRPr lang="zh-CN" altLang="en-US" sz="2400" dirty="0">
                  <a:solidFill>
                    <a:schemeClr val="tx1">
                      <a:lumMod val="75000"/>
                      <a:lumOff val="25000"/>
                    </a:schemeClr>
                  </a:solidFill>
                  <a:latin typeface="+mj-ea"/>
                  <a:ea typeface="+mj-ea"/>
                </a:endParaRPr>
              </a:p>
            </p:txBody>
          </p:sp>
          <p:sp>
            <p:nvSpPr>
              <p:cNvPr id="18" name="TextBox 88"/>
              <p:cNvSpPr txBox="1"/>
              <p:nvPr/>
            </p:nvSpPr>
            <p:spPr>
              <a:xfrm>
                <a:off x="7944757" y="3075781"/>
                <a:ext cx="2243344" cy="615553"/>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nvGrpSpPr>
            <p:cNvPr id="13" name="组合 12"/>
            <p:cNvGrpSpPr/>
            <p:nvPr/>
          </p:nvGrpSpPr>
          <p:grpSpPr>
            <a:xfrm>
              <a:off x="9340132" y="2018332"/>
              <a:ext cx="697980" cy="697980"/>
              <a:chOff x="6578720" y="2503294"/>
              <a:chExt cx="697980" cy="697980"/>
            </a:xfrm>
          </p:grpSpPr>
          <p:sp>
            <p:nvSpPr>
              <p:cNvPr id="14" name="Freeform 98"/>
              <p:cNvSpPr>
                <a:spLocks noEditPoints="1"/>
              </p:cNvSpPr>
              <p:nvPr/>
            </p:nvSpPr>
            <p:spPr bwMode="auto">
              <a:xfrm>
                <a:off x="6578720" y="2503294"/>
                <a:ext cx="697980" cy="697980"/>
              </a:xfrm>
              <a:custGeom>
                <a:avLst/>
                <a:gdLst>
                  <a:gd name="T0" fmla="*/ 199 w 3650"/>
                  <a:gd name="T1" fmla="*/ 3163 h 3649"/>
                  <a:gd name="T2" fmla="*/ 212 w 3650"/>
                  <a:gd name="T3" fmla="*/ 3337 h 3649"/>
                  <a:gd name="T4" fmla="*/ 345 w 3650"/>
                  <a:gd name="T5" fmla="*/ 3450 h 3649"/>
                  <a:gd name="T6" fmla="*/ 518 w 3650"/>
                  <a:gd name="T7" fmla="*/ 3437 h 3649"/>
                  <a:gd name="T8" fmla="*/ 941 w 3650"/>
                  <a:gd name="T9" fmla="*/ 2387 h 3649"/>
                  <a:gd name="T10" fmla="*/ 2326 w 3650"/>
                  <a:gd name="T11" fmla="*/ 187 h 3649"/>
                  <a:gd name="T12" fmla="*/ 1968 w 3650"/>
                  <a:gd name="T13" fmla="*/ 245 h 3649"/>
                  <a:gd name="T14" fmla="*/ 1639 w 3650"/>
                  <a:gd name="T15" fmla="*/ 418 h 3649"/>
                  <a:gd name="T16" fmla="*/ 1369 w 3650"/>
                  <a:gd name="T17" fmla="*/ 710 h 3649"/>
                  <a:gd name="T18" fmla="*/ 1216 w 3650"/>
                  <a:gd name="T19" fmla="*/ 1080 h 3649"/>
                  <a:gd name="T20" fmla="*/ 1201 w 3650"/>
                  <a:gd name="T21" fmla="*/ 1487 h 3649"/>
                  <a:gd name="T22" fmla="*/ 1327 w 3650"/>
                  <a:gd name="T23" fmla="*/ 1867 h 3649"/>
                  <a:gd name="T24" fmla="*/ 1582 w 3650"/>
                  <a:gd name="T25" fmla="*/ 2181 h 3649"/>
                  <a:gd name="T26" fmla="*/ 1916 w 3650"/>
                  <a:gd name="T27" fmla="*/ 2383 h 3649"/>
                  <a:gd name="T28" fmla="*/ 2288 w 3650"/>
                  <a:gd name="T29" fmla="*/ 2458 h 3649"/>
                  <a:gd name="T30" fmla="*/ 2663 w 3650"/>
                  <a:gd name="T31" fmla="*/ 2408 h 3649"/>
                  <a:gd name="T32" fmla="*/ 3007 w 3650"/>
                  <a:gd name="T33" fmla="*/ 2232 h 3649"/>
                  <a:gd name="T34" fmla="*/ 3283 w 3650"/>
                  <a:gd name="T35" fmla="*/ 1936 h 3649"/>
                  <a:gd name="T36" fmla="*/ 3437 w 3650"/>
                  <a:gd name="T37" fmla="*/ 1566 h 3649"/>
                  <a:gd name="T38" fmla="*/ 3451 w 3650"/>
                  <a:gd name="T39" fmla="*/ 1159 h 3649"/>
                  <a:gd name="T40" fmla="*/ 3324 w 3650"/>
                  <a:gd name="T41" fmla="*/ 779 h 3649"/>
                  <a:gd name="T42" fmla="*/ 3073 w 3650"/>
                  <a:gd name="T43" fmla="*/ 467 h 3649"/>
                  <a:gd name="T44" fmla="*/ 2754 w 3650"/>
                  <a:gd name="T45" fmla="*/ 270 h 3649"/>
                  <a:gd name="T46" fmla="*/ 2399 w 3650"/>
                  <a:gd name="T47" fmla="*/ 189 h 3649"/>
                  <a:gd name="T48" fmla="*/ 2579 w 3650"/>
                  <a:gd name="T49" fmla="*/ 23 h 3649"/>
                  <a:gd name="T50" fmla="*/ 2980 w 3650"/>
                  <a:gd name="T51" fmla="*/ 172 h 3649"/>
                  <a:gd name="T52" fmla="*/ 3323 w 3650"/>
                  <a:gd name="T53" fmla="*/ 451 h 3649"/>
                  <a:gd name="T54" fmla="*/ 3549 w 3650"/>
                  <a:gd name="T55" fmla="*/ 816 h 3649"/>
                  <a:gd name="T56" fmla="*/ 3647 w 3650"/>
                  <a:gd name="T57" fmla="*/ 1236 h 3649"/>
                  <a:gd name="T58" fmla="*/ 3605 w 3650"/>
                  <a:gd name="T59" fmla="*/ 1667 h 3649"/>
                  <a:gd name="T60" fmla="*/ 3429 w 3650"/>
                  <a:gd name="T61" fmla="*/ 2057 h 3649"/>
                  <a:gd name="T62" fmla="*/ 3127 w 3650"/>
                  <a:gd name="T63" fmla="*/ 2378 h 3649"/>
                  <a:gd name="T64" fmla="*/ 2744 w 3650"/>
                  <a:gd name="T65" fmla="*/ 2579 h 3649"/>
                  <a:gd name="T66" fmla="*/ 2326 w 3650"/>
                  <a:gd name="T67" fmla="*/ 2647 h 3649"/>
                  <a:gd name="T68" fmla="*/ 1909 w 3650"/>
                  <a:gd name="T69" fmla="*/ 2579 h 3649"/>
                  <a:gd name="T70" fmla="*/ 1527 w 3650"/>
                  <a:gd name="T71" fmla="*/ 2379 h 3649"/>
                  <a:gd name="T72" fmla="*/ 1482 w 3650"/>
                  <a:gd name="T73" fmla="*/ 2672 h 3649"/>
                  <a:gd name="T74" fmla="*/ 1473 w 3650"/>
                  <a:gd name="T75" fmla="*/ 2760 h 3649"/>
                  <a:gd name="T76" fmla="*/ 595 w 3650"/>
                  <a:gd name="T77" fmla="*/ 3608 h 3649"/>
                  <a:gd name="T78" fmla="*/ 368 w 3650"/>
                  <a:gd name="T79" fmla="*/ 3647 h 3649"/>
                  <a:gd name="T80" fmla="*/ 157 w 3650"/>
                  <a:gd name="T81" fmla="*/ 3558 h 3649"/>
                  <a:gd name="T82" fmla="*/ 23 w 3650"/>
                  <a:gd name="T83" fmla="*/ 3371 h 3649"/>
                  <a:gd name="T84" fmla="*/ 10 w 3650"/>
                  <a:gd name="T85" fmla="*/ 3141 h 3649"/>
                  <a:gd name="T86" fmla="*/ 122 w 3650"/>
                  <a:gd name="T87" fmla="*/ 2940 h 3649"/>
                  <a:gd name="T88" fmla="*/ 941 w 3650"/>
                  <a:gd name="T89" fmla="*/ 2160 h 3649"/>
                  <a:gd name="T90" fmla="*/ 1168 w 3650"/>
                  <a:gd name="T91" fmla="*/ 2348 h 3649"/>
                  <a:gd name="T92" fmla="*/ 1136 w 3650"/>
                  <a:gd name="T93" fmla="*/ 1905 h 3649"/>
                  <a:gd name="T94" fmla="*/ 1013 w 3650"/>
                  <a:gd name="T95" fmla="*/ 1497 h 3649"/>
                  <a:gd name="T96" fmla="*/ 1028 w 3650"/>
                  <a:gd name="T97" fmla="*/ 1063 h 3649"/>
                  <a:gd name="T98" fmla="*/ 1178 w 3650"/>
                  <a:gd name="T99" fmla="*/ 662 h 3649"/>
                  <a:gd name="T100" fmla="*/ 1456 w 3650"/>
                  <a:gd name="T101" fmla="*/ 325 h 3649"/>
                  <a:gd name="T102" fmla="*/ 1827 w 3650"/>
                  <a:gd name="T103" fmla="*/ 96 h 3649"/>
                  <a:gd name="T104" fmla="*/ 2241 w 3650"/>
                  <a:gd name="T105" fmla="*/ 2 h 3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50" h="3649">
                    <a:moveTo>
                      <a:pt x="675" y="2654"/>
                    </a:moveTo>
                    <a:lnTo>
                      <a:pt x="254" y="3073"/>
                    </a:lnTo>
                    <a:lnTo>
                      <a:pt x="231" y="3100"/>
                    </a:lnTo>
                    <a:lnTo>
                      <a:pt x="212" y="3131"/>
                    </a:lnTo>
                    <a:lnTo>
                      <a:pt x="199" y="3163"/>
                    </a:lnTo>
                    <a:lnTo>
                      <a:pt x="190" y="3198"/>
                    </a:lnTo>
                    <a:lnTo>
                      <a:pt x="188" y="3234"/>
                    </a:lnTo>
                    <a:lnTo>
                      <a:pt x="190" y="3270"/>
                    </a:lnTo>
                    <a:lnTo>
                      <a:pt x="199" y="3304"/>
                    </a:lnTo>
                    <a:lnTo>
                      <a:pt x="212" y="3337"/>
                    </a:lnTo>
                    <a:lnTo>
                      <a:pt x="231" y="3367"/>
                    </a:lnTo>
                    <a:lnTo>
                      <a:pt x="254" y="3395"/>
                    </a:lnTo>
                    <a:lnTo>
                      <a:pt x="282" y="3418"/>
                    </a:lnTo>
                    <a:lnTo>
                      <a:pt x="312" y="3437"/>
                    </a:lnTo>
                    <a:lnTo>
                      <a:pt x="345" y="3450"/>
                    </a:lnTo>
                    <a:lnTo>
                      <a:pt x="379" y="3459"/>
                    </a:lnTo>
                    <a:lnTo>
                      <a:pt x="415" y="3461"/>
                    </a:lnTo>
                    <a:lnTo>
                      <a:pt x="451" y="3459"/>
                    </a:lnTo>
                    <a:lnTo>
                      <a:pt x="486" y="3450"/>
                    </a:lnTo>
                    <a:lnTo>
                      <a:pt x="518" y="3437"/>
                    </a:lnTo>
                    <a:lnTo>
                      <a:pt x="549" y="3418"/>
                    </a:lnTo>
                    <a:lnTo>
                      <a:pt x="576" y="3395"/>
                    </a:lnTo>
                    <a:lnTo>
                      <a:pt x="995" y="2974"/>
                    </a:lnTo>
                    <a:lnTo>
                      <a:pt x="675" y="2654"/>
                    </a:lnTo>
                    <a:close/>
                    <a:moveTo>
                      <a:pt x="941" y="2387"/>
                    </a:moveTo>
                    <a:lnTo>
                      <a:pt x="807" y="2521"/>
                    </a:lnTo>
                    <a:lnTo>
                      <a:pt x="1128" y="2842"/>
                    </a:lnTo>
                    <a:lnTo>
                      <a:pt x="1262" y="2708"/>
                    </a:lnTo>
                    <a:lnTo>
                      <a:pt x="941" y="2387"/>
                    </a:lnTo>
                    <a:close/>
                    <a:moveTo>
                      <a:pt x="2326" y="187"/>
                    </a:moveTo>
                    <a:lnTo>
                      <a:pt x="2253" y="189"/>
                    </a:lnTo>
                    <a:lnTo>
                      <a:pt x="2181" y="197"/>
                    </a:lnTo>
                    <a:lnTo>
                      <a:pt x="2109" y="208"/>
                    </a:lnTo>
                    <a:lnTo>
                      <a:pt x="2037" y="225"/>
                    </a:lnTo>
                    <a:lnTo>
                      <a:pt x="1968" y="245"/>
                    </a:lnTo>
                    <a:lnTo>
                      <a:pt x="1898" y="270"/>
                    </a:lnTo>
                    <a:lnTo>
                      <a:pt x="1831" y="301"/>
                    </a:lnTo>
                    <a:lnTo>
                      <a:pt x="1764" y="335"/>
                    </a:lnTo>
                    <a:lnTo>
                      <a:pt x="1701" y="374"/>
                    </a:lnTo>
                    <a:lnTo>
                      <a:pt x="1639" y="418"/>
                    </a:lnTo>
                    <a:lnTo>
                      <a:pt x="1579" y="467"/>
                    </a:lnTo>
                    <a:lnTo>
                      <a:pt x="1523" y="520"/>
                    </a:lnTo>
                    <a:lnTo>
                      <a:pt x="1467" y="580"/>
                    </a:lnTo>
                    <a:lnTo>
                      <a:pt x="1415" y="644"/>
                    </a:lnTo>
                    <a:lnTo>
                      <a:pt x="1369" y="710"/>
                    </a:lnTo>
                    <a:lnTo>
                      <a:pt x="1327" y="779"/>
                    </a:lnTo>
                    <a:lnTo>
                      <a:pt x="1292" y="851"/>
                    </a:lnTo>
                    <a:lnTo>
                      <a:pt x="1261" y="926"/>
                    </a:lnTo>
                    <a:lnTo>
                      <a:pt x="1235" y="1002"/>
                    </a:lnTo>
                    <a:lnTo>
                      <a:pt x="1216" y="1080"/>
                    </a:lnTo>
                    <a:lnTo>
                      <a:pt x="1201" y="1159"/>
                    </a:lnTo>
                    <a:lnTo>
                      <a:pt x="1192" y="1241"/>
                    </a:lnTo>
                    <a:lnTo>
                      <a:pt x="1190" y="1323"/>
                    </a:lnTo>
                    <a:lnTo>
                      <a:pt x="1192" y="1405"/>
                    </a:lnTo>
                    <a:lnTo>
                      <a:pt x="1201" y="1487"/>
                    </a:lnTo>
                    <a:lnTo>
                      <a:pt x="1216" y="1566"/>
                    </a:lnTo>
                    <a:lnTo>
                      <a:pt x="1235" y="1645"/>
                    </a:lnTo>
                    <a:lnTo>
                      <a:pt x="1261" y="1721"/>
                    </a:lnTo>
                    <a:lnTo>
                      <a:pt x="1292" y="1795"/>
                    </a:lnTo>
                    <a:lnTo>
                      <a:pt x="1327" y="1867"/>
                    </a:lnTo>
                    <a:lnTo>
                      <a:pt x="1369" y="1936"/>
                    </a:lnTo>
                    <a:lnTo>
                      <a:pt x="1415" y="2003"/>
                    </a:lnTo>
                    <a:lnTo>
                      <a:pt x="1467" y="2066"/>
                    </a:lnTo>
                    <a:lnTo>
                      <a:pt x="1523" y="2126"/>
                    </a:lnTo>
                    <a:lnTo>
                      <a:pt x="1582" y="2181"/>
                    </a:lnTo>
                    <a:lnTo>
                      <a:pt x="1644" y="2232"/>
                    </a:lnTo>
                    <a:lnTo>
                      <a:pt x="1709" y="2277"/>
                    </a:lnTo>
                    <a:lnTo>
                      <a:pt x="1776" y="2317"/>
                    </a:lnTo>
                    <a:lnTo>
                      <a:pt x="1845" y="2353"/>
                    </a:lnTo>
                    <a:lnTo>
                      <a:pt x="1916" y="2383"/>
                    </a:lnTo>
                    <a:lnTo>
                      <a:pt x="1989" y="2408"/>
                    </a:lnTo>
                    <a:lnTo>
                      <a:pt x="2062" y="2428"/>
                    </a:lnTo>
                    <a:lnTo>
                      <a:pt x="2137" y="2443"/>
                    </a:lnTo>
                    <a:lnTo>
                      <a:pt x="2212" y="2453"/>
                    </a:lnTo>
                    <a:lnTo>
                      <a:pt x="2288" y="2458"/>
                    </a:lnTo>
                    <a:lnTo>
                      <a:pt x="2364" y="2458"/>
                    </a:lnTo>
                    <a:lnTo>
                      <a:pt x="2440" y="2453"/>
                    </a:lnTo>
                    <a:lnTo>
                      <a:pt x="2515" y="2443"/>
                    </a:lnTo>
                    <a:lnTo>
                      <a:pt x="2589" y="2428"/>
                    </a:lnTo>
                    <a:lnTo>
                      <a:pt x="2663" y="2408"/>
                    </a:lnTo>
                    <a:lnTo>
                      <a:pt x="2735" y="2383"/>
                    </a:lnTo>
                    <a:lnTo>
                      <a:pt x="2807" y="2353"/>
                    </a:lnTo>
                    <a:lnTo>
                      <a:pt x="2876" y="2317"/>
                    </a:lnTo>
                    <a:lnTo>
                      <a:pt x="2943" y="2277"/>
                    </a:lnTo>
                    <a:lnTo>
                      <a:pt x="3007" y="2232"/>
                    </a:lnTo>
                    <a:lnTo>
                      <a:pt x="3070" y="2181"/>
                    </a:lnTo>
                    <a:lnTo>
                      <a:pt x="3129" y="2126"/>
                    </a:lnTo>
                    <a:lnTo>
                      <a:pt x="3185" y="2066"/>
                    </a:lnTo>
                    <a:lnTo>
                      <a:pt x="3236" y="2003"/>
                    </a:lnTo>
                    <a:lnTo>
                      <a:pt x="3283" y="1936"/>
                    </a:lnTo>
                    <a:lnTo>
                      <a:pt x="3324" y="1867"/>
                    </a:lnTo>
                    <a:lnTo>
                      <a:pt x="3360" y="1795"/>
                    </a:lnTo>
                    <a:lnTo>
                      <a:pt x="3391" y="1721"/>
                    </a:lnTo>
                    <a:lnTo>
                      <a:pt x="3417" y="1645"/>
                    </a:lnTo>
                    <a:lnTo>
                      <a:pt x="3437" y="1566"/>
                    </a:lnTo>
                    <a:lnTo>
                      <a:pt x="3451" y="1487"/>
                    </a:lnTo>
                    <a:lnTo>
                      <a:pt x="3460" y="1405"/>
                    </a:lnTo>
                    <a:lnTo>
                      <a:pt x="3462" y="1323"/>
                    </a:lnTo>
                    <a:lnTo>
                      <a:pt x="3460" y="1241"/>
                    </a:lnTo>
                    <a:lnTo>
                      <a:pt x="3451" y="1159"/>
                    </a:lnTo>
                    <a:lnTo>
                      <a:pt x="3437" y="1080"/>
                    </a:lnTo>
                    <a:lnTo>
                      <a:pt x="3417" y="1002"/>
                    </a:lnTo>
                    <a:lnTo>
                      <a:pt x="3391" y="926"/>
                    </a:lnTo>
                    <a:lnTo>
                      <a:pt x="3360" y="851"/>
                    </a:lnTo>
                    <a:lnTo>
                      <a:pt x="3324" y="779"/>
                    </a:lnTo>
                    <a:lnTo>
                      <a:pt x="3283" y="710"/>
                    </a:lnTo>
                    <a:lnTo>
                      <a:pt x="3236" y="644"/>
                    </a:lnTo>
                    <a:lnTo>
                      <a:pt x="3185" y="580"/>
                    </a:lnTo>
                    <a:lnTo>
                      <a:pt x="3129" y="520"/>
                    </a:lnTo>
                    <a:lnTo>
                      <a:pt x="3073" y="467"/>
                    </a:lnTo>
                    <a:lnTo>
                      <a:pt x="3013" y="418"/>
                    </a:lnTo>
                    <a:lnTo>
                      <a:pt x="2951" y="374"/>
                    </a:lnTo>
                    <a:lnTo>
                      <a:pt x="2887" y="335"/>
                    </a:lnTo>
                    <a:lnTo>
                      <a:pt x="2822" y="300"/>
                    </a:lnTo>
                    <a:lnTo>
                      <a:pt x="2754" y="270"/>
                    </a:lnTo>
                    <a:lnTo>
                      <a:pt x="2684" y="245"/>
                    </a:lnTo>
                    <a:lnTo>
                      <a:pt x="2615" y="225"/>
                    </a:lnTo>
                    <a:lnTo>
                      <a:pt x="2543" y="208"/>
                    </a:lnTo>
                    <a:lnTo>
                      <a:pt x="2471" y="197"/>
                    </a:lnTo>
                    <a:lnTo>
                      <a:pt x="2399" y="189"/>
                    </a:lnTo>
                    <a:lnTo>
                      <a:pt x="2326" y="187"/>
                    </a:lnTo>
                    <a:close/>
                    <a:moveTo>
                      <a:pt x="2326" y="0"/>
                    </a:moveTo>
                    <a:lnTo>
                      <a:pt x="2411" y="2"/>
                    </a:lnTo>
                    <a:lnTo>
                      <a:pt x="2495" y="10"/>
                    </a:lnTo>
                    <a:lnTo>
                      <a:pt x="2579" y="23"/>
                    </a:lnTo>
                    <a:lnTo>
                      <a:pt x="2662" y="42"/>
                    </a:lnTo>
                    <a:lnTo>
                      <a:pt x="2744" y="66"/>
                    </a:lnTo>
                    <a:lnTo>
                      <a:pt x="2825" y="96"/>
                    </a:lnTo>
                    <a:lnTo>
                      <a:pt x="2903" y="132"/>
                    </a:lnTo>
                    <a:lnTo>
                      <a:pt x="2980" y="172"/>
                    </a:lnTo>
                    <a:lnTo>
                      <a:pt x="3055" y="217"/>
                    </a:lnTo>
                    <a:lnTo>
                      <a:pt x="3127" y="269"/>
                    </a:lnTo>
                    <a:lnTo>
                      <a:pt x="3197" y="325"/>
                    </a:lnTo>
                    <a:lnTo>
                      <a:pt x="3262" y="387"/>
                    </a:lnTo>
                    <a:lnTo>
                      <a:pt x="3323" y="451"/>
                    </a:lnTo>
                    <a:lnTo>
                      <a:pt x="3378" y="519"/>
                    </a:lnTo>
                    <a:lnTo>
                      <a:pt x="3429" y="589"/>
                    </a:lnTo>
                    <a:lnTo>
                      <a:pt x="3474" y="662"/>
                    </a:lnTo>
                    <a:lnTo>
                      <a:pt x="3514" y="738"/>
                    </a:lnTo>
                    <a:lnTo>
                      <a:pt x="3549" y="816"/>
                    </a:lnTo>
                    <a:lnTo>
                      <a:pt x="3580" y="896"/>
                    </a:lnTo>
                    <a:lnTo>
                      <a:pt x="3605" y="979"/>
                    </a:lnTo>
                    <a:lnTo>
                      <a:pt x="3625" y="1063"/>
                    </a:lnTo>
                    <a:lnTo>
                      <a:pt x="3639" y="1148"/>
                    </a:lnTo>
                    <a:lnTo>
                      <a:pt x="3647" y="1236"/>
                    </a:lnTo>
                    <a:lnTo>
                      <a:pt x="3650" y="1323"/>
                    </a:lnTo>
                    <a:lnTo>
                      <a:pt x="3647" y="1411"/>
                    </a:lnTo>
                    <a:lnTo>
                      <a:pt x="3639" y="1498"/>
                    </a:lnTo>
                    <a:lnTo>
                      <a:pt x="3625" y="1583"/>
                    </a:lnTo>
                    <a:lnTo>
                      <a:pt x="3605" y="1667"/>
                    </a:lnTo>
                    <a:lnTo>
                      <a:pt x="3580" y="1750"/>
                    </a:lnTo>
                    <a:lnTo>
                      <a:pt x="3549" y="1830"/>
                    </a:lnTo>
                    <a:lnTo>
                      <a:pt x="3514" y="1908"/>
                    </a:lnTo>
                    <a:lnTo>
                      <a:pt x="3474" y="1984"/>
                    </a:lnTo>
                    <a:lnTo>
                      <a:pt x="3429" y="2057"/>
                    </a:lnTo>
                    <a:lnTo>
                      <a:pt x="3378" y="2128"/>
                    </a:lnTo>
                    <a:lnTo>
                      <a:pt x="3323" y="2196"/>
                    </a:lnTo>
                    <a:lnTo>
                      <a:pt x="3262" y="2260"/>
                    </a:lnTo>
                    <a:lnTo>
                      <a:pt x="3197" y="2321"/>
                    </a:lnTo>
                    <a:lnTo>
                      <a:pt x="3127" y="2378"/>
                    </a:lnTo>
                    <a:lnTo>
                      <a:pt x="3055" y="2429"/>
                    </a:lnTo>
                    <a:lnTo>
                      <a:pt x="2980" y="2474"/>
                    </a:lnTo>
                    <a:lnTo>
                      <a:pt x="2903" y="2514"/>
                    </a:lnTo>
                    <a:lnTo>
                      <a:pt x="2825" y="2550"/>
                    </a:lnTo>
                    <a:lnTo>
                      <a:pt x="2744" y="2579"/>
                    </a:lnTo>
                    <a:lnTo>
                      <a:pt x="2662" y="2604"/>
                    </a:lnTo>
                    <a:lnTo>
                      <a:pt x="2579" y="2623"/>
                    </a:lnTo>
                    <a:lnTo>
                      <a:pt x="2495" y="2636"/>
                    </a:lnTo>
                    <a:lnTo>
                      <a:pt x="2411" y="2644"/>
                    </a:lnTo>
                    <a:lnTo>
                      <a:pt x="2326" y="2647"/>
                    </a:lnTo>
                    <a:lnTo>
                      <a:pt x="2242" y="2644"/>
                    </a:lnTo>
                    <a:lnTo>
                      <a:pt x="2158" y="2636"/>
                    </a:lnTo>
                    <a:lnTo>
                      <a:pt x="2074" y="2623"/>
                    </a:lnTo>
                    <a:lnTo>
                      <a:pt x="1991" y="2604"/>
                    </a:lnTo>
                    <a:lnTo>
                      <a:pt x="1909" y="2579"/>
                    </a:lnTo>
                    <a:lnTo>
                      <a:pt x="1829" y="2551"/>
                    </a:lnTo>
                    <a:lnTo>
                      <a:pt x="1751" y="2515"/>
                    </a:lnTo>
                    <a:lnTo>
                      <a:pt x="1673" y="2475"/>
                    </a:lnTo>
                    <a:lnTo>
                      <a:pt x="1599" y="2430"/>
                    </a:lnTo>
                    <a:lnTo>
                      <a:pt x="1527" y="2379"/>
                    </a:lnTo>
                    <a:lnTo>
                      <a:pt x="1459" y="2323"/>
                    </a:lnTo>
                    <a:lnTo>
                      <a:pt x="1301" y="2481"/>
                    </a:lnTo>
                    <a:lnTo>
                      <a:pt x="1461" y="2641"/>
                    </a:lnTo>
                    <a:lnTo>
                      <a:pt x="1473" y="2656"/>
                    </a:lnTo>
                    <a:lnTo>
                      <a:pt x="1482" y="2672"/>
                    </a:lnTo>
                    <a:lnTo>
                      <a:pt x="1488" y="2690"/>
                    </a:lnTo>
                    <a:lnTo>
                      <a:pt x="1489" y="2708"/>
                    </a:lnTo>
                    <a:lnTo>
                      <a:pt x="1488" y="2727"/>
                    </a:lnTo>
                    <a:lnTo>
                      <a:pt x="1482" y="2744"/>
                    </a:lnTo>
                    <a:lnTo>
                      <a:pt x="1473" y="2760"/>
                    </a:lnTo>
                    <a:lnTo>
                      <a:pt x="1461" y="2774"/>
                    </a:lnTo>
                    <a:lnTo>
                      <a:pt x="709" y="3527"/>
                    </a:lnTo>
                    <a:lnTo>
                      <a:pt x="674" y="3558"/>
                    </a:lnTo>
                    <a:lnTo>
                      <a:pt x="636" y="3586"/>
                    </a:lnTo>
                    <a:lnTo>
                      <a:pt x="595" y="3608"/>
                    </a:lnTo>
                    <a:lnTo>
                      <a:pt x="552" y="3626"/>
                    </a:lnTo>
                    <a:lnTo>
                      <a:pt x="508" y="3639"/>
                    </a:lnTo>
                    <a:lnTo>
                      <a:pt x="462" y="3647"/>
                    </a:lnTo>
                    <a:lnTo>
                      <a:pt x="415" y="3649"/>
                    </a:lnTo>
                    <a:lnTo>
                      <a:pt x="368" y="3647"/>
                    </a:lnTo>
                    <a:lnTo>
                      <a:pt x="322" y="3639"/>
                    </a:lnTo>
                    <a:lnTo>
                      <a:pt x="278" y="3626"/>
                    </a:lnTo>
                    <a:lnTo>
                      <a:pt x="236" y="3608"/>
                    </a:lnTo>
                    <a:lnTo>
                      <a:pt x="195" y="3586"/>
                    </a:lnTo>
                    <a:lnTo>
                      <a:pt x="157" y="3558"/>
                    </a:lnTo>
                    <a:lnTo>
                      <a:pt x="122" y="3527"/>
                    </a:lnTo>
                    <a:lnTo>
                      <a:pt x="91" y="3492"/>
                    </a:lnTo>
                    <a:lnTo>
                      <a:pt x="63" y="3454"/>
                    </a:lnTo>
                    <a:lnTo>
                      <a:pt x="41" y="3413"/>
                    </a:lnTo>
                    <a:lnTo>
                      <a:pt x="23" y="3371"/>
                    </a:lnTo>
                    <a:lnTo>
                      <a:pt x="10" y="3327"/>
                    </a:lnTo>
                    <a:lnTo>
                      <a:pt x="2" y="3281"/>
                    </a:lnTo>
                    <a:lnTo>
                      <a:pt x="0" y="3234"/>
                    </a:lnTo>
                    <a:lnTo>
                      <a:pt x="2" y="3187"/>
                    </a:lnTo>
                    <a:lnTo>
                      <a:pt x="10" y="3141"/>
                    </a:lnTo>
                    <a:lnTo>
                      <a:pt x="23" y="3097"/>
                    </a:lnTo>
                    <a:lnTo>
                      <a:pt x="41" y="3054"/>
                    </a:lnTo>
                    <a:lnTo>
                      <a:pt x="63" y="3013"/>
                    </a:lnTo>
                    <a:lnTo>
                      <a:pt x="91" y="2975"/>
                    </a:lnTo>
                    <a:lnTo>
                      <a:pt x="122" y="2940"/>
                    </a:lnTo>
                    <a:lnTo>
                      <a:pt x="875" y="2188"/>
                    </a:lnTo>
                    <a:lnTo>
                      <a:pt x="889" y="2176"/>
                    </a:lnTo>
                    <a:lnTo>
                      <a:pt x="905" y="2167"/>
                    </a:lnTo>
                    <a:lnTo>
                      <a:pt x="922" y="2161"/>
                    </a:lnTo>
                    <a:lnTo>
                      <a:pt x="941" y="2160"/>
                    </a:lnTo>
                    <a:lnTo>
                      <a:pt x="959" y="2161"/>
                    </a:lnTo>
                    <a:lnTo>
                      <a:pt x="977" y="2167"/>
                    </a:lnTo>
                    <a:lnTo>
                      <a:pt x="993" y="2176"/>
                    </a:lnTo>
                    <a:lnTo>
                      <a:pt x="1008" y="2188"/>
                    </a:lnTo>
                    <a:lnTo>
                      <a:pt x="1168" y="2348"/>
                    </a:lnTo>
                    <a:lnTo>
                      <a:pt x="1326" y="2190"/>
                    </a:lnTo>
                    <a:lnTo>
                      <a:pt x="1271" y="2124"/>
                    </a:lnTo>
                    <a:lnTo>
                      <a:pt x="1221" y="2053"/>
                    </a:lnTo>
                    <a:lnTo>
                      <a:pt x="1176" y="1980"/>
                    </a:lnTo>
                    <a:lnTo>
                      <a:pt x="1136" y="1905"/>
                    </a:lnTo>
                    <a:lnTo>
                      <a:pt x="1101" y="1827"/>
                    </a:lnTo>
                    <a:lnTo>
                      <a:pt x="1071" y="1747"/>
                    </a:lnTo>
                    <a:lnTo>
                      <a:pt x="1046" y="1666"/>
                    </a:lnTo>
                    <a:lnTo>
                      <a:pt x="1028" y="1582"/>
                    </a:lnTo>
                    <a:lnTo>
                      <a:pt x="1013" y="1497"/>
                    </a:lnTo>
                    <a:lnTo>
                      <a:pt x="1004" y="1410"/>
                    </a:lnTo>
                    <a:lnTo>
                      <a:pt x="1002" y="1323"/>
                    </a:lnTo>
                    <a:lnTo>
                      <a:pt x="1004" y="1236"/>
                    </a:lnTo>
                    <a:lnTo>
                      <a:pt x="1013" y="1148"/>
                    </a:lnTo>
                    <a:lnTo>
                      <a:pt x="1028" y="1063"/>
                    </a:lnTo>
                    <a:lnTo>
                      <a:pt x="1046" y="979"/>
                    </a:lnTo>
                    <a:lnTo>
                      <a:pt x="1072" y="896"/>
                    </a:lnTo>
                    <a:lnTo>
                      <a:pt x="1102" y="816"/>
                    </a:lnTo>
                    <a:lnTo>
                      <a:pt x="1137" y="738"/>
                    </a:lnTo>
                    <a:lnTo>
                      <a:pt x="1178" y="662"/>
                    </a:lnTo>
                    <a:lnTo>
                      <a:pt x="1223" y="589"/>
                    </a:lnTo>
                    <a:lnTo>
                      <a:pt x="1274" y="519"/>
                    </a:lnTo>
                    <a:lnTo>
                      <a:pt x="1329" y="451"/>
                    </a:lnTo>
                    <a:lnTo>
                      <a:pt x="1389" y="387"/>
                    </a:lnTo>
                    <a:lnTo>
                      <a:pt x="1456" y="325"/>
                    </a:lnTo>
                    <a:lnTo>
                      <a:pt x="1525" y="269"/>
                    </a:lnTo>
                    <a:lnTo>
                      <a:pt x="1597" y="217"/>
                    </a:lnTo>
                    <a:lnTo>
                      <a:pt x="1672" y="172"/>
                    </a:lnTo>
                    <a:lnTo>
                      <a:pt x="1749" y="132"/>
                    </a:lnTo>
                    <a:lnTo>
                      <a:pt x="1827" y="96"/>
                    </a:lnTo>
                    <a:lnTo>
                      <a:pt x="1908" y="66"/>
                    </a:lnTo>
                    <a:lnTo>
                      <a:pt x="1990" y="42"/>
                    </a:lnTo>
                    <a:lnTo>
                      <a:pt x="2073" y="23"/>
                    </a:lnTo>
                    <a:lnTo>
                      <a:pt x="2157" y="10"/>
                    </a:lnTo>
                    <a:lnTo>
                      <a:pt x="2241" y="2"/>
                    </a:lnTo>
                    <a:lnTo>
                      <a:pt x="2326"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5" name="Freeform 99"/>
              <p:cNvSpPr>
                <a:spLocks noEditPoints="1"/>
              </p:cNvSpPr>
              <p:nvPr/>
            </p:nvSpPr>
            <p:spPr bwMode="auto">
              <a:xfrm>
                <a:off x="6848350" y="2581698"/>
                <a:ext cx="349946" cy="349946"/>
              </a:xfrm>
              <a:custGeom>
                <a:avLst/>
                <a:gdLst>
                  <a:gd name="T0" fmla="*/ 793 w 1834"/>
                  <a:gd name="T1" fmla="*/ 199 h 1834"/>
                  <a:gd name="T2" fmla="*/ 613 w 1834"/>
                  <a:gd name="T3" fmla="*/ 254 h 1834"/>
                  <a:gd name="T4" fmla="*/ 450 w 1834"/>
                  <a:gd name="T5" fmla="*/ 356 h 1834"/>
                  <a:gd name="T6" fmla="*/ 318 w 1834"/>
                  <a:gd name="T7" fmla="*/ 502 h 1834"/>
                  <a:gd name="T8" fmla="*/ 230 w 1834"/>
                  <a:gd name="T9" fmla="*/ 671 h 1834"/>
                  <a:gd name="T10" fmla="*/ 190 w 1834"/>
                  <a:gd name="T11" fmla="*/ 855 h 1834"/>
                  <a:gd name="T12" fmla="*/ 198 w 1834"/>
                  <a:gd name="T13" fmla="*/ 1041 h 1834"/>
                  <a:gd name="T14" fmla="*/ 253 w 1834"/>
                  <a:gd name="T15" fmla="*/ 1221 h 1834"/>
                  <a:gd name="T16" fmla="*/ 356 w 1834"/>
                  <a:gd name="T17" fmla="*/ 1384 h 1834"/>
                  <a:gd name="T18" fmla="*/ 502 w 1834"/>
                  <a:gd name="T19" fmla="*/ 1516 h 1834"/>
                  <a:gd name="T20" fmla="*/ 672 w 1834"/>
                  <a:gd name="T21" fmla="*/ 1604 h 1834"/>
                  <a:gd name="T22" fmla="*/ 855 w 1834"/>
                  <a:gd name="T23" fmla="*/ 1644 h 1834"/>
                  <a:gd name="T24" fmla="*/ 1041 w 1834"/>
                  <a:gd name="T25" fmla="*/ 1636 h 1834"/>
                  <a:gd name="T26" fmla="*/ 1220 w 1834"/>
                  <a:gd name="T27" fmla="*/ 1581 h 1834"/>
                  <a:gd name="T28" fmla="*/ 1384 w 1834"/>
                  <a:gd name="T29" fmla="*/ 1478 h 1834"/>
                  <a:gd name="T30" fmla="*/ 1517 w 1834"/>
                  <a:gd name="T31" fmla="*/ 1332 h 1834"/>
                  <a:gd name="T32" fmla="*/ 1604 w 1834"/>
                  <a:gd name="T33" fmla="*/ 1163 h 1834"/>
                  <a:gd name="T34" fmla="*/ 1644 w 1834"/>
                  <a:gd name="T35" fmla="*/ 979 h 1834"/>
                  <a:gd name="T36" fmla="*/ 1635 w 1834"/>
                  <a:gd name="T37" fmla="*/ 793 h 1834"/>
                  <a:gd name="T38" fmla="*/ 1580 w 1834"/>
                  <a:gd name="T39" fmla="*/ 614 h 1834"/>
                  <a:gd name="T40" fmla="*/ 1478 w 1834"/>
                  <a:gd name="T41" fmla="*/ 450 h 1834"/>
                  <a:gd name="T42" fmla="*/ 1332 w 1834"/>
                  <a:gd name="T43" fmla="*/ 317 h 1834"/>
                  <a:gd name="T44" fmla="*/ 1161 w 1834"/>
                  <a:gd name="T45" fmla="*/ 230 h 1834"/>
                  <a:gd name="T46" fmla="*/ 979 w 1834"/>
                  <a:gd name="T47" fmla="*/ 190 h 1834"/>
                  <a:gd name="T48" fmla="*/ 988 w 1834"/>
                  <a:gd name="T49" fmla="*/ 3 h 1834"/>
                  <a:gd name="T50" fmla="*/ 1195 w 1834"/>
                  <a:gd name="T51" fmla="*/ 43 h 1834"/>
                  <a:gd name="T52" fmla="*/ 1390 w 1834"/>
                  <a:gd name="T53" fmla="*/ 132 h 1834"/>
                  <a:gd name="T54" fmla="*/ 1565 w 1834"/>
                  <a:gd name="T55" fmla="*/ 269 h 1834"/>
                  <a:gd name="T56" fmla="*/ 1702 w 1834"/>
                  <a:gd name="T57" fmla="*/ 444 h 1834"/>
                  <a:gd name="T58" fmla="*/ 1791 w 1834"/>
                  <a:gd name="T59" fmla="*/ 639 h 1834"/>
                  <a:gd name="T60" fmla="*/ 1831 w 1834"/>
                  <a:gd name="T61" fmla="*/ 846 h 1834"/>
                  <a:gd name="T62" fmla="*/ 1823 w 1834"/>
                  <a:gd name="T63" fmla="*/ 1057 h 1834"/>
                  <a:gd name="T64" fmla="*/ 1767 w 1834"/>
                  <a:gd name="T65" fmla="*/ 1262 h 1834"/>
                  <a:gd name="T66" fmla="*/ 1661 w 1834"/>
                  <a:gd name="T67" fmla="*/ 1452 h 1834"/>
                  <a:gd name="T68" fmla="*/ 1565 w 1834"/>
                  <a:gd name="T69" fmla="*/ 1565 h 1834"/>
                  <a:gd name="T70" fmla="*/ 1390 w 1834"/>
                  <a:gd name="T71" fmla="*/ 1702 h 1834"/>
                  <a:gd name="T72" fmla="*/ 1195 w 1834"/>
                  <a:gd name="T73" fmla="*/ 1791 h 1834"/>
                  <a:gd name="T74" fmla="*/ 988 w 1834"/>
                  <a:gd name="T75" fmla="*/ 1831 h 1834"/>
                  <a:gd name="T76" fmla="*/ 777 w 1834"/>
                  <a:gd name="T77" fmla="*/ 1823 h 1834"/>
                  <a:gd name="T78" fmla="*/ 572 w 1834"/>
                  <a:gd name="T79" fmla="*/ 1766 h 1834"/>
                  <a:gd name="T80" fmla="*/ 382 w 1834"/>
                  <a:gd name="T81" fmla="*/ 1662 h 1834"/>
                  <a:gd name="T82" fmla="*/ 218 w 1834"/>
                  <a:gd name="T83" fmla="*/ 1510 h 1834"/>
                  <a:gd name="T84" fmla="*/ 96 w 1834"/>
                  <a:gd name="T85" fmla="*/ 1327 h 1834"/>
                  <a:gd name="T86" fmla="*/ 24 w 1834"/>
                  <a:gd name="T87" fmla="*/ 1127 h 1834"/>
                  <a:gd name="T88" fmla="*/ 0 w 1834"/>
                  <a:gd name="T89" fmla="*/ 917 h 1834"/>
                  <a:gd name="T90" fmla="*/ 24 w 1834"/>
                  <a:gd name="T91" fmla="*/ 707 h 1834"/>
                  <a:gd name="T92" fmla="*/ 96 w 1834"/>
                  <a:gd name="T93" fmla="*/ 507 h 1834"/>
                  <a:gd name="T94" fmla="*/ 218 w 1834"/>
                  <a:gd name="T95" fmla="*/ 324 h 1834"/>
                  <a:gd name="T96" fmla="*/ 382 w 1834"/>
                  <a:gd name="T97" fmla="*/ 173 h 1834"/>
                  <a:gd name="T98" fmla="*/ 572 w 1834"/>
                  <a:gd name="T99" fmla="*/ 68 h 1834"/>
                  <a:gd name="T100" fmla="*/ 777 w 1834"/>
                  <a:gd name="T101" fmla="*/ 11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4" h="1834">
                    <a:moveTo>
                      <a:pt x="917" y="188"/>
                    </a:moveTo>
                    <a:lnTo>
                      <a:pt x="855" y="190"/>
                    </a:lnTo>
                    <a:lnTo>
                      <a:pt x="793" y="199"/>
                    </a:lnTo>
                    <a:lnTo>
                      <a:pt x="732" y="211"/>
                    </a:lnTo>
                    <a:lnTo>
                      <a:pt x="672" y="230"/>
                    </a:lnTo>
                    <a:lnTo>
                      <a:pt x="613" y="254"/>
                    </a:lnTo>
                    <a:lnTo>
                      <a:pt x="556" y="283"/>
                    </a:lnTo>
                    <a:lnTo>
                      <a:pt x="502" y="317"/>
                    </a:lnTo>
                    <a:lnTo>
                      <a:pt x="450" y="356"/>
                    </a:lnTo>
                    <a:lnTo>
                      <a:pt x="402" y="402"/>
                    </a:lnTo>
                    <a:lnTo>
                      <a:pt x="356" y="450"/>
                    </a:lnTo>
                    <a:lnTo>
                      <a:pt x="318" y="502"/>
                    </a:lnTo>
                    <a:lnTo>
                      <a:pt x="283" y="556"/>
                    </a:lnTo>
                    <a:lnTo>
                      <a:pt x="253" y="614"/>
                    </a:lnTo>
                    <a:lnTo>
                      <a:pt x="230" y="671"/>
                    </a:lnTo>
                    <a:lnTo>
                      <a:pt x="211" y="732"/>
                    </a:lnTo>
                    <a:lnTo>
                      <a:pt x="198" y="793"/>
                    </a:lnTo>
                    <a:lnTo>
                      <a:pt x="190" y="855"/>
                    </a:lnTo>
                    <a:lnTo>
                      <a:pt x="188" y="917"/>
                    </a:lnTo>
                    <a:lnTo>
                      <a:pt x="190" y="979"/>
                    </a:lnTo>
                    <a:lnTo>
                      <a:pt x="198" y="1041"/>
                    </a:lnTo>
                    <a:lnTo>
                      <a:pt x="211" y="1102"/>
                    </a:lnTo>
                    <a:lnTo>
                      <a:pt x="230" y="1163"/>
                    </a:lnTo>
                    <a:lnTo>
                      <a:pt x="253" y="1221"/>
                    </a:lnTo>
                    <a:lnTo>
                      <a:pt x="283" y="1278"/>
                    </a:lnTo>
                    <a:lnTo>
                      <a:pt x="318" y="1332"/>
                    </a:lnTo>
                    <a:lnTo>
                      <a:pt x="356" y="1384"/>
                    </a:lnTo>
                    <a:lnTo>
                      <a:pt x="402" y="1432"/>
                    </a:lnTo>
                    <a:lnTo>
                      <a:pt x="450" y="1478"/>
                    </a:lnTo>
                    <a:lnTo>
                      <a:pt x="502" y="1516"/>
                    </a:lnTo>
                    <a:lnTo>
                      <a:pt x="556" y="1551"/>
                    </a:lnTo>
                    <a:lnTo>
                      <a:pt x="613" y="1581"/>
                    </a:lnTo>
                    <a:lnTo>
                      <a:pt x="672" y="1604"/>
                    </a:lnTo>
                    <a:lnTo>
                      <a:pt x="732" y="1623"/>
                    </a:lnTo>
                    <a:lnTo>
                      <a:pt x="793" y="1636"/>
                    </a:lnTo>
                    <a:lnTo>
                      <a:pt x="855" y="1644"/>
                    </a:lnTo>
                    <a:lnTo>
                      <a:pt x="917" y="1646"/>
                    </a:lnTo>
                    <a:lnTo>
                      <a:pt x="979" y="1644"/>
                    </a:lnTo>
                    <a:lnTo>
                      <a:pt x="1041" y="1636"/>
                    </a:lnTo>
                    <a:lnTo>
                      <a:pt x="1102" y="1623"/>
                    </a:lnTo>
                    <a:lnTo>
                      <a:pt x="1161" y="1604"/>
                    </a:lnTo>
                    <a:lnTo>
                      <a:pt x="1220" y="1581"/>
                    </a:lnTo>
                    <a:lnTo>
                      <a:pt x="1278" y="1551"/>
                    </a:lnTo>
                    <a:lnTo>
                      <a:pt x="1332" y="1516"/>
                    </a:lnTo>
                    <a:lnTo>
                      <a:pt x="1384" y="1478"/>
                    </a:lnTo>
                    <a:lnTo>
                      <a:pt x="1432" y="1432"/>
                    </a:lnTo>
                    <a:lnTo>
                      <a:pt x="1478" y="1384"/>
                    </a:lnTo>
                    <a:lnTo>
                      <a:pt x="1517" y="1332"/>
                    </a:lnTo>
                    <a:lnTo>
                      <a:pt x="1551" y="1278"/>
                    </a:lnTo>
                    <a:lnTo>
                      <a:pt x="1580" y="1221"/>
                    </a:lnTo>
                    <a:lnTo>
                      <a:pt x="1604" y="1163"/>
                    </a:lnTo>
                    <a:lnTo>
                      <a:pt x="1623" y="1102"/>
                    </a:lnTo>
                    <a:lnTo>
                      <a:pt x="1635" y="1041"/>
                    </a:lnTo>
                    <a:lnTo>
                      <a:pt x="1644" y="979"/>
                    </a:lnTo>
                    <a:lnTo>
                      <a:pt x="1646" y="917"/>
                    </a:lnTo>
                    <a:lnTo>
                      <a:pt x="1644" y="855"/>
                    </a:lnTo>
                    <a:lnTo>
                      <a:pt x="1635" y="793"/>
                    </a:lnTo>
                    <a:lnTo>
                      <a:pt x="1623" y="732"/>
                    </a:lnTo>
                    <a:lnTo>
                      <a:pt x="1604" y="671"/>
                    </a:lnTo>
                    <a:lnTo>
                      <a:pt x="1580" y="614"/>
                    </a:lnTo>
                    <a:lnTo>
                      <a:pt x="1551" y="556"/>
                    </a:lnTo>
                    <a:lnTo>
                      <a:pt x="1517" y="502"/>
                    </a:lnTo>
                    <a:lnTo>
                      <a:pt x="1478" y="450"/>
                    </a:lnTo>
                    <a:lnTo>
                      <a:pt x="1432" y="402"/>
                    </a:lnTo>
                    <a:lnTo>
                      <a:pt x="1384" y="356"/>
                    </a:lnTo>
                    <a:lnTo>
                      <a:pt x="1332" y="317"/>
                    </a:lnTo>
                    <a:lnTo>
                      <a:pt x="1278" y="283"/>
                    </a:lnTo>
                    <a:lnTo>
                      <a:pt x="1220" y="254"/>
                    </a:lnTo>
                    <a:lnTo>
                      <a:pt x="1161" y="230"/>
                    </a:lnTo>
                    <a:lnTo>
                      <a:pt x="1102" y="211"/>
                    </a:lnTo>
                    <a:lnTo>
                      <a:pt x="1041" y="199"/>
                    </a:lnTo>
                    <a:lnTo>
                      <a:pt x="979" y="190"/>
                    </a:lnTo>
                    <a:lnTo>
                      <a:pt x="917" y="188"/>
                    </a:lnTo>
                    <a:close/>
                    <a:moveTo>
                      <a:pt x="917" y="0"/>
                    </a:moveTo>
                    <a:lnTo>
                      <a:pt x="988" y="3"/>
                    </a:lnTo>
                    <a:lnTo>
                      <a:pt x="1058" y="11"/>
                    </a:lnTo>
                    <a:lnTo>
                      <a:pt x="1127" y="24"/>
                    </a:lnTo>
                    <a:lnTo>
                      <a:pt x="1195" y="43"/>
                    </a:lnTo>
                    <a:lnTo>
                      <a:pt x="1262" y="68"/>
                    </a:lnTo>
                    <a:lnTo>
                      <a:pt x="1327" y="97"/>
                    </a:lnTo>
                    <a:lnTo>
                      <a:pt x="1390" y="132"/>
                    </a:lnTo>
                    <a:lnTo>
                      <a:pt x="1452" y="173"/>
                    </a:lnTo>
                    <a:lnTo>
                      <a:pt x="1510" y="218"/>
                    </a:lnTo>
                    <a:lnTo>
                      <a:pt x="1565" y="269"/>
                    </a:lnTo>
                    <a:lnTo>
                      <a:pt x="1616" y="324"/>
                    </a:lnTo>
                    <a:lnTo>
                      <a:pt x="1661" y="382"/>
                    </a:lnTo>
                    <a:lnTo>
                      <a:pt x="1702" y="444"/>
                    </a:lnTo>
                    <a:lnTo>
                      <a:pt x="1737" y="507"/>
                    </a:lnTo>
                    <a:lnTo>
                      <a:pt x="1767" y="572"/>
                    </a:lnTo>
                    <a:lnTo>
                      <a:pt x="1791" y="639"/>
                    </a:lnTo>
                    <a:lnTo>
                      <a:pt x="1810" y="707"/>
                    </a:lnTo>
                    <a:lnTo>
                      <a:pt x="1823" y="776"/>
                    </a:lnTo>
                    <a:lnTo>
                      <a:pt x="1831" y="846"/>
                    </a:lnTo>
                    <a:lnTo>
                      <a:pt x="1834" y="917"/>
                    </a:lnTo>
                    <a:lnTo>
                      <a:pt x="1831" y="988"/>
                    </a:lnTo>
                    <a:lnTo>
                      <a:pt x="1823" y="1057"/>
                    </a:lnTo>
                    <a:lnTo>
                      <a:pt x="1810" y="1127"/>
                    </a:lnTo>
                    <a:lnTo>
                      <a:pt x="1791" y="1196"/>
                    </a:lnTo>
                    <a:lnTo>
                      <a:pt x="1767" y="1262"/>
                    </a:lnTo>
                    <a:lnTo>
                      <a:pt x="1737" y="1327"/>
                    </a:lnTo>
                    <a:lnTo>
                      <a:pt x="1702" y="1391"/>
                    </a:lnTo>
                    <a:lnTo>
                      <a:pt x="1661" y="1452"/>
                    </a:lnTo>
                    <a:lnTo>
                      <a:pt x="1616" y="1510"/>
                    </a:lnTo>
                    <a:lnTo>
                      <a:pt x="1565" y="1565"/>
                    </a:lnTo>
                    <a:lnTo>
                      <a:pt x="1565" y="1565"/>
                    </a:lnTo>
                    <a:lnTo>
                      <a:pt x="1510" y="1616"/>
                    </a:lnTo>
                    <a:lnTo>
                      <a:pt x="1452" y="1662"/>
                    </a:lnTo>
                    <a:lnTo>
                      <a:pt x="1390" y="1702"/>
                    </a:lnTo>
                    <a:lnTo>
                      <a:pt x="1327" y="1738"/>
                    </a:lnTo>
                    <a:lnTo>
                      <a:pt x="1262" y="1766"/>
                    </a:lnTo>
                    <a:lnTo>
                      <a:pt x="1195" y="1791"/>
                    </a:lnTo>
                    <a:lnTo>
                      <a:pt x="1127" y="1810"/>
                    </a:lnTo>
                    <a:lnTo>
                      <a:pt x="1058" y="1823"/>
                    </a:lnTo>
                    <a:lnTo>
                      <a:pt x="988" y="1831"/>
                    </a:lnTo>
                    <a:lnTo>
                      <a:pt x="917" y="1834"/>
                    </a:lnTo>
                    <a:lnTo>
                      <a:pt x="846" y="1831"/>
                    </a:lnTo>
                    <a:lnTo>
                      <a:pt x="777" y="1823"/>
                    </a:lnTo>
                    <a:lnTo>
                      <a:pt x="707" y="1810"/>
                    </a:lnTo>
                    <a:lnTo>
                      <a:pt x="638" y="1791"/>
                    </a:lnTo>
                    <a:lnTo>
                      <a:pt x="572" y="1766"/>
                    </a:lnTo>
                    <a:lnTo>
                      <a:pt x="507" y="1738"/>
                    </a:lnTo>
                    <a:lnTo>
                      <a:pt x="443" y="1702"/>
                    </a:lnTo>
                    <a:lnTo>
                      <a:pt x="382" y="1662"/>
                    </a:lnTo>
                    <a:lnTo>
                      <a:pt x="324" y="1616"/>
                    </a:lnTo>
                    <a:lnTo>
                      <a:pt x="269" y="1565"/>
                    </a:lnTo>
                    <a:lnTo>
                      <a:pt x="218" y="1510"/>
                    </a:lnTo>
                    <a:lnTo>
                      <a:pt x="172" y="1452"/>
                    </a:lnTo>
                    <a:lnTo>
                      <a:pt x="132" y="1391"/>
                    </a:lnTo>
                    <a:lnTo>
                      <a:pt x="96" y="1327"/>
                    </a:lnTo>
                    <a:lnTo>
                      <a:pt x="68" y="1262"/>
                    </a:lnTo>
                    <a:lnTo>
                      <a:pt x="43" y="1196"/>
                    </a:lnTo>
                    <a:lnTo>
                      <a:pt x="24" y="1127"/>
                    </a:lnTo>
                    <a:lnTo>
                      <a:pt x="11" y="1057"/>
                    </a:lnTo>
                    <a:lnTo>
                      <a:pt x="3" y="988"/>
                    </a:lnTo>
                    <a:lnTo>
                      <a:pt x="0" y="917"/>
                    </a:lnTo>
                    <a:lnTo>
                      <a:pt x="3" y="846"/>
                    </a:lnTo>
                    <a:lnTo>
                      <a:pt x="11" y="776"/>
                    </a:lnTo>
                    <a:lnTo>
                      <a:pt x="24" y="707"/>
                    </a:lnTo>
                    <a:lnTo>
                      <a:pt x="43" y="639"/>
                    </a:lnTo>
                    <a:lnTo>
                      <a:pt x="68" y="572"/>
                    </a:lnTo>
                    <a:lnTo>
                      <a:pt x="96" y="507"/>
                    </a:lnTo>
                    <a:lnTo>
                      <a:pt x="132" y="444"/>
                    </a:lnTo>
                    <a:lnTo>
                      <a:pt x="172" y="382"/>
                    </a:lnTo>
                    <a:lnTo>
                      <a:pt x="218" y="324"/>
                    </a:lnTo>
                    <a:lnTo>
                      <a:pt x="269" y="269"/>
                    </a:lnTo>
                    <a:lnTo>
                      <a:pt x="324" y="218"/>
                    </a:lnTo>
                    <a:lnTo>
                      <a:pt x="382" y="173"/>
                    </a:lnTo>
                    <a:lnTo>
                      <a:pt x="443" y="132"/>
                    </a:lnTo>
                    <a:lnTo>
                      <a:pt x="507" y="97"/>
                    </a:lnTo>
                    <a:lnTo>
                      <a:pt x="572" y="68"/>
                    </a:lnTo>
                    <a:lnTo>
                      <a:pt x="638" y="43"/>
                    </a:lnTo>
                    <a:lnTo>
                      <a:pt x="707" y="24"/>
                    </a:lnTo>
                    <a:lnTo>
                      <a:pt x="777" y="11"/>
                    </a:lnTo>
                    <a:lnTo>
                      <a:pt x="846" y="3"/>
                    </a:lnTo>
                    <a:lnTo>
                      <a:pt x="917"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6" name="Freeform 100"/>
              <p:cNvSpPr/>
              <p:nvPr/>
            </p:nvSpPr>
            <p:spPr bwMode="auto">
              <a:xfrm>
                <a:off x="6951613" y="2662013"/>
                <a:ext cx="143420" cy="57368"/>
              </a:xfrm>
              <a:custGeom>
                <a:avLst/>
                <a:gdLst>
                  <a:gd name="T0" fmla="*/ 352 w 753"/>
                  <a:gd name="T1" fmla="*/ 0 h 304"/>
                  <a:gd name="T2" fmla="*/ 402 w 753"/>
                  <a:gd name="T3" fmla="*/ 0 h 304"/>
                  <a:gd name="T4" fmla="*/ 452 w 753"/>
                  <a:gd name="T5" fmla="*/ 4 h 304"/>
                  <a:gd name="T6" fmla="*/ 502 w 753"/>
                  <a:gd name="T7" fmla="*/ 15 h 304"/>
                  <a:gd name="T8" fmla="*/ 551 w 753"/>
                  <a:gd name="T9" fmla="*/ 31 h 304"/>
                  <a:gd name="T10" fmla="*/ 598 w 753"/>
                  <a:gd name="T11" fmla="*/ 51 h 304"/>
                  <a:gd name="T12" fmla="*/ 644 w 753"/>
                  <a:gd name="T13" fmla="*/ 77 h 304"/>
                  <a:gd name="T14" fmla="*/ 687 w 753"/>
                  <a:gd name="T15" fmla="*/ 107 h 304"/>
                  <a:gd name="T16" fmla="*/ 727 w 753"/>
                  <a:gd name="T17" fmla="*/ 143 h 304"/>
                  <a:gd name="T18" fmla="*/ 740 w 753"/>
                  <a:gd name="T19" fmla="*/ 160 h 304"/>
                  <a:gd name="T20" fmla="*/ 749 w 753"/>
                  <a:gd name="T21" fmla="*/ 179 h 304"/>
                  <a:gd name="T22" fmla="*/ 753 w 753"/>
                  <a:gd name="T23" fmla="*/ 200 h 304"/>
                  <a:gd name="T24" fmla="*/ 753 w 753"/>
                  <a:gd name="T25" fmla="*/ 220 h 304"/>
                  <a:gd name="T26" fmla="*/ 749 w 753"/>
                  <a:gd name="T27" fmla="*/ 241 h 304"/>
                  <a:gd name="T28" fmla="*/ 740 w 753"/>
                  <a:gd name="T29" fmla="*/ 260 h 304"/>
                  <a:gd name="T30" fmla="*/ 727 w 753"/>
                  <a:gd name="T31" fmla="*/ 276 h 304"/>
                  <a:gd name="T32" fmla="*/ 712 w 753"/>
                  <a:gd name="T33" fmla="*/ 288 h 304"/>
                  <a:gd name="T34" fmla="*/ 696 w 753"/>
                  <a:gd name="T35" fmla="*/ 297 h 304"/>
                  <a:gd name="T36" fmla="*/ 678 w 753"/>
                  <a:gd name="T37" fmla="*/ 302 h 304"/>
                  <a:gd name="T38" fmla="*/ 660 w 753"/>
                  <a:gd name="T39" fmla="*/ 304 h 304"/>
                  <a:gd name="T40" fmla="*/ 643 w 753"/>
                  <a:gd name="T41" fmla="*/ 302 h 304"/>
                  <a:gd name="T42" fmla="*/ 625 w 753"/>
                  <a:gd name="T43" fmla="*/ 297 h 304"/>
                  <a:gd name="T44" fmla="*/ 608 w 753"/>
                  <a:gd name="T45" fmla="*/ 288 h 304"/>
                  <a:gd name="T46" fmla="*/ 594 w 753"/>
                  <a:gd name="T47" fmla="*/ 276 h 304"/>
                  <a:gd name="T48" fmla="*/ 563 w 753"/>
                  <a:gd name="T49" fmla="*/ 249 h 304"/>
                  <a:gd name="T50" fmla="*/ 529 w 753"/>
                  <a:gd name="T51" fmla="*/ 226 h 304"/>
                  <a:gd name="T52" fmla="*/ 492 w 753"/>
                  <a:gd name="T53" fmla="*/ 209 h 304"/>
                  <a:gd name="T54" fmla="*/ 454 w 753"/>
                  <a:gd name="T55" fmla="*/ 197 h 304"/>
                  <a:gd name="T56" fmla="*/ 416 w 753"/>
                  <a:gd name="T57" fmla="*/ 189 h 304"/>
                  <a:gd name="T58" fmla="*/ 377 w 753"/>
                  <a:gd name="T59" fmla="*/ 187 h 304"/>
                  <a:gd name="T60" fmla="*/ 337 w 753"/>
                  <a:gd name="T61" fmla="*/ 189 h 304"/>
                  <a:gd name="T62" fmla="*/ 300 w 753"/>
                  <a:gd name="T63" fmla="*/ 197 h 304"/>
                  <a:gd name="T64" fmla="*/ 262 w 753"/>
                  <a:gd name="T65" fmla="*/ 209 h 304"/>
                  <a:gd name="T66" fmla="*/ 226 w 753"/>
                  <a:gd name="T67" fmla="*/ 226 h 304"/>
                  <a:gd name="T68" fmla="*/ 191 w 753"/>
                  <a:gd name="T69" fmla="*/ 249 h 304"/>
                  <a:gd name="T70" fmla="*/ 160 w 753"/>
                  <a:gd name="T71" fmla="*/ 276 h 304"/>
                  <a:gd name="T72" fmla="*/ 144 w 753"/>
                  <a:gd name="T73" fmla="*/ 289 h 304"/>
                  <a:gd name="T74" fmla="*/ 124 w 753"/>
                  <a:gd name="T75" fmla="*/ 298 h 304"/>
                  <a:gd name="T76" fmla="*/ 104 w 753"/>
                  <a:gd name="T77" fmla="*/ 303 h 304"/>
                  <a:gd name="T78" fmla="*/ 84 w 753"/>
                  <a:gd name="T79" fmla="*/ 303 h 304"/>
                  <a:gd name="T80" fmla="*/ 63 w 753"/>
                  <a:gd name="T81" fmla="*/ 298 h 304"/>
                  <a:gd name="T82" fmla="*/ 44 w 753"/>
                  <a:gd name="T83" fmla="*/ 289 h 304"/>
                  <a:gd name="T84" fmla="*/ 28 w 753"/>
                  <a:gd name="T85" fmla="*/ 276 h 304"/>
                  <a:gd name="T86" fmla="*/ 14 w 753"/>
                  <a:gd name="T87" fmla="*/ 260 h 304"/>
                  <a:gd name="T88" fmla="*/ 4 w 753"/>
                  <a:gd name="T89" fmla="*/ 241 h 304"/>
                  <a:gd name="T90" fmla="*/ 0 w 753"/>
                  <a:gd name="T91" fmla="*/ 220 h 304"/>
                  <a:gd name="T92" fmla="*/ 0 w 753"/>
                  <a:gd name="T93" fmla="*/ 200 h 304"/>
                  <a:gd name="T94" fmla="*/ 4 w 753"/>
                  <a:gd name="T95" fmla="*/ 179 h 304"/>
                  <a:gd name="T96" fmla="*/ 14 w 753"/>
                  <a:gd name="T97" fmla="*/ 160 h 304"/>
                  <a:gd name="T98" fmla="*/ 28 w 753"/>
                  <a:gd name="T99" fmla="*/ 143 h 304"/>
                  <a:gd name="T100" fmla="*/ 67 w 753"/>
                  <a:gd name="T101" fmla="*/ 107 h 304"/>
                  <a:gd name="T102" fmla="*/ 110 w 753"/>
                  <a:gd name="T103" fmla="*/ 77 h 304"/>
                  <a:gd name="T104" fmla="*/ 156 w 753"/>
                  <a:gd name="T105" fmla="*/ 51 h 304"/>
                  <a:gd name="T106" fmla="*/ 202 w 753"/>
                  <a:gd name="T107" fmla="*/ 31 h 304"/>
                  <a:gd name="T108" fmla="*/ 251 w 753"/>
                  <a:gd name="T109" fmla="*/ 15 h 304"/>
                  <a:gd name="T110" fmla="*/ 301 w 753"/>
                  <a:gd name="T111" fmla="*/ 4 h 304"/>
                  <a:gd name="T112" fmla="*/ 352 w 753"/>
                  <a:gd name="T11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53" h="304">
                    <a:moveTo>
                      <a:pt x="352" y="0"/>
                    </a:moveTo>
                    <a:lnTo>
                      <a:pt x="402" y="0"/>
                    </a:lnTo>
                    <a:lnTo>
                      <a:pt x="452" y="4"/>
                    </a:lnTo>
                    <a:lnTo>
                      <a:pt x="502" y="15"/>
                    </a:lnTo>
                    <a:lnTo>
                      <a:pt x="551" y="31"/>
                    </a:lnTo>
                    <a:lnTo>
                      <a:pt x="598" y="51"/>
                    </a:lnTo>
                    <a:lnTo>
                      <a:pt x="644" y="77"/>
                    </a:lnTo>
                    <a:lnTo>
                      <a:pt x="687" y="107"/>
                    </a:lnTo>
                    <a:lnTo>
                      <a:pt x="727" y="143"/>
                    </a:lnTo>
                    <a:lnTo>
                      <a:pt x="740" y="160"/>
                    </a:lnTo>
                    <a:lnTo>
                      <a:pt x="749" y="179"/>
                    </a:lnTo>
                    <a:lnTo>
                      <a:pt x="753" y="200"/>
                    </a:lnTo>
                    <a:lnTo>
                      <a:pt x="753" y="220"/>
                    </a:lnTo>
                    <a:lnTo>
                      <a:pt x="749" y="241"/>
                    </a:lnTo>
                    <a:lnTo>
                      <a:pt x="740" y="260"/>
                    </a:lnTo>
                    <a:lnTo>
                      <a:pt x="727" y="276"/>
                    </a:lnTo>
                    <a:lnTo>
                      <a:pt x="712" y="288"/>
                    </a:lnTo>
                    <a:lnTo>
                      <a:pt x="696" y="297"/>
                    </a:lnTo>
                    <a:lnTo>
                      <a:pt x="678" y="302"/>
                    </a:lnTo>
                    <a:lnTo>
                      <a:pt x="660" y="304"/>
                    </a:lnTo>
                    <a:lnTo>
                      <a:pt x="643" y="302"/>
                    </a:lnTo>
                    <a:lnTo>
                      <a:pt x="625" y="297"/>
                    </a:lnTo>
                    <a:lnTo>
                      <a:pt x="608" y="288"/>
                    </a:lnTo>
                    <a:lnTo>
                      <a:pt x="594" y="276"/>
                    </a:lnTo>
                    <a:lnTo>
                      <a:pt x="563" y="249"/>
                    </a:lnTo>
                    <a:lnTo>
                      <a:pt x="529" y="226"/>
                    </a:lnTo>
                    <a:lnTo>
                      <a:pt x="492" y="209"/>
                    </a:lnTo>
                    <a:lnTo>
                      <a:pt x="454" y="197"/>
                    </a:lnTo>
                    <a:lnTo>
                      <a:pt x="416" y="189"/>
                    </a:lnTo>
                    <a:lnTo>
                      <a:pt x="377" y="187"/>
                    </a:lnTo>
                    <a:lnTo>
                      <a:pt x="337" y="189"/>
                    </a:lnTo>
                    <a:lnTo>
                      <a:pt x="300" y="197"/>
                    </a:lnTo>
                    <a:lnTo>
                      <a:pt x="262" y="209"/>
                    </a:lnTo>
                    <a:lnTo>
                      <a:pt x="226" y="226"/>
                    </a:lnTo>
                    <a:lnTo>
                      <a:pt x="191" y="249"/>
                    </a:lnTo>
                    <a:lnTo>
                      <a:pt x="160" y="276"/>
                    </a:lnTo>
                    <a:lnTo>
                      <a:pt x="144" y="289"/>
                    </a:lnTo>
                    <a:lnTo>
                      <a:pt x="124" y="298"/>
                    </a:lnTo>
                    <a:lnTo>
                      <a:pt x="104" y="303"/>
                    </a:lnTo>
                    <a:lnTo>
                      <a:pt x="84" y="303"/>
                    </a:lnTo>
                    <a:lnTo>
                      <a:pt x="63" y="298"/>
                    </a:lnTo>
                    <a:lnTo>
                      <a:pt x="44" y="289"/>
                    </a:lnTo>
                    <a:lnTo>
                      <a:pt x="28" y="276"/>
                    </a:lnTo>
                    <a:lnTo>
                      <a:pt x="14" y="260"/>
                    </a:lnTo>
                    <a:lnTo>
                      <a:pt x="4" y="241"/>
                    </a:lnTo>
                    <a:lnTo>
                      <a:pt x="0" y="220"/>
                    </a:lnTo>
                    <a:lnTo>
                      <a:pt x="0" y="200"/>
                    </a:lnTo>
                    <a:lnTo>
                      <a:pt x="4" y="179"/>
                    </a:lnTo>
                    <a:lnTo>
                      <a:pt x="14" y="160"/>
                    </a:lnTo>
                    <a:lnTo>
                      <a:pt x="28" y="143"/>
                    </a:lnTo>
                    <a:lnTo>
                      <a:pt x="67" y="107"/>
                    </a:lnTo>
                    <a:lnTo>
                      <a:pt x="110" y="77"/>
                    </a:lnTo>
                    <a:lnTo>
                      <a:pt x="156" y="51"/>
                    </a:lnTo>
                    <a:lnTo>
                      <a:pt x="202" y="31"/>
                    </a:lnTo>
                    <a:lnTo>
                      <a:pt x="251" y="15"/>
                    </a:lnTo>
                    <a:lnTo>
                      <a:pt x="301" y="4"/>
                    </a:lnTo>
                    <a:lnTo>
                      <a:pt x="352"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grpSp>
        <p:nvGrpSpPr>
          <p:cNvPr id="19" name="组合 18"/>
          <p:cNvGrpSpPr/>
          <p:nvPr/>
        </p:nvGrpSpPr>
        <p:grpSpPr>
          <a:xfrm>
            <a:off x="951603" y="2074768"/>
            <a:ext cx="2809873" cy="3281729"/>
            <a:chOff x="951603" y="2074768"/>
            <a:chExt cx="2809873" cy="3281729"/>
          </a:xfrm>
        </p:grpSpPr>
        <p:sp>
          <p:nvSpPr>
            <p:cNvPr id="20" name="任意多边形: 形状 19"/>
            <p:cNvSpPr/>
            <p:nvPr/>
          </p:nvSpPr>
          <p:spPr>
            <a:xfrm rot="5400000">
              <a:off x="726812" y="2321833"/>
              <a:ext cx="3259455" cy="2809873"/>
            </a:xfrm>
            <a:custGeom>
              <a:avLst/>
              <a:gdLst>
                <a:gd name="connsiteX0" fmla="*/ 0 w 3259455"/>
                <a:gd name="connsiteY0" fmla="*/ 1404937 h 2809873"/>
                <a:gd name="connsiteX1" fmla="*/ 702469 w 3259455"/>
                <a:gd name="connsiteY1" fmla="*/ 0 h 2809873"/>
                <a:gd name="connsiteX2" fmla="*/ 2556986 w 3259455"/>
                <a:gd name="connsiteY2" fmla="*/ 0 h 2809873"/>
                <a:gd name="connsiteX3" fmla="*/ 3259455 w 3259455"/>
                <a:gd name="connsiteY3" fmla="*/ 1404937 h 2809873"/>
                <a:gd name="connsiteX4" fmla="*/ 2556986 w 3259455"/>
                <a:gd name="connsiteY4" fmla="*/ 2809873 h 2809873"/>
                <a:gd name="connsiteX5" fmla="*/ 702469 w 3259455"/>
                <a:gd name="connsiteY5" fmla="*/ 2809873 h 2809873"/>
                <a:gd name="connsiteX6" fmla="*/ 584359 w 3259455"/>
                <a:gd name="connsiteY6" fmla="*/ 2573654 h 2809873"/>
                <a:gd name="connsiteX7" fmla="*/ 2127066 w 3259455"/>
                <a:gd name="connsiteY7" fmla="*/ 2573654 h 2809873"/>
                <a:gd name="connsiteX8" fmla="*/ 2711425 w 3259455"/>
                <a:gd name="connsiteY8" fmla="*/ 1404938 h 2809873"/>
                <a:gd name="connsiteX9" fmla="*/ 2127066 w 3259455"/>
                <a:gd name="connsiteY9" fmla="*/ 236221 h 2809873"/>
                <a:gd name="connsiteX10" fmla="*/ 584359 w 3259455"/>
                <a:gd name="connsiteY10" fmla="*/ 236221 h 2809873"/>
                <a:gd name="connsiteX11" fmla="*/ 0 w 3259455"/>
                <a:gd name="connsiteY11" fmla="*/ 1404938 h 2809873"/>
                <a:gd name="connsiteX12" fmla="*/ 0 w 3259455"/>
                <a:gd name="connsiteY12" fmla="*/ 1404938 h 2809873"/>
                <a:gd name="connsiteX13" fmla="*/ 0 w 3259455"/>
                <a:gd name="connsiteY13" fmla="*/ 1404938 h 2809873"/>
                <a:gd name="connsiteX14" fmla="*/ 584359 w 3259455"/>
                <a:gd name="connsiteY14" fmla="*/ 2573654 h 2809873"/>
                <a:gd name="connsiteX15" fmla="*/ 584359 w 3259455"/>
                <a:gd name="connsiteY15" fmla="*/ 2573654 h 2809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9455" h="2809873">
                  <a:moveTo>
                    <a:pt x="0" y="1404937"/>
                  </a:moveTo>
                  <a:lnTo>
                    <a:pt x="702469" y="0"/>
                  </a:lnTo>
                  <a:lnTo>
                    <a:pt x="2556986" y="0"/>
                  </a:lnTo>
                  <a:lnTo>
                    <a:pt x="3259455" y="1404937"/>
                  </a:lnTo>
                  <a:lnTo>
                    <a:pt x="2556986" y="2809873"/>
                  </a:lnTo>
                  <a:lnTo>
                    <a:pt x="702469" y="2809873"/>
                  </a:lnTo>
                  <a:lnTo>
                    <a:pt x="584359" y="2573654"/>
                  </a:lnTo>
                  <a:lnTo>
                    <a:pt x="2127066" y="2573654"/>
                  </a:lnTo>
                  <a:lnTo>
                    <a:pt x="2711425" y="1404938"/>
                  </a:lnTo>
                  <a:lnTo>
                    <a:pt x="2127066" y="236221"/>
                  </a:lnTo>
                  <a:lnTo>
                    <a:pt x="584359" y="236221"/>
                  </a:lnTo>
                  <a:lnTo>
                    <a:pt x="0" y="1404938"/>
                  </a:lnTo>
                  <a:close/>
                  <a:moveTo>
                    <a:pt x="0" y="1404938"/>
                  </a:moveTo>
                  <a:lnTo>
                    <a:pt x="0" y="1404938"/>
                  </a:lnTo>
                  <a:lnTo>
                    <a:pt x="584359" y="2573654"/>
                  </a:lnTo>
                  <a:lnTo>
                    <a:pt x="584359" y="25736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1" name="组合 20"/>
            <p:cNvGrpSpPr/>
            <p:nvPr/>
          </p:nvGrpSpPr>
          <p:grpSpPr>
            <a:xfrm>
              <a:off x="1564785" y="2896564"/>
              <a:ext cx="1583511" cy="1337071"/>
              <a:chOff x="7944757" y="2698106"/>
              <a:chExt cx="2243344" cy="993228"/>
            </a:xfrm>
          </p:grpSpPr>
          <p:sp>
            <p:nvSpPr>
              <p:cNvPr id="27" name="TextBox 41"/>
              <p:cNvSpPr txBox="1"/>
              <p:nvPr/>
            </p:nvSpPr>
            <p:spPr>
              <a:xfrm>
                <a:off x="8050723" y="2698106"/>
                <a:ext cx="2031411" cy="409664"/>
              </a:xfrm>
              <a:prstGeom prst="rect">
                <a:avLst/>
              </a:prstGeom>
              <a:noFill/>
            </p:spPr>
            <p:txBody>
              <a:bodyPr wrap="square" lIns="0" tIns="0" rIns="0" bIns="0" rtlCol="0" anchor="t">
                <a:spAutoFit/>
              </a:bodyPr>
              <a:lstStyle/>
              <a:p>
                <a:pPr algn="ctr">
                  <a:lnSpc>
                    <a:spcPct val="120000"/>
                  </a:lnSpc>
                </a:pPr>
                <a:r>
                  <a:rPr lang="zh-CN" altLang="en-US" sz="2400" dirty="0">
                    <a:solidFill>
                      <a:schemeClr val="tx1">
                        <a:lumMod val="75000"/>
                        <a:lumOff val="25000"/>
                      </a:schemeClr>
                    </a:solidFill>
                    <a:latin typeface="+mj-ea"/>
                    <a:ea typeface="+mj-ea"/>
                  </a:rPr>
                  <a:t>输入标题</a:t>
                </a:r>
                <a:endParaRPr lang="zh-CN" altLang="en-US" sz="2400" dirty="0">
                  <a:solidFill>
                    <a:schemeClr val="tx1">
                      <a:lumMod val="75000"/>
                      <a:lumOff val="25000"/>
                    </a:schemeClr>
                  </a:solidFill>
                  <a:latin typeface="+mj-ea"/>
                  <a:ea typeface="+mj-ea"/>
                </a:endParaRPr>
              </a:p>
            </p:txBody>
          </p:sp>
          <p:sp>
            <p:nvSpPr>
              <p:cNvPr id="28" name="TextBox 88"/>
              <p:cNvSpPr txBox="1"/>
              <p:nvPr/>
            </p:nvSpPr>
            <p:spPr>
              <a:xfrm>
                <a:off x="7944757" y="3075781"/>
                <a:ext cx="2243344" cy="615553"/>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nvGrpSpPr>
            <p:cNvPr id="22" name="组合 21"/>
            <p:cNvGrpSpPr/>
            <p:nvPr/>
          </p:nvGrpSpPr>
          <p:grpSpPr>
            <a:xfrm>
              <a:off x="2028323" y="2074768"/>
              <a:ext cx="656434" cy="585109"/>
              <a:chOff x="4923927" y="4266760"/>
              <a:chExt cx="656434" cy="585109"/>
            </a:xfrm>
          </p:grpSpPr>
          <p:sp>
            <p:nvSpPr>
              <p:cNvPr id="23" name="Google Shape;1769;p41"/>
              <p:cNvSpPr/>
              <p:nvPr/>
            </p:nvSpPr>
            <p:spPr>
              <a:xfrm rot="5400000">
                <a:off x="4959589" y="4231098"/>
                <a:ext cx="585109" cy="656434"/>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accent2"/>
              </a:solidFill>
              <a:ln>
                <a:noFill/>
              </a:ln>
            </p:spPr>
            <p:txBody>
              <a:bodyPr spcFirstLastPara="1" wrap="square" lIns="121900" tIns="121900" rIns="121900" bIns="121900" anchor="ctr" anchorCtr="0">
                <a:noAutofit/>
              </a:bodyPr>
              <a:lstStyle/>
              <a:p>
                <a:pPr defTabSz="1219200">
                  <a:buClr>
                    <a:srgbClr val="000000"/>
                  </a:buClr>
                </a:pPr>
                <a:endParaRPr sz="1865" kern="0" dirty="0">
                  <a:solidFill>
                    <a:srgbClr val="000000"/>
                  </a:solidFill>
                  <a:latin typeface="Arial" panose="020B0604020202020204"/>
                  <a:cs typeface="Arial" panose="020B0604020202020204"/>
                  <a:sym typeface="Arial" panose="020B0604020202020204"/>
                </a:endParaRPr>
              </a:p>
            </p:txBody>
          </p:sp>
          <p:sp>
            <p:nvSpPr>
              <p:cNvPr id="24" name="Google Shape;1770;p41"/>
              <p:cNvSpPr/>
              <p:nvPr/>
            </p:nvSpPr>
            <p:spPr>
              <a:xfrm rot="5400000">
                <a:off x="4997948" y="4538985"/>
                <a:ext cx="273785" cy="40659"/>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accent2"/>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25" name="Google Shape;1771;p41"/>
              <p:cNvSpPr/>
              <p:nvPr/>
            </p:nvSpPr>
            <p:spPr>
              <a:xfrm rot="5400000">
                <a:off x="4921165" y="4539880"/>
                <a:ext cx="273785" cy="38867"/>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accent2"/>
              </a:solidFill>
              <a:ln>
                <a:noFill/>
              </a:ln>
            </p:spPr>
            <p:txBody>
              <a:bodyPr spcFirstLastPara="1" wrap="square" lIns="121900" tIns="121900" rIns="121900" bIns="121900" anchor="ctr" anchorCtr="0">
                <a:noAutofit/>
              </a:bodyPr>
              <a:lstStyle/>
              <a:p>
                <a:pPr defTabSz="1219200">
                  <a:buClr>
                    <a:srgbClr val="000000"/>
                  </a:buClr>
                </a:pPr>
                <a:endParaRPr sz="1865" kern="0">
                  <a:solidFill>
                    <a:srgbClr val="000000"/>
                  </a:solidFill>
                  <a:latin typeface="Arial" panose="020B0604020202020204"/>
                  <a:cs typeface="Arial" panose="020B0604020202020204"/>
                  <a:sym typeface="Arial" panose="020B0604020202020204"/>
                </a:endParaRPr>
              </a:p>
            </p:txBody>
          </p:sp>
          <p:sp>
            <p:nvSpPr>
              <p:cNvPr id="26" name="Google Shape;1772;p41"/>
              <p:cNvSpPr/>
              <p:nvPr/>
            </p:nvSpPr>
            <p:spPr>
              <a:xfrm rot="5400000">
                <a:off x="5158834" y="4432289"/>
                <a:ext cx="348976" cy="261208"/>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accent2"/>
              </a:solidFill>
              <a:ln>
                <a:noFill/>
              </a:ln>
            </p:spPr>
            <p:txBody>
              <a:bodyPr spcFirstLastPara="1" wrap="square" lIns="121900" tIns="121900" rIns="121900" bIns="121900" anchor="ctr" anchorCtr="0">
                <a:noAutofit/>
              </a:bodyPr>
              <a:lstStyle/>
              <a:p>
                <a:pPr defTabSz="1219200">
                  <a:buClr>
                    <a:srgbClr val="000000"/>
                  </a:buClr>
                </a:pPr>
                <a:endParaRPr sz="1865" kern="0" dirty="0">
                  <a:solidFill>
                    <a:srgbClr val="000000"/>
                  </a:solidFill>
                  <a:latin typeface="Arial" panose="020B0604020202020204"/>
                  <a:cs typeface="Arial" panose="020B0604020202020204"/>
                  <a:sym typeface="Arial" panose="020B0604020202020204"/>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创新之处</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828942" y="2874782"/>
            <a:ext cx="2025350" cy="3244393"/>
            <a:chOff x="3931574" y="2874782"/>
            <a:chExt cx="2025350" cy="3244393"/>
          </a:xfrm>
        </p:grpSpPr>
        <p:sp>
          <p:nvSpPr>
            <p:cNvPr id="5" name="Pentagon 25"/>
            <p:cNvSpPr/>
            <p:nvPr/>
          </p:nvSpPr>
          <p:spPr>
            <a:xfrm rot="5400000">
              <a:off x="3322052" y="3533652"/>
              <a:ext cx="3244393" cy="1926654"/>
            </a:xfrm>
            <a:prstGeom prst="homePlate">
              <a:avLst>
                <a:gd name="adj" fmla="val 286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6" name="Rectangle 26"/>
            <p:cNvSpPr/>
            <p:nvPr/>
          </p:nvSpPr>
          <p:spPr>
            <a:xfrm>
              <a:off x="3931574" y="2976588"/>
              <a:ext cx="2025350" cy="785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7" name="Freeform 66"/>
            <p:cNvSpPr>
              <a:spLocks noEditPoints="1"/>
            </p:cNvSpPr>
            <p:nvPr/>
          </p:nvSpPr>
          <p:spPr bwMode="auto">
            <a:xfrm>
              <a:off x="4735480" y="3161356"/>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 name="TextBox 41"/>
            <p:cNvSpPr txBox="1"/>
            <p:nvPr/>
          </p:nvSpPr>
          <p:spPr>
            <a:xfrm>
              <a:off x="4258340" y="4048839"/>
              <a:ext cx="1371819" cy="276999"/>
            </a:xfrm>
            <a:prstGeom prst="rect">
              <a:avLst/>
            </a:prstGeom>
            <a:noFill/>
          </p:spPr>
          <p:txBody>
            <a:bodyPr wrap="square" lIns="0" tIns="0" rIns="0" bIns="0" rtlCol="0" anchor="t">
              <a:spAutoFit/>
            </a:bodyPr>
            <a:lstStyle>
              <a:defPPr>
                <a:defRPr lang="zh-CN"/>
              </a:defPPr>
              <a:lvl1pPr algn="ctr" defTabSz="1375410">
                <a:defRPr>
                  <a:solidFill>
                    <a:schemeClr val="tx1">
                      <a:lumMod val="75000"/>
                      <a:lumOff val="25000"/>
                    </a:schemeClr>
                  </a:solidFill>
                  <a:latin typeface="+mj-ea"/>
                  <a:ea typeface="+mj-ea"/>
                </a:defRPr>
              </a:lvl1pPr>
            </a:lstStyle>
            <a:p>
              <a:r>
                <a:rPr lang="zh-CN" altLang="en-US" dirty="0"/>
                <a:t>单击输入标题</a:t>
              </a:r>
              <a:endParaRPr lang="zh-CN" altLang="en-US" dirty="0"/>
            </a:p>
          </p:txBody>
        </p:sp>
        <p:sp>
          <p:nvSpPr>
            <p:cNvPr id="9" name="TextBox 88"/>
            <p:cNvSpPr txBox="1"/>
            <p:nvPr/>
          </p:nvSpPr>
          <p:spPr>
            <a:xfrm>
              <a:off x="4151769" y="4544453"/>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10" name="直接连接符 9"/>
            <p:cNvCxnSpPr/>
            <p:nvPr/>
          </p:nvCxnSpPr>
          <p:spPr>
            <a:xfrm>
              <a:off x="4615240" y="4468678"/>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337708" y="1984829"/>
            <a:ext cx="2025350" cy="3244393"/>
            <a:chOff x="6389024" y="1984829"/>
            <a:chExt cx="2025350" cy="3244393"/>
          </a:xfrm>
        </p:grpSpPr>
        <p:sp>
          <p:nvSpPr>
            <p:cNvPr id="12" name="Pentagon 25"/>
            <p:cNvSpPr/>
            <p:nvPr/>
          </p:nvSpPr>
          <p:spPr>
            <a:xfrm rot="5400000">
              <a:off x="5779502" y="2643699"/>
              <a:ext cx="3244393" cy="1926654"/>
            </a:xfrm>
            <a:prstGeom prst="homePlate">
              <a:avLst>
                <a:gd name="adj" fmla="val 290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3" name="Rectangle 26"/>
            <p:cNvSpPr/>
            <p:nvPr/>
          </p:nvSpPr>
          <p:spPr>
            <a:xfrm>
              <a:off x="6389024" y="2086635"/>
              <a:ext cx="2025350" cy="785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4" name="Freeform 66"/>
            <p:cNvSpPr>
              <a:spLocks noEditPoints="1"/>
            </p:cNvSpPr>
            <p:nvPr/>
          </p:nvSpPr>
          <p:spPr bwMode="auto">
            <a:xfrm>
              <a:off x="7192930" y="2271403"/>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5" name="TextBox 41"/>
            <p:cNvSpPr txBox="1"/>
            <p:nvPr/>
          </p:nvSpPr>
          <p:spPr>
            <a:xfrm>
              <a:off x="6715790" y="3218272"/>
              <a:ext cx="1371819" cy="276999"/>
            </a:xfrm>
            <a:prstGeom prst="rect">
              <a:avLst/>
            </a:prstGeom>
            <a:noFill/>
          </p:spPr>
          <p:txBody>
            <a:bodyPr wrap="square" lIns="0" tIns="0" rIns="0" bIns="0" rtlCol="0" anchor="t">
              <a:spAutoFit/>
            </a:bodyPr>
            <a:lstStyle>
              <a:defPPr>
                <a:defRPr lang="zh-CN"/>
              </a:defPPr>
              <a:lvl1pPr algn="ctr" defTabSz="1375410">
                <a:defRPr>
                  <a:solidFill>
                    <a:schemeClr val="tx1">
                      <a:lumMod val="75000"/>
                      <a:lumOff val="25000"/>
                    </a:schemeClr>
                  </a:solidFill>
                  <a:latin typeface="+mj-ea"/>
                  <a:ea typeface="+mj-ea"/>
                </a:defRPr>
              </a:lvl1pPr>
            </a:lstStyle>
            <a:p>
              <a:r>
                <a:rPr lang="zh-CN" altLang="en-US" dirty="0"/>
                <a:t>单击输入标题</a:t>
              </a:r>
              <a:endParaRPr lang="zh-CN" altLang="en-US" dirty="0"/>
            </a:p>
          </p:txBody>
        </p:sp>
        <p:sp>
          <p:nvSpPr>
            <p:cNvPr id="16" name="TextBox 88"/>
            <p:cNvSpPr txBox="1"/>
            <p:nvPr/>
          </p:nvSpPr>
          <p:spPr>
            <a:xfrm>
              <a:off x="6609219" y="3713886"/>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17" name="直接连接符 16"/>
            <p:cNvCxnSpPr/>
            <p:nvPr/>
          </p:nvCxnSpPr>
          <p:spPr>
            <a:xfrm>
              <a:off x="7072690" y="3630244"/>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846474" y="2872206"/>
            <a:ext cx="2025350" cy="3244393"/>
            <a:chOff x="8846474" y="2872206"/>
            <a:chExt cx="2025350" cy="3244393"/>
          </a:xfrm>
        </p:grpSpPr>
        <p:sp>
          <p:nvSpPr>
            <p:cNvPr id="19" name="Pentagon 25"/>
            <p:cNvSpPr/>
            <p:nvPr/>
          </p:nvSpPr>
          <p:spPr>
            <a:xfrm rot="5400000">
              <a:off x="8236952" y="3531076"/>
              <a:ext cx="3244393" cy="1926654"/>
            </a:xfrm>
            <a:prstGeom prst="homePlate">
              <a:avLst>
                <a:gd name="adj" fmla="val 2864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0" name="Rectangle 26"/>
            <p:cNvSpPr/>
            <p:nvPr/>
          </p:nvSpPr>
          <p:spPr>
            <a:xfrm>
              <a:off x="8846474" y="2974012"/>
              <a:ext cx="2025350" cy="7855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1" name="Freeform 66"/>
            <p:cNvSpPr>
              <a:spLocks noEditPoints="1"/>
            </p:cNvSpPr>
            <p:nvPr/>
          </p:nvSpPr>
          <p:spPr bwMode="auto">
            <a:xfrm>
              <a:off x="9650380" y="3158780"/>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2" name="TextBox 41"/>
            <p:cNvSpPr txBox="1"/>
            <p:nvPr/>
          </p:nvSpPr>
          <p:spPr>
            <a:xfrm>
              <a:off x="9224251" y="4048839"/>
              <a:ext cx="1371819" cy="276999"/>
            </a:xfrm>
            <a:prstGeom prst="rect">
              <a:avLst/>
            </a:prstGeom>
            <a:noFill/>
          </p:spPr>
          <p:txBody>
            <a:bodyPr wrap="square" lIns="0" tIns="0" rIns="0" bIns="0" rtlCol="0" anchor="t">
              <a:spAutoFit/>
            </a:bodyPr>
            <a:lstStyle>
              <a:defPPr>
                <a:defRPr lang="zh-CN"/>
              </a:defPPr>
              <a:lvl1pPr algn="ctr" defTabSz="1375410">
                <a:defRPr>
                  <a:solidFill>
                    <a:schemeClr val="tx1">
                      <a:lumMod val="75000"/>
                      <a:lumOff val="25000"/>
                    </a:schemeClr>
                  </a:solidFill>
                  <a:latin typeface="+mj-ea"/>
                  <a:ea typeface="+mj-ea"/>
                </a:defRPr>
              </a:lvl1pPr>
            </a:lstStyle>
            <a:p>
              <a:r>
                <a:rPr lang="zh-CN" altLang="en-US" dirty="0"/>
                <a:t>单击输入标题</a:t>
              </a:r>
              <a:endParaRPr lang="zh-CN" altLang="en-US" dirty="0"/>
            </a:p>
          </p:txBody>
        </p:sp>
        <p:sp>
          <p:nvSpPr>
            <p:cNvPr id="23" name="TextBox 88"/>
            <p:cNvSpPr txBox="1"/>
            <p:nvPr/>
          </p:nvSpPr>
          <p:spPr>
            <a:xfrm>
              <a:off x="9117680" y="4544453"/>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24" name="直接连接符 23"/>
            <p:cNvCxnSpPr/>
            <p:nvPr/>
          </p:nvCxnSpPr>
          <p:spPr>
            <a:xfrm>
              <a:off x="9530140" y="4468678"/>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1320176" y="1984829"/>
            <a:ext cx="2025350" cy="3244393"/>
            <a:chOff x="1320176" y="1984829"/>
            <a:chExt cx="2025350" cy="3244393"/>
          </a:xfrm>
        </p:grpSpPr>
        <p:sp>
          <p:nvSpPr>
            <p:cNvPr id="26" name="Pentagon 25"/>
            <p:cNvSpPr/>
            <p:nvPr/>
          </p:nvSpPr>
          <p:spPr>
            <a:xfrm rot="5400000">
              <a:off x="710654" y="2643699"/>
              <a:ext cx="3244393" cy="1926654"/>
            </a:xfrm>
            <a:prstGeom prst="homePlate">
              <a:avLst>
                <a:gd name="adj" fmla="val 2903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7" name="Rectangle 26"/>
            <p:cNvSpPr/>
            <p:nvPr/>
          </p:nvSpPr>
          <p:spPr>
            <a:xfrm>
              <a:off x="1320176" y="2086635"/>
              <a:ext cx="2025350" cy="785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accent6"/>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8" name="Freeform 66"/>
            <p:cNvSpPr>
              <a:spLocks noEditPoints="1"/>
            </p:cNvSpPr>
            <p:nvPr/>
          </p:nvSpPr>
          <p:spPr bwMode="auto">
            <a:xfrm>
              <a:off x="2124082" y="2271403"/>
              <a:ext cx="417538" cy="416036"/>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9" name="TextBox 41"/>
            <p:cNvSpPr txBox="1"/>
            <p:nvPr/>
          </p:nvSpPr>
          <p:spPr>
            <a:xfrm>
              <a:off x="1646942" y="3218272"/>
              <a:ext cx="1371819" cy="276999"/>
            </a:xfrm>
            <a:prstGeom prst="rect">
              <a:avLst/>
            </a:prstGeom>
            <a:noFill/>
          </p:spPr>
          <p:txBody>
            <a:bodyPr wrap="square" lIns="0" tIns="0" rIns="0" bIns="0" rtlCol="0" anchor="t">
              <a:spAutoFit/>
            </a:bodyPr>
            <a:lstStyle/>
            <a:p>
              <a:pPr algn="ctr" defTabSz="1375410"/>
              <a:r>
                <a:rPr lang="zh-CN" altLang="en-US" dirty="0">
                  <a:solidFill>
                    <a:schemeClr val="tx1">
                      <a:lumMod val="75000"/>
                      <a:lumOff val="25000"/>
                    </a:schemeClr>
                  </a:solidFill>
                  <a:latin typeface="+mj-ea"/>
                  <a:ea typeface="+mj-ea"/>
                </a:rPr>
                <a:t>单击输入标题</a:t>
              </a:r>
              <a:endParaRPr lang="zh-CN" altLang="en-US" dirty="0">
                <a:solidFill>
                  <a:schemeClr val="tx1">
                    <a:lumMod val="75000"/>
                    <a:lumOff val="25000"/>
                  </a:schemeClr>
                </a:solidFill>
                <a:latin typeface="+mj-ea"/>
                <a:ea typeface="+mj-ea"/>
              </a:endParaRPr>
            </a:p>
          </p:txBody>
        </p:sp>
        <p:sp>
          <p:nvSpPr>
            <p:cNvPr id="30" name="TextBox 88"/>
            <p:cNvSpPr txBox="1"/>
            <p:nvPr/>
          </p:nvSpPr>
          <p:spPr>
            <a:xfrm>
              <a:off x="1540371" y="3713886"/>
              <a:ext cx="1584960" cy="985847"/>
            </a:xfrm>
            <a:prstGeom prst="rect">
              <a:avLst/>
            </a:prstGeom>
            <a:noFill/>
          </p:spPr>
          <p:txBody>
            <a:bodyPr wrap="square" lIns="0" tIns="0" rIns="0" bIns="0" rtlCol="0">
              <a:spAutoFit/>
            </a:bodyPr>
            <a:lstStyle/>
            <a:p>
              <a:pPr algn="ctr" defTabSz="1375410">
                <a:lnSpc>
                  <a:spcPct val="150000"/>
                </a:lnSpc>
              </a:pPr>
              <a:r>
                <a:rPr lang="zh-CN" altLang="en-US" sz="1100" dirty="0">
                  <a:solidFill>
                    <a:schemeClr val="tx1">
                      <a:lumMod val="50000"/>
                      <a:lumOff val="50000"/>
                    </a:schemeClr>
                  </a:solidFill>
                  <a:latin typeface="+mn-ea"/>
                </a:rPr>
                <a:t>点此输入内容或者复制您的内容在这里，通过复制您的文本后在此点此输入内容或者复制您的内容在</a:t>
              </a:r>
              <a:endParaRPr lang="zh-CN" altLang="en-US" sz="1100" dirty="0">
                <a:solidFill>
                  <a:schemeClr val="tx1">
                    <a:lumMod val="50000"/>
                    <a:lumOff val="50000"/>
                  </a:schemeClr>
                </a:solidFill>
                <a:latin typeface="+mn-ea"/>
              </a:endParaRPr>
            </a:p>
          </p:txBody>
        </p:sp>
        <p:cxnSp>
          <p:nvCxnSpPr>
            <p:cNvPr id="31" name="直接连接符 30"/>
            <p:cNvCxnSpPr/>
            <p:nvPr/>
          </p:nvCxnSpPr>
          <p:spPr>
            <a:xfrm>
              <a:off x="2003842" y="3630244"/>
              <a:ext cx="65801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1487" y="2431871"/>
            <a:ext cx="6762750" cy="1198880"/>
          </a:xfrm>
          <a:prstGeom prst="rect">
            <a:avLst/>
          </a:prstGeom>
          <a:noFill/>
        </p:spPr>
        <p:txBody>
          <a:bodyPr wrap="square">
            <a:spAutoFit/>
          </a:bodyPr>
          <a:lstStyle/>
          <a:p>
            <a:r>
              <a:rPr lang="zh-CN" altLang="en-US" sz="7200" dirty="0">
                <a:latin typeface="+mj-ea"/>
                <a:ea typeface="+mj-ea"/>
                <a:sym typeface="+mn-ea"/>
              </a:rPr>
              <a:t>项目综述</a:t>
            </a:r>
            <a:endParaRPr lang="zh-CN" altLang="en-US" sz="7200" dirty="0">
              <a:latin typeface="+mj-ea"/>
              <a:ea typeface="+mj-ea"/>
            </a:endParaRPr>
          </a:p>
        </p:txBody>
      </p:sp>
      <p:sp>
        <p:nvSpPr>
          <p:cNvPr id="2" name="椭圆 1"/>
          <p:cNvSpPr/>
          <p:nvPr/>
        </p:nvSpPr>
        <p:spPr>
          <a:xfrm>
            <a:off x="1254919" y="2133600"/>
            <a:ext cx="2697956" cy="26979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mj-ea"/>
                <a:ea typeface="+mj-ea"/>
              </a:rPr>
              <a:t>01</a:t>
            </a:r>
            <a:endParaRPr lang="zh-CN" altLang="en-US" sz="9600" dirty="0">
              <a:latin typeface="+mj-ea"/>
              <a:ea typeface="+mj-ea"/>
            </a:endParaRPr>
          </a:p>
        </p:txBody>
      </p:sp>
      <p:cxnSp>
        <p:nvCxnSpPr>
          <p:cNvPr id="4" name="直接连接符 3"/>
          <p:cNvCxnSpPr/>
          <p:nvPr/>
        </p:nvCxnSpPr>
        <p:spPr>
          <a:xfrm>
            <a:off x="4381500" y="3632200"/>
            <a:ext cx="5791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52925" y="3831398"/>
            <a:ext cx="5391483" cy="646331"/>
          </a:xfrm>
          <a:prstGeom prst="rect">
            <a:avLst/>
          </a:prstGeom>
          <a:noFill/>
        </p:spPr>
        <p:txBody>
          <a:bodyPr wrap="square">
            <a:spAutoFit/>
          </a:bodyPr>
          <a:lstStyle/>
          <a:p>
            <a:r>
              <a:rPr lang="zh-CN" altLang="en-US" sz="1200" dirty="0">
                <a:solidFill>
                  <a:schemeClr val="bg1">
                    <a:lumMod val="50000"/>
                  </a:schemeClr>
                </a:solidFill>
                <a:cs typeface="+mn-ea"/>
                <a:sym typeface="+mn-lt"/>
              </a:rPr>
              <a:t>WORK REPORT BUSINESS REPORT GENERAL BUSINESS STYLE MONTHLY REPORT ANNUAL REPORT BUSINESS PLAN PROJECT PLAN PROJECT REPORT COMPLETION REPORT</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4224233" cy="584775"/>
          </a:xfrm>
          <a:prstGeom prst="rect">
            <a:avLst/>
          </a:prstGeom>
        </p:spPr>
        <p:txBody>
          <a:bodyPr wrap="none">
            <a:spAutoFit/>
          </a:bodyPr>
          <a:lstStyle/>
          <a:p>
            <a:r>
              <a:rPr lang="zh-CN" altLang="en-US" sz="3200" dirty="0">
                <a:latin typeface="+mj-ea"/>
                <a:ea typeface="+mj-ea"/>
              </a:rPr>
              <a:t>可能的难点及解决方法</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219200" y="3302000"/>
            <a:ext cx="2895600" cy="2012997"/>
            <a:chOff x="1219200" y="3302000"/>
            <a:chExt cx="2895600" cy="2012997"/>
          </a:xfrm>
        </p:grpSpPr>
        <p:sp>
          <p:nvSpPr>
            <p:cNvPr id="29" name="矩形 28"/>
            <p:cNvSpPr/>
            <p:nvPr/>
          </p:nvSpPr>
          <p:spPr>
            <a:xfrm>
              <a:off x="1219200" y="3302000"/>
              <a:ext cx="2895600" cy="58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等腰三角形 29"/>
            <p:cNvSpPr/>
            <p:nvPr/>
          </p:nvSpPr>
          <p:spPr>
            <a:xfrm flipV="1">
              <a:off x="3730625" y="3886775"/>
              <a:ext cx="384175" cy="342900"/>
            </a:xfrm>
            <a:prstGeom prst="triangle">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1398726" y="4403237"/>
              <a:ext cx="2150924" cy="911760"/>
              <a:chOff x="1160586" y="2187574"/>
              <a:chExt cx="2150924" cy="911760"/>
            </a:xfrm>
          </p:grpSpPr>
          <p:sp>
            <p:nvSpPr>
              <p:cNvPr id="35" name="TextBox 41"/>
              <p:cNvSpPr txBox="1"/>
              <p:nvPr/>
            </p:nvSpPr>
            <p:spPr>
              <a:xfrm>
                <a:off x="1160586" y="2187574"/>
                <a:ext cx="1371819" cy="276999"/>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1800" dirty="0"/>
                  <a:t>单击输入标题</a:t>
                </a:r>
                <a:endParaRPr lang="zh-CN" altLang="en-US" sz="1800" dirty="0"/>
              </a:p>
            </p:txBody>
          </p:sp>
          <p:sp>
            <p:nvSpPr>
              <p:cNvPr id="36" name="TextBox 88"/>
              <p:cNvSpPr txBox="1"/>
              <p:nvPr/>
            </p:nvSpPr>
            <p:spPr>
              <a:xfrm>
                <a:off x="1160586" y="2483781"/>
                <a:ext cx="2150924" cy="615553"/>
              </a:xfrm>
              <a:prstGeom prst="rect">
                <a:avLst/>
              </a:prstGeom>
              <a:noFill/>
            </p:spPr>
            <p:txBody>
              <a:bodyPr wrap="square" lIns="0" tIns="0" rIns="0" bIns="0" rtlCol="0">
                <a:spAutoFit/>
              </a:bodyPr>
              <a:lstStyle/>
              <a:p>
                <a:pP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050" dirty="0">
                  <a:solidFill>
                    <a:schemeClr val="tx1">
                      <a:lumMod val="50000"/>
                      <a:lumOff val="50000"/>
                    </a:schemeClr>
                  </a:solidFill>
                  <a:latin typeface="+mn-ea"/>
                </a:endParaRPr>
              </a:p>
            </p:txBody>
          </p:sp>
        </p:grpSp>
        <p:grpSp>
          <p:nvGrpSpPr>
            <p:cNvPr id="32" name="组合 31"/>
            <p:cNvGrpSpPr/>
            <p:nvPr/>
          </p:nvGrpSpPr>
          <p:grpSpPr>
            <a:xfrm>
              <a:off x="3862388" y="4413647"/>
              <a:ext cx="190500" cy="615553"/>
              <a:chOff x="3862388" y="4413647"/>
              <a:chExt cx="190500" cy="615553"/>
            </a:xfrm>
          </p:grpSpPr>
          <p:sp>
            <p:nvSpPr>
              <p:cNvPr id="33" name="椭圆 32"/>
              <p:cNvSpPr/>
              <p:nvPr/>
            </p:nvSpPr>
            <p:spPr>
              <a:xfrm>
                <a:off x="3862388" y="4838700"/>
                <a:ext cx="190500" cy="1905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3" idx="0"/>
              </p:cNvCxnSpPr>
              <p:nvPr/>
            </p:nvCxnSpPr>
            <p:spPr>
              <a:xfrm flipH="1" flipV="1">
                <a:off x="3949700" y="4413647"/>
                <a:ext cx="7938" cy="425053"/>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37" name="组合 36"/>
          <p:cNvGrpSpPr/>
          <p:nvPr/>
        </p:nvGrpSpPr>
        <p:grpSpPr>
          <a:xfrm>
            <a:off x="4561026" y="2295501"/>
            <a:ext cx="2895600" cy="2384735"/>
            <a:chOff x="1219200" y="3302000"/>
            <a:chExt cx="2895600" cy="2384735"/>
          </a:xfrm>
        </p:grpSpPr>
        <p:sp>
          <p:nvSpPr>
            <p:cNvPr id="38" name="矩形 37"/>
            <p:cNvSpPr/>
            <p:nvPr/>
          </p:nvSpPr>
          <p:spPr>
            <a:xfrm>
              <a:off x="1219200" y="3302000"/>
              <a:ext cx="2895600" cy="584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p:nvSpPr>
          <p:spPr>
            <a:xfrm flipV="1">
              <a:off x="3730625" y="3886775"/>
              <a:ext cx="384175" cy="342900"/>
            </a:xfrm>
            <a:prstGeom prst="triangle">
              <a:avLst>
                <a:gd name="adj" fmla="val 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1398726" y="4774975"/>
              <a:ext cx="2150924" cy="911760"/>
              <a:chOff x="1160586" y="2559312"/>
              <a:chExt cx="2150924" cy="911760"/>
            </a:xfrm>
          </p:grpSpPr>
          <p:sp>
            <p:nvSpPr>
              <p:cNvPr id="44" name="TextBox 41"/>
              <p:cNvSpPr txBox="1"/>
              <p:nvPr/>
            </p:nvSpPr>
            <p:spPr>
              <a:xfrm>
                <a:off x="1160586" y="2559312"/>
                <a:ext cx="1371819" cy="276999"/>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1800" dirty="0"/>
                  <a:t>单击输入标题</a:t>
                </a:r>
                <a:endParaRPr lang="zh-CN" altLang="en-US" sz="1800" dirty="0"/>
              </a:p>
            </p:txBody>
          </p:sp>
          <p:sp>
            <p:nvSpPr>
              <p:cNvPr id="45" name="TextBox 88"/>
              <p:cNvSpPr txBox="1"/>
              <p:nvPr/>
            </p:nvSpPr>
            <p:spPr>
              <a:xfrm>
                <a:off x="1160586" y="2855519"/>
                <a:ext cx="2150924" cy="615553"/>
              </a:xfrm>
              <a:prstGeom prst="rect">
                <a:avLst/>
              </a:prstGeom>
              <a:noFill/>
            </p:spPr>
            <p:txBody>
              <a:bodyPr wrap="square" lIns="0" tIns="0" rIns="0" bIns="0" rtlCol="0">
                <a:spAutoFit/>
              </a:bodyPr>
              <a:lstStyle/>
              <a:p>
                <a:pP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050" dirty="0">
                  <a:solidFill>
                    <a:schemeClr val="tx1">
                      <a:lumMod val="50000"/>
                      <a:lumOff val="50000"/>
                    </a:schemeClr>
                  </a:solidFill>
                  <a:latin typeface="+mn-ea"/>
                </a:endParaRPr>
              </a:p>
            </p:txBody>
          </p:sp>
        </p:grpSp>
        <p:grpSp>
          <p:nvGrpSpPr>
            <p:cNvPr id="41" name="组合 40"/>
            <p:cNvGrpSpPr/>
            <p:nvPr/>
          </p:nvGrpSpPr>
          <p:grpSpPr>
            <a:xfrm>
              <a:off x="3862388" y="4378349"/>
              <a:ext cx="190500" cy="1232297"/>
              <a:chOff x="3862388" y="4378349"/>
              <a:chExt cx="190500" cy="1232297"/>
            </a:xfrm>
          </p:grpSpPr>
          <p:sp>
            <p:nvSpPr>
              <p:cNvPr id="42" name="椭圆 41"/>
              <p:cNvSpPr/>
              <p:nvPr/>
            </p:nvSpPr>
            <p:spPr>
              <a:xfrm>
                <a:off x="3862388" y="5420146"/>
                <a:ext cx="190500" cy="1905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0"/>
              </p:cNvCxnSpPr>
              <p:nvPr/>
            </p:nvCxnSpPr>
            <p:spPr>
              <a:xfrm flipV="1">
                <a:off x="3957638" y="4378349"/>
                <a:ext cx="0" cy="1041797"/>
              </a:xfrm>
              <a:prstGeom prst="line">
                <a:avLst/>
              </a:prstGeom>
              <a:ln w="38100"/>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7903197" y="1294962"/>
            <a:ext cx="2895600" cy="3309185"/>
            <a:chOff x="1219200" y="3302000"/>
            <a:chExt cx="2895600" cy="3309185"/>
          </a:xfrm>
        </p:grpSpPr>
        <p:sp>
          <p:nvSpPr>
            <p:cNvPr id="47" name="矩形 46"/>
            <p:cNvSpPr/>
            <p:nvPr/>
          </p:nvSpPr>
          <p:spPr>
            <a:xfrm>
              <a:off x="1219200" y="3302000"/>
              <a:ext cx="2895600" cy="5847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flipV="1">
              <a:off x="3730625" y="3886775"/>
              <a:ext cx="384175" cy="342900"/>
            </a:xfrm>
            <a:prstGeom prst="triangle">
              <a:avLst>
                <a:gd name="adj" fmla="val 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1398726" y="4774975"/>
              <a:ext cx="2150924" cy="911760"/>
              <a:chOff x="1160586" y="2559312"/>
              <a:chExt cx="2150924" cy="911760"/>
            </a:xfrm>
          </p:grpSpPr>
          <p:sp>
            <p:nvSpPr>
              <p:cNvPr id="53" name="TextBox 41"/>
              <p:cNvSpPr txBox="1"/>
              <p:nvPr/>
            </p:nvSpPr>
            <p:spPr>
              <a:xfrm>
                <a:off x="1160586" y="2559312"/>
                <a:ext cx="1371819" cy="276999"/>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1800" dirty="0"/>
                  <a:t>单击输入标题</a:t>
                </a:r>
                <a:endParaRPr lang="zh-CN" altLang="en-US" sz="1800" dirty="0"/>
              </a:p>
            </p:txBody>
          </p:sp>
          <p:sp>
            <p:nvSpPr>
              <p:cNvPr id="54" name="TextBox 88"/>
              <p:cNvSpPr txBox="1"/>
              <p:nvPr/>
            </p:nvSpPr>
            <p:spPr>
              <a:xfrm>
                <a:off x="1160586" y="2855519"/>
                <a:ext cx="2150924" cy="615553"/>
              </a:xfrm>
              <a:prstGeom prst="rect">
                <a:avLst/>
              </a:prstGeom>
              <a:noFill/>
            </p:spPr>
            <p:txBody>
              <a:bodyPr wrap="square" lIns="0" tIns="0" rIns="0" bIns="0" rtlCol="0">
                <a:spAutoFit/>
              </a:bodyPr>
              <a:lstStyle/>
              <a:p>
                <a:pPr defTabSz="1375410">
                  <a:lnSpc>
                    <a:spcPct val="130000"/>
                  </a:lnSpc>
                </a:pPr>
                <a:r>
                  <a:rPr lang="zh-CN" altLang="en-US" sz="105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050" dirty="0">
                  <a:solidFill>
                    <a:schemeClr val="tx1">
                      <a:lumMod val="50000"/>
                      <a:lumOff val="50000"/>
                    </a:schemeClr>
                  </a:solidFill>
                  <a:latin typeface="+mn-ea"/>
                </a:endParaRPr>
              </a:p>
            </p:txBody>
          </p:sp>
        </p:grpSp>
        <p:grpSp>
          <p:nvGrpSpPr>
            <p:cNvPr id="50" name="组合 49"/>
            <p:cNvGrpSpPr/>
            <p:nvPr/>
          </p:nvGrpSpPr>
          <p:grpSpPr>
            <a:xfrm>
              <a:off x="3862388" y="4392429"/>
              <a:ext cx="190500" cy="2218756"/>
              <a:chOff x="3862388" y="4392429"/>
              <a:chExt cx="190500" cy="2218756"/>
            </a:xfrm>
          </p:grpSpPr>
          <p:sp>
            <p:nvSpPr>
              <p:cNvPr id="51" name="椭圆 50"/>
              <p:cNvSpPr/>
              <p:nvPr/>
            </p:nvSpPr>
            <p:spPr>
              <a:xfrm>
                <a:off x="3862388" y="6420685"/>
                <a:ext cx="190500" cy="190500"/>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0"/>
              </p:cNvCxnSpPr>
              <p:nvPr/>
            </p:nvCxnSpPr>
            <p:spPr>
              <a:xfrm flipV="1">
                <a:off x="3957638" y="4392429"/>
                <a:ext cx="0" cy="2028256"/>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55" name="直接连接符 54"/>
          <p:cNvCxnSpPr/>
          <p:nvPr/>
        </p:nvCxnSpPr>
        <p:spPr>
          <a:xfrm>
            <a:off x="1426921" y="5648325"/>
            <a:ext cx="9338159"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fill="hold"/>
                                        <p:tgtEl>
                                          <p:spTgt spid="37"/>
                                        </p:tgtEl>
                                        <p:attrNameLst>
                                          <p:attrName>ppt_x</p:attrName>
                                        </p:attrNameLst>
                                      </p:cBhvr>
                                      <p:tavLst>
                                        <p:tav tm="0">
                                          <p:val>
                                            <p:strVal val="#ppt_x"/>
                                          </p:val>
                                        </p:tav>
                                        <p:tav tm="100000">
                                          <p:val>
                                            <p:strVal val="#ppt_x"/>
                                          </p:val>
                                        </p:tav>
                                      </p:tavLst>
                                    </p:anim>
                                    <p:anim calcmode="lin" valueType="num">
                                      <p:cBhvr additive="base">
                                        <p:cTn id="21" dur="500" fill="hold"/>
                                        <p:tgtEl>
                                          <p:spTgt spid="37"/>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2" presetClass="entr" presetSubtype="4"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1487" y="2431871"/>
            <a:ext cx="6762750" cy="1200329"/>
          </a:xfrm>
          <a:prstGeom prst="rect">
            <a:avLst/>
          </a:prstGeom>
          <a:noFill/>
        </p:spPr>
        <p:txBody>
          <a:bodyPr wrap="square">
            <a:spAutoFit/>
          </a:bodyPr>
          <a:lstStyle/>
          <a:p>
            <a:r>
              <a:rPr lang="zh-CN" altLang="en-US" sz="7200" dirty="0">
                <a:latin typeface="+mj-ea"/>
                <a:ea typeface="+mj-ea"/>
              </a:rPr>
              <a:t>关键技术与难点</a:t>
            </a:r>
            <a:endParaRPr lang="zh-CN" altLang="en-US" sz="7200" dirty="0">
              <a:latin typeface="+mj-ea"/>
              <a:ea typeface="+mj-ea"/>
            </a:endParaRPr>
          </a:p>
        </p:txBody>
      </p:sp>
      <p:sp>
        <p:nvSpPr>
          <p:cNvPr id="2" name="椭圆 1"/>
          <p:cNvSpPr/>
          <p:nvPr/>
        </p:nvSpPr>
        <p:spPr>
          <a:xfrm>
            <a:off x="1254919" y="2133600"/>
            <a:ext cx="2697956" cy="26979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mj-ea"/>
                <a:ea typeface="+mj-ea"/>
              </a:rPr>
              <a:t>04</a:t>
            </a:r>
            <a:endParaRPr lang="zh-CN" altLang="en-US" sz="9600" dirty="0">
              <a:latin typeface="+mj-ea"/>
              <a:ea typeface="+mj-ea"/>
            </a:endParaRPr>
          </a:p>
        </p:txBody>
      </p:sp>
      <p:cxnSp>
        <p:nvCxnSpPr>
          <p:cNvPr id="4" name="直接连接符 3"/>
          <p:cNvCxnSpPr/>
          <p:nvPr/>
        </p:nvCxnSpPr>
        <p:spPr>
          <a:xfrm>
            <a:off x="4381500" y="3632200"/>
            <a:ext cx="5791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52925" y="3831398"/>
            <a:ext cx="5391483" cy="646331"/>
          </a:xfrm>
          <a:prstGeom prst="rect">
            <a:avLst/>
          </a:prstGeom>
          <a:noFill/>
        </p:spPr>
        <p:txBody>
          <a:bodyPr wrap="square">
            <a:spAutoFit/>
          </a:bodyPr>
          <a:lstStyle/>
          <a:p>
            <a:r>
              <a:rPr lang="zh-CN" altLang="en-US" sz="1200" dirty="0">
                <a:solidFill>
                  <a:schemeClr val="bg1">
                    <a:lumMod val="50000"/>
                  </a:schemeClr>
                </a:solidFill>
                <a:cs typeface="+mn-ea"/>
                <a:sym typeface="+mn-lt"/>
              </a:rPr>
              <a:t>WORK REPORT BUSINESS REPORT GENERAL BUSINESS STYLE MONTHLY REPORT ANNUAL REPORT BUSINESS PLAN PROJECT PLAN PROJECT REPORT COMPLETION REPORT</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技术路线</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a:off x="660400" y="3603625"/>
            <a:ext cx="108585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1383672" y="1831425"/>
            <a:ext cx="1583511" cy="3622335"/>
            <a:chOff x="1090058" y="1823604"/>
            <a:chExt cx="1583511" cy="3622335"/>
          </a:xfrm>
        </p:grpSpPr>
        <p:sp>
          <p:nvSpPr>
            <p:cNvPr id="58" name="泪滴形 57"/>
            <p:cNvSpPr/>
            <p:nvPr/>
          </p:nvSpPr>
          <p:spPr>
            <a:xfrm rot="8115179">
              <a:off x="1144501" y="1823604"/>
              <a:ext cx="1474626" cy="14746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1090058" y="4108868"/>
              <a:ext cx="1583511" cy="1337071"/>
              <a:chOff x="1564785" y="2896564"/>
              <a:chExt cx="1583511" cy="1337071"/>
            </a:xfrm>
          </p:grpSpPr>
          <p:sp>
            <p:nvSpPr>
              <p:cNvPr id="65" name="TextBox 41"/>
              <p:cNvSpPr txBox="1"/>
              <p:nvPr/>
            </p:nvSpPr>
            <p:spPr>
              <a:xfrm>
                <a:off x="1639583" y="2896564"/>
                <a:ext cx="1433914" cy="413126"/>
              </a:xfrm>
              <a:prstGeom prst="rect">
                <a:avLst/>
              </a:prstGeom>
              <a:noFill/>
            </p:spPr>
            <p:txBody>
              <a:bodyPr wrap="square" lIns="0" tIns="0" rIns="0" bIns="0" rtlCol="0" anchor="t">
                <a:spAutoFit/>
              </a:bodyPr>
              <a:lstStyle/>
              <a:p>
                <a:pPr algn="ctr">
                  <a:lnSpc>
                    <a:spcPct val="120000"/>
                  </a:lnSpc>
                </a:pPr>
                <a:r>
                  <a:rPr lang="zh-CN" altLang="en-US" sz="2400" b="1" dirty="0">
                    <a:solidFill>
                      <a:schemeClr val="tx1">
                        <a:lumMod val="75000"/>
                        <a:lumOff val="25000"/>
                      </a:schemeClr>
                    </a:solidFill>
                    <a:latin typeface="+mj-ea"/>
                    <a:ea typeface="+mj-ea"/>
                  </a:rPr>
                  <a:t>输入标题</a:t>
                </a:r>
                <a:endParaRPr lang="zh-CN" altLang="en-US" sz="2400" b="1" dirty="0">
                  <a:solidFill>
                    <a:schemeClr val="tx1">
                      <a:lumMod val="75000"/>
                      <a:lumOff val="25000"/>
                    </a:schemeClr>
                  </a:solidFill>
                  <a:latin typeface="+mj-ea"/>
                  <a:ea typeface="+mj-ea"/>
                </a:endParaRPr>
              </a:p>
            </p:txBody>
          </p:sp>
          <p:sp>
            <p:nvSpPr>
              <p:cNvPr id="66" name="TextBox 88"/>
              <p:cNvSpPr txBox="1"/>
              <p:nvPr/>
            </p:nvSpPr>
            <p:spPr>
              <a:xfrm>
                <a:off x="1564785" y="3404985"/>
                <a:ext cx="1583511" cy="828650"/>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nvGrpSpPr>
            <p:cNvPr id="60" name="Group 23"/>
            <p:cNvGrpSpPr/>
            <p:nvPr/>
          </p:nvGrpSpPr>
          <p:grpSpPr>
            <a:xfrm>
              <a:off x="1573748" y="2318822"/>
              <a:ext cx="616130" cy="542280"/>
              <a:chOff x="10059988" y="2759075"/>
              <a:chExt cx="463550" cy="407988"/>
            </a:xfrm>
            <a:solidFill>
              <a:schemeClr val="bg1"/>
            </a:solidFill>
          </p:grpSpPr>
          <p:sp>
            <p:nvSpPr>
              <p:cNvPr id="61" name="Freeform 182"/>
              <p:cNvSpPr/>
              <p:nvPr/>
            </p:nvSpPr>
            <p:spPr bwMode="auto">
              <a:xfrm>
                <a:off x="10059988" y="2759075"/>
                <a:ext cx="463550" cy="168275"/>
              </a:xfrm>
              <a:custGeom>
                <a:avLst/>
                <a:gdLst>
                  <a:gd name="T0" fmla="*/ 1606 w 3212"/>
                  <a:gd name="T1" fmla="*/ 0 h 1164"/>
                  <a:gd name="T2" fmla="*/ 1815 w 3212"/>
                  <a:gd name="T3" fmla="*/ 5 h 1164"/>
                  <a:gd name="T4" fmla="*/ 2016 w 3212"/>
                  <a:gd name="T5" fmla="*/ 19 h 1164"/>
                  <a:gd name="T6" fmla="*/ 2208 w 3212"/>
                  <a:gd name="T7" fmla="*/ 43 h 1164"/>
                  <a:gd name="T8" fmla="*/ 2388 w 3212"/>
                  <a:gd name="T9" fmla="*/ 74 h 1164"/>
                  <a:gd name="T10" fmla="*/ 2554 w 3212"/>
                  <a:gd name="T11" fmla="*/ 112 h 1164"/>
                  <a:gd name="T12" fmla="*/ 2706 w 3212"/>
                  <a:gd name="T13" fmla="*/ 158 h 1164"/>
                  <a:gd name="T14" fmla="*/ 2841 w 3212"/>
                  <a:gd name="T15" fmla="*/ 210 h 1164"/>
                  <a:gd name="T16" fmla="*/ 2958 w 3212"/>
                  <a:gd name="T17" fmla="*/ 268 h 1164"/>
                  <a:gd name="T18" fmla="*/ 3055 w 3212"/>
                  <a:gd name="T19" fmla="*/ 331 h 1164"/>
                  <a:gd name="T20" fmla="*/ 3130 w 3212"/>
                  <a:gd name="T21" fmla="*/ 398 h 1164"/>
                  <a:gd name="T22" fmla="*/ 3182 w 3212"/>
                  <a:gd name="T23" fmla="*/ 469 h 1164"/>
                  <a:gd name="T24" fmla="*/ 3209 w 3212"/>
                  <a:gd name="T25" fmla="*/ 544 h 1164"/>
                  <a:gd name="T26" fmla="*/ 3209 w 3212"/>
                  <a:gd name="T27" fmla="*/ 620 h 1164"/>
                  <a:gd name="T28" fmla="*/ 3182 w 3212"/>
                  <a:gd name="T29" fmla="*/ 695 h 1164"/>
                  <a:gd name="T30" fmla="*/ 3130 w 3212"/>
                  <a:gd name="T31" fmla="*/ 766 h 1164"/>
                  <a:gd name="T32" fmla="*/ 3055 w 3212"/>
                  <a:gd name="T33" fmla="*/ 833 h 1164"/>
                  <a:gd name="T34" fmla="*/ 2958 w 3212"/>
                  <a:gd name="T35" fmla="*/ 896 h 1164"/>
                  <a:gd name="T36" fmla="*/ 2841 w 3212"/>
                  <a:gd name="T37" fmla="*/ 954 h 1164"/>
                  <a:gd name="T38" fmla="*/ 2706 w 3212"/>
                  <a:gd name="T39" fmla="*/ 1006 h 1164"/>
                  <a:gd name="T40" fmla="*/ 2554 w 3212"/>
                  <a:gd name="T41" fmla="*/ 1052 h 1164"/>
                  <a:gd name="T42" fmla="*/ 2388 w 3212"/>
                  <a:gd name="T43" fmla="*/ 1090 h 1164"/>
                  <a:gd name="T44" fmla="*/ 2208 w 3212"/>
                  <a:gd name="T45" fmla="*/ 1122 h 1164"/>
                  <a:gd name="T46" fmla="*/ 2016 w 3212"/>
                  <a:gd name="T47" fmla="*/ 1145 h 1164"/>
                  <a:gd name="T48" fmla="*/ 1815 w 3212"/>
                  <a:gd name="T49" fmla="*/ 1159 h 1164"/>
                  <a:gd name="T50" fmla="*/ 1606 w 3212"/>
                  <a:gd name="T51" fmla="*/ 1164 h 1164"/>
                  <a:gd name="T52" fmla="*/ 1397 w 3212"/>
                  <a:gd name="T53" fmla="*/ 1159 h 1164"/>
                  <a:gd name="T54" fmla="*/ 1195 w 3212"/>
                  <a:gd name="T55" fmla="*/ 1145 h 1164"/>
                  <a:gd name="T56" fmla="*/ 1004 w 3212"/>
                  <a:gd name="T57" fmla="*/ 1122 h 1164"/>
                  <a:gd name="T58" fmla="*/ 824 w 3212"/>
                  <a:gd name="T59" fmla="*/ 1090 h 1164"/>
                  <a:gd name="T60" fmla="*/ 658 w 3212"/>
                  <a:gd name="T61" fmla="*/ 1052 h 1164"/>
                  <a:gd name="T62" fmla="*/ 506 w 3212"/>
                  <a:gd name="T63" fmla="*/ 1006 h 1164"/>
                  <a:gd name="T64" fmla="*/ 371 w 3212"/>
                  <a:gd name="T65" fmla="*/ 954 h 1164"/>
                  <a:gd name="T66" fmla="*/ 254 w 3212"/>
                  <a:gd name="T67" fmla="*/ 896 h 1164"/>
                  <a:gd name="T68" fmla="*/ 157 w 3212"/>
                  <a:gd name="T69" fmla="*/ 833 h 1164"/>
                  <a:gd name="T70" fmla="*/ 82 w 3212"/>
                  <a:gd name="T71" fmla="*/ 766 h 1164"/>
                  <a:gd name="T72" fmla="*/ 30 w 3212"/>
                  <a:gd name="T73" fmla="*/ 695 h 1164"/>
                  <a:gd name="T74" fmla="*/ 3 w 3212"/>
                  <a:gd name="T75" fmla="*/ 620 h 1164"/>
                  <a:gd name="T76" fmla="*/ 3 w 3212"/>
                  <a:gd name="T77" fmla="*/ 544 h 1164"/>
                  <a:gd name="T78" fmla="*/ 30 w 3212"/>
                  <a:gd name="T79" fmla="*/ 469 h 1164"/>
                  <a:gd name="T80" fmla="*/ 82 w 3212"/>
                  <a:gd name="T81" fmla="*/ 398 h 1164"/>
                  <a:gd name="T82" fmla="*/ 157 w 3212"/>
                  <a:gd name="T83" fmla="*/ 331 h 1164"/>
                  <a:gd name="T84" fmla="*/ 254 w 3212"/>
                  <a:gd name="T85" fmla="*/ 268 h 1164"/>
                  <a:gd name="T86" fmla="*/ 371 w 3212"/>
                  <a:gd name="T87" fmla="*/ 210 h 1164"/>
                  <a:gd name="T88" fmla="*/ 506 w 3212"/>
                  <a:gd name="T89" fmla="*/ 158 h 1164"/>
                  <a:gd name="T90" fmla="*/ 658 w 3212"/>
                  <a:gd name="T91" fmla="*/ 112 h 1164"/>
                  <a:gd name="T92" fmla="*/ 824 w 3212"/>
                  <a:gd name="T93" fmla="*/ 74 h 1164"/>
                  <a:gd name="T94" fmla="*/ 1004 w 3212"/>
                  <a:gd name="T95" fmla="*/ 43 h 1164"/>
                  <a:gd name="T96" fmla="*/ 1195 w 3212"/>
                  <a:gd name="T97" fmla="*/ 19 h 1164"/>
                  <a:gd name="T98" fmla="*/ 1397 w 3212"/>
                  <a:gd name="T99" fmla="*/ 5 h 1164"/>
                  <a:gd name="T100" fmla="*/ 1606 w 3212"/>
                  <a:gd name="T101" fmla="*/ 0 h 1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12" h="1164">
                    <a:moveTo>
                      <a:pt x="1606" y="0"/>
                    </a:moveTo>
                    <a:lnTo>
                      <a:pt x="1606" y="0"/>
                    </a:lnTo>
                    <a:lnTo>
                      <a:pt x="1712" y="2"/>
                    </a:lnTo>
                    <a:lnTo>
                      <a:pt x="1815" y="5"/>
                    </a:lnTo>
                    <a:lnTo>
                      <a:pt x="1917" y="11"/>
                    </a:lnTo>
                    <a:lnTo>
                      <a:pt x="2016" y="19"/>
                    </a:lnTo>
                    <a:lnTo>
                      <a:pt x="2114" y="30"/>
                    </a:lnTo>
                    <a:lnTo>
                      <a:pt x="2208" y="43"/>
                    </a:lnTo>
                    <a:lnTo>
                      <a:pt x="2299" y="57"/>
                    </a:lnTo>
                    <a:lnTo>
                      <a:pt x="2388" y="74"/>
                    </a:lnTo>
                    <a:lnTo>
                      <a:pt x="2472" y="92"/>
                    </a:lnTo>
                    <a:lnTo>
                      <a:pt x="2554" y="112"/>
                    </a:lnTo>
                    <a:lnTo>
                      <a:pt x="2632" y="135"/>
                    </a:lnTo>
                    <a:lnTo>
                      <a:pt x="2706" y="158"/>
                    </a:lnTo>
                    <a:lnTo>
                      <a:pt x="2775" y="183"/>
                    </a:lnTo>
                    <a:lnTo>
                      <a:pt x="2841" y="210"/>
                    </a:lnTo>
                    <a:lnTo>
                      <a:pt x="2902" y="238"/>
                    </a:lnTo>
                    <a:lnTo>
                      <a:pt x="2958" y="268"/>
                    </a:lnTo>
                    <a:lnTo>
                      <a:pt x="3009" y="299"/>
                    </a:lnTo>
                    <a:lnTo>
                      <a:pt x="3055" y="331"/>
                    </a:lnTo>
                    <a:lnTo>
                      <a:pt x="3096" y="364"/>
                    </a:lnTo>
                    <a:lnTo>
                      <a:pt x="3130" y="398"/>
                    </a:lnTo>
                    <a:lnTo>
                      <a:pt x="3159" y="433"/>
                    </a:lnTo>
                    <a:lnTo>
                      <a:pt x="3182" y="469"/>
                    </a:lnTo>
                    <a:lnTo>
                      <a:pt x="3199" y="506"/>
                    </a:lnTo>
                    <a:lnTo>
                      <a:pt x="3209" y="544"/>
                    </a:lnTo>
                    <a:lnTo>
                      <a:pt x="3212" y="582"/>
                    </a:lnTo>
                    <a:lnTo>
                      <a:pt x="3209" y="620"/>
                    </a:lnTo>
                    <a:lnTo>
                      <a:pt x="3199" y="658"/>
                    </a:lnTo>
                    <a:lnTo>
                      <a:pt x="3182" y="695"/>
                    </a:lnTo>
                    <a:lnTo>
                      <a:pt x="3159" y="731"/>
                    </a:lnTo>
                    <a:lnTo>
                      <a:pt x="3130" y="766"/>
                    </a:lnTo>
                    <a:lnTo>
                      <a:pt x="3096" y="800"/>
                    </a:lnTo>
                    <a:lnTo>
                      <a:pt x="3055" y="833"/>
                    </a:lnTo>
                    <a:lnTo>
                      <a:pt x="3009" y="865"/>
                    </a:lnTo>
                    <a:lnTo>
                      <a:pt x="2958" y="896"/>
                    </a:lnTo>
                    <a:lnTo>
                      <a:pt x="2902" y="926"/>
                    </a:lnTo>
                    <a:lnTo>
                      <a:pt x="2841" y="954"/>
                    </a:lnTo>
                    <a:lnTo>
                      <a:pt x="2775" y="981"/>
                    </a:lnTo>
                    <a:lnTo>
                      <a:pt x="2706" y="1006"/>
                    </a:lnTo>
                    <a:lnTo>
                      <a:pt x="2632" y="1030"/>
                    </a:lnTo>
                    <a:lnTo>
                      <a:pt x="2554" y="1052"/>
                    </a:lnTo>
                    <a:lnTo>
                      <a:pt x="2472" y="1072"/>
                    </a:lnTo>
                    <a:lnTo>
                      <a:pt x="2388" y="1090"/>
                    </a:lnTo>
                    <a:lnTo>
                      <a:pt x="2299" y="1107"/>
                    </a:lnTo>
                    <a:lnTo>
                      <a:pt x="2208" y="1122"/>
                    </a:lnTo>
                    <a:lnTo>
                      <a:pt x="2114" y="1134"/>
                    </a:lnTo>
                    <a:lnTo>
                      <a:pt x="2016" y="1145"/>
                    </a:lnTo>
                    <a:lnTo>
                      <a:pt x="1917" y="1153"/>
                    </a:lnTo>
                    <a:lnTo>
                      <a:pt x="1815" y="1159"/>
                    </a:lnTo>
                    <a:lnTo>
                      <a:pt x="1712" y="1163"/>
                    </a:lnTo>
                    <a:lnTo>
                      <a:pt x="1606" y="1164"/>
                    </a:lnTo>
                    <a:lnTo>
                      <a:pt x="1500" y="1163"/>
                    </a:lnTo>
                    <a:lnTo>
                      <a:pt x="1397" y="1159"/>
                    </a:lnTo>
                    <a:lnTo>
                      <a:pt x="1295" y="1153"/>
                    </a:lnTo>
                    <a:lnTo>
                      <a:pt x="1195" y="1145"/>
                    </a:lnTo>
                    <a:lnTo>
                      <a:pt x="1098" y="1134"/>
                    </a:lnTo>
                    <a:lnTo>
                      <a:pt x="1004" y="1122"/>
                    </a:lnTo>
                    <a:lnTo>
                      <a:pt x="912" y="1107"/>
                    </a:lnTo>
                    <a:lnTo>
                      <a:pt x="824" y="1090"/>
                    </a:lnTo>
                    <a:lnTo>
                      <a:pt x="739" y="1072"/>
                    </a:lnTo>
                    <a:lnTo>
                      <a:pt x="658" y="1052"/>
                    </a:lnTo>
                    <a:lnTo>
                      <a:pt x="580" y="1030"/>
                    </a:lnTo>
                    <a:lnTo>
                      <a:pt x="506" y="1006"/>
                    </a:lnTo>
                    <a:lnTo>
                      <a:pt x="436" y="981"/>
                    </a:lnTo>
                    <a:lnTo>
                      <a:pt x="371" y="954"/>
                    </a:lnTo>
                    <a:lnTo>
                      <a:pt x="310" y="926"/>
                    </a:lnTo>
                    <a:lnTo>
                      <a:pt x="254" y="896"/>
                    </a:lnTo>
                    <a:lnTo>
                      <a:pt x="203" y="865"/>
                    </a:lnTo>
                    <a:lnTo>
                      <a:pt x="157" y="833"/>
                    </a:lnTo>
                    <a:lnTo>
                      <a:pt x="116" y="800"/>
                    </a:lnTo>
                    <a:lnTo>
                      <a:pt x="82" y="766"/>
                    </a:lnTo>
                    <a:lnTo>
                      <a:pt x="53" y="731"/>
                    </a:lnTo>
                    <a:lnTo>
                      <a:pt x="30" y="695"/>
                    </a:lnTo>
                    <a:lnTo>
                      <a:pt x="13" y="658"/>
                    </a:lnTo>
                    <a:lnTo>
                      <a:pt x="3" y="620"/>
                    </a:lnTo>
                    <a:lnTo>
                      <a:pt x="0" y="582"/>
                    </a:lnTo>
                    <a:lnTo>
                      <a:pt x="3" y="544"/>
                    </a:lnTo>
                    <a:lnTo>
                      <a:pt x="13" y="506"/>
                    </a:lnTo>
                    <a:lnTo>
                      <a:pt x="30" y="469"/>
                    </a:lnTo>
                    <a:lnTo>
                      <a:pt x="53" y="433"/>
                    </a:lnTo>
                    <a:lnTo>
                      <a:pt x="82" y="398"/>
                    </a:lnTo>
                    <a:lnTo>
                      <a:pt x="116" y="364"/>
                    </a:lnTo>
                    <a:lnTo>
                      <a:pt x="157" y="331"/>
                    </a:lnTo>
                    <a:lnTo>
                      <a:pt x="203" y="299"/>
                    </a:lnTo>
                    <a:lnTo>
                      <a:pt x="254" y="268"/>
                    </a:lnTo>
                    <a:lnTo>
                      <a:pt x="310" y="238"/>
                    </a:lnTo>
                    <a:lnTo>
                      <a:pt x="371" y="210"/>
                    </a:lnTo>
                    <a:lnTo>
                      <a:pt x="436" y="183"/>
                    </a:lnTo>
                    <a:lnTo>
                      <a:pt x="506" y="158"/>
                    </a:lnTo>
                    <a:lnTo>
                      <a:pt x="580" y="135"/>
                    </a:lnTo>
                    <a:lnTo>
                      <a:pt x="658" y="112"/>
                    </a:lnTo>
                    <a:lnTo>
                      <a:pt x="739" y="92"/>
                    </a:lnTo>
                    <a:lnTo>
                      <a:pt x="824" y="74"/>
                    </a:lnTo>
                    <a:lnTo>
                      <a:pt x="912" y="57"/>
                    </a:lnTo>
                    <a:lnTo>
                      <a:pt x="1004" y="43"/>
                    </a:lnTo>
                    <a:lnTo>
                      <a:pt x="1098" y="30"/>
                    </a:lnTo>
                    <a:lnTo>
                      <a:pt x="1195" y="19"/>
                    </a:lnTo>
                    <a:lnTo>
                      <a:pt x="1295" y="11"/>
                    </a:lnTo>
                    <a:lnTo>
                      <a:pt x="1397" y="5"/>
                    </a:lnTo>
                    <a:lnTo>
                      <a:pt x="1500" y="2"/>
                    </a:lnTo>
                    <a:lnTo>
                      <a:pt x="1606"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62" name="Freeform 183"/>
              <p:cNvSpPr/>
              <p:nvPr/>
            </p:nvSpPr>
            <p:spPr bwMode="auto">
              <a:xfrm>
                <a:off x="10059988" y="2917825"/>
                <a:ext cx="463550" cy="93663"/>
              </a:xfrm>
              <a:custGeom>
                <a:avLst/>
                <a:gdLst>
                  <a:gd name="T0" fmla="*/ 87 w 3212"/>
                  <a:gd name="T1" fmla="*/ 40 h 648"/>
                  <a:gd name="T2" fmla="*/ 256 w 3212"/>
                  <a:gd name="T3" fmla="*/ 114 h 648"/>
                  <a:gd name="T4" fmla="*/ 442 w 3212"/>
                  <a:gd name="T5" fmla="*/ 179 h 648"/>
                  <a:gd name="T6" fmla="*/ 647 w 3212"/>
                  <a:gd name="T7" fmla="*/ 233 h 648"/>
                  <a:gd name="T8" fmla="*/ 869 w 3212"/>
                  <a:gd name="T9" fmla="*/ 277 h 648"/>
                  <a:gd name="T10" fmla="*/ 1103 w 3212"/>
                  <a:gd name="T11" fmla="*/ 310 h 648"/>
                  <a:gd name="T12" fmla="*/ 1349 w 3212"/>
                  <a:gd name="T13" fmla="*/ 330 h 648"/>
                  <a:gd name="T14" fmla="*/ 1606 w 3212"/>
                  <a:gd name="T15" fmla="*/ 338 h 648"/>
                  <a:gd name="T16" fmla="*/ 1862 w 3212"/>
                  <a:gd name="T17" fmla="*/ 330 h 648"/>
                  <a:gd name="T18" fmla="*/ 2109 w 3212"/>
                  <a:gd name="T19" fmla="*/ 310 h 648"/>
                  <a:gd name="T20" fmla="*/ 2343 w 3212"/>
                  <a:gd name="T21" fmla="*/ 277 h 648"/>
                  <a:gd name="T22" fmla="*/ 2564 w 3212"/>
                  <a:gd name="T23" fmla="*/ 233 h 648"/>
                  <a:gd name="T24" fmla="*/ 2769 w 3212"/>
                  <a:gd name="T25" fmla="*/ 179 h 648"/>
                  <a:gd name="T26" fmla="*/ 2957 w 3212"/>
                  <a:gd name="T27" fmla="*/ 114 h 648"/>
                  <a:gd name="T28" fmla="*/ 3125 w 3212"/>
                  <a:gd name="T29" fmla="*/ 40 h 648"/>
                  <a:gd name="T30" fmla="*/ 3209 w 3212"/>
                  <a:gd name="T31" fmla="*/ 33 h 648"/>
                  <a:gd name="T32" fmla="*/ 3209 w 3212"/>
                  <a:gd name="T33" fmla="*/ 104 h 648"/>
                  <a:gd name="T34" fmla="*/ 3182 w 3212"/>
                  <a:gd name="T35" fmla="*/ 179 h 648"/>
                  <a:gd name="T36" fmla="*/ 3130 w 3212"/>
                  <a:gd name="T37" fmla="*/ 250 h 648"/>
                  <a:gd name="T38" fmla="*/ 3055 w 3212"/>
                  <a:gd name="T39" fmla="*/ 317 h 648"/>
                  <a:gd name="T40" fmla="*/ 2958 w 3212"/>
                  <a:gd name="T41" fmla="*/ 381 h 648"/>
                  <a:gd name="T42" fmla="*/ 2841 w 3212"/>
                  <a:gd name="T43" fmla="*/ 439 h 648"/>
                  <a:gd name="T44" fmla="*/ 2706 w 3212"/>
                  <a:gd name="T45" fmla="*/ 491 h 648"/>
                  <a:gd name="T46" fmla="*/ 2554 w 3212"/>
                  <a:gd name="T47" fmla="*/ 536 h 648"/>
                  <a:gd name="T48" fmla="*/ 2388 w 3212"/>
                  <a:gd name="T49" fmla="*/ 575 h 648"/>
                  <a:gd name="T50" fmla="*/ 2208 w 3212"/>
                  <a:gd name="T51" fmla="*/ 606 h 648"/>
                  <a:gd name="T52" fmla="*/ 2016 w 3212"/>
                  <a:gd name="T53" fmla="*/ 629 h 648"/>
                  <a:gd name="T54" fmla="*/ 1815 w 3212"/>
                  <a:gd name="T55" fmla="*/ 644 h 648"/>
                  <a:gd name="T56" fmla="*/ 1606 w 3212"/>
                  <a:gd name="T57" fmla="*/ 648 h 648"/>
                  <a:gd name="T58" fmla="*/ 1397 w 3212"/>
                  <a:gd name="T59" fmla="*/ 644 h 648"/>
                  <a:gd name="T60" fmla="*/ 1195 w 3212"/>
                  <a:gd name="T61" fmla="*/ 629 h 648"/>
                  <a:gd name="T62" fmla="*/ 1004 w 3212"/>
                  <a:gd name="T63" fmla="*/ 606 h 648"/>
                  <a:gd name="T64" fmla="*/ 824 w 3212"/>
                  <a:gd name="T65" fmla="*/ 575 h 648"/>
                  <a:gd name="T66" fmla="*/ 658 w 3212"/>
                  <a:gd name="T67" fmla="*/ 536 h 648"/>
                  <a:gd name="T68" fmla="*/ 506 w 3212"/>
                  <a:gd name="T69" fmla="*/ 491 h 648"/>
                  <a:gd name="T70" fmla="*/ 371 w 3212"/>
                  <a:gd name="T71" fmla="*/ 439 h 648"/>
                  <a:gd name="T72" fmla="*/ 254 w 3212"/>
                  <a:gd name="T73" fmla="*/ 381 h 648"/>
                  <a:gd name="T74" fmla="*/ 157 w 3212"/>
                  <a:gd name="T75" fmla="*/ 317 h 648"/>
                  <a:gd name="T76" fmla="*/ 82 w 3212"/>
                  <a:gd name="T77" fmla="*/ 250 h 648"/>
                  <a:gd name="T78" fmla="*/ 30 w 3212"/>
                  <a:gd name="T79" fmla="*/ 179 h 648"/>
                  <a:gd name="T80" fmla="*/ 3 w 3212"/>
                  <a:gd name="T81" fmla="*/ 104 h 648"/>
                  <a:gd name="T82" fmla="*/ 3 w 3212"/>
                  <a:gd name="T83" fmla="*/ 3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8">
                    <a:moveTo>
                      <a:pt x="11" y="0"/>
                    </a:moveTo>
                    <a:lnTo>
                      <a:pt x="87" y="40"/>
                    </a:lnTo>
                    <a:lnTo>
                      <a:pt x="169" y="78"/>
                    </a:lnTo>
                    <a:lnTo>
                      <a:pt x="256" y="114"/>
                    </a:lnTo>
                    <a:lnTo>
                      <a:pt x="346" y="147"/>
                    </a:lnTo>
                    <a:lnTo>
                      <a:pt x="442" y="179"/>
                    </a:lnTo>
                    <a:lnTo>
                      <a:pt x="543" y="207"/>
                    </a:lnTo>
                    <a:lnTo>
                      <a:pt x="647" y="233"/>
                    </a:lnTo>
                    <a:lnTo>
                      <a:pt x="756" y="257"/>
                    </a:lnTo>
                    <a:lnTo>
                      <a:pt x="869" y="277"/>
                    </a:lnTo>
                    <a:lnTo>
                      <a:pt x="985" y="295"/>
                    </a:lnTo>
                    <a:lnTo>
                      <a:pt x="1103" y="310"/>
                    </a:lnTo>
                    <a:lnTo>
                      <a:pt x="1225" y="322"/>
                    </a:lnTo>
                    <a:lnTo>
                      <a:pt x="1349" y="330"/>
                    </a:lnTo>
                    <a:lnTo>
                      <a:pt x="1477" y="336"/>
                    </a:lnTo>
                    <a:lnTo>
                      <a:pt x="1606" y="338"/>
                    </a:lnTo>
                    <a:lnTo>
                      <a:pt x="1735" y="336"/>
                    </a:lnTo>
                    <a:lnTo>
                      <a:pt x="1862" y="330"/>
                    </a:lnTo>
                    <a:lnTo>
                      <a:pt x="1987" y="322"/>
                    </a:lnTo>
                    <a:lnTo>
                      <a:pt x="2109" y="310"/>
                    </a:lnTo>
                    <a:lnTo>
                      <a:pt x="2228" y="295"/>
                    </a:lnTo>
                    <a:lnTo>
                      <a:pt x="2343" y="277"/>
                    </a:lnTo>
                    <a:lnTo>
                      <a:pt x="2455" y="257"/>
                    </a:lnTo>
                    <a:lnTo>
                      <a:pt x="2564" y="233"/>
                    </a:lnTo>
                    <a:lnTo>
                      <a:pt x="2669" y="207"/>
                    </a:lnTo>
                    <a:lnTo>
                      <a:pt x="2769" y="179"/>
                    </a:lnTo>
                    <a:lnTo>
                      <a:pt x="2865" y="147"/>
                    </a:lnTo>
                    <a:lnTo>
                      <a:pt x="2957" y="114"/>
                    </a:lnTo>
                    <a:lnTo>
                      <a:pt x="3044" y="78"/>
                    </a:lnTo>
                    <a:lnTo>
                      <a:pt x="3125" y="40"/>
                    </a:lnTo>
                    <a:lnTo>
                      <a:pt x="3202" y="0"/>
                    </a:lnTo>
                    <a:lnTo>
                      <a:pt x="3209" y="33"/>
                    </a:lnTo>
                    <a:lnTo>
                      <a:pt x="3212" y="66"/>
                    </a:lnTo>
                    <a:lnTo>
                      <a:pt x="3209" y="104"/>
                    </a:lnTo>
                    <a:lnTo>
                      <a:pt x="3199" y="142"/>
                    </a:lnTo>
                    <a:lnTo>
                      <a:pt x="3182" y="179"/>
                    </a:lnTo>
                    <a:lnTo>
                      <a:pt x="3159" y="215"/>
                    </a:lnTo>
                    <a:lnTo>
                      <a:pt x="3130" y="250"/>
                    </a:lnTo>
                    <a:lnTo>
                      <a:pt x="3096" y="284"/>
                    </a:lnTo>
                    <a:lnTo>
                      <a:pt x="3055" y="317"/>
                    </a:lnTo>
                    <a:lnTo>
                      <a:pt x="3009" y="350"/>
                    </a:lnTo>
                    <a:lnTo>
                      <a:pt x="2958" y="381"/>
                    </a:lnTo>
                    <a:lnTo>
                      <a:pt x="2902" y="410"/>
                    </a:lnTo>
                    <a:lnTo>
                      <a:pt x="2841" y="439"/>
                    </a:lnTo>
                    <a:lnTo>
                      <a:pt x="2775" y="465"/>
                    </a:lnTo>
                    <a:lnTo>
                      <a:pt x="2706" y="491"/>
                    </a:lnTo>
                    <a:lnTo>
                      <a:pt x="2632" y="514"/>
                    </a:lnTo>
                    <a:lnTo>
                      <a:pt x="2554" y="536"/>
                    </a:lnTo>
                    <a:lnTo>
                      <a:pt x="2472" y="557"/>
                    </a:lnTo>
                    <a:lnTo>
                      <a:pt x="2388" y="575"/>
                    </a:lnTo>
                    <a:lnTo>
                      <a:pt x="2299" y="592"/>
                    </a:lnTo>
                    <a:lnTo>
                      <a:pt x="2208" y="606"/>
                    </a:lnTo>
                    <a:lnTo>
                      <a:pt x="2114" y="619"/>
                    </a:lnTo>
                    <a:lnTo>
                      <a:pt x="2016" y="629"/>
                    </a:lnTo>
                    <a:lnTo>
                      <a:pt x="1917" y="638"/>
                    </a:lnTo>
                    <a:lnTo>
                      <a:pt x="1815" y="644"/>
                    </a:lnTo>
                    <a:lnTo>
                      <a:pt x="1712" y="647"/>
                    </a:lnTo>
                    <a:lnTo>
                      <a:pt x="1606" y="648"/>
                    </a:lnTo>
                    <a:lnTo>
                      <a:pt x="1500" y="647"/>
                    </a:lnTo>
                    <a:lnTo>
                      <a:pt x="1397" y="644"/>
                    </a:lnTo>
                    <a:lnTo>
                      <a:pt x="1295" y="638"/>
                    </a:lnTo>
                    <a:lnTo>
                      <a:pt x="1195" y="629"/>
                    </a:lnTo>
                    <a:lnTo>
                      <a:pt x="1098" y="619"/>
                    </a:lnTo>
                    <a:lnTo>
                      <a:pt x="1004" y="606"/>
                    </a:lnTo>
                    <a:lnTo>
                      <a:pt x="912" y="592"/>
                    </a:lnTo>
                    <a:lnTo>
                      <a:pt x="824" y="575"/>
                    </a:lnTo>
                    <a:lnTo>
                      <a:pt x="739" y="557"/>
                    </a:lnTo>
                    <a:lnTo>
                      <a:pt x="658" y="536"/>
                    </a:lnTo>
                    <a:lnTo>
                      <a:pt x="580" y="514"/>
                    </a:lnTo>
                    <a:lnTo>
                      <a:pt x="506" y="491"/>
                    </a:lnTo>
                    <a:lnTo>
                      <a:pt x="436" y="465"/>
                    </a:lnTo>
                    <a:lnTo>
                      <a:pt x="371" y="439"/>
                    </a:lnTo>
                    <a:lnTo>
                      <a:pt x="310" y="410"/>
                    </a:lnTo>
                    <a:lnTo>
                      <a:pt x="254" y="381"/>
                    </a:lnTo>
                    <a:lnTo>
                      <a:pt x="203" y="350"/>
                    </a:lnTo>
                    <a:lnTo>
                      <a:pt x="157" y="317"/>
                    </a:lnTo>
                    <a:lnTo>
                      <a:pt x="116" y="284"/>
                    </a:lnTo>
                    <a:lnTo>
                      <a:pt x="82" y="250"/>
                    </a:lnTo>
                    <a:lnTo>
                      <a:pt x="53" y="215"/>
                    </a:lnTo>
                    <a:lnTo>
                      <a:pt x="30" y="179"/>
                    </a:lnTo>
                    <a:lnTo>
                      <a:pt x="13" y="142"/>
                    </a:lnTo>
                    <a:lnTo>
                      <a:pt x="3" y="104"/>
                    </a:lnTo>
                    <a:lnTo>
                      <a:pt x="0" y="66"/>
                    </a:lnTo>
                    <a:lnTo>
                      <a:pt x="3" y="33"/>
                    </a:lnTo>
                    <a:lnTo>
                      <a:pt x="1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63" name="Freeform 184"/>
              <p:cNvSpPr/>
              <p:nvPr/>
            </p:nvSpPr>
            <p:spPr bwMode="auto">
              <a:xfrm>
                <a:off x="10059988" y="2990851"/>
                <a:ext cx="463550" cy="98426"/>
              </a:xfrm>
              <a:custGeom>
                <a:avLst/>
                <a:gdLst>
                  <a:gd name="T0" fmla="*/ 87 w 3212"/>
                  <a:gd name="T1" fmla="*/ 40 h 647"/>
                  <a:gd name="T2" fmla="*/ 256 w 3212"/>
                  <a:gd name="T3" fmla="*/ 114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4 h 647"/>
                  <a:gd name="T28" fmla="*/ 3125 w 3212"/>
                  <a:gd name="T29" fmla="*/ 40 h 647"/>
                  <a:gd name="T30" fmla="*/ 3209 w 3212"/>
                  <a:gd name="T31" fmla="*/ 33 h 647"/>
                  <a:gd name="T32" fmla="*/ 3209 w 3212"/>
                  <a:gd name="T33" fmla="*/ 104 h 647"/>
                  <a:gd name="T34" fmla="*/ 3182 w 3212"/>
                  <a:gd name="T35" fmla="*/ 178 h 647"/>
                  <a:gd name="T36" fmla="*/ 3130 w 3212"/>
                  <a:gd name="T37" fmla="*/ 250 h 647"/>
                  <a:gd name="T38" fmla="*/ 3055 w 3212"/>
                  <a:gd name="T39" fmla="*/ 317 h 647"/>
                  <a:gd name="T40" fmla="*/ 2958 w 3212"/>
                  <a:gd name="T41" fmla="*/ 380 h 647"/>
                  <a:gd name="T42" fmla="*/ 2841 w 3212"/>
                  <a:gd name="T43" fmla="*/ 438 h 647"/>
                  <a:gd name="T44" fmla="*/ 2706 w 3212"/>
                  <a:gd name="T45" fmla="*/ 490 h 647"/>
                  <a:gd name="T46" fmla="*/ 2554 w 3212"/>
                  <a:gd name="T47" fmla="*/ 535 h 647"/>
                  <a:gd name="T48" fmla="*/ 2388 w 3212"/>
                  <a:gd name="T49" fmla="*/ 574 h 647"/>
                  <a:gd name="T50" fmla="*/ 2208 w 3212"/>
                  <a:gd name="T51" fmla="*/ 605 h 647"/>
                  <a:gd name="T52" fmla="*/ 2016 w 3212"/>
                  <a:gd name="T53" fmla="*/ 628 h 647"/>
                  <a:gd name="T54" fmla="*/ 1815 w 3212"/>
                  <a:gd name="T55" fmla="*/ 643 h 647"/>
                  <a:gd name="T56" fmla="*/ 1606 w 3212"/>
                  <a:gd name="T57" fmla="*/ 647 h 647"/>
                  <a:gd name="T58" fmla="*/ 1397 w 3212"/>
                  <a:gd name="T59" fmla="*/ 643 h 647"/>
                  <a:gd name="T60" fmla="*/ 1195 w 3212"/>
                  <a:gd name="T61" fmla="*/ 628 h 647"/>
                  <a:gd name="T62" fmla="*/ 1004 w 3212"/>
                  <a:gd name="T63" fmla="*/ 605 h 647"/>
                  <a:gd name="T64" fmla="*/ 824 w 3212"/>
                  <a:gd name="T65" fmla="*/ 574 h 647"/>
                  <a:gd name="T66" fmla="*/ 658 w 3212"/>
                  <a:gd name="T67" fmla="*/ 535 h 647"/>
                  <a:gd name="T68" fmla="*/ 506 w 3212"/>
                  <a:gd name="T69" fmla="*/ 490 h 647"/>
                  <a:gd name="T70" fmla="*/ 371 w 3212"/>
                  <a:gd name="T71" fmla="*/ 438 h 647"/>
                  <a:gd name="T72" fmla="*/ 254 w 3212"/>
                  <a:gd name="T73" fmla="*/ 380 h 647"/>
                  <a:gd name="T74" fmla="*/ 157 w 3212"/>
                  <a:gd name="T75" fmla="*/ 317 h 647"/>
                  <a:gd name="T76" fmla="*/ 82 w 3212"/>
                  <a:gd name="T77" fmla="*/ 250 h 647"/>
                  <a:gd name="T78" fmla="*/ 30 w 3212"/>
                  <a:gd name="T79" fmla="*/ 178 h 647"/>
                  <a:gd name="T80" fmla="*/ 3 w 3212"/>
                  <a:gd name="T81" fmla="*/ 104 h 647"/>
                  <a:gd name="T82" fmla="*/ 3 w 3212"/>
                  <a:gd name="T83" fmla="*/ 33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4"/>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4"/>
                    </a:lnTo>
                    <a:lnTo>
                      <a:pt x="3044" y="78"/>
                    </a:lnTo>
                    <a:lnTo>
                      <a:pt x="3125" y="40"/>
                    </a:lnTo>
                    <a:lnTo>
                      <a:pt x="3202" y="0"/>
                    </a:lnTo>
                    <a:lnTo>
                      <a:pt x="3209" y="33"/>
                    </a:lnTo>
                    <a:lnTo>
                      <a:pt x="3212" y="66"/>
                    </a:lnTo>
                    <a:lnTo>
                      <a:pt x="3209" y="104"/>
                    </a:lnTo>
                    <a:lnTo>
                      <a:pt x="3199" y="142"/>
                    </a:lnTo>
                    <a:lnTo>
                      <a:pt x="3182" y="178"/>
                    </a:lnTo>
                    <a:lnTo>
                      <a:pt x="3159" y="215"/>
                    </a:lnTo>
                    <a:lnTo>
                      <a:pt x="3130" y="250"/>
                    </a:lnTo>
                    <a:lnTo>
                      <a:pt x="3096" y="284"/>
                    </a:lnTo>
                    <a:lnTo>
                      <a:pt x="3055" y="317"/>
                    </a:lnTo>
                    <a:lnTo>
                      <a:pt x="3009" y="349"/>
                    </a:lnTo>
                    <a:lnTo>
                      <a:pt x="2958" y="380"/>
                    </a:lnTo>
                    <a:lnTo>
                      <a:pt x="2902" y="409"/>
                    </a:lnTo>
                    <a:lnTo>
                      <a:pt x="2841" y="438"/>
                    </a:lnTo>
                    <a:lnTo>
                      <a:pt x="2775" y="464"/>
                    </a:lnTo>
                    <a:lnTo>
                      <a:pt x="2706" y="490"/>
                    </a:lnTo>
                    <a:lnTo>
                      <a:pt x="2632" y="513"/>
                    </a:lnTo>
                    <a:lnTo>
                      <a:pt x="2554" y="535"/>
                    </a:lnTo>
                    <a:lnTo>
                      <a:pt x="2472" y="556"/>
                    </a:lnTo>
                    <a:lnTo>
                      <a:pt x="2388" y="574"/>
                    </a:lnTo>
                    <a:lnTo>
                      <a:pt x="2299" y="591"/>
                    </a:lnTo>
                    <a:lnTo>
                      <a:pt x="2208" y="605"/>
                    </a:lnTo>
                    <a:lnTo>
                      <a:pt x="2114" y="618"/>
                    </a:lnTo>
                    <a:lnTo>
                      <a:pt x="2016" y="628"/>
                    </a:lnTo>
                    <a:lnTo>
                      <a:pt x="1917" y="637"/>
                    </a:lnTo>
                    <a:lnTo>
                      <a:pt x="1815" y="643"/>
                    </a:lnTo>
                    <a:lnTo>
                      <a:pt x="1712" y="646"/>
                    </a:lnTo>
                    <a:lnTo>
                      <a:pt x="1606" y="647"/>
                    </a:lnTo>
                    <a:lnTo>
                      <a:pt x="1500" y="646"/>
                    </a:lnTo>
                    <a:lnTo>
                      <a:pt x="1397" y="643"/>
                    </a:lnTo>
                    <a:lnTo>
                      <a:pt x="1295" y="637"/>
                    </a:lnTo>
                    <a:lnTo>
                      <a:pt x="1195" y="628"/>
                    </a:lnTo>
                    <a:lnTo>
                      <a:pt x="1098" y="618"/>
                    </a:lnTo>
                    <a:lnTo>
                      <a:pt x="1004" y="605"/>
                    </a:lnTo>
                    <a:lnTo>
                      <a:pt x="912" y="591"/>
                    </a:lnTo>
                    <a:lnTo>
                      <a:pt x="824" y="574"/>
                    </a:lnTo>
                    <a:lnTo>
                      <a:pt x="739" y="556"/>
                    </a:lnTo>
                    <a:lnTo>
                      <a:pt x="658" y="535"/>
                    </a:lnTo>
                    <a:lnTo>
                      <a:pt x="580" y="513"/>
                    </a:lnTo>
                    <a:lnTo>
                      <a:pt x="506" y="490"/>
                    </a:lnTo>
                    <a:lnTo>
                      <a:pt x="436" y="464"/>
                    </a:lnTo>
                    <a:lnTo>
                      <a:pt x="371" y="438"/>
                    </a:lnTo>
                    <a:lnTo>
                      <a:pt x="310" y="409"/>
                    </a:lnTo>
                    <a:lnTo>
                      <a:pt x="254" y="380"/>
                    </a:lnTo>
                    <a:lnTo>
                      <a:pt x="203" y="349"/>
                    </a:lnTo>
                    <a:lnTo>
                      <a:pt x="157" y="317"/>
                    </a:lnTo>
                    <a:lnTo>
                      <a:pt x="116" y="284"/>
                    </a:lnTo>
                    <a:lnTo>
                      <a:pt x="82" y="250"/>
                    </a:lnTo>
                    <a:lnTo>
                      <a:pt x="53" y="215"/>
                    </a:lnTo>
                    <a:lnTo>
                      <a:pt x="30" y="178"/>
                    </a:lnTo>
                    <a:lnTo>
                      <a:pt x="13" y="142"/>
                    </a:lnTo>
                    <a:lnTo>
                      <a:pt x="3" y="104"/>
                    </a:lnTo>
                    <a:lnTo>
                      <a:pt x="0" y="66"/>
                    </a:lnTo>
                    <a:lnTo>
                      <a:pt x="3" y="33"/>
                    </a:lnTo>
                    <a:lnTo>
                      <a:pt x="1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64" name="Freeform 185"/>
              <p:cNvSpPr/>
              <p:nvPr/>
            </p:nvSpPr>
            <p:spPr bwMode="auto">
              <a:xfrm>
                <a:off x="10059988" y="3074988"/>
                <a:ext cx="463550" cy="92075"/>
              </a:xfrm>
              <a:custGeom>
                <a:avLst/>
                <a:gdLst>
                  <a:gd name="T0" fmla="*/ 87 w 3212"/>
                  <a:gd name="T1" fmla="*/ 40 h 647"/>
                  <a:gd name="T2" fmla="*/ 256 w 3212"/>
                  <a:gd name="T3" fmla="*/ 113 h 647"/>
                  <a:gd name="T4" fmla="*/ 442 w 3212"/>
                  <a:gd name="T5" fmla="*/ 178 h 647"/>
                  <a:gd name="T6" fmla="*/ 647 w 3212"/>
                  <a:gd name="T7" fmla="*/ 233 h 647"/>
                  <a:gd name="T8" fmla="*/ 869 w 3212"/>
                  <a:gd name="T9" fmla="*/ 277 h 647"/>
                  <a:gd name="T10" fmla="*/ 1103 w 3212"/>
                  <a:gd name="T11" fmla="*/ 310 h 647"/>
                  <a:gd name="T12" fmla="*/ 1349 w 3212"/>
                  <a:gd name="T13" fmla="*/ 330 h 647"/>
                  <a:gd name="T14" fmla="*/ 1606 w 3212"/>
                  <a:gd name="T15" fmla="*/ 337 h 647"/>
                  <a:gd name="T16" fmla="*/ 1862 w 3212"/>
                  <a:gd name="T17" fmla="*/ 330 h 647"/>
                  <a:gd name="T18" fmla="*/ 2109 w 3212"/>
                  <a:gd name="T19" fmla="*/ 310 h 647"/>
                  <a:gd name="T20" fmla="*/ 2343 w 3212"/>
                  <a:gd name="T21" fmla="*/ 277 h 647"/>
                  <a:gd name="T22" fmla="*/ 2564 w 3212"/>
                  <a:gd name="T23" fmla="*/ 233 h 647"/>
                  <a:gd name="T24" fmla="*/ 2769 w 3212"/>
                  <a:gd name="T25" fmla="*/ 178 h 647"/>
                  <a:gd name="T26" fmla="*/ 2957 w 3212"/>
                  <a:gd name="T27" fmla="*/ 113 h 647"/>
                  <a:gd name="T28" fmla="*/ 3125 w 3212"/>
                  <a:gd name="T29" fmla="*/ 40 h 647"/>
                  <a:gd name="T30" fmla="*/ 3209 w 3212"/>
                  <a:gd name="T31" fmla="*/ 32 h 647"/>
                  <a:gd name="T32" fmla="*/ 3209 w 3212"/>
                  <a:gd name="T33" fmla="*/ 103 h 647"/>
                  <a:gd name="T34" fmla="*/ 3182 w 3212"/>
                  <a:gd name="T35" fmla="*/ 178 h 647"/>
                  <a:gd name="T36" fmla="*/ 3130 w 3212"/>
                  <a:gd name="T37" fmla="*/ 249 h 647"/>
                  <a:gd name="T38" fmla="*/ 3055 w 3212"/>
                  <a:gd name="T39" fmla="*/ 316 h 647"/>
                  <a:gd name="T40" fmla="*/ 2958 w 3212"/>
                  <a:gd name="T41" fmla="*/ 379 h 647"/>
                  <a:gd name="T42" fmla="*/ 2841 w 3212"/>
                  <a:gd name="T43" fmla="*/ 437 h 647"/>
                  <a:gd name="T44" fmla="*/ 2706 w 3212"/>
                  <a:gd name="T45" fmla="*/ 489 h 647"/>
                  <a:gd name="T46" fmla="*/ 2554 w 3212"/>
                  <a:gd name="T47" fmla="*/ 535 h 647"/>
                  <a:gd name="T48" fmla="*/ 2388 w 3212"/>
                  <a:gd name="T49" fmla="*/ 574 h 647"/>
                  <a:gd name="T50" fmla="*/ 2208 w 3212"/>
                  <a:gd name="T51" fmla="*/ 605 h 647"/>
                  <a:gd name="T52" fmla="*/ 2016 w 3212"/>
                  <a:gd name="T53" fmla="*/ 628 h 647"/>
                  <a:gd name="T54" fmla="*/ 1815 w 3212"/>
                  <a:gd name="T55" fmla="*/ 642 h 647"/>
                  <a:gd name="T56" fmla="*/ 1606 w 3212"/>
                  <a:gd name="T57" fmla="*/ 647 h 647"/>
                  <a:gd name="T58" fmla="*/ 1397 w 3212"/>
                  <a:gd name="T59" fmla="*/ 642 h 647"/>
                  <a:gd name="T60" fmla="*/ 1195 w 3212"/>
                  <a:gd name="T61" fmla="*/ 628 h 647"/>
                  <a:gd name="T62" fmla="*/ 1004 w 3212"/>
                  <a:gd name="T63" fmla="*/ 605 h 647"/>
                  <a:gd name="T64" fmla="*/ 824 w 3212"/>
                  <a:gd name="T65" fmla="*/ 574 h 647"/>
                  <a:gd name="T66" fmla="*/ 658 w 3212"/>
                  <a:gd name="T67" fmla="*/ 535 h 647"/>
                  <a:gd name="T68" fmla="*/ 506 w 3212"/>
                  <a:gd name="T69" fmla="*/ 489 h 647"/>
                  <a:gd name="T70" fmla="*/ 371 w 3212"/>
                  <a:gd name="T71" fmla="*/ 437 h 647"/>
                  <a:gd name="T72" fmla="*/ 254 w 3212"/>
                  <a:gd name="T73" fmla="*/ 379 h 647"/>
                  <a:gd name="T74" fmla="*/ 157 w 3212"/>
                  <a:gd name="T75" fmla="*/ 316 h 647"/>
                  <a:gd name="T76" fmla="*/ 82 w 3212"/>
                  <a:gd name="T77" fmla="*/ 249 h 647"/>
                  <a:gd name="T78" fmla="*/ 30 w 3212"/>
                  <a:gd name="T79" fmla="*/ 178 h 647"/>
                  <a:gd name="T80" fmla="*/ 3 w 3212"/>
                  <a:gd name="T81" fmla="*/ 103 h 647"/>
                  <a:gd name="T82" fmla="*/ 3 w 3212"/>
                  <a:gd name="T83" fmla="*/ 32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12" h="647">
                    <a:moveTo>
                      <a:pt x="11" y="0"/>
                    </a:moveTo>
                    <a:lnTo>
                      <a:pt x="87" y="40"/>
                    </a:lnTo>
                    <a:lnTo>
                      <a:pt x="169" y="78"/>
                    </a:lnTo>
                    <a:lnTo>
                      <a:pt x="256" y="113"/>
                    </a:lnTo>
                    <a:lnTo>
                      <a:pt x="346" y="147"/>
                    </a:lnTo>
                    <a:lnTo>
                      <a:pt x="442" y="178"/>
                    </a:lnTo>
                    <a:lnTo>
                      <a:pt x="543" y="207"/>
                    </a:lnTo>
                    <a:lnTo>
                      <a:pt x="647" y="233"/>
                    </a:lnTo>
                    <a:lnTo>
                      <a:pt x="756" y="257"/>
                    </a:lnTo>
                    <a:lnTo>
                      <a:pt x="869" y="277"/>
                    </a:lnTo>
                    <a:lnTo>
                      <a:pt x="985" y="295"/>
                    </a:lnTo>
                    <a:lnTo>
                      <a:pt x="1103" y="310"/>
                    </a:lnTo>
                    <a:lnTo>
                      <a:pt x="1225" y="322"/>
                    </a:lnTo>
                    <a:lnTo>
                      <a:pt x="1349" y="330"/>
                    </a:lnTo>
                    <a:lnTo>
                      <a:pt x="1477" y="335"/>
                    </a:lnTo>
                    <a:lnTo>
                      <a:pt x="1606" y="337"/>
                    </a:lnTo>
                    <a:lnTo>
                      <a:pt x="1735" y="335"/>
                    </a:lnTo>
                    <a:lnTo>
                      <a:pt x="1862" y="330"/>
                    </a:lnTo>
                    <a:lnTo>
                      <a:pt x="1987" y="322"/>
                    </a:lnTo>
                    <a:lnTo>
                      <a:pt x="2109" y="310"/>
                    </a:lnTo>
                    <a:lnTo>
                      <a:pt x="2228" y="295"/>
                    </a:lnTo>
                    <a:lnTo>
                      <a:pt x="2343" y="277"/>
                    </a:lnTo>
                    <a:lnTo>
                      <a:pt x="2455" y="257"/>
                    </a:lnTo>
                    <a:lnTo>
                      <a:pt x="2564" y="233"/>
                    </a:lnTo>
                    <a:lnTo>
                      <a:pt x="2669" y="207"/>
                    </a:lnTo>
                    <a:lnTo>
                      <a:pt x="2769" y="178"/>
                    </a:lnTo>
                    <a:lnTo>
                      <a:pt x="2865" y="147"/>
                    </a:lnTo>
                    <a:lnTo>
                      <a:pt x="2957" y="113"/>
                    </a:lnTo>
                    <a:lnTo>
                      <a:pt x="3044" y="78"/>
                    </a:lnTo>
                    <a:lnTo>
                      <a:pt x="3125" y="40"/>
                    </a:lnTo>
                    <a:lnTo>
                      <a:pt x="3202" y="0"/>
                    </a:lnTo>
                    <a:lnTo>
                      <a:pt x="3209" y="32"/>
                    </a:lnTo>
                    <a:lnTo>
                      <a:pt x="3212" y="65"/>
                    </a:lnTo>
                    <a:lnTo>
                      <a:pt x="3209" y="103"/>
                    </a:lnTo>
                    <a:lnTo>
                      <a:pt x="3199" y="141"/>
                    </a:lnTo>
                    <a:lnTo>
                      <a:pt x="3182" y="178"/>
                    </a:lnTo>
                    <a:lnTo>
                      <a:pt x="3159" y="214"/>
                    </a:lnTo>
                    <a:lnTo>
                      <a:pt x="3130" y="249"/>
                    </a:lnTo>
                    <a:lnTo>
                      <a:pt x="3096" y="283"/>
                    </a:lnTo>
                    <a:lnTo>
                      <a:pt x="3055" y="316"/>
                    </a:lnTo>
                    <a:lnTo>
                      <a:pt x="3009" y="348"/>
                    </a:lnTo>
                    <a:lnTo>
                      <a:pt x="2958" y="379"/>
                    </a:lnTo>
                    <a:lnTo>
                      <a:pt x="2902" y="409"/>
                    </a:lnTo>
                    <a:lnTo>
                      <a:pt x="2841" y="437"/>
                    </a:lnTo>
                    <a:lnTo>
                      <a:pt x="2775" y="464"/>
                    </a:lnTo>
                    <a:lnTo>
                      <a:pt x="2706" y="489"/>
                    </a:lnTo>
                    <a:lnTo>
                      <a:pt x="2632" y="513"/>
                    </a:lnTo>
                    <a:lnTo>
                      <a:pt x="2554" y="535"/>
                    </a:lnTo>
                    <a:lnTo>
                      <a:pt x="2472" y="555"/>
                    </a:lnTo>
                    <a:lnTo>
                      <a:pt x="2388" y="574"/>
                    </a:lnTo>
                    <a:lnTo>
                      <a:pt x="2299" y="590"/>
                    </a:lnTo>
                    <a:lnTo>
                      <a:pt x="2208" y="605"/>
                    </a:lnTo>
                    <a:lnTo>
                      <a:pt x="2114" y="618"/>
                    </a:lnTo>
                    <a:lnTo>
                      <a:pt x="2016" y="628"/>
                    </a:lnTo>
                    <a:lnTo>
                      <a:pt x="1917" y="636"/>
                    </a:lnTo>
                    <a:lnTo>
                      <a:pt x="1815" y="642"/>
                    </a:lnTo>
                    <a:lnTo>
                      <a:pt x="1712" y="646"/>
                    </a:lnTo>
                    <a:lnTo>
                      <a:pt x="1606" y="647"/>
                    </a:lnTo>
                    <a:lnTo>
                      <a:pt x="1500" y="646"/>
                    </a:lnTo>
                    <a:lnTo>
                      <a:pt x="1397" y="642"/>
                    </a:lnTo>
                    <a:lnTo>
                      <a:pt x="1295" y="636"/>
                    </a:lnTo>
                    <a:lnTo>
                      <a:pt x="1195" y="628"/>
                    </a:lnTo>
                    <a:lnTo>
                      <a:pt x="1098" y="618"/>
                    </a:lnTo>
                    <a:lnTo>
                      <a:pt x="1004" y="605"/>
                    </a:lnTo>
                    <a:lnTo>
                      <a:pt x="912" y="590"/>
                    </a:lnTo>
                    <a:lnTo>
                      <a:pt x="824" y="574"/>
                    </a:lnTo>
                    <a:lnTo>
                      <a:pt x="739" y="555"/>
                    </a:lnTo>
                    <a:lnTo>
                      <a:pt x="658" y="535"/>
                    </a:lnTo>
                    <a:lnTo>
                      <a:pt x="580" y="513"/>
                    </a:lnTo>
                    <a:lnTo>
                      <a:pt x="506" y="489"/>
                    </a:lnTo>
                    <a:lnTo>
                      <a:pt x="436" y="464"/>
                    </a:lnTo>
                    <a:lnTo>
                      <a:pt x="371" y="437"/>
                    </a:lnTo>
                    <a:lnTo>
                      <a:pt x="310" y="409"/>
                    </a:lnTo>
                    <a:lnTo>
                      <a:pt x="254" y="379"/>
                    </a:lnTo>
                    <a:lnTo>
                      <a:pt x="203" y="348"/>
                    </a:lnTo>
                    <a:lnTo>
                      <a:pt x="157" y="316"/>
                    </a:lnTo>
                    <a:lnTo>
                      <a:pt x="116" y="283"/>
                    </a:lnTo>
                    <a:lnTo>
                      <a:pt x="82" y="249"/>
                    </a:lnTo>
                    <a:lnTo>
                      <a:pt x="53" y="214"/>
                    </a:lnTo>
                    <a:lnTo>
                      <a:pt x="30" y="178"/>
                    </a:lnTo>
                    <a:lnTo>
                      <a:pt x="13" y="141"/>
                    </a:lnTo>
                    <a:lnTo>
                      <a:pt x="3" y="103"/>
                    </a:lnTo>
                    <a:lnTo>
                      <a:pt x="0" y="65"/>
                    </a:lnTo>
                    <a:lnTo>
                      <a:pt x="3" y="32"/>
                    </a:lnTo>
                    <a:lnTo>
                      <a:pt x="1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grpSp>
        <p:nvGrpSpPr>
          <p:cNvPr id="67" name="组合 66"/>
          <p:cNvGrpSpPr/>
          <p:nvPr/>
        </p:nvGrpSpPr>
        <p:grpSpPr>
          <a:xfrm>
            <a:off x="3939572" y="1831425"/>
            <a:ext cx="1583511" cy="3622335"/>
            <a:chOff x="3939572" y="1831425"/>
            <a:chExt cx="1583511" cy="3622335"/>
          </a:xfrm>
        </p:grpSpPr>
        <p:sp>
          <p:nvSpPr>
            <p:cNvPr id="68" name="泪滴形 67"/>
            <p:cNvSpPr/>
            <p:nvPr/>
          </p:nvSpPr>
          <p:spPr>
            <a:xfrm rot="8115179">
              <a:off x="3994015" y="1831425"/>
              <a:ext cx="1474626" cy="147462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9" name="Group 20"/>
            <p:cNvGrpSpPr/>
            <p:nvPr/>
          </p:nvGrpSpPr>
          <p:grpSpPr>
            <a:xfrm>
              <a:off x="4413768" y="2337865"/>
              <a:ext cx="635120" cy="529618"/>
              <a:chOff x="10987088" y="1993900"/>
              <a:chExt cx="477837" cy="398463"/>
            </a:xfrm>
            <a:solidFill>
              <a:schemeClr val="bg1"/>
            </a:solidFill>
          </p:grpSpPr>
          <p:sp>
            <p:nvSpPr>
              <p:cNvPr id="73" name="Freeform 107"/>
              <p:cNvSpPr/>
              <p:nvPr/>
            </p:nvSpPr>
            <p:spPr bwMode="auto">
              <a:xfrm>
                <a:off x="10987088" y="1993900"/>
                <a:ext cx="396875" cy="398463"/>
              </a:xfrm>
              <a:custGeom>
                <a:avLst/>
                <a:gdLst>
                  <a:gd name="T0" fmla="*/ 0 w 2745"/>
                  <a:gd name="T1" fmla="*/ 0 h 2770"/>
                  <a:gd name="T2" fmla="*/ 371 w 2745"/>
                  <a:gd name="T3" fmla="*/ 0 h 2770"/>
                  <a:gd name="T4" fmla="*/ 371 w 2745"/>
                  <a:gd name="T5" fmla="*/ 2398 h 2770"/>
                  <a:gd name="T6" fmla="*/ 2745 w 2745"/>
                  <a:gd name="T7" fmla="*/ 2398 h 2770"/>
                  <a:gd name="T8" fmla="*/ 2745 w 2745"/>
                  <a:gd name="T9" fmla="*/ 2770 h 2770"/>
                  <a:gd name="T10" fmla="*/ 0 w 2745"/>
                  <a:gd name="T11" fmla="*/ 2770 h 2770"/>
                  <a:gd name="T12" fmla="*/ 0 w 2745"/>
                  <a:gd name="T13" fmla="*/ 0 h 2770"/>
                </a:gdLst>
                <a:ahLst/>
                <a:cxnLst>
                  <a:cxn ang="0">
                    <a:pos x="T0" y="T1"/>
                  </a:cxn>
                  <a:cxn ang="0">
                    <a:pos x="T2" y="T3"/>
                  </a:cxn>
                  <a:cxn ang="0">
                    <a:pos x="T4" y="T5"/>
                  </a:cxn>
                  <a:cxn ang="0">
                    <a:pos x="T6" y="T7"/>
                  </a:cxn>
                  <a:cxn ang="0">
                    <a:pos x="T8" y="T9"/>
                  </a:cxn>
                  <a:cxn ang="0">
                    <a:pos x="T10" y="T11"/>
                  </a:cxn>
                  <a:cxn ang="0">
                    <a:pos x="T12" y="T13"/>
                  </a:cxn>
                </a:cxnLst>
                <a:rect l="0" t="0" r="r" b="b"/>
                <a:pathLst>
                  <a:path w="2745" h="2770">
                    <a:moveTo>
                      <a:pt x="0" y="0"/>
                    </a:moveTo>
                    <a:lnTo>
                      <a:pt x="371" y="0"/>
                    </a:lnTo>
                    <a:lnTo>
                      <a:pt x="371" y="2398"/>
                    </a:lnTo>
                    <a:lnTo>
                      <a:pt x="2745" y="2398"/>
                    </a:lnTo>
                    <a:lnTo>
                      <a:pt x="2745" y="2770"/>
                    </a:lnTo>
                    <a:lnTo>
                      <a:pt x="0" y="2770"/>
                    </a:lnTo>
                    <a:lnTo>
                      <a:pt x="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74" name="Freeform 108"/>
              <p:cNvSpPr/>
              <p:nvPr/>
            </p:nvSpPr>
            <p:spPr bwMode="auto">
              <a:xfrm>
                <a:off x="11066463" y="2047875"/>
                <a:ext cx="398462" cy="249238"/>
              </a:xfrm>
              <a:custGeom>
                <a:avLst/>
                <a:gdLst>
                  <a:gd name="T0" fmla="*/ 2761 w 2761"/>
                  <a:gd name="T1" fmla="*/ 0 h 1725"/>
                  <a:gd name="T2" fmla="*/ 2559 w 2761"/>
                  <a:gd name="T3" fmla="*/ 1146 h 1725"/>
                  <a:gd name="T4" fmla="*/ 2274 w 2761"/>
                  <a:gd name="T5" fmla="*/ 861 h 1725"/>
                  <a:gd name="T6" fmla="*/ 1411 w 2761"/>
                  <a:gd name="T7" fmla="*/ 1725 h 1725"/>
                  <a:gd name="T8" fmla="*/ 864 w 2761"/>
                  <a:gd name="T9" fmla="*/ 1177 h 1725"/>
                  <a:gd name="T10" fmla="*/ 349 w 2761"/>
                  <a:gd name="T11" fmla="*/ 1693 h 1725"/>
                  <a:gd name="T12" fmla="*/ 0 w 2761"/>
                  <a:gd name="T13" fmla="*/ 1341 h 1725"/>
                  <a:gd name="T14" fmla="*/ 864 w 2761"/>
                  <a:gd name="T15" fmla="*/ 476 h 1725"/>
                  <a:gd name="T16" fmla="*/ 1411 w 2761"/>
                  <a:gd name="T17" fmla="*/ 1025 h 1725"/>
                  <a:gd name="T18" fmla="*/ 1924 w 2761"/>
                  <a:gd name="T19" fmla="*/ 509 h 1725"/>
                  <a:gd name="T20" fmla="*/ 1618 w 2761"/>
                  <a:gd name="T21" fmla="*/ 202 h 1725"/>
                  <a:gd name="T22" fmla="*/ 2761 w 2761"/>
                  <a:gd name="T23" fmla="*/ 0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1" h="1725">
                    <a:moveTo>
                      <a:pt x="2761" y="0"/>
                    </a:moveTo>
                    <a:lnTo>
                      <a:pt x="2559" y="1146"/>
                    </a:lnTo>
                    <a:lnTo>
                      <a:pt x="2274" y="861"/>
                    </a:lnTo>
                    <a:lnTo>
                      <a:pt x="1411" y="1725"/>
                    </a:lnTo>
                    <a:lnTo>
                      <a:pt x="864" y="1177"/>
                    </a:lnTo>
                    <a:lnTo>
                      <a:pt x="349" y="1693"/>
                    </a:lnTo>
                    <a:lnTo>
                      <a:pt x="0" y="1341"/>
                    </a:lnTo>
                    <a:lnTo>
                      <a:pt x="864" y="476"/>
                    </a:lnTo>
                    <a:lnTo>
                      <a:pt x="1411" y="1025"/>
                    </a:lnTo>
                    <a:lnTo>
                      <a:pt x="1924" y="509"/>
                    </a:lnTo>
                    <a:lnTo>
                      <a:pt x="1618" y="202"/>
                    </a:lnTo>
                    <a:lnTo>
                      <a:pt x="2761"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70" name="组合 69"/>
            <p:cNvGrpSpPr/>
            <p:nvPr/>
          </p:nvGrpSpPr>
          <p:grpSpPr>
            <a:xfrm>
              <a:off x="3939572" y="4116689"/>
              <a:ext cx="1583511" cy="1337071"/>
              <a:chOff x="1564785" y="2896564"/>
              <a:chExt cx="1583511" cy="1337071"/>
            </a:xfrm>
          </p:grpSpPr>
          <p:sp>
            <p:nvSpPr>
              <p:cNvPr id="71" name="TextBox 41"/>
              <p:cNvSpPr txBox="1"/>
              <p:nvPr/>
            </p:nvSpPr>
            <p:spPr>
              <a:xfrm>
                <a:off x="1639583" y="2896564"/>
                <a:ext cx="1433914" cy="413126"/>
              </a:xfrm>
              <a:prstGeom prst="rect">
                <a:avLst/>
              </a:prstGeom>
              <a:noFill/>
            </p:spPr>
            <p:txBody>
              <a:bodyPr wrap="square" lIns="0" tIns="0" rIns="0" bIns="0" rtlCol="0" anchor="t">
                <a:spAutoFit/>
              </a:bodyPr>
              <a:lstStyle/>
              <a:p>
                <a:pPr algn="ctr">
                  <a:lnSpc>
                    <a:spcPct val="120000"/>
                  </a:lnSpc>
                </a:pPr>
                <a:r>
                  <a:rPr lang="zh-CN" altLang="en-US" sz="2400" b="1" dirty="0">
                    <a:solidFill>
                      <a:schemeClr val="tx1">
                        <a:lumMod val="75000"/>
                        <a:lumOff val="25000"/>
                      </a:schemeClr>
                    </a:solidFill>
                    <a:latin typeface="+mj-ea"/>
                    <a:ea typeface="+mj-ea"/>
                  </a:rPr>
                  <a:t>输入标题</a:t>
                </a:r>
                <a:endParaRPr lang="zh-CN" altLang="en-US" sz="2400" b="1" dirty="0">
                  <a:solidFill>
                    <a:schemeClr val="tx1">
                      <a:lumMod val="75000"/>
                      <a:lumOff val="25000"/>
                    </a:schemeClr>
                  </a:solidFill>
                  <a:latin typeface="+mj-ea"/>
                  <a:ea typeface="+mj-ea"/>
                </a:endParaRPr>
              </a:p>
            </p:txBody>
          </p:sp>
          <p:sp>
            <p:nvSpPr>
              <p:cNvPr id="72" name="TextBox 88"/>
              <p:cNvSpPr txBox="1"/>
              <p:nvPr/>
            </p:nvSpPr>
            <p:spPr>
              <a:xfrm>
                <a:off x="1564785" y="3404985"/>
                <a:ext cx="1583511" cy="828650"/>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grpSp>
        <p:nvGrpSpPr>
          <p:cNvPr id="75" name="组合 74"/>
          <p:cNvGrpSpPr/>
          <p:nvPr/>
        </p:nvGrpSpPr>
        <p:grpSpPr>
          <a:xfrm>
            <a:off x="6495472" y="1831425"/>
            <a:ext cx="1583511" cy="3622335"/>
            <a:chOff x="6495472" y="1831425"/>
            <a:chExt cx="1583511" cy="3622335"/>
          </a:xfrm>
        </p:grpSpPr>
        <p:sp>
          <p:nvSpPr>
            <p:cNvPr id="76" name="泪滴形 75"/>
            <p:cNvSpPr/>
            <p:nvPr/>
          </p:nvSpPr>
          <p:spPr>
            <a:xfrm rot="8115179">
              <a:off x="6549915" y="1831425"/>
              <a:ext cx="1474626" cy="147462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Group 28"/>
            <p:cNvGrpSpPr/>
            <p:nvPr/>
          </p:nvGrpSpPr>
          <p:grpSpPr>
            <a:xfrm>
              <a:off x="6991824" y="2310435"/>
              <a:ext cx="590808" cy="584478"/>
              <a:chOff x="2587625" y="4291013"/>
              <a:chExt cx="444500" cy="439738"/>
            </a:xfrm>
            <a:solidFill>
              <a:schemeClr val="bg1"/>
            </a:solidFill>
          </p:grpSpPr>
          <p:sp>
            <p:nvSpPr>
              <p:cNvPr id="81" name="Freeform 290"/>
              <p:cNvSpPr>
                <a:spLocks noEditPoints="1"/>
              </p:cNvSpPr>
              <p:nvPr/>
            </p:nvSpPr>
            <p:spPr bwMode="auto">
              <a:xfrm>
                <a:off x="2790825" y="4491038"/>
                <a:ext cx="241300" cy="239713"/>
              </a:xfrm>
              <a:custGeom>
                <a:avLst/>
                <a:gdLst>
                  <a:gd name="T0" fmla="*/ 582 w 1676"/>
                  <a:gd name="T1" fmla="*/ 282 h 1813"/>
                  <a:gd name="T2" fmla="*/ 453 w 1676"/>
                  <a:gd name="T3" fmla="*/ 343 h 1813"/>
                  <a:gd name="T4" fmla="*/ 344 w 1676"/>
                  <a:gd name="T5" fmla="*/ 449 h 1813"/>
                  <a:gd name="T6" fmla="*/ 274 w 1676"/>
                  <a:gd name="T7" fmla="*/ 582 h 1813"/>
                  <a:gd name="T8" fmla="*/ 246 w 1676"/>
                  <a:gd name="T9" fmla="*/ 729 h 1813"/>
                  <a:gd name="T10" fmla="*/ 260 w 1676"/>
                  <a:gd name="T11" fmla="*/ 878 h 1813"/>
                  <a:gd name="T12" fmla="*/ 316 w 1676"/>
                  <a:gd name="T13" fmla="*/ 1018 h 1813"/>
                  <a:gd name="T14" fmla="*/ 414 w 1676"/>
                  <a:gd name="T15" fmla="*/ 1136 h 1813"/>
                  <a:gd name="T16" fmla="*/ 538 w 1676"/>
                  <a:gd name="T17" fmla="*/ 1212 h 1813"/>
                  <a:gd name="T18" fmla="*/ 673 w 1676"/>
                  <a:gd name="T19" fmla="*/ 1242 h 1813"/>
                  <a:gd name="T20" fmla="*/ 811 w 1676"/>
                  <a:gd name="T21" fmla="*/ 1227 h 1813"/>
                  <a:gd name="T22" fmla="*/ 941 w 1676"/>
                  <a:gd name="T23" fmla="*/ 1166 h 1813"/>
                  <a:gd name="T24" fmla="*/ 1049 w 1676"/>
                  <a:gd name="T25" fmla="*/ 1061 h 1813"/>
                  <a:gd name="T26" fmla="*/ 1119 w 1676"/>
                  <a:gd name="T27" fmla="*/ 927 h 1813"/>
                  <a:gd name="T28" fmla="*/ 1147 w 1676"/>
                  <a:gd name="T29" fmla="*/ 779 h 1813"/>
                  <a:gd name="T30" fmla="*/ 1133 w 1676"/>
                  <a:gd name="T31" fmla="*/ 630 h 1813"/>
                  <a:gd name="T32" fmla="*/ 1077 w 1676"/>
                  <a:gd name="T33" fmla="*/ 491 h 1813"/>
                  <a:gd name="T34" fmla="*/ 980 w 1676"/>
                  <a:gd name="T35" fmla="*/ 374 h 1813"/>
                  <a:gd name="T36" fmla="*/ 855 w 1676"/>
                  <a:gd name="T37" fmla="*/ 298 h 1813"/>
                  <a:gd name="T38" fmla="*/ 720 w 1676"/>
                  <a:gd name="T39" fmla="*/ 267 h 1813"/>
                  <a:gd name="T40" fmla="*/ 781 w 1676"/>
                  <a:gd name="T41" fmla="*/ 5 h 1813"/>
                  <a:gd name="T42" fmla="*/ 946 w 1676"/>
                  <a:gd name="T43" fmla="*/ 49 h 1813"/>
                  <a:gd name="T44" fmla="*/ 1099 w 1676"/>
                  <a:gd name="T45" fmla="*/ 137 h 1813"/>
                  <a:gd name="T46" fmla="*/ 1230 w 1676"/>
                  <a:gd name="T47" fmla="*/ 267 h 1813"/>
                  <a:gd name="T48" fmla="*/ 1324 w 1676"/>
                  <a:gd name="T49" fmla="*/ 424 h 1813"/>
                  <a:gd name="T50" fmla="*/ 1378 w 1676"/>
                  <a:gd name="T51" fmla="*/ 596 h 1813"/>
                  <a:gd name="T52" fmla="*/ 1393 w 1676"/>
                  <a:gd name="T53" fmla="*/ 775 h 1813"/>
                  <a:gd name="T54" fmla="*/ 1368 w 1676"/>
                  <a:gd name="T55" fmla="*/ 953 h 1813"/>
                  <a:gd name="T56" fmla="*/ 1603 w 1676"/>
                  <a:gd name="T57" fmla="*/ 1363 h 1813"/>
                  <a:gd name="T58" fmla="*/ 1656 w 1676"/>
                  <a:gd name="T59" fmla="*/ 1449 h 1813"/>
                  <a:gd name="T60" fmla="*/ 1676 w 1676"/>
                  <a:gd name="T61" fmla="*/ 1550 h 1813"/>
                  <a:gd name="T62" fmla="*/ 1656 w 1676"/>
                  <a:gd name="T63" fmla="*/ 1651 h 1813"/>
                  <a:gd name="T64" fmla="*/ 1603 w 1676"/>
                  <a:gd name="T65" fmla="*/ 1737 h 1813"/>
                  <a:gd name="T66" fmla="*/ 1515 w 1676"/>
                  <a:gd name="T67" fmla="*/ 1798 h 1813"/>
                  <a:gd name="T68" fmla="*/ 1414 w 1676"/>
                  <a:gd name="T69" fmla="*/ 1813 h 1813"/>
                  <a:gd name="T70" fmla="*/ 1316 w 1676"/>
                  <a:gd name="T71" fmla="*/ 1783 h 1813"/>
                  <a:gd name="T72" fmla="*/ 986 w 1676"/>
                  <a:gd name="T73" fmla="*/ 1441 h 1813"/>
                  <a:gd name="T74" fmla="*/ 826 w 1676"/>
                  <a:gd name="T75" fmla="*/ 1496 h 1813"/>
                  <a:gd name="T76" fmla="*/ 660 w 1676"/>
                  <a:gd name="T77" fmla="*/ 1508 h 1813"/>
                  <a:gd name="T78" fmla="*/ 496 w 1676"/>
                  <a:gd name="T79" fmla="*/ 1477 h 1813"/>
                  <a:gd name="T80" fmla="*/ 341 w 1676"/>
                  <a:gd name="T81" fmla="*/ 1404 h 1813"/>
                  <a:gd name="T82" fmla="*/ 204 w 1676"/>
                  <a:gd name="T83" fmla="*/ 1289 h 1813"/>
                  <a:gd name="T84" fmla="*/ 95 w 1676"/>
                  <a:gd name="T85" fmla="*/ 1137 h 1813"/>
                  <a:gd name="T86" fmla="*/ 27 w 1676"/>
                  <a:gd name="T87" fmla="*/ 966 h 1813"/>
                  <a:gd name="T88" fmla="*/ 0 w 1676"/>
                  <a:gd name="T89" fmla="*/ 785 h 1813"/>
                  <a:gd name="T90" fmla="*/ 13 w 1676"/>
                  <a:gd name="T91" fmla="*/ 602 h 1813"/>
                  <a:gd name="T92" fmla="*/ 67 w 1676"/>
                  <a:gd name="T93" fmla="*/ 427 h 1813"/>
                  <a:gd name="T94" fmla="*/ 162 w 1676"/>
                  <a:gd name="T95" fmla="*/ 268 h 1813"/>
                  <a:gd name="T96" fmla="*/ 294 w 1676"/>
                  <a:gd name="T97" fmla="*/ 137 h 1813"/>
                  <a:gd name="T98" fmla="*/ 447 w 1676"/>
                  <a:gd name="T99" fmla="*/ 49 h 1813"/>
                  <a:gd name="T100" fmla="*/ 612 w 1676"/>
                  <a:gd name="T101" fmla="*/ 5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76" h="1813">
                    <a:moveTo>
                      <a:pt x="673" y="267"/>
                    </a:moveTo>
                    <a:lnTo>
                      <a:pt x="627" y="272"/>
                    </a:lnTo>
                    <a:lnTo>
                      <a:pt x="582" y="282"/>
                    </a:lnTo>
                    <a:lnTo>
                      <a:pt x="538" y="298"/>
                    </a:lnTo>
                    <a:lnTo>
                      <a:pt x="495" y="317"/>
                    </a:lnTo>
                    <a:lnTo>
                      <a:pt x="453" y="343"/>
                    </a:lnTo>
                    <a:lnTo>
                      <a:pt x="414" y="374"/>
                    </a:lnTo>
                    <a:lnTo>
                      <a:pt x="377" y="409"/>
                    </a:lnTo>
                    <a:lnTo>
                      <a:pt x="344" y="449"/>
                    </a:lnTo>
                    <a:lnTo>
                      <a:pt x="316" y="491"/>
                    </a:lnTo>
                    <a:lnTo>
                      <a:pt x="293" y="536"/>
                    </a:lnTo>
                    <a:lnTo>
                      <a:pt x="274" y="582"/>
                    </a:lnTo>
                    <a:lnTo>
                      <a:pt x="260" y="630"/>
                    </a:lnTo>
                    <a:lnTo>
                      <a:pt x="251" y="679"/>
                    </a:lnTo>
                    <a:lnTo>
                      <a:pt x="246" y="729"/>
                    </a:lnTo>
                    <a:lnTo>
                      <a:pt x="246" y="779"/>
                    </a:lnTo>
                    <a:lnTo>
                      <a:pt x="251" y="829"/>
                    </a:lnTo>
                    <a:lnTo>
                      <a:pt x="260" y="878"/>
                    </a:lnTo>
                    <a:lnTo>
                      <a:pt x="274" y="927"/>
                    </a:lnTo>
                    <a:lnTo>
                      <a:pt x="293" y="974"/>
                    </a:lnTo>
                    <a:lnTo>
                      <a:pt x="316" y="1018"/>
                    </a:lnTo>
                    <a:lnTo>
                      <a:pt x="344" y="1061"/>
                    </a:lnTo>
                    <a:lnTo>
                      <a:pt x="377" y="1100"/>
                    </a:lnTo>
                    <a:lnTo>
                      <a:pt x="414" y="1136"/>
                    </a:lnTo>
                    <a:lnTo>
                      <a:pt x="453" y="1166"/>
                    </a:lnTo>
                    <a:lnTo>
                      <a:pt x="495" y="1191"/>
                    </a:lnTo>
                    <a:lnTo>
                      <a:pt x="538" y="1212"/>
                    </a:lnTo>
                    <a:lnTo>
                      <a:pt x="582" y="1227"/>
                    </a:lnTo>
                    <a:lnTo>
                      <a:pt x="627" y="1237"/>
                    </a:lnTo>
                    <a:lnTo>
                      <a:pt x="673" y="1242"/>
                    </a:lnTo>
                    <a:lnTo>
                      <a:pt x="720" y="1242"/>
                    </a:lnTo>
                    <a:lnTo>
                      <a:pt x="766" y="1237"/>
                    </a:lnTo>
                    <a:lnTo>
                      <a:pt x="811" y="1227"/>
                    </a:lnTo>
                    <a:lnTo>
                      <a:pt x="855" y="1212"/>
                    </a:lnTo>
                    <a:lnTo>
                      <a:pt x="898" y="1191"/>
                    </a:lnTo>
                    <a:lnTo>
                      <a:pt x="941" y="1166"/>
                    </a:lnTo>
                    <a:lnTo>
                      <a:pt x="980" y="1136"/>
                    </a:lnTo>
                    <a:lnTo>
                      <a:pt x="1016" y="1100"/>
                    </a:lnTo>
                    <a:lnTo>
                      <a:pt x="1049" y="1061"/>
                    </a:lnTo>
                    <a:lnTo>
                      <a:pt x="1077" y="1018"/>
                    </a:lnTo>
                    <a:lnTo>
                      <a:pt x="1100" y="974"/>
                    </a:lnTo>
                    <a:lnTo>
                      <a:pt x="1119" y="927"/>
                    </a:lnTo>
                    <a:lnTo>
                      <a:pt x="1133" y="878"/>
                    </a:lnTo>
                    <a:lnTo>
                      <a:pt x="1142" y="829"/>
                    </a:lnTo>
                    <a:lnTo>
                      <a:pt x="1147" y="779"/>
                    </a:lnTo>
                    <a:lnTo>
                      <a:pt x="1147" y="729"/>
                    </a:lnTo>
                    <a:lnTo>
                      <a:pt x="1142" y="679"/>
                    </a:lnTo>
                    <a:lnTo>
                      <a:pt x="1133" y="630"/>
                    </a:lnTo>
                    <a:lnTo>
                      <a:pt x="1119" y="582"/>
                    </a:lnTo>
                    <a:lnTo>
                      <a:pt x="1100" y="536"/>
                    </a:lnTo>
                    <a:lnTo>
                      <a:pt x="1077" y="491"/>
                    </a:lnTo>
                    <a:lnTo>
                      <a:pt x="1049" y="449"/>
                    </a:lnTo>
                    <a:lnTo>
                      <a:pt x="1016" y="409"/>
                    </a:lnTo>
                    <a:lnTo>
                      <a:pt x="980" y="374"/>
                    </a:lnTo>
                    <a:lnTo>
                      <a:pt x="941" y="343"/>
                    </a:lnTo>
                    <a:lnTo>
                      <a:pt x="898" y="317"/>
                    </a:lnTo>
                    <a:lnTo>
                      <a:pt x="855" y="298"/>
                    </a:lnTo>
                    <a:lnTo>
                      <a:pt x="811" y="282"/>
                    </a:lnTo>
                    <a:lnTo>
                      <a:pt x="766" y="272"/>
                    </a:lnTo>
                    <a:lnTo>
                      <a:pt x="720" y="267"/>
                    </a:lnTo>
                    <a:lnTo>
                      <a:pt x="673" y="267"/>
                    </a:lnTo>
                    <a:close/>
                    <a:moveTo>
                      <a:pt x="725" y="0"/>
                    </a:moveTo>
                    <a:lnTo>
                      <a:pt x="781" y="5"/>
                    </a:lnTo>
                    <a:lnTo>
                      <a:pt x="837" y="15"/>
                    </a:lnTo>
                    <a:lnTo>
                      <a:pt x="892" y="29"/>
                    </a:lnTo>
                    <a:lnTo>
                      <a:pt x="946" y="49"/>
                    </a:lnTo>
                    <a:lnTo>
                      <a:pt x="999" y="74"/>
                    </a:lnTo>
                    <a:lnTo>
                      <a:pt x="1050" y="103"/>
                    </a:lnTo>
                    <a:lnTo>
                      <a:pt x="1099" y="137"/>
                    </a:lnTo>
                    <a:lnTo>
                      <a:pt x="1145" y="176"/>
                    </a:lnTo>
                    <a:lnTo>
                      <a:pt x="1190" y="219"/>
                    </a:lnTo>
                    <a:lnTo>
                      <a:pt x="1230" y="267"/>
                    </a:lnTo>
                    <a:lnTo>
                      <a:pt x="1266" y="317"/>
                    </a:lnTo>
                    <a:lnTo>
                      <a:pt x="1297" y="369"/>
                    </a:lnTo>
                    <a:lnTo>
                      <a:pt x="1324" y="424"/>
                    </a:lnTo>
                    <a:lnTo>
                      <a:pt x="1346" y="479"/>
                    </a:lnTo>
                    <a:lnTo>
                      <a:pt x="1364" y="537"/>
                    </a:lnTo>
                    <a:lnTo>
                      <a:pt x="1378" y="596"/>
                    </a:lnTo>
                    <a:lnTo>
                      <a:pt x="1387" y="655"/>
                    </a:lnTo>
                    <a:lnTo>
                      <a:pt x="1392" y="715"/>
                    </a:lnTo>
                    <a:lnTo>
                      <a:pt x="1393" y="775"/>
                    </a:lnTo>
                    <a:lnTo>
                      <a:pt x="1389" y="835"/>
                    </a:lnTo>
                    <a:lnTo>
                      <a:pt x="1381" y="895"/>
                    </a:lnTo>
                    <a:lnTo>
                      <a:pt x="1368" y="953"/>
                    </a:lnTo>
                    <a:lnTo>
                      <a:pt x="1351" y="1011"/>
                    </a:lnTo>
                    <a:lnTo>
                      <a:pt x="1330" y="1067"/>
                    </a:lnTo>
                    <a:lnTo>
                      <a:pt x="1603" y="1363"/>
                    </a:lnTo>
                    <a:lnTo>
                      <a:pt x="1625" y="1389"/>
                    </a:lnTo>
                    <a:lnTo>
                      <a:pt x="1642" y="1419"/>
                    </a:lnTo>
                    <a:lnTo>
                      <a:pt x="1656" y="1449"/>
                    </a:lnTo>
                    <a:lnTo>
                      <a:pt x="1668" y="1482"/>
                    </a:lnTo>
                    <a:lnTo>
                      <a:pt x="1674" y="1515"/>
                    </a:lnTo>
                    <a:lnTo>
                      <a:pt x="1676" y="1550"/>
                    </a:lnTo>
                    <a:lnTo>
                      <a:pt x="1674" y="1585"/>
                    </a:lnTo>
                    <a:lnTo>
                      <a:pt x="1668" y="1619"/>
                    </a:lnTo>
                    <a:lnTo>
                      <a:pt x="1656" y="1651"/>
                    </a:lnTo>
                    <a:lnTo>
                      <a:pt x="1642" y="1682"/>
                    </a:lnTo>
                    <a:lnTo>
                      <a:pt x="1625" y="1711"/>
                    </a:lnTo>
                    <a:lnTo>
                      <a:pt x="1603" y="1737"/>
                    </a:lnTo>
                    <a:lnTo>
                      <a:pt x="1576" y="1762"/>
                    </a:lnTo>
                    <a:lnTo>
                      <a:pt x="1547" y="1783"/>
                    </a:lnTo>
                    <a:lnTo>
                      <a:pt x="1515" y="1798"/>
                    </a:lnTo>
                    <a:lnTo>
                      <a:pt x="1482" y="1809"/>
                    </a:lnTo>
                    <a:lnTo>
                      <a:pt x="1449" y="1813"/>
                    </a:lnTo>
                    <a:lnTo>
                      <a:pt x="1414" y="1813"/>
                    </a:lnTo>
                    <a:lnTo>
                      <a:pt x="1380" y="1809"/>
                    </a:lnTo>
                    <a:lnTo>
                      <a:pt x="1347" y="1798"/>
                    </a:lnTo>
                    <a:lnTo>
                      <a:pt x="1316" y="1783"/>
                    </a:lnTo>
                    <a:lnTo>
                      <a:pt x="1286" y="1762"/>
                    </a:lnTo>
                    <a:lnTo>
                      <a:pt x="1259" y="1737"/>
                    </a:lnTo>
                    <a:lnTo>
                      <a:pt x="986" y="1441"/>
                    </a:lnTo>
                    <a:lnTo>
                      <a:pt x="934" y="1464"/>
                    </a:lnTo>
                    <a:lnTo>
                      <a:pt x="880" y="1483"/>
                    </a:lnTo>
                    <a:lnTo>
                      <a:pt x="826" y="1496"/>
                    </a:lnTo>
                    <a:lnTo>
                      <a:pt x="771" y="1504"/>
                    </a:lnTo>
                    <a:lnTo>
                      <a:pt x="716" y="1509"/>
                    </a:lnTo>
                    <a:lnTo>
                      <a:pt x="660" y="1508"/>
                    </a:lnTo>
                    <a:lnTo>
                      <a:pt x="605" y="1503"/>
                    </a:lnTo>
                    <a:lnTo>
                      <a:pt x="550" y="1493"/>
                    </a:lnTo>
                    <a:lnTo>
                      <a:pt x="496" y="1477"/>
                    </a:lnTo>
                    <a:lnTo>
                      <a:pt x="443" y="1458"/>
                    </a:lnTo>
                    <a:lnTo>
                      <a:pt x="391" y="1434"/>
                    </a:lnTo>
                    <a:lnTo>
                      <a:pt x="341" y="1404"/>
                    </a:lnTo>
                    <a:lnTo>
                      <a:pt x="293" y="1371"/>
                    </a:lnTo>
                    <a:lnTo>
                      <a:pt x="247" y="1332"/>
                    </a:lnTo>
                    <a:lnTo>
                      <a:pt x="204" y="1289"/>
                    </a:lnTo>
                    <a:lnTo>
                      <a:pt x="162" y="1240"/>
                    </a:lnTo>
                    <a:lnTo>
                      <a:pt x="126" y="1190"/>
                    </a:lnTo>
                    <a:lnTo>
                      <a:pt x="95" y="1137"/>
                    </a:lnTo>
                    <a:lnTo>
                      <a:pt x="68" y="1082"/>
                    </a:lnTo>
                    <a:lnTo>
                      <a:pt x="45" y="1024"/>
                    </a:lnTo>
                    <a:lnTo>
                      <a:pt x="27" y="966"/>
                    </a:lnTo>
                    <a:lnTo>
                      <a:pt x="13" y="906"/>
                    </a:lnTo>
                    <a:lnTo>
                      <a:pt x="4" y="846"/>
                    </a:lnTo>
                    <a:lnTo>
                      <a:pt x="0" y="785"/>
                    </a:lnTo>
                    <a:lnTo>
                      <a:pt x="0" y="724"/>
                    </a:lnTo>
                    <a:lnTo>
                      <a:pt x="4" y="663"/>
                    </a:lnTo>
                    <a:lnTo>
                      <a:pt x="13" y="602"/>
                    </a:lnTo>
                    <a:lnTo>
                      <a:pt x="27" y="543"/>
                    </a:lnTo>
                    <a:lnTo>
                      <a:pt x="45" y="485"/>
                    </a:lnTo>
                    <a:lnTo>
                      <a:pt x="67" y="427"/>
                    </a:lnTo>
                    <a:lnTo>
                      <a:pt x="94" y="373"/>
                    </a:lnTo>
                    <a:lnTo>
                      <a:pt x="126" y="319"/>
                    </a:lnTo>
                    <a:lnTo>
                      <a:pt x="162" y="268"/>
                    </a:lnTo>
                    <a:lnTo>
                      <a:pt x="203" y="220"/>
                    </a:lnTo>
                    <a:lnTo>
                      <a:pt x="247" y="176"/>
                    </a:lnTo>
                    <a:lnTo>
                      <a:pt x="294" y="137"/>
                    </a:lnTo>
                    <a:lnTo>
                      <a:pt x="343" y="103"/>
                    </a:lnTo>
                    <a:lnTo>
                      <a:pt x="394" y="74"/>
                    </a:lnTo>
                    <a:lnTo>
                      <a:pt x="447" y="49"/>
                    </a:lnTo>
                    <a:lnTo>
                      <a:pt x="501" y="29"/>
                    </a:lnTo>
                    <a:lnTo>
                      <a:pt x="556" y="15"/>
                    </a:lnTo>
                    <a:lnTo>
                      <a:pt x="612" y="5"/>
                    </a:lnTo>
                    <a:lnTo>
                      <a:pt x="668" y="0"/>
                    </a:lnTo>
                    <a:lnTo>
                      <a:pt x="725"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2" name="Freeform 291"/>
              <p:cNvSpPr/>
              <p:nvPr/>
            </p:nvSpPr>
            <p:spPr bwMode="auto">
              <a:xfrm>
                <a:off x="2811463" y="4335463"/>
                <a:ext cx="217488" cy="274638"/>
              </a:xfrm>
              <a:custGeom>
                <a:avLst/>
                <a:gdLst>
                  <a:gd name="T0" fmla="*/ 459 w 1508"/>
                  <a:gd name="T1" fmla="*/ 30 h 2083"/>
                  <a:gd name="T2" fmla="*/ 619 w 1508"/>
                  <a:gd name="T3" fmla="*/ 254 h 2083"/>
                  <a:gd name="T4" fmla="*/ 841 w 1508"/>
                  <a:gd name="T5" fmla="*/ 542 h 2083"/>
                  <a:gd name="T6" fmla="*/ 960 w 1508"/>
                  <a:gd name="T7" fmla="*/ 441 h 2083"/>
                  <a:gd name="T8" fmla="*/ 1249 w 1508"/>
                  <a:gd name="T9" fmla="*/ 400 h 2083"/>
                  <a:gd name="T10" fmla="*/ 1340 w 1508"/>
                  <a:gd name="T11" fmla="*/ 564 h 2083"/>
                  <a:gd name="T12" fmla="*/ 1411 w 1508"/>
                  <a:gd name="T13" fmla="*/ 741 h 2083"/>
                  <a:gd name="T14" fmla="*/ 1464 w 1508"/>
                  <a:gd name="T15" fmla="*/ 927 h 2083"/>
                  <a:gd name="T16" fmla="*/ 1497 w 1508"/>
                  <a:gd name="T17" fmla="*/ 1121 h 2083"/>
                  <a:gd name="T18" fmla="*/ 1508 w 1508"/>
                  <a:gd name="T19" fmla="*/ 1322 h 2083"/>
                  <a:gd name="T20" fmla="*/ 1497 w 1508"/>
                  <a:gd name="T21" fmla="*/ 1526 h 2083"/>
                  <a:gd name="T22" fmla="*/ 1463 w 1508"/>
                  <a:gd name="T23" fmla="*/ 1720 h 2083"/>
                  <a:gd name="T24" fmla="*/ 1409 w 1508"/>
                  <a:gd name="T25" fmla="*/ 1907 h 2083"/>
                  <a:gd name="T26" fmla="*/ 1337 w 1508"/>
                  <a:gd name="T27" fmla="*/ 2083 h 2083"/>
                  <a:gd name="T28" fmla="*/ 1349 w 1508"/>
                  <a:gd name="T29" fmla="*/ 1945 h 2083"/>
                  <a:gd name="T30" fmla="*/ 1341 w 1508"/>
                  <a:gd name="T31" fmla="*/ 1808 h 2083"/>
                  <a:gd name="T32" fmla="*/ 1313 w 1508"/>
                  <a:gd name="T33" fmla="*/ 1675 h 2083"/>
                  <a:gd name="T34" fmla="*/ 1266 w 1508"/>
                  <a:gd name="T35" fmla="*/ 1547 h 2083"/>
                  <a:gd name="T36" fmla="*/ 1201 w 1508"/>
                  <a:gd name="T37" fmla="*/ 1429 h 2083"/>
                  <a:gd name="T38" fmla="*/ 1117 w 1508"/>
                  <a:gd name="T39" fmla="*/ 1321 h 2083"/>
                  <a:gd name="T40" fmla="*/ 1021 w 1508"/>
                  <a:gd name="T41" fmla="*/ 1233 h 2083"/>
                  <a:gd name="T42" fmla="*/ 915 w 1508"/>
                  <a:gd name="T43" fmla="*/ 1162 h 2083"/>
                  <a:gd name="T44" fmla="*/ 801 w 1508"/>
                  <a:gd name="T45" fmla="*/ 1111 h 2083"/>
                  <a:gd name="T46" fmla="*/ 680 w 1508"/>
                  <a:gd name="T47" fmla="*/ 1080 h 2083"/>
                  <a:gd name="T48" fmla="*/ 554 w 1508"/>
                  <a:gd name="T49" fmla="*/ 1069 h 2083"/>
                  <a:gd name="T50" fmla="*/ 416 w 1508"/>
                  <a:gd name="T51" fmla="*/ 1082 h 2083"/>
                  <a:gd name="T52" fmla="*/ 283 w 1508"/>
                  <a:gd name="T53" fmla="*/ 1120 h 2083"/>
                  <a:gd name="T54" fmla="*/ 160 w 1508"/>
                  <a:gd name="T55" fmla="*/ 1182 h 2083"/>
                  <a:gd name="T56" fmla="*/ 591 w 1508"/>
                  <a:gd name="T57" fmla="*/ 812 h 2083"/>
                  <a:gd name="T58" fmla="*/ 751 w 1508"/>
                  <a:gd name="T59" fmla="*/ 755 h 2083"/>
                  <a:gd name="T60" fmla="*/ 500 w 1508"/>
                  <a:gd name="T61" fmla="*/ 407 h 2083"/>
                  <a:gd name="T62" fmla="*/ 338 w 1508"/>
                  <a:gd name="T63" fmla="*/ 367 h 2083"/>
                  <a:gd name="T64" fmla="*/ 175 w 1508"/>
                  <a:gd name="T65" fmla="*/ 519 h 2083"/>
                  <a:gd name="T66" fmla="*/ 0 w 1508"/>
                  <a:gd name="T67" fmla="*/ 375 h 2083"/>
                  <a:gd name="T68" fmla="*/ 166 w 1508"/>
                  <a:gd name="T69" fmla="*/ 151 h 2083"/>
                  <a:gd name="T70" fmla="*/ 287 w 1508"/>
                  <a:gd name="T71" fmla="*/ 289 h 2083"/>
                  <a:gd name="T72" fmla="*/ 445 w 1508"/>
                  <a:gd name="T73" fmla="*/ 351 h 2083"/>
                  <a:gd name="T74" fmla="*/ 453 w 1508"/>
                  <a:gd name="T75" fmla="*/ 220 h 2083"/>
                  <a:gd name="T76" fmla="*/ 316 w 1508"/>
                  <a:gd name="T77"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08" h="2083">
                    <a:moveTo>
                      <a:pt x="316" y="0"/>
                    </a:moveTo>
                    <a:lnTo>
                      <a:pt x="459" y="30"/>
                    </a:lnTo>
                    <a:lnTo>
                      <a:pt x="582" y="149"/>
                    </a:lnTo>
                    <a:lnTo>
                      <a:pt x="619" y="254"/>
                    </a:lnTo>
                    <a:lnTo>
                      <a:pt x="647" y="352"/>
                    </a:lnTo>
                    <a:lnTo>
                      <a:pt x="841" y="542"/>
                    </a:lnTo>
                    <a:lnTo>
                      <a:pt x="891" y="559"/>
                    </a:lnTo>
                    <a:lnTo>
                      <a:pt x="960" y="441"/>
                    </a:lnTo>
                    <a:lnTo>
                      <a:pt x="1204" y="417"/>
                    </a:lnTo>
                    <a:lnTo>
                      <a:pt x="1249" y="400"/>
                    </a:lnTo>
                    <a:lnTo>
                      <a:pt x="1297" y="481"/>
                    </a:lnTo>
                    <a:lnTo>
                      <a:pt x="1340" y="564"/>
                    </a:lnTo>
                    <a:lnTo>
                      <a:pt x="1378" y="651"/>
                    </a:lnTo>
                    <a:lnTo>
                      <a:pt x="1411" y="741"/>
                    </a:lnTo>
                    <a:lnTo>
                      <a:pt x="1440" y="832"/>
                    </a:lnTo>
                    <a:lnTo>
                      <a:pt x="1464" y="927"/>
                    </a:lnTo>
                    <a:lnTo>
                      <a:pt x="1483" y="1022"/>
                    </a:lnTo>
                    <a:lnTo>
                      <a:pt x="1497" y="1121"/>
                    </a:lnTo>
                    <a:lnTo>
                      <a:pt x="1505" y="1221"/>
                    </a:lnTo>
                    <a:lnTo>
                      <a:pt x="1508" y="1322"/>
                    </a:lnTo>
                    <a:lnTo>
                      <a:pt x="1505" y="1425"/>
                    </a:lnTo>
                    <a:lnTo>
                      <a:pt x="1497" y="1526"/>
                    </a:lnTo>
                    <a:lnTo>
                      <a:pt x="1483" y="1623"/>
                    </a:lnTo>
                    <a:lnTo>
                      <a:pt x="1463" y="1720"/>
                    </a:lnTo>
                    <a:lnTo>
                      <a:pt x="1439" y="1815"/>
                    </a:lnTo>
                    <a:lnTo>
                      <a:pt x="1409" y="1907"/>
                    </a:lnTo>
                    <a:lnTo>
                      <a:pt x="1375" y="1996"/>
                    </a:lnTo>
                    <a:lnTo>
                      <a:pt x="1337" y="2083"/>
                    </a:lnTo>
                    <a:lnTo>
                      <a:pt x="1345" y="2015"/>
                    </a:lnTo>
                    <a:lnTo>
                      <a:pt x="1349" y="1945"/>
                    </a:lnTo>
                    <a:lnTo>
                      <a:pt x="1347" y="1877"/>
                    </a:lnTo>
                    <a:lnTo>
                      <a:pt x="1341" y="1808"/>
                    </a:lnTo>
                    <a:lnTo>
                      <a:pt x="1329" y="1741"/>
                    </a:lnTo>
                    <a:lnTo>
                      <a:pt x="1313" y="1675"/>
                    </a:lnTo>
                    <a:lnTo>
                      <a:pt x="1293" y="1610"/>
                    </a:lnTo>
                    <a:lnTo>
                      <a:pt x="1266" y="1547"/>
                    </a:lnTo>
                    <a:lnTo>
                      <a:pt x="1236" y="1486"/>
                    </a:lnTo>
                    <a:lnTo>
                      <a:pt x="1201" y="1429"/>
                    </a:lnTo>
                    <a:lnTo>
                      <a:pt x="1161" y="1373"/>
                    </a:lnTo>
                    <a:lnTo>
                      <a:pt x="1117" y="1321"/>
                    </a:lnTo>
                    <a:lnTo>
                      <a:pt x="1071" y="1276"/>
                    </a:lnTo>
                    <a:lnTo>
                      <a:pt x="1021" y="1233"/>
                    </a:lnTo>
                    <a:lnTo>
                      <a:pt x="969" y="1195"/>
                    </a:lnTo>
                    <a:lnTo>
                      <a:pt x="915" y="1162"/>
                    </a:lnTo>
                    <a:lnTo>
                      <a:pt x="859" y="1134"/>
                    </a:lnTo>
                    <a:lnTo>
                      <a:pt x="801" y="1111"/>
                    </a:lnTo>
                    <a:lnTo>
                      <a:pt x="741" y="1093"/>
                    </a:lnTo>
                    <a:lnTo>
                      <a:pt x="680" y="1080"/>
                    </a:lnTo>
                    <a:lnTo>
                      <a:pt x="617" y="1072"/>
                    </a:lnTo>
                    <a:lnTo>
                      <a:pt x="554" y="1069"/>
                    </a:lnTo>
                    <a:lnTo>
                      <a:pt x="484" y="1072"/>
                    </a:lnTo>
                    <a:lnTo>
                      <a:pt x="416" y="1082"/>
                    </a:lnTo>
                    <a:lnTo>
                      <a:pt x="349" y="1098"/>
                    </a:lnTo>
                    <a:lnTo>
                      <a:pt x="283" y="1120"/>
                    </a:lnTo>
                    <a:lnTo>
                      <a:pt x="220" y="1148"/>
                    </a:lnTo>
                    <a:lnTo>
                      <a:pt x="160" y="1182"/>
                    </a:lnTo>
                    <a:lnTo>
                      <a:pt x="338" y="952"/>
                    </a:lnTo>
                    <a:lnTo>
                      <a:pt x="591" y="812"/>
                    </a:lnTo>
                    <a:lnTo>
                      <a:pt x="738" y="833"/>
                    </a:lnTo>
                    <a:lnTo>
                      <a:pt x="751" y="755"/>
                    </a:lnTo>
                    <a:lnTo>
                      <a:pt x="570" y="556"/>
                    </a:lnTo>
                    <a:lnTo>
                      <a:pt x="500" y="407"/>
                    </a:lnTo>
                    <a:lnTo>
                      <a:pt x="400" y="407"/>
                    </a:lnTo>
                    <a:lnTo>
                      <a:pt x="338" y="367"/>
                    </a:lnTo>
                    <a:lnTo>
                      <a:pt x="203" y="345"/>
                    </a:lnTo>
                    <a:lnTo>
                      <a:pt x="175" y="519"/>
                    </a:lnTo>
                    <a:lnTo>
                      <a:pt x="12" y="484"/>
                    </a:lnTo>
                    <a:lnTo>
                      <a:pt x="0" y="375"/>
                    </a:lnTo>
                    <a:lnTo>
                      <a:pt x="125" y="345"/>
                    </a:lnTo>
                    <a:lnTo>
                      <a:pt x="166" y="151"/>
                    </a:lnTo>
                    <a:lnTo>
                      <a:pt x="291" y="207"/>
                    </a:lnTo>
                    <a:lnTo>
                      <a:pt x="287" y="289"/>
                    </a:lnTo>
                    <a:lnTo>
                      <a:pt x="382" y="332"/>
                    </a:lnTo>
                    <a:lnTo>
                      <a:pt x="445" y="351"/>
                    </a:lnTo>
                    <a:lnTo>
                      <a:pt x="522" y="308"/>
                    </a:lnTo>
                    <a:lnTo>
                      <a:pt x="453" y="220"/>
                    </a:lnTo>
                    <a:lnTo>
                      <a:pt x="313" y="71"/>
                    </a:lnTo>
                    <a:lnTo>
                      <a:pt x="316"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3" name="Freeform 292"/>
              <p:cNvSpPr/>
              <p:nvPr/>
            </p:nvSpPr>
            <p:spPr bwMode="auto">
              <a:xfrm>
                <a:off x="2786063" y="4497388"/>
                <a:ext cx="30163" cy="26988"/>
              </a:xfrm>
              <a:custGeom>
                <a:avLst/>
                <a:gdLst>
                  <a:gd name="T0" fmla="*/ 118 w 208"/>
                  <a:gd name="T1" fmla="*/ 0 h 197"/>
                  <a:gd name="T2" fmla="*/ 208 w 208"/>
                  <a:gd name="T3" fmla="*/ 45 h 197"/>
                  <a:gd name="T4" fmla="*/ 186 w 208"/>
                  <a:gd name="T5" fmla="*/ 66 h 197"/>
                  <a:gd name="T6" fmla="*/ 165 w 208"/>
                  <a:gd name="T7" fmla="*/ 89 h 197"/>
                  <a:gd name="T8" fmla="*/ 147 w 208"/>
                  <a:gd name="T9" fmla="*/ 109 h 197"/>
                  <a:gd name="T10" fmla="*/ 130 w 208"/>
                  <a:gd name="T11" fmla="*/ 131 h 197"/>
                  <a:gd name="T12" fmla="*/ 81 w 208"/>
                  <a:gd name="T13" fmla="*/ 132 h 197"/>
                  <a:gd name="T14" fmla="*/ 29 w 208"/>
                  <a:gd name="T15" fmla="*/ 197 h 197"/>
                  <a:gd name="T16" fmla="*/ 0 w 208"/>
                  <a:gd name="T17" fmla="*/ 61 h 197"/>
                  <a:gd name="T18" fmla="*/ 118 w 208"/>
                  <a:gd name="T1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197">
                    <a:moveTo>
                      <a:pt x="118" y="0"/>
                    </a:moveTo>
                    <a:lnTo>
                      <a:pt x="208" y="45"/>
                    </a:lnTo>
                    <a:lnTo>
                      <a:pt x="186" y="66"/>
                    </a:lnTo>
                    <a:lnTo>
                      <a:pt x="165" y="89"/>
                    </a:lnTo>
                    <a:lnTo>
                      <a:pt x="147" y="109"/>
                    </a:lnTo>
                    <a:lnTo>
                      <a:pt x="130" y="131"/>
                    </a:lnTo>
                    <a:lnTo>
                      <a:pt x="81" y="132"/>
                    </a:lnTo>
                    <a:lnTo>
                      <a:pt x="29" y="197"/>
                    </a:lnTo>
                    <a:lnTo>
                      <a:pt x="0" y="61"/>
                    </a:lnTo>
                    <a:lnTo>
                      <a:pt x="118"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4" name="Freeform 293"/>
              <p:cNvSpPr/>
              <p:nvPr/>
            </p:nvSpPr>
            <p:spPr bwMode="auto">
              <a:xfrm>
                <a:off x="2860675" y="4702175"/>
                <a:ext cx="52388" cy="20638"/>
              </a:xfrm>
              <a:custGeom>
                <a:avLst/>
                <a:gdLst>
                  <a:gd name="T0" fmla="*/ 368 w 368"/>
                  <a:gd name="T1" fmla="*/ 0 h 153"/>
                  <a:gd name="T2" fmla="*/ 298 w 368"/>
                  <a:gd name="T3" fmla="*/ 38 h 153"/>
                  <a:gd name="T4" fmla="*/ 227 w 368"/>
                  <a:gd name="T5" fmla="*/ 73 h 153"/>
                  <a:gd name="T6" fmla="*/ 152 w 368"/>
                  <a:gd name="T7" fmla="*/ 105 h 153"/>
                  <a:gd name="T8" fmla="*/ 77 w 368"/>
                  <a:gd name="T9" fmla="*/ 131 h 153"/>
                  <a:gd name="T10" fmla="*/ 0 w 368"/>
                  <a:gd name="T11" fmla="*/ 153 h 153"/>
                  <a:gd name="T12" fmla="*/ 28 w 368"/>
                  <a:gd name="T13" fmla="*/ 44 h 153"/>
                  <a:gd name="T14" fmla="*/ 83 w 368"/>
                  <a:gd name="T15" fmla="*/ 5 h 153"/>
                  <a:gd name="T16" fmla="*/ 148 w 368"/>
                  <a:gd name="T17" fmla="*/ 13 h 153"/>
                  <a:gd name="T18" fmla="*/ 215 w 368"/>
                  <a:gd name="T19" fmla="*/ 16 h 153"/>
                  <a:gd name="T20" fmla="*/ 266 w 368"/>
                  <a:gd name="T21" fmla="*/ 14 h 153"/>
                  <a:gd name="T22" fmla="*/ 317 w 368"/>
                  <a:gd name="T23" fmla="*/ 9 h 153"/>
                  <a:gd name="T24" fmla="*/ 368 w 368"/>
                  <a:gd name="T2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8" h="153">
                    <a:moveTo>
                      <a:pt x="368" y="0"/>
                    </a:moveTo>
                    <a:lnTo>
                      <a:pt x="298" y="38"/>
                    </a:lnTo>
                    <a:lnTo>
                      <a:pt x="227" y="73"/>
                    </a:lnTo>
                    <a:lnTo>
                      <a:pt x="152" y="105"/>
                    </a:lnTo>
                    <a:lnTo>
                      <a:pt x="77" y="131"/>
                    </a:lnTo>
                    <a:lnTo>
                      <a:pt x="0" y="153"/>
                    </a:lnTo>
                    <a:lnTo>
                      <a:pt x="28" y="44"/>
                    </a:lnTo>
                    <a:lnTo>
                      <a:pt x="83" y="5"/>
                    </a:lnTo>
                    <a:lnTo>
                      <a:pt x="148" y="13"/>
                    </a:lnTo>
                    <a:lnTo>
                      <a:pt x="215" y="16"/>
                    </a:lnTo>
                    <a:lnTo>
                      <a:pt x="266" y="14"/>
                    </a:lnTo>
                    <a:lnTo>
                      <a:pt x="317" y="9"/>
                    </a:lnTo>
                    <a:lnTo>
                      <a:pt x="368"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5" name="Freeform 294"/>
              <p:cNvSpPr/>
              <p:nvPr/>
            </p:nvSpPr>
            <p:spPr bwMode="auto">
              <a:xfrm>
                <a:off x="2587625" y="4395788"/>
                <a:ext cx="249238" cy="333375"/>
              </a:xfrm>
              <a:custGeom>
                <a:avLst/>
                <a:gdLst>
                  <a:gd name="T0" fmla="*/ 210 w 1723"/>
                  <a:gd name="T1" fmla="*/ 95 h 2519"/>
                  <a:gd name="T2" fmla="*/ 468 w 1723"/>
                  <a:gd name="T3" fmla="*/ 157 h 2519"/>
                  <a:gd name="T4" fmla="*/ 884 w 1723"/>
                  <a:gd name="T5" fmla="*/ 389 h 2519"/>
                  <a:gd name="T6" fmla="*/ 1103 w 1723"/>
                  <a:gd name="T7" fmla="*/ 976 h 2519"/>
                  <a:gd name="T8" fmla="*/ 1141 w 1723"/>
                  <a:gd name="T9" fmla="*/ 862 h 2519"/>
                  <a:gd name="T10" fmla="*/ 1389 w 1723"/>
                  <a:gd name="T11" fmla="*/ 1094 h 2519"/>
                  <a:gd name="T12" fmla="*/ 1344 w 1723"/>
                  <a:gd name="T13" fmla="*/ 1213 h 2519"/>
                  <a:gd name="T14" fmla="*/ 1316 w 1723"/>
                  <a:gd name="T15" fmla="*/ 1341 h 2519"/>
                  <a:gd name="T16" fmla="*/ 1307 w 1723"/>
                  <a:gd name="T17" fmla="*/ 1472 h 2519"/>
                  <a:gd name="T18" fmla="*/ 1317 w 1723"/>
                  <a:gd name="T19" fmla="*/ 1609 h 2519"/>
                  <a:gd name="T20" fmla="*/ 1346 w 1723"/>
                  <a:gd name="T21" fmla="*/ 1741 h 2519"/>
                  <a:gd name="T22" fmla="*/ 1394 w 1723"/>
                  <a:gd name="T23" fmla="*/ 1865 h 2519"/>
                  <a:gd name="T24" fmla="*/ 1459 w 1723"/>
                  <a:gd name="T25" fmla="*/ 1979 h 2519"/>
                  <a:gd name="T26" fmla="*/ 1541 w 1723"/>
                  <a:gd name="T27" fmla="*/ 2083 h 2519"/>
                  <a:gd name="T28" fmla="*/ 1628 w 1723"/>
                  <a:gd name="T29" fmla="*/ 2165 h 2519"/>
                  <a:gd name="T30" fmla="*/ 1723 w 1723"/>
                  <a:gd name="T31" fmla="*/ 2230 h 2519"/>
                  <a:gd name="T32" fmla="*/ 1714 w 1723"/>
                  <a:gd name="T33" fmla="*/ 2268 h 2519"/>
                  <a:gd name="T34" fmla="*/ 1708 w 1723"/>
                  <a:gd name="T35" fmla="*/ 2294 h 2519"/>
                  <a:gd name="T36" fmla="*/ 1706 w 1723"/>
                  <a:gd name="T37" fmla="*/ 2304 h 2519"/>
                  <a:gd name="T38" fmla="*/ 1659 w 1723"/>
                  <a:gd name="T39" fmla="*/ 2513 h 2519"/>
                  <a:gd name="T40" fmla="*/ 1530 w 1723"/>
                  <a:gd name="T41" fmla="*/ 2519 h 2519"/>
                  <a:gd name="T42" fmla="*/ 1338 w 1723"/>
                  <a:gd name="T43" fmla="*/ 2506 h 2519"/>
                  <a:gd name="T44" fmla="*/ 1154 w 1723"/>
                  <a:gd name="T45" fmla="*/ 2468 h 2519"/>
                  <a:gd name="T46" fmla="*/ 977 w 1723"/>
                  <a:gd name="T47" fmla="*/ 2407 h 2519"/>
                  <a:gd name="T48" fmla="*/ 810 w 1723"/>
                  <a:gd name="T49" fmla="*/ 2325 h 2519"/>
                  <a:gd name="T50" fmla="*/ 656 w 1723"/>
                  <a:gd name="T51" fmla="*/ 2222 h 2519"/>
                  <a:gd name="T52" fmla="*/ 514 w 1723"/>
                  <a:gd name="T53" fmla="*/ 2101 h 2519"/>
                  <a:gd name="T54" fmla="*/ 387 w 1723"/>
                  <a:gd name="T55" fmla="*/ 1963 h 2519"/>
                  <a:gd name="T56" fmla="*/ 274 w 1723"/>
                  <a:gd name="T57" fmla="*/ 1809 h 2519"/>
                  <a:gd name="T58" fmla="*/ 180 w 1723"/>
                  <a:gd name="T59" fmla="*/ 1641 h 2519"/>
                  <a:gd name="T60" fmla="*/ 103 w 1723"/>
                  <a:gd name="T61" fmla="*/ 1461 h 2519"/>
                  <a:gd name="T62" fmla="*/ 47 w 1723"/>
                  <a:gd name="T63" fmla="*/ 1270 h 2519"/>
                  <a:gd name="T64" fmla="*/ 12 w 1723"/>
                  <a:gd name="T65" fmla="*/ 1070 h 2519"/>
                  <a:gd name="T66" fmla="*/ 0 w 1723"/>
                  <a:gd name="T67" fmla="*/ 862 h 2519"/>
                  <a:gd name="T68" fmla="*/ 11 w 1723"/>
                  <a:gd name="T69" fmla="*/ 662 h 2519"/>
                  <a:gd name="T70" fmla="*/ 44 w 1723"/>
                  <a:gd name="T71" fmla="*/ 470 h 2519"/>
                  <a:gd name="T72" fmla="*/ 96 w 1723"/>
                  <a:gd name="T73" fmla="*/ 285 h 2519"/>
                  <a:gd name="T74" fmla="*/ 168 w 1723"/>
                  <a:gd name="T75" fmla="*/ 111 h 2519"/>
                  <a:gd name="T76" fmla="*/ 320 w 1723"/>
                  <a:gd name="T77" fmla="*/ 0 h 2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23" h="2519">
                    <a:moveTo>
                      <a:pt x="320" y="0"/>
                    </a:moveTo>
                    <a:lnTo>
                      <a:pt x="210" y="95"/>
                    </a:lnTo>
                    <a:lnTo>
                      <a:pt x="296" y="157"/>
                    </a:lnTo>
                    <a:lnTo>
                      <a:pt x="468" y="157"/>
                    </a:lnTo>
                    <a:lnTo>
                      <a:pt x="724" y="107"/>
                    </a:lnTo>
                    <a:lnTo>
                      <a:pt x="884" y="389"/>
                    </a:lnTo>
                    <a:lnTo>
                      <a:pt x="884" y="655"/>
                    </a:lnTo>
                    <a:lnTo>
                      <a:pt x="1103" y="976"/>
                    </a:lnTo>
                    <a:lnTo>
                      <a:pt x="1141" y="976"/>
                    </a:lnTo>
                    <a:lnTo>
                      <a:pt x="1141" y="862"/>
                    </a:lnTo>
                    <a:lnTo>
                      <a:pt x="1225" y="1054"/>
                    </a:lnTo>
                    <a:lnTo>
                      <a:pt x="1389" y="1094"/>
                    </a:lnTo>
                    <a:lnTo>
                      <a:pt x="1365" y="1153"/>
                    </a:lnTo>
                    <a:lnTo>
                      <a:pt x="1344" y="1213"/>
                    </a:lnTo>
                    <a:lnTo>
                      <a:pt x="1328" y="1277"/>
                    </a:lnTo>
                    <a:lnTo>
                      <a:pt x="1316" y="1341"/>
                    </a:lnTo>
                    <a:lnTo>
                      <a:pt x="1309" y="1406"/>
                    </a:lnTo>
                    <a:lnTo>
                      <a:pt x="1307" y="1472"/>
                    </a:lnTo>
                    <a:lnTo>
                      <a:pt x="1309" y="1542"/>
                    </a:lnTo>
                    <a:lnTo>
                      <a:pt x="1317" y="1609"/>
                    </a:lnTo>
                    <a:lnTo>
                      <a:pt x="1329" y="1676"/>
                    </a:lnTo>
                    <a:lnTo>
                      <a:pt x="1346" y="1741"/>
                    </a:lnTo>
                    <a:lnTo>
                      <a:pt x="1368" y="1803"/>
                    </a:lnTo>
                    <a:lnTo>
                      <a:pt x="1394" y="1865"/>
                    </a:lnTo>
                    <a:lnTo>
                      <a:pt x="1424" y="1923"/>
                    </a:lnTo>
                    <a:lnTo>
                      <a:pt x="1459" y="1979"/>
                    </a:lnTo>
                    <a:lnTo>
                      <a:pt x="1498" y="2032"/>
                    </a:lnTo>
                    <a:lnTo>
                      <a:pt x="1541" y="2083"/>
                    </a:lnTo>
                    <a:lnTo>
                      <a:pt x="1583" y="2126"/>
                    </a:lnTo>
                    <a:lnTo>
                      <a:pt x="1628" y="2165"/>
                    </a:lnTo>
                    <a:lnTo>
                      <a:pt x="1675" y="2200"/>
                    </a:lnTo>
                    <a:lnTo>
                      <a:pt x="1723" y="2230"/>
                    </a:lnTo>
                    <a:lnTo>
                      <a:pt x="1718" y="2251"/>
                    </a:lnTo>
                    <a:lnTo>
                      <a:pt x="1714" y="2268"/>
                    </a:lnTo>
                    <a:lnTo>
                      <a:pt x="1711" y="2283"/>
                    </a:lnTo>
                    <a:lnTo>
                      <a:pt x="1708" y="2294"/>
                    </a:lnTo>
                    <a:lnTo>
                      <a:pt x="1706" y="2302"/>
                    </a:lnTo>
                    <a:lnTo>
                      <a:pt x="1706" y="2304"/>
                    </a:lnTo>
                    <a:lnTo>
                      <a:pt x="1722" y="2505"/>
                    </a:lnTo>
                    <a:lnTo>
                      <a:pt x="1659" y="2513"/>
                    </a:lnTo>
                    <a:lnTo>
                      <a:pt x="1594" y="2517"/>
                    </a:lnTo>
                    <a:lnTo>
                      <a:pt x="1530" y="2519"/>
                    </a:lnTo>
                    <a:lnTo>
                      <a:pt x="1433" y="2516"/>
                    </a:lnTo>
                    <a:lnTo>
                      <a:pt x="1338" y="2506"/>
                    </a:lnTo>
                    <a:lnTo>
                      <a:pt x="1245" y="2490"/>
                    </a:lnTo>
                    <a:lnTo>
                      <a:pt x="1154" y="2468"/>
                    </a:lnTo>
                    <a:lnTo>
                      <a:pt x="1064" y="2441"/>
                    </a:lnTo>
                    <a:lnTo>
                      <a:pt x="977" y="2407"/>
                    </a:lnTo>
                    <a:lnTo>
                      <a:pt x="893" y="2369"/>
                    </a:lnTo>
                    <a:lnTo>
                      <a:pt x="810" y="2325"/>
                    </a:lnTo>
                    <a:lnTo>
                      <a:pt x="732" y="2276"/>
                    </a:lnTo>
                    <a:lnTo>
                      <a:pt x="656" y="2222"/>
                    </a:lnTo>
                    <a:lnTo>
                      <a:pt x="583" y="2164"/>
                    </a:lnTo>
                    <a:lnTo>
                      <a:pt x="514" y="2101"/>
                    </a:lnTo>
                    <a:lnTo>
                      <a:pt x="448" y="2034"/>
                    </a:lnTo>
                    <a:lnTo>
                      <a:pt x="387" y="1963"/>
                    </a:lnTo>
                    <a:lnTo>
                      <a:pt x="328" y="1888"/>
                    </a:lnTo>
                    <a:lnTo>
                      <a:pt x="274" y="1809"/>
                    </a:lnTo>
                    <a:lnTo>
                      <a:pt x="225" y="1727"/>
                    </a:lnTo>
                    <a:lnTo>
                      <a:pt x="180" y="1641"/>
                    </a:lnTo>
                    <a:lnTo>
                      <a:pt x="139" y="1553"/>
                    </a:lnTo>
                    <a:lnTo>
                      <a:pt x="103" y="1461"/>
                    </a:lnTo>
                    <a:lnTo>
                      <a:pt x="72" y="1367"/>
                    </a:lnTo>
                    <a:lnTo>
                      <a:pt x="47" y="1270"/>
                    </a:lnTo>
                    <a:lnTo>
                      <a:pt x="27" y="1171"/>
                    </a:lnTo>
                    <a:lnTo>
                      <a:pt x="12" y="1070"/>
                    </a:lnTo>
                    <a:lnTo>
                      <a:pt x="3" y="968"/>
                    </a:lnTo>
                    <a:lnTo>
                      <a:pt x="0" y="862"/>
                    </a:lnTo>
                    <a:lnTo>
                      <a:pt x="3" y="761"/>
                    </a:lnTo>
                    <a:lnTo>
                      <a:pt x="11" y="662"/>
                    </a:lnTo>
                    <a:lnTo>
                      <a:pt x="25" y="565"/>
                    </a:lnTo>
                    <a:lnTo>
                      <a:pt x="44" y="470"/>
                    </a:lnTo>
                    <a:lnTo>
                      <a:pt x="68" y="376"/>
                    </a:lnTo>
                    <a:lnTo>
                      <a:pt x="96" y="285"/>
                    </a:lnTo>
                    <a:lnTo>
                      <a:pt x="131" y="197"/>
                    </a:lnTo>
                    <a:lnTo>
                      <a:pt x="168" y="111"/>
                    </a:lnTo>
                    <a:lnTo>
                      <a:pt x="210" y="27"/>
                    </a:lnTo>
                    <a:lnTo>
                      <a:pt x="32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86" name="Freeform 295"/>
              <p:cNvSpPr>
                <a:spLocks noEditPoints="1"/>
              </p:cNvSpPr>
              <p:nvPr/>
            </p:nvSpPr>
            <p:spPr bwMode="auto">
              <a:xfrm>
                <a:off x="2638425" y="4291013"/>
                <a:ext cx="263525" cy="79375"/>
              </a:xfrm>
              <a:custGeom>
                <a:avLst/>
                <a:gdLst>
                  <a:gd name="T0" fmla="*/ 782 w 1831"/>
                  <a:gd name="T1" fmla="*/ 179 h 603"/>
                  <a:gd name="T2" fmla="*/ 779 w 1831"/>
                  <a:gd name="T3" fmla="*/ 185 h 603"/>
                  <a:gd name="T4" fmla="*/ 773 w 1831"/>
                  <a:gd name="T5" fmla="*/ 194 h 603"/>
                  <a:gd name="T6" fmla="*/ 763 w 1831"/>
                  <a:gd name="T7" fmla="*/ 204 h 603"/>
                  <a:gd name="T8" fmla="*/ 750 w 1831"/>
                  <a:gd name="T9" fmla="*/ 214 h 603"/>
                  <a:gd name="T10" fmla="*/ 737 w 1831"/>
                  <a:gd name="T11" fmla="*/ 225 h 603"/>
                  <a:gd name="T12" fmla="*/ 724 w 1831"/>
                  <a:gd name="T13" fmla="*/ 235 h 603"/>
                  <a:gd name="T14" fmla="*/ 711 w 1831"/>
                  <a:gd name="T15" fmla="*/ 246 h 603"/>
                  <a:gd name="T16" fmla="*/ 699 w 1831"/>
                  <a:gd name="T17" fmla="*/ 254 h 603"/>
                  <a:gd name="T18" fmla="*/ 690 w 1831"/>
                  <a:gd name="T19" fmla="*/ 261 h 603"/>
                  <a:gd name="T20" fmla="*/ 683 w 1831"/>
                  <a:gd name="T21" fmla="*/ 266 h 603"/>
                  <a:gd name="T22" fmla="*/ 681 w 1831"/>
                  <a:gd name="T23" fmla="*/ 267 h 603"/>
                  <a:gd name="T24" fmla="*/ 782 w 1831"/>
                  <a:gd name="T25" fmla="*/ 331 h 603"/>
                  <a:gd name="T26" fmla="*/ 990 w 1831"/>
                  <a:gd name="T27" fmla="*/ 271 h 603"/>
                  <a:gd name="T28" fmla="*/ 941 w 1831"/>
                  <a:gd name="T29" fmla="*/ 179 h 603"/>
                  <a:gd name="T30" fmla="*/ 851 w 1831"/>
                  <a:gd name="T31" fmla="*/ 210 h 603"/>
                  <a:gd name="T32" fmla="*/ 782 w 1831"/>
                  <a:gd name="T33" fmla="*/ 179 h 603"/>
                  <a:gd name="T34" fmla="*/ 1401 w 1831"/>
                  <a:gd name="T35" fmla="*/ 72 h 603"/>
                  <a:gd name="T36" fmla="*/ 1244 w 1831"/>
                  <a:gd name="T37" fmla="*/ 166 h 603"/>
                  <a:gd name="T38" fmla="*/ 1155 w 1831"/>
                  <a:gd name="T39" fmla="*/ 226 h 603"/>
                  <a:gd name="T40" fmla="*/ 1217 w 1831"/>
                  <a:gd name="T41" fmla="*/ 270 h 603"/>
                  <a:gd name="T42" fmla="*/ 1356 w 1831"/>
                  <a:gd name="T43" fmla="*/ 255 h 603"/>
                  <a:gd name="T44" fmla="*/ 1502 w 1831"/>
                  <a:gd name="T45" fmla="*/ 135 h 603"/>
                  <a:gd name="T46" fmla="*/ 1401 w 1831"/>
                  <a:gd name="T47" fmla="*/ 72 h 603"/>
                  <a:gd name="T48" fmla="*/ 1180 w 1831"/>
                  <a:gd name="T49" fmla="*/ 0 h 603"/>
                  <a:gd name="T50" fmla="*/ 1180 w 1831"/>
                  <a:gd name="T51" fmla="*/ 0 h 603"/>
                  <a:gd name="T52" fmla="*/ 1267 w 1831"/>
                  <a:gd name="T53" fmla="*/ 4 h 603"/>
                  <a:gd name="T54" fmla="*/ 1352 w 1831"/>
                  <a:gd name="T55" fmla="*/ 11 h 603"/>
                  <a:gd name="T56" fmla="*/ 1436 w 1831"/>
                  <a:gd name="T57" fmla="*/ 24 h 603"/>
                  <a:gd name="T58" fmla="*/ 1519 w 1831"/>
                  <a:gd name="T59" fmla="*/ 43 h 603"/>
                  <a:gd name="T60" fmla="*/ 1600 w 1831"/>
                  <a:gd name="T61" fmla="*/ 66 h 603"/>
                  <a:gd name="T62" fmla="*/ 1679 w 1831"/>
                  <a:gd name="T63" fmla="*/ 93 h 603"/>
                  <a:gd name="T64" fmla="*/ 1756 w 1831"/>
                  <a:gd name="T65" fmla="*/ 124 h 603"/>
                  <a:gd name="T66" fmla="*/ 1831 w 1831"/>
                  <a:gd name="T67" fmla="*/ 160 h 603"/>
                  <a:gd name="T68" fmla="*/ 1776 w 1831"/>
                  <a:gd name="T69" fmla="*/ 169 h 603"/>
                  <a:gd name="T70" fmla="*/ 1626 w 1831"/>
                  <a:gd name="T71" fmla="*/ 145 h 603"/>
                  <a:gd name="T72" fmla="*/ 1521 w 1831"/>
                  <a:gd name="T73" fmla="*/ 221 h 603"/>
                  <a:gd name="T74" fmla="*/ 1445 w 1831"/>
                  <a:gd name="T75" fmla="*/ 311 h 603"/>
                  <a:gd name="T76" fmla="*/ 1171 w 1831"/>
                  <a:gd name="T77" fmla="*/ 338 h 603"/>
                  <a:gd name="T78" fmla="*/ 1059 w 1831"/>
                  <a:gd name="T79" fmla="*/ 319 h 603"/>
                  <a:gd name="T80" fmla="*/ 981 w 1831"/>
                  <a:gd name="T81" fmla="*/ 449 h 603"/>
                  <a:gd name="T82" fmla="*/ 757 w 1831"/>
                  <a:gd name="T83" fmla="*/ 463 h 603"/>
                  <a:gd name="T84" fmla="*/ 616 w 1831"/>
                  <a:gd name="T85" fmla="*/ 420 h 603"/>
                  <a:gd name="T86" fmla="*/ 490 w 1831"/>
                  <a:gd name="T87" fmla="*/ 494 h 603"/>
                  <a:gd name="T88" fmla="*/ 218 w 1831"/>
                  <a:gd name="T89" fmla="*/ 535 h 603"/>
                  <a:gd name="T90" fmla="*/ 0 w 1831"/>
                  <a:gd name="T91" fmla="*/ 603 h 603"/>
                  <a:gd name="T92" fmla="*/ 0 w 1831"/>
                  <a:gd name="T93" fmla="*/ 603 h 603"/>
                  <a:gd name="T94" fmla="*/ 58 w 1831"/>
                  <a:gd name="T95" fmla="*/ 531 h 603"/>
                  <a:gd name="T96" fmla="*/ 120 w 1831"/>
                  <a:gd name="T97" fmla="*/ 463 h 603"/>
                  <a:gd name="T98" fmla="*/ 185 w 1831"/>
                  <a:gd name="T99" fmla="*/ 399 h 603"/>
                  <a:gd name="T100" fmla="*/ 253 w 1831"/>
                  <a:gd name="T101" fmla="*/ 338 h 603"/>
                  <a:gd name="T102" fmla="*/ 325 w 1831"/>
                  <a:gd name="T103" fmla="*/ 283 h 603"/>
                  <a:gd name="T104" fmla="*/ 400 w 1831"/>
                  <a:gd name="T105" fmla="*/ 232 h 603"/>
                  <a:gd name="T106" fmla="*/ 477 w 1831"/>
                  <a:gd name="T107" fmla="*/ 185 h 603"/>
                  <a:gd name="T108" fmla="*/ 558 w 1831"/>
                  <a:gd name="T109" fmla="*/ 144 h 603"/>
                  <a:gd name="T110" fmla="*/ 640 w 1831"/>
                  <a:gd name="T111" fmla="*/ 107 h 603"/>
                  <a:gd name="T112" fmla="*/ 725 w 1831"/>
                  <a:gd name="T113" fmla="*/ 75 h 603"/>
                  <a:gd name="T114" fmla="*/ 813 w 1831"/>
                  <a:gd name="T115" fmla="*/ 49 h 603"/>
                  <a:gd name="T116" fmla="*/ 902 w 1831"/>
                  <a:gd name="T117" fmla="*/ 27 h 603"/>
                  <a:gd name="T118" fmla="*/ 992 w 1831"/>
                  <a:gd name="T119" fmla="*/ 13 h 603"/>
                  <a:gd name="T120" fmla="*/ 1086 w 1831"/>
                  <a:gd name="T121" fmla="*/ 4 h 603"/>
                  <a:gd name="T122" fmla="*/ 1180 w 1831"/>
                  <a:gd name="T123"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1" h="603">
                    <a:moveTo>
                      <a:pt x="782" y="179"/>
                    </a:moveTo>
                    <a:lnTo>
                      <a:pt x="779" y="185"/>
                    </a:lnTo>
                    <a:lnTo>
                      <a:pt x="773" y="194"/>
                    </a:lnTo>
                    <a:lnTo>
                      <a:pt x="763" y="204"/>
                    </a:lnTo>
                    <a:lnTo>
                      <a:pt x="750" y="214"/>
                    </a:lnTo>
                    <a:lnTo>
                      <a:pt x="737" y="225"/>
                    </a:lnTo>
                    <a:lnTo>
                      <a:pt x="724" y="235"/>
                    </a:lnTo>
                    <a:lnTo>
                      <a:pt x="711" y="246"/>
                    </a:lnTo>
                    <a:lnTo>
                      <a:pt x="699" y="254"/>
                    </a:lnTo>
                    <a:lnTo>
                      <a:pt x="690" y="261"/>
                    </a:lnTo>
                    <a:lnTo>
                      <a:pt x="683" y="266"/>
                    </a:lnTo>
                    <a:lnTo>
                      <a:pt x="681" y="267"/>
                    </a:lnTo>
                    <a:lnTo>
                      <a:pt x="782" y="331"/>
                    </a:lnTo>
                    <a:lnTo>
                      <a:pt x="990" y="271"/>
                    </a:lnTo>
                    <a:lnTo>
                      <a:pt x="941" y="179"/>
                    </a:lnTo>
                    <a:lnTo>
                      <a:pt x="851" y="210"/>
                    </a:lnTo>
                    <a:lnTo>
                      <a:pt x="782" y="179"/>
                    </a:lnTo>
                    <a:close/>
                    <a:moveTo>
                      <a:pt x="1401" y="72"/>
                    </a:moveTo>
                    <a:lnTo>
                      <a:pt x="1244" y="166"/>
                    </a:lnTo>
                    <a:lnTo>
                      <a:pt x="1155" y="226"/>
                    </a:lnTo>
                    <a:lnTo>
                      <a:pt x="1217" y="270"/>
                    </a:lnTo>
                    <a:lnTo>
                      <a:pt x="1356" y="255"/>
                    </a:lnTo>
                    <a:lnTo>
                      <a:pt x="1502" y="135"/>
                    </a:lnTo>
                    <a:lnTo>
                      <a:pt x="1401" y="72"/>
                    </a:lnTo>
                    <a:close/>
                    <a:moveTo>
                      <a:pt x="1180" y="0"/>
                    </a:moveTo>
                    <a:lnTo>
                      <a:pt x="1180" y="0"/>
                    </a:lnTo>
                    <a:lnTo>
                      <a:pt x="1267" y="4"/>
                    </a:lnTo>
                    <a:lnTo>
                      <a:pt x="1352" y="11"/>
                    </a:lnTo>
                    <a:lnTo>
                      <a:pt x="1436" y="24"/>
                    </a:lnTo>
                    <a:lnTo>
                      <a:pt x="1519" y="43"/>
                    </a:lnTo>
                    <a:lnTo>
                      <a:pt x="1600" y="66"/>
                    </a:lnTo>
                    <a:lnTo>
                      <a:pt x="1679" y="93"/>
                    </a:lnTo>
                    <a:lnTo>
                      <a:pt x="1756" y="124"/>
                    </a:lnTo>
                    <a:lnTo>
                      <a:pt x="1831" y="160"/>
                    </a:lnTo>
                    <a:lnTo>
                      <a:pt x="1776" y="169"/>
                    </a:lnTo>
                    <a:lnTo>
                      <a:pt x="1626" y="145"/>
                    </a:lnTo>
                    <a:lnTo>
                      <a:pt x="1521" y="221"/>
                    </a:lnTo>
                    <a:lnTo>
                      <a:pt x="1445" y="311"/>
                    </a:lnTo>
                    <a:lnTo>
                      <a:pt x="1171" y="338"/>
                    </a:lnTo>
                    <a:lnTo>
                      <a:pt x="1059" y="319"/>
                    </a:lnTo>
                    <a:lnTo>
                      <a:pt x="981" y="449"/>
                    </a:lnTo>
                    <a:lnTo>
                      <a:pt x="757" y="463"/>
                    </a:lnTo>
                    <a:lnTo>
                      <a:pt x="616" y="420"/>
                    </a:lnTo>
                    <a:lnTo>
                      <a:pt x="490" y="494"/>
                    </a:lnTo>
                    <a:lnTo>
                      <a:pt x="218" y="535"/>
                    </a:lnTo>
                    <a:lnTo>
                      <a:pt x="0" y="603"/>
                    </a:lnTo>
                    <a:lnTo>
                      <a:pt x="0" y="603"/>
                    </a:lnTo>
                    <a:lnTo>
                      <a:pt x="58" y="531"/>
                    </a:lnTo>
                    <a:lnTo>
                      <a:pt x="120" y="463"/>
                    </a:lnTo>
                    <a:lnTo>
                      <a:pt x="185" y="399"/>
                    </a:lnTo>
                    <a:lnTo>
                      <a:pt x="253" y="338"/>
                    </a:lnTo>
                    <a:lnTo>
                      <a:pt x="325" y="283"/>
                    </a:lnTo>
                    <a:lnTo>
                      <a:pt x="400" y="232"/>
                    </a:lnTo>
                    <a:lnTo>
                      <a:pt x="477" y="185"/>
                    </a:lnTo>
                    <a:lnTo>
                      <a:pt x="558" y="144"/>
                    </a:lnTo>
                    <a:lnTo>
                      <a:pt x="640" y="107"/>
                    </a:lnTo>
                    <a:lnTo>
                      <a:pt x="725" y="75"/>
                    </a:lnTo>
                    <a:lnTo>
                      <a:pt x="813" y="49"/>
                    </a:lnTo>
                    <a:lnTo>
                      <a:pt x="902" y="27"/>
                    </a:lnTo>
                    <a:lnTo>
                      <a:pt x="992" y="13"/>
                    </a:lnTo>
                    <a:lnTo>
                      <a:pt x="1086" y="4"/>
                    </a:lnTo>
                    <a:lnTo>
                      <a:pt x="118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78" name="组合 77"/>
            <p:cNvGrpSpPr/>
            <p:nvPr/>
          </p:nvGrpSpPr>
          <p:grpSpPr>
            <a:xfrm>
              <a:off x="6495472" y="4116689"/>
              <a:ext cx="1583511" cy="1337071"/>
              <a:chOff x="1564785" y="2896564"/>
              <a:chExt cx="1583511" cy="1337071"/>
            </a:xfrm>
          </p:grpSpPr>
          <p:sp>
            <p:nvSpPr>
              <p:cNvPr id="79" name="TextBox 41"/>
              <p:cNvSpPr txBox="1"/>
              <p:nvPr/>
            </p:nvSpPr>
            <p:spPr>
              <a:xfrm>
                <a:off x="1639583" y="2896564"/>
                <a:ext cx="1433914" cy="413126"/>
              </a:xfrm>
              <a:prstGeom prst="rect">
                <a:avLst/>
              </a:prstGeom>
              <a:noFill/>
            </p:spPr>
            <p:txBody>
              <a:bodyPr wrap="square" lIns="0" tIns="0" rIns="0" bIns="0" rtlCol="0" anchor="t">
                <a:spAutoFit/>
              </a:bodyPr>
              <a:lstStyle/>
              <a:p>
                <a:pPr algn="ctr">
                  <a:lnSpc>
                    <a:spcPct val="120000"/>
                  </a:lnSpc>
                </a:pPr>
                <a:r>
                  <a:rPr lang="zh-CN" altLang="en-US" sz="2400" b="1" dirty="0">
                    <a:solidFill>
                      <a:schemeClr val="tx1">
                        <a:lumMod val="75000"/>
                        <a:lumOff val="25000"/>
                      </a:schemeClr>
                    </a:solidFill>
                    <a:latin typeface="+mj-ea"/>
                    <a:ea typeface="+mj-ea"/>
                  </a:rPr>
                  <a:t>输入标题</a:t>
                </a:r>
                <a:endParaRPr lang="zh-CN" altLang="en-US" sz="2400" b="1" dirty="0">
                  <a:solidFill>
                    <a:schemeClr val="tx1">
                      <a:lumMod val="75000"/>
                      <a:lumOff val="25000"/>
                    </a:schemeClr>
                  </a:solidFill>
                  <a:latin typeface="+mj-ea"/>
                  <a:ea typeface="+mj-ea"/>
                </a:endParaRPr>
              </a:p>
            </p:txBody>
          </p:sp>
          <p:sp>
            <p:nvSpPr>
              <p:cNvPr id="80" name="TextBox 88"/>
              <p:cNvSpPr txBox="1"/>
              <p:nvPr/>
            </p:nvSpPr>
            <p:spPr>
              <a:xfrm>
                <a:off x="1564785" y="3404985"/>
                <a:ext cx="1583511" cy="828650"/>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grpSp>
        <p:nvGrpSpPr>
          <p:cNvPr id="87" name="组合 86"/>
          <p:cNvGrpSpPr/>
          <p:nvPr/>
        </p:nvGrpSpPr>
        <p:grpSpPr>
          <a:xfrm>
            <a:off x="9051372" y="1831425"/>
            <a:ext cx="1583511" cy="3622335"/>
            <a:chOff x="9051372" y="1831425"/>
            <a:chExt cx="1583511" cy="3622335"/>
          </a:xfrm>
        </p:grpSpPr>
        <p:sp>
          <p:nvSpPr>
            <p:cNvPr id="88" name="泪滴形 87"/>
            <p:cNvSpPr/>
            <p:nvPr/>
          </p:nvSpPr>
          <p:spPr>
            <a:xfrm rot="8115179">
              <a:off x="9105815" y="1831425"/>
              <a:ext cx="1474626" cy="1474626"/>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Freeform 66"/>
            <p:cNvSpPr>
              <a:spLocks noEditPoints="1"/>
            </p:cNvSpPr>
            <p:nvPr/>
          </p:nvSpPr>
          <p:spPr bwMode="auto">
            <a:xfrm>
              <a:off x="9519838" y="2280547"/>
              <a:ext cx="646580" cy="644254"/>
            </a:xfrm>
            <a:custGeom>
              <a:avLst/>
              <a:gdLst>
                <a:gd name="T0" fmla="*/ 3130 w 3331"/>
                <a:gd name="T1" fmla="*/ 1290 h 3328"/>
                <a:gd name="T2" fmla="*/ 3082 w 3331"/>
                <a:gd name="T3" fmla="*/ 1039 h 3328"/>
                <a:gd name="T4" fmla="*/ 2984 w 3331"/>
                <a:gd name="T5" fmla="*/ 809 h 3328"/>
                <a:gd name="T6" fmla="*/ 2841 w 3331"/>
                <a:gd name="T7" fmla="*/ 606 h 3328"/>
                <a:gd name="T8" fmla="*/ 2661 w 3331"/>
                <a:gd name="T9" fmla="*/ 438 h 3328"/>
                <a:gd name="T10" fmla="*/ 2449 w 3331"/>
                <a:gd name="T11" fmla="*/ 310 h 3328"/>
                <a:gd name="T12" fmla="*/ 2210 w 3331"/>
                <a:gd name="T13" fmla="*/ 227 h 3328"/>
                <a:gd name="T14" fmla="*/ 1571 w 3331"/>
                <a:gd name="T15" fmla="*/ 185 h 3328"/>
                <a:gd name="T16" fmla="*/ 1632 w 3331"/>
                <a:gd name="T17" fmla="*/ 207 h 3328"/>
                <a:gd name="T18" fmla="*/ 1666 w 3331"/>
                <a:gd name="T19" fmla="*/ 261 h 3328"/>
                <a:gd name="T20" fmla="*/ 1672 w 3331"/>
                <a:gd name="T21" fmla="*/ 1578 h 3328"/>
                <a:gd name="T22" fmla="*/ 1708 w 3331"/>
                <a:gd name="T23" fmla="*/ 1635 h 3328"/>
                <a:gd name="T24" fmla="*/ 1773 w 3331"/>
                <a:gd name="T25" fmla="*/ 1659 h 3328"/>
                <a:gd name="T26" fmla="*/ 3087 w 3331"/>
                <a:gd name="T27" fmla="*/ 1669 h 3328"/>
                <a:gd name="T28" fmla="*/ 3132 w 3331"/>
                <a:gd name="T29" fmla="*/ 1714 h 3328"/>
                <a:gd name="T30" fmla="*/ 3139 w 3331"/>
                <a:gd name="T31" fmla="*/ 1846 h 3328"/>
                <a:gd name="T32" fmla="*/ 3103 w 3331"/>
                <a:gd name="T33" fmla="*/ 2109 h 3328"/>
                <a:gd name="T34" fmla="*/ 3023 w 3331"/>
                <a:gd name="T35" fmla="*/ 2358 h 3328"/>
                <a:gd name="T36" fmla="*/ 2903 w 3331"/>
                <a:gd name="T37" fmla="*/ 2590 h 3328"/>
                <a:gd name="T38" fmla="*/ 2743 w 3331"/>
                <a:gd name="T39" fmla="*/ 2802 h 3328"/>
                <a:gd name="T40" fmla="*/ 2549 w 3331"/>
                <a:gd name="T41" fmla="*/ 2986 h 3328"/>
                <a:gd name="T42" fmla="*/ 2330 w 3331"/>
                <a:gd name="T43" fmla="*/ 3133 h 3328"/>
                <a:gd name="T44" fmla="*/ 2091 w 3331"/>
                <a:gd name="T45" fmla="*/ 3240 h 3328"/>
                <a:gd name="T46" fmla="*/ 1837 w 3331"/>
                <a:gd name="T47" fmla="*/ 3305 h 3328"/>
                <a:gd name="T48" fmla="*/ 1571 w 3331"/>
                <a:gd name="T49" fmla="*/ 3328 h 3328"/>
                <a:gd name="T50" fmla="*/ 1440 w 3331"/>
                <a:gd name="T51" fmla="*/ 3322 h 3328"/>
                <a:gd name="T52" fmla="*/ 1169 w 3331"/>
                <a:gd name="T53" fmla="*/ 3276 h 3328"/>
                <a:gd name="T54" fmla="*/ 912 w 3331"/>
                <a:gd name="T55" fmla="*/ 3182 h 3328"/>
                <a:gd name="T56" fmla="*/ 674 w 3331"/>
                <a:gd name="T57" fmla="*/ 3046 h 3328"/>
                <a:gd name="T58" fmla="*/ 460 w 3331"/>
                <a:gd name="T59" fmla="*/ 2866 h 3328"/>
                <a:gd name="T60" fmla="*/ 281 w 3331"/>
                <a:gd name="T61" fmla="*/ 2653 h 3328"/>
                <a:gd name="T62" fmla="*/ 145 w 3331"/>
                <a:gd name="T63" fmla="*/ 2415 h 3328"/>
                <a:gd name="T64" fmla="*/ 51 w 3331"/>
                <a:gd name="T65" fmla="*/ 2158 h 3328"/>
                <a:gd name="T66" fmla="*/ 4 w 3331"/>
                <a:gd name="T67" fmla="*/ 1887 h 3328"/>
                <a:gd name="T68" fmla="*/ 5 w 3331"/>
                <a:gd name="T69" fmla="*/ 1613 h 3328"/>
                <a:gd name="T70" fmla="*/ 52 w 3331"/>
                <a:gd name="T71" fmla="*/ 1349 h 3328"/>
                <a:gd name="T72" fmla="*/ 142 w 3331"/>
                <a:gd name="T73" fmla="*/ 1100 h 3328"/>
                <a:gd name="T74" fmla="*/ 274 w 3331"/>
                <a:gd name="T75" fmla="*/ 868 h 3328"/>
                <a:gd name="T76" fmla="*/ 446 w 3331"/>
                <a:gd name="T77" fmla="*/ 659 h 3328"/>
                <a:gd name="T78" fmla="*/ 651 w 3331"/>
                <a:gd name="T79" fmla="*/ 482 h 3328"/>
                <a:gd name="T80" fmla="*/ 880 w 3331"/>
                <a:gd name="T81" fmla="*/ 344 h 3328"/>
                <a:gd name="T82" fmla="*/ 1128 w 3331"/>
                <a:gd name="T83" fmla="*/ 249 h 3328"/>
                <a:gd name="T84" fmla="*/ 1389 w 3331"/>
                <a:gd name="T85" fmla="*/ 196 h 3328"/>
                <a:gd name="T86" fmla="*/ 1943 w 3331"/>
                <a:gd name="T87" fmla="*/ 0 h 3328"/>
                <a:gd name="T88" fmla="*/ 2222 w 3331"/>
                <a:gd name="T89" fmla="*/ 29 h 3328"/>
                <a:gd name="T90" fmla="*/ 2482 w 3331"/>
                <a:gd name="T91" fmla="*/ 109 h 3328"/>
                <a:gd name="T92" fmla="*/ 2718 w 3331"/>
                <a:gd name="T93" fmla="*/ 237 h 3328"/>
                <a:gd name="T94" fmla="*/ 2923 w 3331"/>
                <a:gd name="T95" fmla="*/ 407 h 3328"/>
                <a:gd name="T96" fmla="*/ 3094 w 3331"/>
                <a:gd name="T97" fmla="*/ 613 h 3328"/>
                <a:gd name="T98" fmla="*/ 3222 w 3331"/>
                <a:gd name="T99" fmla="*/ 848 h 3328"/>
                <a:gd name="T100" fmla="*/ 3302 w 3331"/>
                <a:gd name="T101" fmla="*/ 1109 h 3328"/>
                <a:gd name="T102" fmla="*/ 3331 w 3331"/>
                <a:gd name="T103" fmla="*/ 1388 h 3328"/>
                <a:gd name="T104" fmla="*/ 3310 w 3331"/>
                <a:gd name="T105" fmla="*/ 1449 h 3328"/>
                <a:gd name="T106" fmla="*/ 3256 w 3331"/>
                <a:gd name="T107" fmla="*/ 1484 h 3328"/>
                <a:gd name="T108" fmla="*/ 1920 w 3331"/>
                <a:gd name="T109" fmla="*/ 1484 h 3328"/>
                <a:gd name="T110" fmla="*/ 1866 w 3331"/>
                <a:gd name="T111" fmla="*/ 1449 h 3328"/>
                <a:gd name="T112" fmla="*/ 1844 w 3331"/>
                <a:gd name="T113" fmla="*/ 1388 h 3328"/>
                <a:gd name="T114" fmla="*/ 1854 w 3331"/>
                <a:gd name="T115" fmla="*/ 55 h 3328"/>
                <a:gd name="T116" fmla="*/ 1899 w 3331"/>
                <a:gd name="T117" fmla="*/ 10 h 3328"/>
                <a:gd name="T118" fmla="*/ 1943 w 3331"/>
                <a:gd name="T119" fmla="*/ 0 h 3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1" h="3328">
                  <a:moveTo>
                    <a:pt x="2040" y="201"/>
                  </a:moveTo>
                  <a:lnTo>
                    <a:pt x="2040" y="1290"/>
                  </a:lnTo>
                  <a:lnTo>
                    <a:pt x="3130" y="1290"/>
                  </a:lnTo>
                  <a:lnTo>
                    <a:pt x="3120" y="1204"/>
                  </a:lnTo>
                  <a:lnTo>
                    <a:pt x="3104" y="1120"/>
                  </a:lnTo>
                  <a:lnTo>
                    <a:pt x="3082" y="1039"/>
                  </a:lnTo>
                  <a:lnTo>
                    <a:pt x="3055" y="959"/>
                  </a:lnTo>
                  <a:lnTo>
                    <a:pt x="3021" y="882"/>
                  </a:lnTo>
                  <a:lnTo>
                    <a:pt x="2984" y="809"/>
                  </a:lnTo>
                  <a:lnTo>
                    <a:pt x="2941" y="737"/>
                  </a:lnTo>
                  <a:lnTo>
                    <a:pt x="2893" y="670"/>
                  </a:lnTo>
                  <a:lnTo>
                    <a:pt x="2841" y="606"/>
                  </a:lnTo>
                  <a:lnTo>
                    <a:pt x="2785" y="546"/>
                  </a:lnTo>
                  <a:lnTo>
                    <a:pt x="2725" y="490"/>
                  </a:lnTo>
                  <a:lnTo>
                    <a:pt x="2661" y="438"/>
                  </a:lnTo>
                  <a:lnTo>
                    <a:pt x="2593" y="390"/>
                  </a:lnTo>
                  <a:lnTo>
                    <a:pt x="2522" y="347"/>
                  </a:lnTo>
                  <a:lnTo>
                    <a:pt x="2449" y="310"/>
                  </a:lnTo>
                  <a:lnTo>
                    <a:pt x="2371" y="276"/>
                  </a:lnTo>
                  <a:lnTo>
                    <a:pt x="2292" y="249"/>
                  </a:lnTo>
                  <a:lnTo>
                    <a:pt x="2210" y="227"/>
                  </a:lnTo>
                  <a:lnTo>
                    <a:pt x="2127" y="211"/>
                  </a:lnTo>
                  <a:lnTo>
                    <a:pt x="2040" y="201"/>
                  </a:lnTo>
                  <a:close/>
                  <a:moveTo>
                    <a:pt x="1571" y="185"/>
                  </a:moveTo>
                  <a:lnTo>
                    <a:pt x="1593" y="189"/>
                  </a:lnTo>
                  <a:lnTo>
                    <a:pt x="1614" y="196"/>
                  </a:lnTo>
                  <a:lnTo>
                    <a:pt x="1632" y="207"/>
                  </a:lnTo>
                  <a:lnTo>
                    <a:pt x="1647" y="222"/>
                  </a:lnTo>
                  <a:lnTo>
                    <a:pt x="1658" y="240"/>
                  </a:lnTo>
                  <a:lnTo>
                    <a:pt x="1666" y="261"/>
                  </a:lnTo>
                  <a:lnTo>
                    <a:pt x="1669" y="284"/>
                  </a:lnTo>
                  <a:lnTo>
                    <a:pt x="1669" y="1555"/>
                  </a:lnTo>
                  <a:lnTo>
                    <a:pt x="1672" y="1578"/>
                  </a:lnTo>
                  <a:lnTo>
                    <a:pt x="1680" y="1600"/>
                  </a:lnTo>
                  <a:lnTo>
                    <a:pt x="1692" y="1619"/>
                  </a:lnTo>
                  <a:lnTo>
                    <a:pt x="1708" y="1635"/>
                  </a:lnTo>
                  <a:lnTo>
                    <a:pt x="1728" y="1648"/>
                  </a:lnTo>
                  <a:lnTo>
                    <a:pt x="1749" y="1656"/>
                  </a:lnTo>
                  <a:lnTo>
                    <a:pt x="1773" y="1659"/>
                  </a:lnTo>
                  <a:lnTo>
                    <a:pt x="3044" y="1659"/>
                  </a:lnTo>
                  <a:lnTo>
                    <a:pt x="3067" y="1661"/>
                  </a:lnTo>
                  <a:lnTo>
                    <a:pt x="3087" y="1669"/>
                  </a:lnTo>
                  <a:lnTo>
                    <a:pt x="3106" y="1680"/>
                  </a:lnTo>
                  <a:lnTo>
                    <a:pt x="3121" y="1695"/>
                  </a:lnTo>
                  <a:lnTo>
                    <a:pt x="3132" y="1714"/>
                  </a:lnTo>
                  <a:lnTo>
                    <a:pt x="3139" y="1734"/>
                  </a:lnTo>
                  <a:lnTo>
                    <a:pt x="3142" y="1757"/>
                  </a:lnTo>
                  <a:lnTo>
                    <a:pt x="3139" y="1846"/>
                  </a:lnTo>
                  <a:lnTo>
                    <a:pt x="3132" y="1935"/>
                  </a:lnTo>
                  <a:lnTo>
                    <a:pt x="3120" y="2022"/>
                  </a:lnTo>
                  <a:lnTo>
                    <a:pt x="3103" y="2109"/>
                  </a:lnTo>
                  <a:lnTo>
                    <a:pt x="3081" y="2193"/>
                  </a:lnTo>
                  <a:lnTo>
                    <a:pt x="3055" y="2277"/>
                  </a:lnTo>
                  <a:lnTo>
                    <a:pt x="3023" y="2358"/>
                  </a:lnTo>
                  <a:lnTo>
                    <a:pt x="2988" y="2438"/>
                  </a:lnTo>
                  <a:lnTo>
                    <a:pt x="2948" y="2515"/>
                  </a:lnTo>
                  <a:lnTo>
                    <a:pt x="2903" y="2590"/>
                  </a:lnTo>
                  <a:lnTo>
                    <a:pt x="2854" y="2664"/>
                  </a:lnTo>
                  <a:lnTo>
                    <a:pt x="2801" y="2734"/>
                  </a:lnTo>
                  <a:lnTo>
                    <a:pt x="2743" y="2802"/>
                  </a:lnTo>
                  <a:lnTo>
                    <a:pt x="2682" y="2867"/>
                  </a:lnTo>
                  <a:lnTo>
                    <a:pt x="2617" y="2928"/>
                  </a:lnTo>
                  <a:lnTo>
                    <a:pt x="2549" y="2986"/>
                  </a:lnTo>
                  <a:lnTo>
                    <a:pt x="2478" y="3039"/>
                  </a:lnTo>
                  <a:lnTo>
                    <a:pt x="2405" y="3088"/>
                  </a:lnTo>
                  <a:lnTo>
                    <a:pt x="2330" y="3133"/>
                  </a:lnTo>
                  <a:lnTo>
                    <a:pt x="2252" y="3173"/>
                  </a:lnTo>
                  <a:lnTo>
                    <a:pt x="2173" y="3208"/>
                  </a:lnTo>
                  <a:lnTo>
                    <a:pt x="2091" y="3240"/>
                  </a:lnTo>
                  <a:lnTo>
                    <a:pt x="2008" y="3266"/>
                  </a:lnTo>
                  <a:lnTo>
                    <a:pt x="1922" y="3288"/>
                  </a:lnTo>
                  <a:lnTo>
                    <a:pt x="1837" y="3305"/>
                  </a:lnTo>
                  <a:lnTo>
                    <a:pt x="1749" y="3317"/>
                  </a:lnTo>
                  <a:lnTo>
                    <a:pt x="1660" y="3325"/>
                  </a:lnTo>
                  <a:lnTo>
                    <a:pt x="1571" y="3328"/>
                  </a:lnTo>
                  <a:lnTo>
                    <a:pt x="1571" y="3328"/>
                  </a:lnTo>
                  <a:lnTo>
                    <a:pt x="1533" y="3328"/>
                  </a:lnTo>
                  <a:lnTo>
                    <a:pt x="1440" y="3322"/>
                  </a:lnTo>
                  <a:lnTo>
                    <a:pt x="1349" y="3312"/>
                  </a:lnTo>
                  <a:lnTo>
                    <a:pt x="1258" y="3296"/>
                  </a:lnTo>
                  <a:lnTo>
                    <a:pt x="1169" y="3276"/>
                  </a:lnTo>
                  <a:lnTo>
                    <a:pt x="1082" y="3249"/>
                  </a:lnTo>
                  <a:lnTo>
                    <a:pt x="995" y="3219"/>
                  </a:lnTo>
                  <a:lnTo>
                    <a:pt x="912" y="3182"/>
                  </a:lnTo>
                  <a:lnTo>
                    <a:pt x="830" y="3141"/>
                  </a:lnTo>
                  <a:lnTo>
                    <a:pt x="751" y="3095"/>
                  </a:lnTo>
                  <a:lnTo>
                    <a:pt x="674" y="3046"/>
                  </a:lnTo>
                  <a:lnTo>
                    <a:pt x="600" y="2990"/>
                  </a:lnTo>
                  <a:lnTo>
                    <a:pt x="529" y="2930"/>
                  </a:lnTo>
                  <a:lnTo>
                    <a:pt x="460" y="2866"/>
                  </a:lnTo>
                  <a:lnTo>
                    <a:pt x="396" y="2798"/>
                  </a:lnTo>
                  <a:lnTo>
                    <a:pt x="337" y="2727"/>
                  </a:lnTo>
                  <a:lnTo>
                    <a:pt x="281" y="2653"/>
                  </a:lnTo>
                  <a:lnTo>
                    <a:pt x="231" y="2576"/>
                  </a:lnTo>
                  <a:lnTo>
                    <a:pt x="185" y="2497"/>
                  </a:lnTo>
                  <a:lnTo>
                    <a:pt x="145" y="2415"/>
                  </a:lnTo>
                  <a:lnTo>
                    <a:pt x="108" y="2332"/>
                  </a:lnTo>
                  <a:lnTo>
                    <a:pt x="77" y="2245"/>
                  </a:lnTo>
                  <a:lnTo>
                    <a:pt x="51" y="2158"/>
                  </a:lnTo>
                  <a:lnTo>
                    <a:pt x="31" y="2069"/>
                  </a:lnTo>
                  <a:lnTo>
                    <a:pt x="14" y="1978"/>
                  </a:lnTo>
                  <a:lnTo>
                    <a:pt x="4" y="1887"/>
                  </a:lnTo>
                  <a:lnTo>
                    <a:pt x="0" y="1794"/>
                  </a:lnTo>
                  <a:lnTo>
                    <a:pt x="0" y="1704"/>
                  </a:lnTo>
                  <a:lnTo>
                    <a:pt x="5" y="1613"/>
                  </a:lnTo>
                  <a:lnTo>
                    <a:pt x="16" y="1524"/>
                  </a:lnTo>
                  <a:lnTo>
                    <a:pt x="32" y="1436"/>
                  </a:lnTo>
                  <a:lnTo>
                    <a:pt x="52" y="1349"/>
                  </a:lnTo>
                  <a:lnTo>
                    <a:pt x="77" y="1265"/>
                  </a:lnTo>
                  <a:lnTo>
                    <a:pt x="107" y="1181"/>
                  </a:lnTo>
                  <a:lnTo>
                    <a:pt x="142" y="1100"/>
                  </a:lnTo>
                  <a:lnTo>
                    <a:pt x="181" y="1020"/>
                  </a:lnTo>
                  <a:lnTo>
                    <a:pt x="225" y="943"/>
                  </a:lnTo>
                  <a:lnTo>
                    <a:pt x="274" y="868"/>
                  </a:lnTo>
                  <a:lnTo>
                    <a:pt x="327" y="795"/>
                  </a:lnTo>
                  <a:lnTo>
                    <a:pt x="384" y="726"/>
                  </a:lnTo>
                  <a:lnTo>
                    <a:pt x="446" y="659"/>
                  </a:lnTo>
                  <a:lnTo>
                    <a:pt x="511" y="596"/>
                  </a:lnTo>
                  <a:lnTo>
                    <a:pt x="580" y="537"/>
                  </a:lnTo>
                  <a:lnTo>
                    <a:pt x="651" y="482"/>
                  </a:lnTo>
                  <a:lnTo>
                    <a:pt x="725" y="432"/>
                  </a:lnTo>
                  <a:lnTo>
                    <a:pt x="801" y="386"/>
                  </a:lnTo>
                  <a:lnTo>
                    <a:pt x="880" y="344"/>
                  </a:lnTo>
                  <a:lnTo>
                    <a:pt x="961" y="308"/>
                  </a:lnTo>
                  <a:lnTo>
                    <a:pt x="1043" y="276"/>
                  </a:lnTo>
                  <a:lnTo>
                    <a:pt x="1128" y="249"/>
                  </a:lnTo>
                  <a:lnTo>
                    <a:pt x="1213" y="226"/>
                  </a:lnTo>
                  <a:lnTo>
                    <a:pt x="1301" y="209"/>
                  </a:lnTo>
                  <a:lnTo>
                    <a:pt x="1389" y="196"/>
                  </a:lnTo>
                  <a:lnTo>
                    <a:pt x="1480" y="189"/>
                  </a:lnTo>
                  <a:lnTo>
                    <a:pt x="1571" y="185"/>
                  </a:lnTo>
                  <a:close/>
                  <a:moveTo>
                    <a:pt x="1943" y="0"/>
                  </a:moveTo>
                  <a:lnTo>
                    <a:pt x="2037" y="3"/>
                  </a:lnTo>
                  <a:lnTo>
                    <a:pt x="2130" y="13"/>
                  </a:lnTo>
                  <a:lnTo>
                    <a:pt x="2222" y="29"/>
                  </a:lnTo>
                  <a:lnTo>
                    <a:pt x="2311" y="50"/>
                  </a:lnTo>
                  <a:lnTo>
                    <a:pt x="2398" y="77"/>
                  </a:lnTo>
                  <a:lnTo>
                    <a:pt x="2482" y="109"/>
                  </a:lnTo>
                  <a:lnTo>
                    <a:pt x="2564" y="147"/>
                  </a:lnTo>
                  <a:lnTo>
                    <a:pt x="2642" y="190"/>
                  </a:lnTo>
                  <a:lnTo>
                    <a:pt x="2718" y="237"/>
                  </a:lnTo>
                  <a:lnTo>
                    <a:pt x="2790" y="289"/>
                  </a:lnTo>
                  <a:lnTo>
                    <a:pt x="2858" y="346"/>
                  </a:lnTo>
                  <a:lnTo>
                    <a:pt x="2923" y="407"/>
                  </a:lnTo>
                  <a:lnTo>
                    <a:pt x="2985" y="472"/>
                  </a:lnTo>
                  <a:lnTo>
                    <a:pt x="3041" y="541"/>
                  </a:lnTo>
                  <a:lnTo>
                    <a:pt x="3094" y="613"/>
                  </a:lnTo>
                  <a:lnTo>
                    <a:pt x="3140" y="688"/>
                  </a:lnTo>
                  <a:lnTo>
                    <a:pt x="3183" y="767"/>
                  </a:lnTo>
                  <a:lnTo>
                    <a:pt x="3222" y="848"/>
                  </a:lnTo>
                  <a:lnTo>
                    <a:pt x="3253" y="933"/>
                  </a:lnTo>
                  <a:lnTo>
                    <a:pt x="3281" y="1019"/>
                  </a:lnTo>
                  <a:lnTo>
                    <a:pt x="3302" y="1109"/>
                  </a:lnTo>
                  <a:lnTo>
                    <a:pt x="3318" y="1200"/>
                  </a:lnTo>
                  <a:lnTo>
                    <a:pt x="3328" y="1293"/>
                  </a:lnTo>
                  <a:lnTo>
                    <a:pt x="3331" y="1388"/>
                  </a:lnTo>
                  <a:lnTo>
                    <a:pt x="3328" y="1410"/>
                  </a:lnTo>
                  <a:lnTo>
                    <a:pt x="3321" y="1431"/>
                  </a:lnTo>
                  <a:lnTo>
                    <a:pt x="3310" y="1449"/>
                  </a:lnTo>
                  <a:lnTo>
                    <a:pt x="3294" y="1464"/>
                  </a:lnTo>
                  <a:lnTo>
                    <a:pt x="3276" y="1477"/>
                  </a:lnTo>
                  <a:lnTo>
                    <a:pt x="3256" y="1484"/>
                  </a:lnTo>
                  <a:lnTo>
                    <a:pt x="3232" y="1486"/>
                  </a:lnTo>
                  <a:lnTo>
                    <a:pt x="1943" y="1486"/>
                  </a:lnTo>
                  <a:lnTo>
                    <a:pt x="1920" y="1484"/>
                  </a:lnTo>
                  <a:lnTo>
                    <a:pt x="1899" y="1477"/>
                  </a:lnTo>
                  <a:lnTo>
                    <a:pt x="1881" y="1464"/>
                  </a:lnTo>
                  <a:lnTo>
                    <a:pt x="1866" y="1449"/>
                  </a:lnTo>
                  <a:lnTo>
                    <a:pt x="1854" y="1431"/>
                  </a:lnTo>
                  <a:lnTo>
                    <a:pt x="1847" y="1410"/>
                  </a:lnTo>
                  <a:lnTo>
                    <a:pt x="1844" y="1388"/>
                  </a:lnTo>
                  <a:lnTo>
                    <a:pt x="1844" y="98"/>
                  </a:lnTo>
                  <a:lnTo>
                    <a:pt x="1847" y="75"/>
                  </a:lnTo>
                  <a:lnTo>
                    <a:pt x="1854" y="55"/>
                  </a:lnTo>
                  <a:lnTo>
                    <a:pt x="1866" y="37"/>
                  </a:lnTo>
                  <a:lnTo>
                    <a:pt x="1881" y="22"/>
                  </a:lnTo>
                  <a:lnTo>
                    <a:pt x="1899" y="10"/>
                  </a:lnTo>
                  <a:lnTo>
                    <a:pt x="1920" y="3"/>
                  </a:lnTo>
                  <a:lnTo>
                    <a:pt x="1943" y="0"/>
                  </a:lnTo>
                  <a:lnTo>
                    <a:pt x="1943" y="0"/>
                  </a:lnTo>
                  <a:close/>
                </a:path>
              </a:pathLst>
            </a:custGeom>
            <a:solidFill>
              <a:schemeClr val="bg1"/>
            </a:solid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90" name="组合 89"/>
            <p:cNvGrpSpPr/>
            <p:nvPr/>
          </p:nvGrpSpPr>
          <p:grpSpPr>
            <a:xfrm>
              <a:off x="9051372" y="4116689"/>
              <a:ext cx="1583511" cy="1337071"/>
              <a:chOff x="1564785" y="2896564"/>
              <a:chExt cx="1583511" cy="1337071"/>
            </a:xfrm>
          </p:grpSpPr>
          <p:sp>
            <p:nvSpPr>
              <p:cNvPr id="91" name="TextBox 41"/>
              <p:cNvSpPr txBox="1"/>
              <p:nvPr/>
            </p:nvSpPr>
            <p:spPr>
              <a:xfrm>
                <a:off x="1639583" y="2896564"/>
                <a:ext cx="1433914" cy="413126"/>
              </a:xfrm>
              <a:prstGeom prst="rect">
                <a:avLst/>
              </a:prstGeom>
              <a:noFill/>
            </p:spPr>
            <p:txBody>
              <a:bodyPr wrap="square" lIns="0" tIns="0" rIns="0" bIns="0" rtlCol="0" anchor="t">
                <a:spAutoFit/>
              </a:bodyPr>
              <a:lstStyle/>
              <a:p>
                <a:pPr algn="ctr">
                  <a:lnSpc>
                    <a:spcPct val="120000"/>
                  </a:lnSpc>
                </a:pPr>
                <a:r>
                  <a:rPr lang="zh-CN" altLang="en-US" sz="2400" b="1" dirty="0">
                    <a:solidFill>
                      <a:schemeClr val="tx1">
                        <a:lumMod val="75000"/>
                        <a:lumOff val="25000"/>
                      </a:schemeClr>
                    </a:solidFill>
                    <a:latin typeface="+mj-ea"/>
                    <a:ea typeface="+mj-ea"/>
                  </a:rPr>
                  <a:t>输入标题</a:t>
                </a:r>
                <a:endParaRPr lang="zh-CN" altLang="en-US" sz="2400" b="1" dirty="0">
                  <a:solidFill>
                    <a:schemeClr val="tx1">
                      <a:lumMod val="75000"/>
                      <a:lumOff val="25000"/>
                    </a:schemeClr>
                  </a:solidFill>
                  <a:latin typeface="+mj-ea"/>
                  <a:ea typeface="+mj-ea"/>
                </a:endParaRPr>
              </a:p>
            </p:txBody>
          </p:sp>
          <p:sp>
            <p:nvSpPr>
              <p:cNvPr id="92" name="TextBox 88"/>
              <p:cNvSpPr txBox="1"/>
              <p:nvPr/>
            </p:nvSpPr>
            <p:spPr>
              <a:xfrm>
                <a:off x="1564785" y="3404985"/>
                <a:ext cx="1583511" cy="828650"/>
              </a:xfrm>
              <a:prstGeom prst="rect">
                <a:avLst/>
              </a:prstGeom>
              <a:noFill/>
            </p:spPr>
            <p:txBody>
              <a:bodyPr wrap="square" lIns="0" tIns="0" rIns="0" bIns="0"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点此输入内容或者复制您的内容在这里通过复制您的文本后在此框点此输入内容或者复制您的内容在这里</a:t>
                </a:r>
                <a:endParaRPr lang="zh-CN" altLang="en-US" sz="1050" dirty="0">
                  <a:solidFill>
                    <a:schemeClr val="bg1">
                      <a:lumMod val="50000"/>
                    </a:schemeClr>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p:cTn id="15" dur="500" fill="hold"/>
                                        <p:tgtEl>
                                          <p:spTgt spid="57"/>
                                        </p:tgtEl>
                                        <p:attrNameLst>
                                          <p:attrName>ppt_w</p:attrName>
                                        </p:attrNameLst>
                                      </p:cBhvr>
                                      <p:tavLst>
                                        <p:tav tm="0">
                                          <p:val>
                                            <p:fltVal val="0"/>
                                          </p:val>
                                        </p:tav>
                                        <p:tav tm="100000">
                                          <p:val>
                                            <p:strVal val="#ppt_w"/>
                                          </p:val>
                                        </p:tav>
                                      </p:tavLst>
                                    </p:anim>
                                    <p:anim calcmode="lin" valueType="num">
                                      <p:cBhvr>
                                        <p:cTn id="16" dur="500" fill="hold"/>
                                        <p:tgtEl>
                                          <p:spTgt spid="57"/>
                                        </p:tgtEl>
                                        <p:attrNameLst>
                                          <p:attrName>ppt_h</p:attrName>
                                        </p:attrNameLst>
                                      </p:cBhvr>
                                      <p:tavLst>
                                        <p:tav tm="0">
                                          <p:val>
                                            <p:fltVal val="0"/>
                                          </p:val>
                                        </p:tav>
                                        <p:tav tm="100000">
                                          <p:val>
                                            <p:strVal val="#ppt_h"/>
                                          </p:val>
                                        </p:tav>
                                      </p:tavLst>
                                    </p:anim>
                                    <p:animEffect transition="in" filter="fade">
                                      <p:cBhvr>
                                        <p:cTn id="17" dur="500"/>
                                        <p:tgtEl>
                                          <p:spTgt spid="57"/>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p:cTn id="21" dur="500" fill="hold"/>
                                        <p:tgtEl>
                                          <p:spTgt spid="67"/>
                                        </p:tgtEl>
                                        <p:attrNameLst>
                                          <p:attrName>ppt_w</p:attrName>
                                        </p:attrNameLst>
                                      </p:cBhvr>
                                      <p:tavLst>
                                        <p:tav tm="0">
                                          <p:val>
                                            <p:fltVal val="0"/>
                                          </p:val>
                                        </p:tav>
                                        <p:tav tm="100000">
                                          <p:val>
                                            <p:strVal val="#ppt_w"/>
                                          </p:val>
                                        </p:tav>
                                      </p:tavLst>
                                    </p:anim>
                                    <p:anim calcmode="lin" valueType="num">
                                      <p:cBhvr>
                                        <p:cTn id="22" dur="500" fill="hold"/>
                                        <p:tgtEl>
                                          <p:spTgt spid="67"/>
                                        </p:tgtEl>
                                        <p:attrNameLst>
                                          <p:attrName>ppt_h</p:attrName>
                                        </p:attrNameLst>
                                      </p:cBhvr>
                                      <p:tavLst>
                                        <p:tav tm="0">
                                          <p:val>
                                            <p:fltVal val="0"/>
                                          </p:val>
                                        </p:tav>
                                        <p:tav tm="100000">
                                          <p:val>
                                            <p:strVal val="#ppt_h"/>
                                          </p:val>
                                        </p:tav>
                                      </p:tavLst>
                                    </p:anim>
                                    <p:animEffect transition="in" filter="fade">
                                      <p:cBhvr>
                                        <p:cTn id="23" dur="500"/>
                                        <p:tgtEl>
                                          <p:spTgt spid="67"/>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 calcmode="lin" valueType="num">
                                      <p:cBhvr>
                                        <p:cTn id="27" dur="500" fill="hold"/>
                                        <p:tgtEl>
                                          <p:spTgt spid="75"/>
                                        </p:tgtEl>
                                        <p:attrNameLst>
                                          <p:attrName>ppt_w</p:attrName>
                                        </p:attrNameLst>
                                      </p:cBhvr>
                                      <p:tavLst>
                                        <p:tav tm="0">
                                          <p:val>
                                            <p:fltVal val="0"/>
                                          </p:val>
                                        </p:tav>
                                        <p:tav tm="100000">
                                          <p:val>
                                            <p:strVal val="#ppt_w"/>
                                          </p:val>
                                        </p:tav>
                                      </p:tavLst>
                                    </p:anim>
                                    <p:anim calcmode="lin" valueType="num">
                                      <p:cBhvr>
                                        <p:cTn id="28" dur="500" fill="hold"/>
                                        <p:tgtEl>
                                          <p:spTgt spid="75"/>
                                        </p:tgtEl>
                                        <p:attrNameLst>
                                          <p:attrName>ppt_h</p:attrName>
                                        </p:attrNameLst>
                                      </p:cBhvr>
                                      <p:tavLst>
                                        <p:tav tm="0">
                                          <p:val>
                                            <p:fltVal val="0"/>
                                          </p:val>
                                        </p:tav>
                                        <p:tav tm="100000">
                                          <p:val>
                                            <p:strVal val="#ppt_h"/>
                                          </p:val>
                                        </p:tav>
                                      </p:tavLst>
                                    </p:anim>
                                    <p:animEffect transition="in" filter="fade">
                                      <p:cBhvr>
                                        <p:cTn id="29" dur="500"/>
                                        <p:tgtEl>
                                          <p:spTgt spid="75"/>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87"/>
                                        </p:tgtEl>
                                        <p:attrNameLst>
                                          <p:attrName>style.visibility</p:attrName>
                                        </p:attrNameLst>
                                      </p:cBhvr>
                                      <p:to>
                                        <p:strVal val="visible"/>
                                      </p:to>
                                    </p:set>
                                    <p:anim calcmode="lin" valueType="num">
                                      <p:cBhvr>
                                        <p:cTn id="33" dur="500" fill="hold"/>
                                        <p:tgtEl>
                                          <p:spTgt spid="87"/>
                                        </p:tgtEl>
                                        <p:attrNameLst>
                                          <p:attrName>ppt_w</p:attrName>
                                        </p:attrNameLst>
                                      </p:cBhvr>
                                      <p:tavLst>
                                        <p:tav tm="0">
                                          <p:val>
                                            <p:fltVal val="0"/>
                                          </p:val>
                                        </p:tav>
                                        <p:tav tm="100000">
                                          <p:val>
                                            <p:strVal val="#ppt_w"/>
                                          </p:val>
                                        </p:tav>
                                      </p:tavLst>
                                    </p:anim>
                                    <p:anim calcmode="lin" valueType="num">
                                      <p:cBhvr>
                                        <p:cTn id="34" dur="500" fill="hold"/>
                                        <p:tgtEl>
                                          <p:spTgt spid="87"/>
                                        </p:tgtEl>
                                        <p:attrNameLst>
                                          <p:attrName>ppt_h</p:attrName>
                                        </p:attrNameLst>
                                      </p:cBhvr>
                                      <p:tavLst>
                                        <p:tav tm="0">
                                          <p:val>
                                            <p:fltVal val="0"/>
                                          </p:val>
                                        </p:tav>
                                        <p:tav tm="100000">
                                          <p:val>
                                            <p:strVal val="#ppt_h"/>
                                          </p:val>
                                        </p:tav>
                                      </p:tavLst>
                                    </p:anim>
                                    <p:animEffect transition="in" filter="fade">
                                      <p:cBhvr>
                                        <p:cTn id="3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研究方法</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599222" y="2481356"/>
            <a:ext cx="5284785" cy="1417834"/>
            <a:chOff x="1599222" y="2481356"/>
            <a:chExt cx="5284785" cy="1417834"/>
          </a:xfrm>
        </p:grpSpPr>
        <p:sp>
          <p:nvSpPr>
            <p:cNvPr id="5" name="等腰三角形 4"/>
            <p:cNvSpPr/>
            <p:nvPr/>
          </p:nvSpPr>
          <p:spPr>
            <a:xfrm rot="16200000" flipH="1" flipV="1">
              <a:off x="5563955" y="2579137"/>
              <a:ext cx="1417834" cy="12222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endCxn id="5" idx="3"/>
            </p:cNvCxnSpPr>
            <p:nvPr/>
          </p:nvCxnSpPr>
          <p:spPr>
            <a:xfrm>
              <a:off x="4554047" y="3185347"/>
              <a:ext cx="1107690" cy="49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449273" y="3135422"/>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599222" y="2817098"/>
              <a:ext cx="2708344" cy="996142"/>
              <a:chOff x="1160586" y="2187574"/>
              <a:chExt cx="2708344" cy="996142"/>
            </a:xfrm>
          </p:grpSpPr>
          <p:sp>
            <p:nvSpPr>
              <p:cNvPr id="12" name="TextBox 41"/>
              <p:cNvSpPr txBox="1"/>
              <p:nvPr/>
            </p:nvSpPr>
            <p:spPr>
              <a:xfrm>
                <a:off x="2497111" y="2187574"/>
                <a:ext cx="1371819" cy="246221"/>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pPr algn="r"/>
                <a:r>
                  <a:rPr lang="zh-CN" altLang="en-US" dirty="0"/>
                  <a:t>单击输入标题</a:t>
                </a:r>
                <a:endParaRPr lang="zh-CN" altLang="en-US" dirty="0"/>
              </a:p>
            </p:txBody>
          </p:sp>
          <p:sp>
            <p:nvSpPr>
              <p:cNvPr id="13"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9" name="Group 3"/>
            <p:cNvGrpSpPr/>
            <p:nvPr/>
          </p:nvGrpSpPr>
          <p:grpSpPr>
            <a:xfrm>
              <a:off x="5858557" y="2967967"/>
              <a:ext cx="444612" cy="444610"/>
              <a:chOff x="3692198" y="3649286"/>
              <a:chExt cx="570087" cy="570087"/>
            </a:xfrm>
            <a:solidFill>
              <a:schemeClr val="bg1"/>
            </a:solidFill>
          </p:grpSpPr>
          <p:sp>
            <p:nvSpPr>
              <p:cNvPr id="10" name="Freeform 244"/>
              <p:cNvSpPr>
                <a:spLocks noEditPoints="1"/>
              </p:cNvSpPr>
              <p:nvPr/>
            </p:nvSpPr>
            <p:spPr bwMode="auto">
              <a:xfrm>
                <a:off x="3692198" y="3649286"/>
                <a:ext cx="570087" cy="570087"/>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ln>
            </p:spPr>
            <p:txBody>
              <a:bodyPr vert="horz" wrap="square" lIns="91440" tIns="45720" rIns="91440" bIns="45720" numCol="1" anchor="t" anchorCtr="0" compatLnSpc="1"/>
              <a:lstStyle/>
              <a:p>
                <a:endParaRPr lang="en-US" dirty="0">
                  <a:latin typeface="阿里巴巴普惠体" panose="00020600040101010101" pitchFamily="18" charset="-122"/>
                  <a:ea typeface="阿里巴巴普惠体" panose="00020600040101010101" pitchFamily="18" charset="-122"/>
                  <a:cs typeface="+mn-ea"/>
                  <a:sym typeface="+mn-lt"/>
                </a:endParaRPr>
              </a:p>
            </p:txBody>
          </p:sp>
          <p:sp>
            <p:nvSpPr>
              <p:cNvPr id="11" name="Freeform 245"/>
              <p:cNvSpPr>
                <a:spLocks noEditPoints="1"/>
              </p:cNvSpPr>
              <p:nvPr/>
            </p:nvSpPr>
            <p:spPr bwMode="auto">
              <a:xfrm>
                <a:off x="3861011" y="3820866"/>
                <a:ext cx="232463" cy="229696"/>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ln>
            </p:spPr>
            <p:txBody>
              <a:bodyPr vert="horz" wrap="square" lIns="91440" tIns="45720" rIns="91440" bIns="45720" numCol="1" anchor="t" anchorCtr="0" compatLnSpc="1"/>
              <a:lstStyle/>
              <a:p>
                <a:endParaRPr lang="en-US" dirty="0">
                  <a:latin typeface="阿里巴巴普惠体" panose="00020600040101010101" pitchFamily="18" charset="-122"/>
                  <a:ea typeface="阿里巴巴普惠体" panose="00020600040101010101" pitchFamily="18" charset="-122"/>
                  <a:cs typeface="+mn-ea"/>
                  <a:sym typeface="+mn-lt"/>
                </a:endParaRPr>
              </a:p>
            </p:txBody>
          </p:sp>
        </p:grpSp>
      </p:grpSp>
      <p:grpSp>
        <p:nvGrpSpPr>
          <p:cNvPr id="14" name="组合 13"/>
          <p:cNvGrpSpPr/>
          <p:nvPr/>
        </p:nvGrpSpPr>
        <p:grpSpPr>
          <a:xfrm>
            <a:off x="5661736" y="3406595"/>
            <a:ext cx="5280310" cy="1488737"/>
            <a:chOff x="5661736" y="3406595"/>
            <a:chExt cx="5280310" cy="1488737"/>
          </a:xfrm>
        </p:grpSpPr>
        <p:sp>
          <p:nvSpPr>
            <p:cNvPr id="15" name="等腰三角形 14"/>
            <p:cNvSpPr/>
            <p:nvPr/>
          </p:nvSpPr>
          <p:spPr>
            <a:xfrm rot="16200000">
              <a:off x="5563955" y="3504376"/>
              <a:ext cx="1417834" cy="122227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3"/>
              <a:endCxn id="17" idx="2"/>
            </p:cNvCxnSpPr>
            <p:nvPr/>
          </p:nvCxnSpPr>
          <p:spPr>
            <a:xfrm>
              <a:off x="6884008" y="4115512"/>
              <a:ext cx="1107689" cy="246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991697" y="4065587"/>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8233702" y="3899190"/>
              <a:ext cx="2708344" cy="996142"/>
              <a:chOff x="7944757" y="2717661"/>
              <a:chExt cx="2708344" cy="996142"/>
            </a:xfrm>
          </p:grpSpPr>
          <p:sp>
            <p:nvSpPr>
              <p:cNvPr id="20" name="TextBox 41"/>
              <p:cNvSpPr txBox="1"/>
              <p:nvPr/>
            </p:nvSpPr>
            <p:spPr>
              <a:xfrm>
                <a:off x="7944757" y="2717661"/>
                <a:ext cx="1371819" cy="246221"/>
              </a:xfrm>
              <a:prstGeom prst="rect">
                <a:avLst/>
              </a:prstGeom>
              <a:noFill/>
            </p:spPr>
            <p:txBody>
              <a:bodyPr wrap="square" lIns="0" tIns="0" rIns="0" bIns="0" rtlCol="0" anchor="t">
                <a:spAutoFit/>
              </a:bodyPr>
              <a:lstStyle/>
              <a:p>
                <a:pPr defTabSz="1375410"/>
                <a:r>
                  <a:rPr lang="zh-CN" altLang="en-US" sz="16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1600" dirty="0">
                  <a:solidFill>
                    <a:schemeClr val="tx1">
                      <a:lumMod val="75000"/>
                      <a:lumOff val="25000"/>
                    </a:schemeClr>
                  </a:solidFill>
                  <a:latin typeface="+mj-ea"/>
                  <a:ea typeface="+mj-ea"/>
                  <a:cs typeface="阿里巴巴普惠体 B" panose="00020600040101010101" pitchFamily="18" charset="-122"/>
                </a:endParaRPr>
              </a:p>
            </p:txBody>
          </p:sp>
          <p:sp>
            <p:nvSpPr>
              <p:cNvPr id="21"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
          <p:nvSpPr>
            <p:cNvPr id="19" name="Freeform 64"/>
            <p:cNvSpPr>
              <a:spLocks noEditPoints="1"/>
            </p:cNvSpPr>
            <p:nvPr/>
          </p:nvSpPr>
          <p:spPr bwMode="auto">
            <a:xfrm>
              <a:off x="6255470" y="3941196"/>
              <a:ext cx="424054" cy="408429"/>
            </a:xfrm>
            <a:custGeom>
              <a:avLst/>
              <a:gdLst>
                <a:gd name="T0" fmla="*/ 125 w 133"/>
                <a:gd name="T1" fmla="*/ 0 h 127"/>
                <a:gd name="T2" fmla="*/ 9 w 133"/>
                <a:gd name="T3" fmla="*/ 0 h 127"/>
                <a:gd name="T4" fmla="*/ 0 w 133"/>
                <a:gd name="T5" fmla="*/ 9 h 127"/>
                <a:gd name="T6" fmla="*/ 0 w 133"/>
                <a:gd name="T7" fmla="*/ 91 h 127"/>
                <a:gd name="T8" fmla="*/ 9 w 133"/>
                <a:gd name="T9" fmla="*/ 100 h 127"/>
                <a:gd name="T10" fmla="*/ 53 w 133"/>
                <a:gd name="T11" fmla="*/ 100 h 127"/>
                <a:gd name="T12" fmla="*/ 40 w 133"/>
                <a:gd name="T13" fmla="*/ 118 h 127"/>
                <a:gd name="T14" fmla="*/ 40 w 133"/>
                <a:gd name="T15" fmla="*/ 127 h 127"/>
                <a:gd name="T16" fmla="*/ 53 w 133"/>
                <a:gd name="T17" fmla="*/ 127 h 127"/>
                <a:gd name="T18" fmla="*/ 80 w 133"/>
                <a:gd name="T19" fmla="*/ 127 h 127"/>
                <a:gd name="T20" fmla="*/ 94 w 133"/>
                <a:gd name="T21" fmla="*/ 127 h 127"/>
                <a:gd name="T22" fmla="*/ 94 w 133"/>
                <a:gd name="T23" fmla="*/ 118 h 127"/>
                <a:gd name="T24" fmla="*/ 80 w 133"/>
                <a:gd name="T25" fmla="*/ 100 h 127"/>
                <a:gd name="T26" fmla="*/ 125 w 133"/>
                <a:gd name="T27" fmla="*/ 100 h 127"/>
                <a:gd name="T28" fmla="*/ 133 w 133"/>
                <a:gd name="T29" fmla="*/ 91 h 127"/>
                <a:gd name="T30" fmla="*/ 133 w 133"/>
                <a:gd name="T31" fmla="*/ 9 h 127"/>
                <a:gd name="T32" fmla="*/ 125 w 133"/>
                <a:gd name="T33" fmla="*/ 0 h 127"/>
                <a:gd name="T34" fmla="*/ 60 w 133"/>
                <a:gd name="T35" fmla="*/ 89 h 127"/>
                <a:gd name="T36" fmla="*/ 67 w 133"/>
                <a:gd name="T37" fmla="*/ 82 h 127"/>
                <a:gd name="T38" fmla="*/ 75 w 133"/>
                <a:gd name="T39" fmla="*/ 89 h 127"/>
                <a:gd name="T40" fmla="*/ 67 w 133"/>
                <a:gd name="T41" fmla="*/ 97 h 127"/>
                <a:gd name="T42" fmla="*/ 60 w 133"/>
                <a:gd name="T43" fmla="*/ 89 h 127"/>
                <a:gd name="T44" fmla="*/ 124 w 133"/>
                <a:gd name="T45" fmla="*/ 79 h 127"/>
                <a:gd name="T46" fmla="*/ 10 w 133"/>
                <a:gd name="T47" fmla="*/ 79 h 127"/>
                <a:gd name="T48" fmla="*/ 10 w 133"/>
                <a:gd name="T49" fmla="*/ 10 h 127"/>
                <a:gd name="T50" fmla="*/ 124 w 133"/>
                <a:gd name="T51" fmla="*/ 10 h 127"/>
                <a:gd name="T52" fmla="*/ 124 w 133"/>
                <a:gd name="T53" fmla="*/ 7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27">
                  <a:moveTo>
                    <a:pt x="125" y="0"/>
                  </a:moveTo>
                  <a:cubicBezTo>
                    <a:pt x="9" y="0"/>
                    <a:pt x="9" y="0"/>
                    <a:pt x="9" y="0"/>
                  </a:cubicBezTo>
                  <a:cubicBezTo>
                    <a:pt x="4" y="0"/>
                    <a:pt x="0" y="4"/>
                    <a:pt x="0" y="9"/>
                  </a:cubicBezTo>
                  <a:cubicBezTo>
                    <a:pt x="0" y="91"/>
                    <a:pt x="0" y="91"/>
                    <a:pt x="0" y="91"/>
                  </a:cubicBezTo>
                  <a:cubicBezTo>
                    <a:pt x="0" y="96"/>
                    <a:pt x="4" y="100"/>
                    <a:pt x="9" y="100"/>
                  </a:cubicBezTo>
                  <a:cubicBezTo>
                    <a:pt x="53" y="100"/>
                    <a:pt x="53" y="100"/>
                    <a:pt x="53" y="100"/>
                  </a:cubicBezTo>
                  <a:cubicBezTo>
                    <a:pt x="53" y="100"/>
                    <a:pt x="55" y="118"/>
                    <a:pt x="40" y="118"/>
                  </a:cubicBezTo>
                  <a:cubicBezTo>
                    <a:pt x="40" y="127"/>
                    <a:pt x="40" y="127"/>
                    <a:pt x="40" y="127"/>
                  </a:cubicBezTo>
                  <a:cubicBezTo>
                    <a:pt x="53" y="127"/>
                    <a:pt x="53" y="127"/>
                    <a:pt x="53" y="127"/>
                  </a:cubicBezTo>
                  <a:cubicBezTo>
                    <a:pt x="80" y="127"/>
                    <a:pt x="80" y="127"/>
                    <a:pt x="80" y="127"/>
                  </a:cubicBezTo>
                  <a:cubicBezTo>
                    <a:pt x="94" y="127"/>
                    <a:pt x="94" y="127"/>
                    <a:pt x="94" y="127"/>
                  </a:cubicBezTo>
                  <a:cubicBezTo>
                    <a:pt x="94" y="118"/>
                    <a:pt x="94" y="118"/>
                    <a:pt x="94" y="118"/>
                  </a:cubicBezTo>
                  <a:cubicBezTo>
                    <a:pt x="78" y="118"/>
                    <a:pt x="80" y="100"/>
                    <a:pt x="80" y="100"/>
                  </a:cubicBezTo>
                  <a:cubicBezTo>
                    <a:pt x="125" y="100"/>
                    <a:pt x="125" y="100"/>
                    <a:pt x="125" y="100"/>
                  </a:cubicBezTo>
                  <a:cubicBezTo>
                    <a:pt x="129" y="100"/>
                    <a:pt x="133" y="96"/>
                    <a:pt x="133" y="91"/>
                  </a:cubicBezTo>
                  <a:cubicBezTo>
                    <a:pt x="133" y="9"/>
                    <a:pt x="133" y="9"/>
                    <a:pt x="133" y="9"/>
                  </a:cubicBezTo>
                  <a:cubicBezTo>
                    <a:pt x="133" y="4"/>
                    <a:pt x="129" y="0"/>
                    <a:pt x="125" y="0"/>
                  </a:cubicBezTo>
                  <a:close/>
                  <a:moveTo>
                    <a:pt x="60" y="89"/>
                  </a:moveTo>
                  <a:cubicBezTo>
                    <a:pt x="60" y="85"/>
                    <a:pt x="63" y="82"/>
                    <a:pt x="67" y="82"/>
                  </a:cubicBezTo>
                  <a:cubicBezTo>
                    <a:pt x="72" y="82"/>
                    <a:pt x="75" y="85"/>
                    <a:pt x="75" y="89"/>
                  </a:cubicBezTo>
                  <a:cubicBezTo>
                    <a:pt x="75" y="94"/>
                    <a:pt x="72" y="97"/>
                    <a:pt x="67" y="97"/>
                  </a:cubicBezTo>
                  <a:cubicBezTo>
                    <a:pt x="63" y="97"/>
                    <a:pt x="60" y="94"/>
                    <a:pt x="60" y="89"/>
                  </a:cubicBezTo>
                  <a:close/>
                  <a:moveTo>
                    <a:pt x="124" y="79"/>
                  </a:moveTo>
                  <a:cubicBezTo>
                    <a:pt x="10" y="79"/>
                    <a:pt x="10" y="79"/>
                    <a:pt x="10" y="79"/>
                  </a:cubicBezTo>
                  <a:cubicBezTo>
                    <a:pt x="10" y="10"/>
                    <a:pt x="10" y="10"/>
                    <a:pt x="10" y="10"/>
                  </a:cubicBezTo>
                  <a:cubicBezTo>
                    <a:pt x="124" y="10"/>
                    <a:pt x="124" y="10"/>
                    <a:pt x="124" y="10"/>
                  </a:cubicBezTo>
                  <a:lnTo>
                    <a:pt x="124" y="79"/>
                  </a:lnTo>
                  <a:close/>
                </a:path>
              </a:pathLst>
            </a:custGeom>
            <a:solidFill>
              <a:schemeClr val="bg1"/>
            </a:solidFill>
            <a:ln>
              <a:noFill/>
            </a:ln>
          </p:spPr>
          <p:txBody>
            <a:bodyPr vert="horz" wrap="square" lIns="121920" tIns="60960" rIns="121920" bIns="60960" numCol="1" anchor="t" anchorCtr="0" compatLnSpc="1"/>
            <a:lstStyle/>
            <a:p>
              <a:endParaRPr lang="en-US" sz="2400" dirty="0">
                <a:latin typeface="阿里巴巴普惠体" panose="00020600040101010101" pitchFamily="18" charset="-122"/>
                <a:ea typeface="阿里巴巴普惠体" panose="00020600040101010101" pitchFamily="18" charset="-122"/>
              </a:endParaRPr>
            </a:p>
          </p:txBody>
        </p:sp>
      </p:grpSp>
      <p:grpSp>
        <p:nvGrpSpPr>
          <p:cNvPr id="22" name="组合 21"/>
          <p:cNvGrpSpPr/>
          <p:nvPr/>
        </p:nvGrpSpPr>
        <p:grpSpPr>
          <a:xfrm>
            <a:off x="1599222" y="4331835"/>
            <a:ext cx="5284785" cy="1417834"/>
            <a:chOff x="1599222" y="4331835"/>
            <a:chExt cx="5284785" cy="1417834"/>
          </a:xfrm>
        </p:grpSpPr>
        <p:sp>
          <p:nvSpPr>
            <p:cNvPr id="23" name="等腰三角形 22"/>
            <p:cNvSpPr/>
            <p:nvPr/>
          </p:nvSpPr>
          <p:spPr>
            <a:xfrm rot="16200000" flipH="1" flipV="1">
              <a:off x="5563955" y="4429616"/>
              <a:ext cx="1417834" cy="12222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endCxn id="23" idx="3"/>
            </p:cNvCxnSpPr>
            <p:nvPr/>
          </p:nvCxnSpPr>
          <p:spPr>
            <a:xfrm>
              <a:off x="4554046" y="5033362"/>
              <a:ext cx="1107691" cy="739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449273" y="4983437"/>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1599222" y="4699181"/>
              <a:ext cx="2708344" cy="996142"/>
              <a:chOff x="1160586" y="2187574"/>
              <a:chExt cx="2708344" cy="996142"/>
            </a:xfrm>
          </p:grpSpPr>
          <p:sp>
            <p:nvSpPr>
              <p:cNvPr id="28" name="TextBox 41"/>
              <p:cNvSpPr txBox="1"/>
              <p:nvPr/>
            </p:nvSpPr>
            <p:spPr>
              <a:xfrm>
                <a:off x="2497111" y="2187574"/>
                <a:ext cx="1371819" cy="246221"/>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pPr algn="r"/>
                <a:r>
                  <a:rPr lang="zh-CN" altLang="en-US" dirty="0"/>
                  <a:t>单击输入标题</a:t>
                </a:r>
                <a:endParaRPr lang="zh-CN" altLang="en-US" dirty="0"/>
              </a:p>
            </p:txBody>
          </p:sp>
          <p:sp>
            <p:nvSpPr>
              <p:cNvPr id="29"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
          <p:nvSpPr>
            <p:cNvPr id="27" name="Freeform 72"/>
            <p:cNvSpPr>
              <a:spLocks noEditPoints="1"/>
            </p:cNvSpPr>
            <p:nvPr/>
          </p:nvSpPr>
          <p:spPr bwMode="auto">
            <a:xfrm>
              <a:off x="5873445" y="4815112"/>
              <a:ext cx="399427" cy="436500"/>
            </a:xfrm>
            <a:custGeom>
              <a:avLst/>
              <a:gdLst/>
              <a:ahLst/>
              <a:cxnLst>
                <a:cxn ang="0">
                  <a:pos x="109" y="98"/>
                </a:cxn>
                <a:cxn ang="0">
                  <a:pos x="115" y="93"/>
                </a:cxn>
                <a:cxn ang="0">
                  <a:pos x="107" y="84"/>
                </a:cxn>
                <a:cxn ang="0">
                  <a:pos x="114" y="57"/>
                </a:cxn>
                <a:cxn ang="0">
                  <a:pos x="57" y="0"/>
                </a:cxn>
                <a:cxn ang="0">
                  <a:pos x="0" y="57"/>
                </a:cxn>
                <a:cxn ang="0">
                  <a:pos x="57" y="113"/>
                </a:cxn>
                <a:cxn ang="0">
                  <a:pos x="76" y="110"/>
                </a:cxn>
                <a:cxn ang="0">
                  <a:pos x="84" y="119"/>
                </a:cxn>
                <a:cxn ang="0">
                  <a:pos x="91" y="113"/>
                </a:cxn>
                <a:cxn ang="0">
                  <a:pos x="129" y="158"/>
                </a:cxn>
                <a:cxn ang="0">
                  <a:pos x="147" y="143"/>
                </a:cxn>
                <a:cxn ang="0">
                  <a:pos x="109" y="98"/>
                </a:cxn>
                <a:cxn ang="0">
                  <a:pos x="24" y="57"/>
                </a:cxn>
                <a:cxn ang="0">
                  <a:pos x="57" y="24"/>
                </a:cxn>
                <a:cxn ang="0">
                  <a:pos x="90" y="57"/>
                </a:cxn>
                <a:cxn ang="0">
                  <a:pos x="57" y="90"/>
                </a:cxn>
                <a:cxn ang="0">
                  <a:pos x="24" y="57"/>
                </a:cxn>
              </a:cxnLst>
              <a:rect l="0" t="0" r="r" b="b"/>
              <a:pathLst>
                <a:path w="147" h="158">
                  <a:moveTo>
                    <a:pt x="109" y="98"/>
                  </a:moveTo>
                  <a:cubicBezTo>
                    <a:pt x="115" y="93"/>
                    <a:pt x="115" y="93"/>
                    <a:pt x="115" y="93"/>
                  </a:cubicBezTo>
                  <a:cubicBezTo>
                    <a:pt x="107" y="84"/>
                    <a:pt x="107" y="84"/>
                    <a:pt x="107" y="84"/>
                  </a:cubicBezTo>
                  <a:cubicBezTo>
                    <a:pt x="111" y="76"/>
                    <a:pt x="114" y="67"/>
                    <a:pt x="114" y="57"/>
                  </a:cubicBezTo>
                  <a:cubicBezTo>
                    <a:pt x="114" y="26"/>
                    <a:pt x="88" y="0"/>
                    <a:pt x="57" y="0"/>
                  </a:cubicBezTo>
                  <a:cubicBezTo>
                    <a:pt x="26" y="0"/>
                    <a:pt x="0" y="26"/>
                    <a:pt x="0" y="57"/>
                  </a:cubicBezTo>
                  <a:cubicBezTo>
                    <a:pt x="0" y="88"/>
                    <a:pt x="26" y="113"/>
                    <a:pt x="57" y="113"/>
                  </a:cubicBezTo>
                  <a:cubicBezTo>
                    <a:pt x="64" y="113"/>
                    <a:pt x="70" y="112"/>
                    <a:pt x="76" y="110"/>
                  </a:cubicBezTo>
                  <a:cubicBezTo>
                    <a:pt x="84" y="119"/>
                    <a:pt x="84" y="119"/>
                    <a:pt x="84" y="119"/>
                  </a:cubicBezTo>
                  <a:cubicBezTo>
                    <a:pt x="91" y="113"/>
                    <a:pt x="91" y="113"/>
                    <a:pt x="91" y="113"/>
                  </a:cubicBezTo>
                  <a:cubicBezTo>
                    <a:pt x="129" y="158"/>
                    <a:pt x="129" y="158"/>
                    <a:pt x="129" y="158"/>
                  </a:cubicBezTo>
                  <a:cubicBezTo>
                    <a:pt x="147" y="143"/>
                    <a:pt x="147" y="143"/>
                    <a:pt x="147" y="143"/>
                  </a:cubicBezTo>
                  <a:lnTo>
                    <a:pt x="109" y="98"/>
                  </a:lnTo>
                  <a:close/>
                  <a:moveTo>
                    <a:pt x="24" y="57"/>
                  </a:moveTo>
                  <a:cubicBezTo>
                    <a:pt x="24" y="39"/>
                    <a:pt x="39" y="24"/>
                    <a:pt x="57" y="24"/>
                  </a:cubicBezTo>
                  <a:cubicBezTo>
                    <a:pt x="75" y="24"/>
                    <a:pt x="90" y="39"/>
                    <a:pt x="90" y="57"/>
                  </a:cubicBezTo>
                  <a:cubicBezTo>
                    <a:pt x="90" y="75"/>
                    <a:pt x="75" y="90"/>
                    <a:pt x="57" y="90"/>
                  </a:cubicBezTo>
                  <a:cubicBezTo>
                    <a:pt x="39" y="90"/>
                    <a:pt x="24" y="75"/>
                    <a:pt x="24" y="57"/>
                  </a:cubicBezTo>
                  <a:close/>
                </a:path>
              </a:pathLst>
            </a:custGeom>
            <a:solidFill>
              <a:srgbClr val="FFFFFF"/>
            </a:solidFill>
            <a:ln w="9525">
              <a:noFill/>
              <a:round/>
            </a:ln>
          </p:spPr>
          <p:txBody>
            <a:bodyPr vert="horz" wrap="square" lIns="121920" tIns="60960" rIns="121920" bIns="60960" numCol="1" anchor="t" anchorCtr="0" compatLnSpc="1"/>
            <a:lstStyle/>
            <a:p>
              <a:endParaRPr lang="en-US" sz="2400" dirty="0">
                <a:latin typeface="阿里巴巴普惠体" panose="00020600040101010101" pitchFamily="18" charset="-122"/>
                <a:ea typeface="阿里巴巴普惠体" panose="00020600040101010101" pitchFamily="18" charset="-122"/>
              </a:endParaRPr>
            </a:p>
          </p:txBody>
        </p:sp>
      </p:grpSp>
      <p:grpSp>
        <p:nvGrpSpPr>
          <p:cNvPr id="30" name="组合 29"/>
          <p:cNvGrpSpPr/>
          <p:nvPr/>
        </p:nvGrpSpPr>
        <p:grpSpPr>
          <a:xfrm>
            <a:off x="5661736" y="1556117"/>
            <a:ext cx="5280310" cy="1495123"/>
            <a:chOff x="5661736" y="1556117"/>
            <a:chExt cx="5280310" cy="1495123"/>
          </a:xfrm>
        </p:grpSpPr>
        <p:grpSp>
          <p:nvGrpSpPr>
            <p:cNvPr id="31" name="组合 30"/>
            <p:cNvGrpSpPr/>
            <p:nvPr/>
          </p:nvGrpSpPr>
          <p:grpSpPr>
            <a:xfrm>
              <a:off x="8233702" y="2055098"/>
              <a:ext cx="2708344" cy="996142"/>
              <a:chOff x="7944757" y="2717661"/>
              <a:chExt cx="2708344" cy="996142"/>
            </a:xfrm>
          </p:grpSpPr>
          <p:sp>
            <p:nvSpPr>
              <p:cNvPr id="36" name="TextBox 41"/>
              <p:cNvSpPr txBox="1"/>
              <p:nvPr/>
            </p:nvSpPr>
            <p:spPr>
              <a:xfrm>
                <a:off x="7944757" y="2717661"/>
                <a:ext cx="1371819" cy="246221"/>
              </a:xfrm>
              <a:prstGeom prst="rect">
                <a:avLst/>
              </a:prstGeom>
              <a:noFill/>
            </p:spPr>
            <p:txBody>
              <a:bodyPr wrap="square" lIns="0" tIns="0" rIns="0" bIns="0" rtlCol="0" anchor="t">
                <a:spAutoFit/>
              </a:bodyPr>
              <a:lstStyle/>
              <a:p>
                <a:pPr defTabSz="1375410"/>
                <a:r>
                  <a:rPr lang="zh-CN" altLang="en-US" sz="16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1600" dirty="0">
                  <a:solidFill>
                    <a:schemeClr val="tx1">
                      <a:lumMod val="75000"/>
                      <a:lumOff val="25000"/>
                    </a:schemeClr>
                  </a:solidFill>
                  <a:latin typeface="+mj-ea"/>
                  <a:ea typeface="+mj-ea"/>
                  <a:cs typeface="阿里巴巴普惠体 B" panose="00020600040101010101" pitchFamily="18" charset="-122"/>
                </a:endParaRPr>
              </a:p>
            </p:txBody>
          </p:sp>
          <p:sp>
            <p:nvSpPr>
              <p:cNvPr id="37"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
          <p:nvSpPr>
            <p:cNvPr id="32" name="等腰三角形 31"/>
            <p:cNvSpPr/>
            <p:nvPr/>
          </p:nvSpPr>
          <p:spPr>
            <a:xfrm rot="16200000">
              <a:off x="5563955" y="1653898"/>
              <a:ext cx="1417834" cy="122227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3" name="直接连接符 32"/>
            <p:cNvCxnSpPr>
              <a:stCxn id="32" idx="3"/>
              <a:endCxn id="34" idx="2"/>
            </p:cNvCxnSpPr>
            <p:nvPr/>
          </p:nvCxnSpPr>
          <p:spPr>
            <a:xfrm>
              <a:off x="6884008" y="2265034"/>
              <a:ext cx="1107689" cy="112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991697" y="2213768"/>
              <a:ext cx="104775" cy="1047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119"/>
            <p:cNvSpPr>
              <a:spLocks noEditPoints="1"/>
            </p:cNvSpPr>
            <p:nvPr/>
          </p:nvSpPr>
          <p:spPr bwMode="auto">
            <a:xfrm>
              <a:off x="6272872" y="2020555"/>
              <a:ext cx="426244" cy="467366"/>
            </a:xfrm>
            <a:custGeom>
              <a:avLst/>
              <a:gdLst/>
              <a:ahLst/>
              <a:cxnLst>
                <a:cxn ang="0">
                  <a:pos x="4" y="85"/>
                </a:cxn>
                <a:cxn ang="0">
                  <a:pos x="33" y="107"/>
                </a:cxn>
                <a:cxn ang="0">
                  <a:pos x="40" y="110"/>
                </a:cxn>
                <a:cxn ang="0">
                  <a:pos x="48" y="106"/>
                </a:cxn>
                <a:cxn ang="0">
                  <a:pos x="102" y="36"/>
                </a:cxn>
                <a:cxn ang="0">
                  <a:pos x="102" y="35"/>
                </a:cxn>
                <a:cxn ang="0">
                  <a:pos x="96" y="22"/>
                </a:cxn>
                <a:cxn ang="0">
                  <a:pos x="70" y="3"/>
                </a:cxn>
                <a:cxn ang="0">
                  <a:pos x="62" y="0"/>
                </a:cxn>
                <a:cxn ang="0">
                  <a:pos x="54" y="2"/>
                </a:cxn>
                <a:cxn ang="0">
                  <a:pos x="2" y="71"/>
                </a:cxn>
                <a:cxn ang="0">
                  <a:pos x="1" y="71"/>
                </a:cxn>
                <a:cxn ang="0">
                  <a:pos x="1" y="79"/>
                </a:cxn>
                <a:cxn ang="0">
                  <a:pos x="1" y="82"/>
                </a:cxn>
                <a:cxn ang="0">
                  <a:pos x="4" y="85"/>
                </a:cxn>
                <a:cxn ang="0">
                  <a:pos x="53" y="9"/>
                </a:cxn>
                <a:cxn ang="0">
                  <a:pos x="63" y="4"/>
                </a:cxn>
                <a:cxn ang="0">
                  <a:pos x="71" y="7"/>
                </a:cxn>
                <a:cxn ang="0">
                  <a:pos x="92" y="22"/>
                </a:cxn>
                <a:cxn ang="0">
                  <a:pos x="98" y="31"/>
                </a:cxn>
                <a:cxn ang="0">
                  <a:pos x="97" y="36"/>
                </a:cxn>
                <a:cxn ang="0">
                  <a:pos x="97" y="36"/>
                </a:cxn>
                <a:cxn ang="0">
                  <a:pos x="97" y="36"/>
                </a:cxn>
                <a:cxn ang="0">
                  <a:pos x="96" y="37"/>
                </a:cxn>
                <a:cxn ang="0">
                  <a:pos x="94" y="40"/>
                </a:cxn>
                <a:cxn ang="0">
                  <a:pos x="94" y="40"/>
                </a:cxn>
                <a:cxn ang="0">
                  <a:pos x="95" y="38"/>
                </a:cxn>
                <a:cxn ang="0">
                  <a:pos x="95" y="39"/>
                </a:cxn>
                <a:cxn ang="0">
                  <a:pos x="94" y="40"/>
                </a:cxn>
                <a:cxn ang="0">
                  <a:pos x="76" y="64"/>
                </a:cxn>
                <a:cxn ang="0">
                  <a:pos x="73" y="62"/>
                </a:cxn>
                <a:cxn ang="0">
                  <a:pos x="73" y="62"/>
                </a:cxn>
                <a:cxn ang="0">
                  <a:pos x="41" y="37"/>
                </a:cxn>
                <a:cxn ang="0">
                  <a:pos x="35" y="33"/>
                </a:cxn>
                <a:cxn ang="0">
                  <a:pos x="53" y="9"/>
                </a:cxn>
              </a:cxnLst>
              <a:rect l="0" t="0" r="r" b="b"/>
              <a:pathLst>
                <a:path w="102" h="110">
                  <a:moveTo>
                    <a:pt x="4" y="85"/>
                  </a:moveTo>
                  <a:cubicBezTo>
                    <a:pt x="33" y="107"/>
                    <a:pt x="33" y="107"/>
                    <a:pt x="33" y="107"/>
                  </a:cubicBezTo>
                  <a:cubicBezTo>
                    <a:pt x="35" y="109"/>
                    <a:pt x="37" y="110"/>
                    <a:pt x="40" y="110"/>
                  </a:cubicBezTo>
                  <a:cubicBezTo>
                    <a:pt x="43" y="110"/>
                    <a:pt x="46" y="108"/>
                    <a:pt x="48" y="106"/>
                  </a:cubicBezTo>
                  <a:cubicBezTo>
                    <a:pt x="102" y="36"/>
                    <a:pt x="102" y="36"/>
                    <a:pt x="102" y="36"/>
                  </a:cubicBezTo>
                  <a:cubicBezTo>
                    <a:pt x="102" y="35"/>
                    <a:pt x="102" y="35"/>
                    <a:pt x="102" y="35"/>
                  </a:cubicBezTo>
                  <a:cubicBezTo>
                    <a:pt x="101" y="31"/>
                    <a:pt x="100" y="25"/>
                    <a:pt x="96" y="22"/>
                  </a:cubicBezTo>
                  <a:cubicBezTo>
                    <a:pt x="70" y="3"/>
                    <a:pt x="70" y="3"/>
                    <a:pt x="70" y="3"/>
                  </a:cubicBezTo>
                  <a:cubicBezTo>
                    <a:pt x="68" y="1"/>
                    <a:pt x="65" y="0"/>
                    <a:pt x="62" y="0"/>
                  </a:cubicBezTo>
                  <a:cubicBezTo>
                    <a:pt x="58" y="0"/>
                    <a:pt x="56" y="1"/>
                    <a:pt x="54" y="2"/>
                  </a:cubicBezTo>
                  <a:cubicBezTo>
                    <a:pt x="2" y="71"/>
                    <a:pt x="2" y="71"/>
                    <a:pt x="2" y="71"/>
                  </a:cubicBezTo>
                  <a:cubicBezTo>
                    <a:pt x="2" y="71"/>
                    <a:pt x="2" y="71"/>
                    <a:pt x="1" y="71"/>
                  </a:cubicBezTo>
                  <a:cubicBezTo>
                    <a:pt x="1" y="73"/>
                    <a:pt x="0" y="75"/>
                    <a:pt x="1" y="79"/>
                  </a:cubicBezTo>
                  <a:cubicBezTo>
                    <a:pt x="1" y="81"/>
                    <a:pt x="1" y="81"/>
                    <a:pt x="1" y="82"/>
                  </a:cubicBezTo>
                  <a:cubicBezTo>
                    <a:pt x="2" y="83"/>
                    <a:pt x="3" y="84"/>
                    <a:pt x="4" y="85"/>
                  </a:cubicBezTo>
                  <a:close/>
                  <a:moveTo>
                    <a:pt x="53" y="9"/>
                  </a:moveTo>
                  <a:cubicBezTo>
                    <a:pt x="55" y="6"/>
                    <a:pt x="59" y="4"/>
                    <a:pt x="63" y="4"/>
                  </a:cubicBezTo>
                  <a:cubicBezTo>
                    <a:pt x="66" y="4"/>
                    <a:pt x="69" y="5"/>
                    <a:pt x="71" y="7"/>
                  </a:cubicBezTo>
                  <a:cubicBezTo>
                    <a:pt x="92" y="22"/>
                    <a:pt x="92" y="22"/>
                    <a:pt x="92" y="22"/>
                  </a:cubicBezTo>
                  <a:cubicBezTo>
                    <a:pt x="96" y="25"/>
                    <a:pt x="98" y="28"/>
                    <a:pt x="98" y="31"/>
                  </a:cubicBezTo>
                  <a:cubicBezTo>
                    <a:pt x="98" y="33"/>
                    <a:pt x="97" y="35"/>
                    <a:pt x="97" y="36"/>
                  </a:cubicBezTo>
                  <a:cubicBezTo>
                    <a:pt x="97" y="36"/>
                    <a:pt x="97" y="36"/>
                    <a:pt x="97" y="36"/>
                  </a:cubicBezTo>
                  <a:cubicBezTo>
                    <a:pt x="97" y="36"/>
                    <a:pt x="97" y="36"/>
                    <a:pt x="97" y="36"/>
                  </a:cubicBezTo>
                  <a:cubicBezTo>
                    <a:pt x="96" y="37"/>
                    <a:pt x="96" y="37"/>
                    <a:pt x="96" y="37"/>
                  </a:cubicBezTo>
                  <a:cubicBezTo>
                    <a:pt x="94" y="40"/>
                    <a:pt x="94" y="40"/>
                    <a:pt x="94" y="40"/>
                  </a:cubicBezTo>
                  <a:cubicBezTo>
                    <a:pt x="94" y="40"/>
                    <a:pt x="94" y="40"/>
                    <a:pt x="94" y="40"/>
                  </a:cubicBezTo>
                  <a:cubicBezTo>
                    <a:pt x="95" y="40"/>
                    <a:pt x="95" y="39"/>
                    <a:pt x="95" y="38"/>
                  </a:cubicBezTo>
                  <a:cubicBezTo>
                    <a:pt x="95" y="38"/>
                    <a:pt x="95" y="39"/>
                    <a:pt x="95" y="39"/>
                  </a:cubicBezTo>
                  <a:cubicBezTo>
                    <a:pt x="94" y="40"/>
                    <a:pt x="94" y="40"/>
                    <a:pt x="94" y="40"/>
                  </a:cubicBezTo>
                  <a:cubicBezTo>
                    <a:pt x="76" y="64"/>
                    <a:pt x="76" y="64"/>
                    <a:pt x="76" y="64"/>
                  </a:cubicBezTo>
                  <a:cubicBezTo>
                    <a:pt x="73" y="62"/>
                    <a:pt x="73" y="62"/>
                    <a:pt x="73" y="62"/>
                  </a:cubicBezTo>
                  <a:cubicBezTo>
                    <a:pt x="73" y="62"/>
                    <a:pt x="73" y="62"/>
                    <a:pt x="73" y="62"/>
                  </a:cubicBezTo>
                  <a:cubicBezTo>
                    <a:pt x="41" y="37"/>
                    <a:pt x="41" y="37"/>
                    <a:pt x="41" y="37"/>
                  </a:cubicBezTo>
                  <a:cubicBezTo>
                    <a:pt x="35" y="33"/>
                    <a:pt x="35" y="33"/>
                    <a:pt x="35" y="33"/>
                  </a:cubicBezTo>
                  <a:lnTo>
                    <a:pt x="53" y="9"/>
                  </a:lnTo>
                  <a:close/>
                </a:path>
              </a:pathLst>
            </a:custGeom>
            <a:solidFill>
              <a:srgbClr val="FFFFFF"/>
            </a:solidFill>
            <a:ln w="9525">
              <a:noFill/>
              <a:round/>
            </a:ln>
          </p:spPr>
          <p:txBody>
            <a:bodyPr vert="horz" wrap="square" lIns="121920" tIns="60960" rIns="121920" bIns="60960" numCol="1" anchor="t" anchorCtr="0" compatLnSpc="1"/>
            <a:lstStyle/>
            <a:p>
              <a:endParaRPr lang="en-US" sz="2400" dirty="0">
                <a:latin typeface="阿里巴巴普惠体" panose="00020600040101010101" pitchFamily="18" charset="-122"/>
                <a:ea typeface="阿里巴巴普惠体" panose="00020600040101010101"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1+#ppt_w/2"/>
                                          </p:val>
                                        </p:tav>
                                        <p:tav tm="100000">
                                          <p:val>
                                            <p:strVal val="#ppt_x"/>
                                          </p:val>
                                        </p:tav>
                                      </p:tavLst>
                                    </p:anim>
                                    <p:anim calcmode="lin" valueType="num">
                                      <p:cBhvr additive="base">
                                        <p:cTn id="12" dur="500" fill="hold"/>
                                        <p:tgtEl>
                                          <p:spTgt spid="3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1+#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进度安排</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66750" y="3642178"/>
            <a:ext cx="108585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1177037" y="1673113"/>
            <a:ext cx="1635796" cy="2474443"/>
            <a:chOff x="1177037" y="1673113"/>
            <a:chExt cx="1635796" cy="2474443"/>
          </a:xfrm>
        </p:grpSpPr>
        <p:sp>
          <p:nvSpPr>
            <p:cNvPr id="6" name="椭圆 5"/>
            <p:cNvSpPr/>
            <p:nvPr/>
          </p:nvSpPr>
          <p:spPr>
            <a:xfrm>
              <a:off x="1544991" y="3247670"/>
              <a:ext cx="899886" cy="8998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1177037" y="1673113"/>
              <a:ext cx="1635796" cy="1110959"/>
              <a:chOff x="1129801" y="1270489"/>
              <a:chExt cx="1684550" cy="1110959"/>
            </a:xfrm>
          </p:grpSpPr>
          <p:sp>
            <p:nvSpPr>
              <p:cNvPr id="12" name="textcount"/>
              <p:cNvSpPr txBox="1"/>
              <p:nvPr/>
            </p:nvSpPr>
            <p:spPr>
              <a:xfrm>
                <a:off x="1254904" y="1673562"/>
                <a:ext cx="1434345" cy="707886"/>
              </a:xfrm>
              <a:prstGeom prst="rect">
                <a:avLst/>
              </a:prstGeom>
              <a:noFill/>
            </p:spPr>
            <p:txBody>
              <a:bodyPr vert="horz" wrap="square"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a:t>
                </a:r>
                <a:endParaRPr lang="zh-CN" altLang="en-US" sz="1050" dirty="0">
                  <a:solidFill>
                    <a:schemeClr val="bg1">
                      <a:lumMod val="50000"/>
                    </a:schemeClr>
                  </a:solidFill>
                </a:endParaRPr>
              </a:p>
            </p:txBody>
          </p:sp>
          <p:sp>
            <p:nvSpPr>
              <p:cNvPr id="13" name="textcount"/>
              <p:cNvSpPr txBox="1"/>
              <p:nvPr/>
            </p:nvSpPr>
            <p:spPr>
              <a:xfrm>
                <a:off x="1129801" y="1270489"/>
                <a:ext cx="1684550" cy="369332"/>
              </a:xfrm>
              <a:prstGeom prst="rect">
                <a:avLst/>
              </a:prstGeom>
              <a:noFill/>
            </p:spPr>
            <p:txBody>
              <a:bodyPr vert="horz" wrap="square" rtlCol="0">
                <a:spAutoFit/>
              </a:bodyPr>
              <a:lstStyle>
                <a:defPPr>
                  <a:defRPr lang="zh-CN"/>
                </a:defPPr>
                <a:lvl1pPr algn="ctr">
                  <a:defRPr>
                    <a:solidFill>
                      <a:schemeClr val="tx1">
                        <a:lumMod val="75000"/>
                        <a:lumOff val="25000"/>
                      </a:schemeClr>
                    </a:solidFill>
                    <a:latin typeface="+mj-ea"/>
                    <a:ea typeface="+mj-ea"/>
                    <a:cs typeface="阿里巴巴普惠体 B" panose="00020600040101010101" pitchFamily="18" charset="-122"/>
                  </a:defRPr>
                </a:lvl1pPr>
              </a:lstStyle>
              <a:p>
                <a:r>
                  <a:rPr lang="zh-CN" altLang="en-US" dirty="0"/>
                  <a:t>输入标题</a:t>
                </a:r>
                <a:endParaRPr lang="zh-CN" altLang="en-US" dirty="0"/>
              </a:p>
            </p:txBody>
          </p:sp>
        </p:grpSp>
        <p:grpSp>
          <p:nvGrpSpPr>
            <p:cNvPr id="8" name="组合 7"/>
            <p:cNvGrpSpPr/>
            <p:nvPr/>
          </p:nvGrpSpPr>
          <p:grpSpPr>
            <a:xfrm>
              <a:off x="1942114" y="2910303"/>
              <a:ext cx="105642" cy="337367"/>
              <a:chOff x="1942114" y="2830475"/>
              <a:chExt cx="105642" cy="337367"/>
            </a:xfrm>
          </p:grpSpPr>
          <p:cxnSp>
            <p:nvCxnSpPr>
              <p:cNvPr id="10" name="直接连接符 9"/>
              <p:cNvCxnSpPr>
                <a:stCxn id="6" idx="0"/>
                <a:endCxn id="11" idx="4"/>
              </p:cNvCxnSpPr>
              <p:nvPr/>
            </p:nvCxnSpPr>
            <p:spPr>
              <a:xfrm flipV="1">
                <a:off x="1994934" y="2936117"/>
                <a:ext cx="1" cy="2317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942114" y="2830475"/>
                <a:ext cx="105642" cy="105642"/>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9" name="文本框 8"/>
            <p:cNvSpPr txBox="1"/>
            <p:nvPr/>
          </p:nvSpPr>
          <p:spPr>
            <a:xfrm>
              <a:off x="1513874" y="3497558"/>
              <a:ext cx="962123" cy="369332"/>
            </a:xfrm>
            <a:prstGeom prst="rect">
              <a:avLst/>
            </a:prstGeom>
            <a:noFill/>
          </p:spPr>
          <p:txBody>
            <a:bodyPr wrap="none" rtlCol="0">
              <a:spAutoFit/>
            </a:bodyPr>
            <a:lstStyle/>
            <a:p>
              <a:pPr algn="ctr"/>
              <a:r>
                <a:rPr lang="en-US" altLang="zh-CN"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2022.4</a:t>
              </a:r>
              <a:endParaRPr lang="zh-CN" altLang="en-US"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grpSp>
        <p:nvGrpSpPr>
          <p:cNvPr id="14" name="组合 13"/>
          <p:cNvGrpSpPr/>
          <p:nvPr/>
        </p:nvGrpSpPr>
        <p:grpSpPr>
          <a:xfrm>
            <a:off x="3227570" y="3247670"/>
            <a:ext cx="1635796" cy="2510566"/>
            <a:chOff x="3227570" y="3247670"/>
            <a:chExt cx="1635796" cy="2510566"/>
          </a:xfrm>
        </p:grpSpPr>
        <p:grpSp>
          <p:nvGrpSpPr>
            <p:cNvPr id="15" name="组合 14"/>
            <p:cNvGrpSpPr/>
            <p:nvPr/>
          </p:nvGrpSpPr>
          <p:grpSpPr>
            <a:xfrm>
              <a:off x="3227570" y="4647277"/>
              <a:ext cx="1635796" cy="1110959"/>
              <a:chOff x="1129801" y="1270489"/>
              <a:chExt cx="1684550" cy="1110959"/>
            </a:xfrm>
          </p:grpSpPr>
          <p:sp>
            <p:nvSpPr>
              <p:cNvPr id="21" name="textcount"/>
              <p:cNvSpPr txBox="1"/>
              <p:nvPr/>
            </p:nvSpPr>
            <p:spPr>
              <a:xfrm>
                <a:off x="1254904" y="1673562"/>
                <a:ext cx="1434345" cy="707886"/>
              </a:xfrm>
              <a:prstGeom prst="rect">
                <a:avLst/>
              </a:prstGeom>
              <a:noFill/>
            </p:spPr>
            <p:txBody>
              <a:bodyPr vert="horz" wrap="square"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a:t>
                </a:r>
                <a:endParaRPr lang="zh-CN" altLang="en-US" sz="1050" dirty="0">
                  <a:solidFill>
                    <a:schemeClr val="bg1">
                      <a:lumMod val="50000"/>
                    </a:schemeClr>
                  </a:solidFill>
                </a:endParaRPr>
              </a:p>
            </p:txBody>
          </p:sp>
          <p:sp>
            <p:nvSpPr>
              <p:cNvPr id="22" name="textcount"/>
              <p:cNvSpPr txBox="1"/>
              <p:nvPr/>
            </p:nvSpPr>
            <p:spPr>
              <a:xfrm>
                <a:off x="1129801" y="1270489"/>
                <a:ext cx="1684550" cy="369332"/>
              </a:xfrm>
              <a:prstGeom prst="rect">
                <a:avLst/>
              </a:prstGeom>
              <a:noFill/>
            </p:spPr>
            <p:txBody>
              <a:bodyPr vert="horz" wrap="square" rtlCol="0">
                <a:spAutoFit/>
              </a:bodyPr>
              <a:lstStyle>
                <a:defPPr>
                  <a:defRPr lang="zh-CN"/>
                </a:defPPr>
                <a:lvl1pPr algn="ctr">
                  <a:defRPr>
                    <a:solidFill>
                      <a:schemeClr val="tx1">
                        <a:lumMod val="75000"/>
                        <a:lumOff val="25000"/>
                      </a:schemeClr>
                    </a:solidFill>
                    <a:latin typeface="+mj-ea"/>
                    <a:ea typeface="+mj-ea"/>
                    <a:cs typeface="阿里巴巴普惠体 B" panose="00020600040101010101" pitchFamily="18" charset="-122"/>
                  </a:defRPr>
                </a:lvl1pPr>
              </a:lstStyle>
              <a:p>
                <a:r>
                  <a:rPr lang="zh-CN" altLang="en-US" dirty="0"/>
                  <a:t>输入标题</a:t>
                </a:r>
                <a:endParaRPr lang="zh-CN" altLang="en-US" dirty="0"/>
              </a:p>
            </p:txBody>
          </p:sp>
        </p:grpSp>
        <p:sp>
          <p:nvSpPr>
            <p:cNvPr id="16" name="椭圆 15"/>
            <p:cNvSpPr/>
            <p:nvPr/>
          </p:nvSpPr>
          <p:spPr>
            <a:xfrm>
              <a:off x="3595525" y="3247670"/>
              <a:ext cx="899886" cy="8998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rot="10800000">
              <a:off x="3992648" y="4149081"/>
              <a:ext cx="105642" cy="337367"/>
              <a:chOff x="1942114" y="2830475"/>
              <a:chExt cx="105642" cy="337367"/>
            </a:xfrm>
          </p:grpSpPr>
          <p:cxnSp>
            <p:nvCxnSpPr>
              <p:cNvPr id="19" name="直接连接符 18"/>
              <p:cNvCxnSpPr>
                <a:endCxn id="20" idx="4"/>
              </p:cNvCxnSpPr>
              <p:nvPr/>
            </p:nvCxnSpPr>
            <p:spPr>
              <a:xfrm flipV="1">
                <a:off x="1994935" y="2936117"/>
                <a:ext cx="0" cy="2317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1942114" y="2830475"/>
                <a:ext cx="105642" cy="105642"/>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8" name="文本框 17"/>
            <p:cNvSpPr txBox="1"/>
            <p:nvPr/>
          </p:nvSpPr>
          <p:spPr>
            <a:xfrm>
              <a:off x="3564406" y="3497558"/>
              <a:ext cx="962123" cy="369332"/>
            </a:xfrm>
            <a:prstGeom prst="rect">
              <a:avLst/>
            </a:prstGeom>
            <a:noFill/>
          </p:spPr>
          <p:txBody>
            <a:bodyPr wrap="none" rtlCol="0">
              <a:spAutoFit/>
            </a:bodyPr>
            <a:lstStyle/>
            <a:p>
              <a:pPr algn="ctr"/>
              <a:r>
                <a:rPr lang="en-US" altLang="zh-CN"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2022.6</a:t>
              </a:r>
              <a:endParaRPr lang="zh-CN" altLang="en-US"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grpSp>
        <p:nvGrpSpPr>
          <p:cNvPr id="23" name="组合 22"/>
          <p:cNvGrpSpPr/>
          <p:nvPr/>
        </p:nvGrpSpPr>
        <p:grpSpPr>
          <a:xfrm>
            <a:off x="5278102" y="1673004"/>
            <a:ext cx="1635796" cy="2474552"/>
            <a:chOff x="5278102" y="1673004"/>
            <a:chExt cx="1635796" cy="2474552"/>
          </a:xfrm>
        </p:grpSpPr>
        <p:sp>
          <p:nvSpPr>
            <p:cNvPr id="24" name="椭圆 23"/>
            <p:cNvSpPr/>
            <p:nvPr/>
          </p:nvSpPr>
          <p:spPr>
            <a:xfrm>
              <a:off x="5646058" y="3247670"/>
              <a:ext cx="899886" cy="8998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5278102" y="1673004"/>
              <a:ext cx="1635796" cy="1110959"/>
              <a:chOff x="1129801" y="1270489"/>
              <a:chExt cx="1684550" cy="1110959"/>
            </a:xfrm>
          </p:grpSpPr>
          <p:sp>
            <p:nvSpPr>
              <p:cNvPr id="30" name="textcount"/>
              <p:cNvSpPr txBox="1"/>
              <p:nvPr/>
            </p:nvSpPr>
            <p:spPr>
              <a:xfrm>
                <a:off x="1254904" y="1673562"/>
                <a:ext cx="1434345" cy="707886"/>
              </a:xfrm>
              <a:prstGeom prst="rect">
                <a:avLst/>
              </a:prstGeom>
              <a:noFill/>
            </p:spPr>
            <p:txBody>
              <a:bodyPr vert="horz" wrap="square"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a:t>
                </a:r>
                <a:endParaRPr lang="zh-CN" altLang="en-US" sz="1050" dirty="0">
                  <a:solidFill>
                    <a:schemeClr val="bg1">
                      <a:lumMod val="50000"/>
                    </a:schemeClr>
                  </a:solidFill>
                </a:endParaRPr>
              </a:p>
            </p:txBody>
          </p:sp>
          <p:sp>
            <p:nvSpPr>
              <p:cNvPr id="31" name="textcount"/>
              <p:cNvSpPr txBox="1"/>
              <p:nvPr/>
            </p:nvSpPr>
            <p:spPr>
              <a:xfrm>
                <a:off x="1129801" y="1270489"/>
                <a:ext cx="1684550" cy="369332"/>
              </a:xfrm>
              <a:prstGeom prst="rect">
                <a:avLst/>
              </a:prstGeom>
              <a:noFill/>
            </p:spPr>
            <p:txBody>
              <a:bodyPr vert="horz" wrap="square" rtlCol="0">
                <a:spAutoFit/>
              </a:bodyPr>
              <a:lstStyle>
                <a:defPPr>
                  <a:defRPr lang="zh-CN"/>
                </a:defPPr>
                <a:lvl1pPr algn="ctr">
                  <a:defRPr>
                    <a:solidFill>
                      <a:schemeClr val="tx1">
                        <a:lumMod val="75000"/>
                        <a:lumOff val="25000"/>
                      </a:schemeClr>
                    </a:solidFill>
                    <a:latin typeface="+mj-ea"/>
                    <a:ea typeface="+mj-ea"/>
                    <a:cs typeface="阿里巴巴普惠体 B" panose="00020600040101010101" pitchFamily="18" charset="-122"/>
                  </a:defRPr>
                </a:lvl1pPr>
              </a:lstStyle>
              <a:p>
                <a:r>
                  <a:rPr lang="zh-CN" altLang="en-US" dirty="0"/>
                  <a:t>输入标题</a:t>
                </a:r>
                <a:endParaRPr lang="zh-CN" altLang="en-US" dirty="0"/>
              </a:p>
            </p:txBody>
          </p:sp>
        </p:grpSp>
        <p:grpSp>
          <p:nvGrpSpPr>
            <p:cNvPr id="26" name="组合 25"/>
            <p:cNvGrpSpPr/>
            <p:nvPr/>
          </p:nvGrpSpPr>
          <p:grpSpPr>
            <a:xfrm>
              <a:off x="6043179" y="2910303"/>
              <a:ext cx="105642" cy="337367"/>
              <a:chOff x="1942114" y="2830475"/>
              <a:chExt cx="105642" cy="337367"/>
            </a:xfrm>
          </p:grpSpPr>
          <p:cxnSp>
            <p:nvCxnSpPr>
              <p:cNvPr id="28" name="直接连接符 27"/>
              <p:cNvCxnSpPr>
                <a:endCxn id="29" idx="4"/>
              </p:cNvCxnSpPr>
              <p:nvPr/>
            </p:nvCxnSpPr>
            <p:spPr>
              <a:xfrm flipV="1">
                <a:off x="1994935" y="2936117"/>
                <a:ext cx="0" cy="2317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942114" y="2830475"/>
                <a:ext cx="105642" cy="105642"/>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文本框 26"/>
            <p:cNvSpPr txBox="1"/>
            <p:nvPr/>
          </p:nvSpPr>
          <p:spPr>
            <a:xfrm>
              <a:off x="5561366" y="3498586"/>
              <a:ext cx="1069267" cy="369332"/>
            </a:xfrm>
            <a:prstGeom prst="rect">
              <a:avLst/>
            </a:prstGeom>
            <a:noFill/>
          </p:spPr>
          <p:txBody>
            <a:bodyPr wrap="none" rtlCol="0">
              <a:spAutoFit/>
            </a:bodyPr>
            <a:lstStyle/>
            <a:p>
              <a:pPr algn="ctr"/>
              <a:r>
                <a:rPr lang="en-US" altLang="zh-CN"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2022.11</a:t>
              </a:r>
              <a:endParaRPr lang="zh-CN" altLang="en-US"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grpSp>
        <p:nvGrpSpPr>
          <p:cNvPr id="32" name="组合 31"/>
          <p:cNvGrpSpPr/>
          <p:nvPr/>
        </p:nvGrpSpPr>
        <p:grpSpPr>
          <a:xfrm>
            <a:off x="7275814" y="3247670"/>
            <a:ext cx="1635796" cy="2510566"/>
            <a:chOff x="7275814" y="3247670"/>
            <a:chExt cx="1635796" cy="2510566"/>
          </a:xfrm>
        </p:grpSpPr>
        <p:sp>
          <p:nvSpPr>
            <p:cNvPr id="33" name="椭圆 32"/>
            <p:cNvSpPr/>
            <p:nvPr/>
          </p:nvSpPr>
          <p:spPr>
            <a:xfrm>
              <a:off x="7696591" y="3247670"/>
              <a:ext cx="899886" cy="8998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7275814" y="4647277"/>
              <a:ext cx="1635796" cy="1110959"/>
              <a:chOff x="1129801" y="1270489"/>
              <a:chExt cx="1684550" cy="1110959"/>
            </a:xfrm>
          </p:grpSpPr>
          <p:sp>
            <p:nvSpPr>
              <p:cNvPr id="39" name="textcount"/>
              <p:cNvSpPr txBox="1"/>
              <p:nvPr/>
            </p:nvSpPr>
            <p:spPr>
              <a:xfrm>
                <a:off x="1254904" y="1673562"/>
                <a:ext cx="1434345" cy="707886"/>
              </a:xfrm>
              <a:prstGeom prst="rect">
                <a:avLst/>
              </a:prstGeom>
              <a:noFill/>
            </p:spPr>
            <p:txBody>
              <a:bodyPr vert="horz" wrap="square"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a:t>
                </a:r>
                <a:endParaRPr lang="zh-CN" altLang="en-US" sz="1050" dirty="0">
                  <a:solidFill>
                    <a:schemeClr val="bg1">
                      <a:lumMod val="50000"/>
                    </a:schemeClr>
                  </a:solidFill>
                </a:endParaRPr>
              </a:p>
            </p:txBody>
          </p:sp>
          <p:sp>
            <p:nvSpPr>
              <p:cNvPr id="40" name="textcount"/>
              <p:cNvSpPr txBox="1"/>
              <p:nvPr/>
            </p:nvSpPr>
            <p:spPr>
              <a:xfrm>
                <a:off x="1129801" y="1270489"/>
                <a:ext cx="1684550" cy="369332"/>
              </a:xfrm>
              <a:prstGeom prst="rect">
                <a:avLst/>
              </a:prstGeom>
              <a:noFill/>
            </p:spPr>
            <p:txBody>
              <a:bodyPr vert="horz" wrap="square" rtlCol="0">
                <a:spAutoFit/>
              </a:bodyPr>
              <a:lstStyle>
                <a:defPPr>
                  <a:defRPr lang="zh-CN"/>
                </a:defPPr>
                <a:lvl1pPr algn="ctr">
                  <a:defRPr>
                    <a:solidFill>
                      <a:schemeClr val="tx1">
                        <a:lumMod val="75000"/>
                        <a:lumOff val="25000"/>
                      </a:schemeClr>
                    </a:solidFill>
                    <a:latin typeface="+mj-ea"/>
                    <a:ea typeface="+mj-ea"/>
                    <a:cs typeface="阿里巴巴普惠体 B" panose="00020600040101010101" pitchFamily="18" charset="-122"/>
                  </a:defRPr>
                </a:lvl1pPr>
              </a:lstStyle>
              <a:p>
                <a:r>
                  <a:rPr lang="zh-CN" altLang="en-US" dirty="0"/>
                  <a:t>输入标题</a:t>
                </a:r>
                <a:endParaRPr lang="zh-CN" altLang="en-US" dirty="0"/>
              </a:p>
            </p:txBody>
          </p:sp>
        </p:grpSp>
        <p:grpSp>
          <p:nvGrpSpPr>
            <p:cNvPr id="35" name="组合 34"/>
            <p:cNvGrpSpPr/>
            <p:nvPr/>
          </p:nvGrpSpPr>
          <p:grpSpPr>
            <a:xfrm rot="10800000">
              <a:off x="8093714" y="4149080"/>
              <a:ext cx="105642" cy="337367"/>
              <a:chOff x="1942114" y="2830475"/>
              <a:chExt cx="105642" cy="337367"/>
            </a:xfrm>
          </p:grpSpPr>
          <p:cxnSp>
            <p:nvCxnSpPr>
              <p:cNvPr id="37" name="直接连接符 36"/>
              <p:cNvCxnSpPr>
                <a:endCxn id="38" idx="4"/>
              </p:cNvCxnSpPr>
              <p:nvPr/>
            </p:nvCxnSpPr>
            <p:spPr>
              <a:xfrm flipV="1">
                <a:off x="1994935" y="2936117"/>
                <a:ext cx="0" cy="2317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1942114" y="2830475"/>
                <a:ext cx="105642" cy="105642"/>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文本框 35"/>
            <p:cNvSpPr txBox="1"/>
            <p:nvPr/>
          </p:nvSpPr>
          <p:spPr>
            <a:xfrm>
              <a:off x="7665472" y="3497558"/>
              <a:ext cx="962123" cy="369332"/>
            </a:xfrm>
            <a:prstGeom prst="rect">
              <a:avLst/>
            </a:prstGeom>
            <a:noFill/>
          </p:spPr>
          <p:txBody>
            <a:bodyPr wrap="none" rtlCol="0">
              <a:spAutoFit/>
            </a:bodyPr>
            <a:lstStyle/>
            <a:p>
              <a:pPr algn="ctr"/>
              <a:r>
                <a:rPr lang="en-US" altLang="zh-CN"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2023.3</a:t>
              </a:r>
              <a:endParaRPr lang="zh-CN" altLang="en-US"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grpSp>
        <p:nvGrpSpPr>
          <p:cNvPr id="41" name="组合 40"/>
          <p:cNvGrpSpPr/>
          <p:nvPr/>
        </p:nvGrpSpPr>
        <p:grpSpPr>
          <a:xfrm>
            <a:off x="9257685" y="1673004"/>
            <a:ext cx="1635796" cy="2474552"/>
            <a:chOff x="9257685" y="1673004"/>
            <a:chExt cx="1635796" cy="2474552"/>
          </a:xfrm>
        </p:grpSpPr>
        <p:sp>
          <p:nvSpPr>
            <p:cNvPr id="42" name="椭圆 41"/>
            <p:cNvSpPr/>
            <p:nvPr/>
          </p:nvSpPr>
          <p:spPr>
            <a:xfrm>
              <a:off x="9747122" y="3247670"/>
              <a:ext cx="899886" cy="8998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9257685" y="1673004"/>
              <a:ext cx="1635796" cy="1110959"/>
              <a:chOff x="1129801" y="1270489"/>
              <a:chExt cx="1684550" cy="1110959"/>
            </a:xfrm>
          </p:grpSpPr>
          <p:sp>
            <p:nvSpPr>
              <p:cNvPr id="48" name="textcount"/>
              <p:cNvSpPr txBox="1"/>
              <p:nvPr/>
            </p:nvSpPr>
            <p:spPr>
              <a:xfrm>
                <a:off x="1254904" y="1673562"/>
                <a:ext cx="1434345" cy="707886"/>
              </a:xfrm>
              <a:prstGeom prst="rect">
                <a:avLst/>
              </a:prstGeom>
              <a:noFill/>
            </p:spPr>
            <p:txBody>
              <a:bodyPr vert="horz" wrap="square" rtlCol="0">
                <a:spAutoFit/>
              </a:bodyPr>
              <a:lstStyle/>
              <a:p>
                <a:pPr algn="ctr">
                  <a:lnSpc>
                    <a:spcPct val="130000"/>
                  </a:lnSpc>
                </a:pPr>
                <a:r>
                  <a:rPr lang="zh-CN" altLang="en-US" sz="1050" dirty="0">
                    <a:solidFill>
                      <a:schemeClr val="bg1">
                        <a:lumMod val="50000"/>
                      </a:schemeClr>
                    </a:solidFill>
                  </a:rPr>
                  <a:t>点此输入内容或者复制您的内容在这里，通过复制您的文本后</a:t>
                </a:r>
                <a:endParaRPr lang="zh-CN" altLang="en-US" sz="1050" dirty="0">
                  <a:solidFill>
                    <a:schemeClr val="bg1">
                      <a:lumMod val="50000"/>
                    </a:schemeClr>
                  </a:solidFill>
                </a:endParaRPr>
              </a:p>
            </p:txBody>
          </p:sp>
          <p:sp>
            <p:nvSpPr>
              <p:cNvPr id="49" name="textcount"/>
              <p:cNvSpPr txBox="1"/>
              <p:nvPr/>
            </p:nvSpPr>
            <p:spPr>
              <a:xfrm>
                <a:off x="1129801" y="1270489"/>
                <a:ext cx="1684550" cy="369332"/>
              </a:xfrm>
              <a:prstGeom prst="rect">
                <a:avLst/>
              </a:prstGeom>
              <a:noFill/>
            </p:spPr>
            <p:txBody>
              <a:bodyPr vert="horz" wrap="square" rtlCol="0">
                <a:spAutoFit/>
              </a:bodyPr>
              <a:lstStyle>
                <a:defPPr>
                  <a:defRPr lang="zh-CN"/>
                </a:defPPr>
                <a:lvl1pPr algn="ctr">
                  <a:defRPr>
                    <a:solidFill>
                      <a:schemeClr val="tx1">
                        <a:lumMod val="75000"/>
                        <a:lumOff val="25000"/>
                      </a:schemeClr>
                    </a:solidFill>
                    <a:latin typeface="+mj-ea"/>
                    <a:ea typeface="+mj-ea"/>
                    <a:cs typeface="阿里巴巴普惠体 B" panose="00020600040101010101" pitchFamily="18" charset="-122"/>
                  </a:defRPr>
                </a:lvl1pPr>
              </a:lstStyle>
              <a:p>
                <a:r>
                  <a:rPr lang="zh-CN" altLang="en-US" dirty="0"/>
                  <a:t>输入标题</a:t>
                </a:r>
                <a:endParaRPr lang="zh-CN" altLang="en-US" dirty="0"/>
              </a:p>
            </p:txBody>
          </p:sp>
        </p:grpSp>
        <p:grpSp>
          <p:nvGrpSpPr>
            <p:cNvPr id="44" name="组合 43"/>
            <p:cNvGrpSpPr/>
            <p:nvPr/>
          </p:nvGrpSpPr>
          <p:grpSpPr>
            <a:xfrm>
              <a:off x="10144243" y="2910303"/>
              <a:ext cx="105642" cy="337367"/>
              <a:chOff x="1942114" y="2830475"/>
              <a:chExt cx="105642" cy="337367"/>
            </a:xfrm>
          </p:grpSpPr>
          <p:cxnSp>
            <p:nvCxnSpPr>
              <p:cNvPr id="46" name="直接连接符 45"/>
              <p:cNvCxnSpPr>
                <a:endCxn id="47" idx="4"/>
              </p:cNvCxnSpPr>
              <p:nvPr/>
            </p:nvCxnSpPr>
            <p:spPr>
              <a:xfrm flipV="1">
                <a:off x="1994935" y="2936117"/>
                <a:ext cx="0" cy="2317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1942114" y="2830475"/>
                <a:ext cx="105642" cy="105642"/>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5" name="文本框 44"/>
            <p:cNvSpPr txBox="1"/>
            <p:nvPr/>
          </p:nvSpPr>
          <p:spPr>
            <a:xfrm>
              <a:off x="9716004" y="3496034"/>
              <a:ext cx="962123" cy="369332"/>
            </a:xfrm>
            <a:prstGeom prst="rect">
              <a:avLst/>
            </a:prstGeom>
            <a:noFill/>
          </p:spPr>
          <p:txBody>
            <a:bodyPr wrap="none" rtlCol="0">
              <a:spAutoFit/>
            </a:bodyPr>
            <a:lstStyle/>
            <a:p>
              <a:pPr algn="ctr"/>
              <a:r>
                <a:rPr lang="en-US" altLang="zh-CN"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rPr>
                <a:t>2023.5</a:t>
              </a:r>
              <a:endParaRPr lang="zh-CN" altLang="en-US" dirty="0">
                <a:solidFill>
                  <a:schemeClr val="bg1"/>
                </a:solidFill>
                <a:latin typeface="阿里巴巴普惠体 H" panose="00020600040101010101" pitchFamily="18" charset="-122"/>
                <a:ea typeface="阿里巴巴普惠体 H" panose="00020600040101010101" pitchFamily="18" charset="-122"/>
                <a:cs typeface="阿里巴巴普惠体 H" panose="00020600040101010101" pitchFamily="18"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p:cTn id="33" dur="500" fill="hold"/>
                                        <p:tgtEl>
                                          <p:spTgt spid="32"/>
                                        </p:tgtEl>
                                        <p:attrNameLst>
                                          <p:attrName>ppt_w</p:attrName>
                                        </p:attrNameLst>
                                      </p:cBhvr>
                                      <p:tavLst>
                                        <p:tav tm="0">
                                          <p:val>
                                            <p:fltVal val="0"/>
                                          </p:val>
                                        </p:tav>
                                        <p:tav tm="100000">
                                          <p:val>
                                            <p:strVal val="#ppt_w"/>
                                          </p:val>
                                        </p:tav>
                                      </p:tavLst>
                                    </p:anim>
                                    <p:anim calcmode="lin" valueType="num">
                                      <p:cBhvr>
                                        <p:cTn id="34" dur="500" fill="hold"/>
                                        <p:tgtEl>
                                          <p:spTgt spid="32"/>
                                        </p:tgtEl>
                                        <p:attrNameLst>
                                          <p:attrName>ppt_h</p:attrName>
                                        </p:attrNameLst>
                                      </p:cBhvr>
                                      <p:tavLst>
                                        <p:tav tm="0">
                                          <p:val>
                                            <p:fltVal val="0"/>
                                          </p:val>
                                        </p:tav>
                                        <p:tav tm="100000">
                                          <p:val>
                                            <p:strVal val="#ppt_h"/>
                                          </p:val>
                                        </p:tav>
                                      </p:tavLst>
                                    </p:anim>
                                    <p:animEffect transition="in" filter="fade">
                                      <p:cBhvr>
                                        <p:cTn id="35" dur="500"/>
                                        <p:tgtEl>
                                          <p:spTgt spid="32"/>
                                        </p:tgtEl>
                                      </p:cBhvr>
                                    </p:animEffect>
                                  </p:childTnLst>
                                </p:cTn>
                              </p:par>
                            </p:childTnLst>
                          </p:cTn>
                        </p:par>
                        <p:par>
                          <p:cTn id="36" fill="hold">
                            <p:stCondLst>
                              <p:cond delay="3000"/>
                            </p:stCondLst>
                            <p:childTnLst>
                              <p:par>
                                <p:cTn id="37" presetID="53" presetClass="entr" presetSubtype="16"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预期进展</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260981" y="1370131"/>
            <a:ext cx="4796155" cy="4516755"/>
            <a:chOff x="10818" y="2990"/>
            <a:chExt cx="7553" cy="7113"/>
          </a:xfrm>
        </p:grpSpPr>
        <p:grpSp>
          <p:nvGrpSpPr>
            <p:cNvPr id="5" name="Group 34"/>
            <p:cNvGrpSpPr/>
            <p:nvPr/>
          </p:nvGrpSpPr>
          <p:grpSpPr>
            <a:xfrm>
              <a:off x="12480" y="2990"/>
              <a:ext cx="4193" cy="4175"/>
              <a:chOff x="7925094" y="1898711"/>
              <a:chExt cx="2662556" cy="2651370"/>
            </a:xfrm>
          </p:grpSpPr>
          <p:sp>
            <p:nvSpPr>
              <p:cNvPr id="30" name="Freeform 5"/>
              <p:cNvSpPr/>
              <p:nvPr/>
            </p:nvSpPr>
            <p:spPr bwMode="auto">
              <a:xfrm>
                <a:off x="7925094" y="1898711"/>
                <a:ext cx="2662556" cy="2592636"/>
              </a:xfrm>
              <a:custGeom>
                <a:avLst/>
                <a:gdLst>
                  <a:gd name="T0" fmla="*/ 405 w 948"/>
                  <a:gd name="T1" fmla="*/ 893 h 923"/>
                  <a:gd name="T2" fmla="*/ 416 w 948"/>
                  <a:gd name="T3" fmla="*/ 910 h 923"/>
                  <a:gd name="T4" fmla="*/ 399 w 948"/>
                  <a:gd name="T5" fmla="*/ 921 h 923"/>
                  <a:gd name="T6" fmla="*/ 116 w 948"/>
                  <a:gd name="T7" fmla="*/ 709 h 923"/>
                  <a:gd name="T8" fmla="*/ 285 w 948"/>
                  <a:gd name="T9" fmla="*/ 117 h 923"/>
                  <a:gd name="T10" fmla="*/ 876 w 948"/>
                  <a:gd name="T11" fmla="*/ 286 h 923"/>
                  <a:gd name="T12" fmla="*/ 905 w 948"/>
                  <a:gd name="T13" fmla="*/ 646 h 923"/>
                  <a:gd name="T14" fmla="*/ 887 w 948"/>
                  <a:gd name="T15" fmla="*/ 654 h 923"/>
                  <a:gd name="T16" fmla="*/ 878 w 948"/>
                  <a:gd name="T17" fmla="*/ 636 h 923"/>
                  <a:gd name="T18" fmla="*/ 852 w 948"/>
                  <a:gd name="T19" fmla="*/ 299 h 923"/>
                  <a:gd name="T20" fmla="*/ 299 w 948"/>
                  <a:gd name="T21" fmla="*/ 142 h 923"/>
                  <a:gd name="T22" fmla="*/ 141 w 948"/>
                  <a:gd name="T23" fmla="*/ 695 h 923"/>
                  <a:gd name="T24" fmla="*/ 405 w 948"/>
                  <a:gd name="T25" fmla="*/ 893 h 9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8" h="923">
                    <a:moveTo>
                      <a:pt x="405" y="893"/>
                    </a:moveTo>
                    <a:cubicBezTo>
                      <a:pt x="413" y="895"/>
                      <a:pt x="418" y="903"/>
                      <a:pt x="416" y="910"/>
                    </a:cubicBezTo>
                    <a:cubicBezTo>
                      <a:pt x="414" y="918"/>
                      <a:pt x="406" y="923"/>
                      <a:pt x="399" y="921"/>
                    </a:cubicBezTo>
                    <a:cubicBezTo>
                      <a:pt x="279" y="893"/>
                      <a:pt x="176" y="816"/>
                      <a:pt x="116" y="709"/>
                    </a:cubicBezTo>
                    <a:cubicBezTo>
                      <a:pt x="0" y="499"/>
                      <a:pt x="75" y="234"/>
                      <a:pt x="285" y="117"/>
                    </a:cubicBezTo>
                    <a:cubicBezTo>
                      <a:pt x="495" y="0"/>
                      <a:pt x="760" y="76"/>
                      <a:pt x="876" y="286"/>
                    </a:cubicBezTo>
                    <a:cubicBezTo>
                      <a:pt x="938" y="396"/>
                      <a:pt x="948" y="527"/>
                      <a:pt x="905" y="646"/>
                    </a:cubicBezTo>
                    <a:cubicBezTo>
                      <a:pt x="902" y="653"/>
                      <a:pt x="894" y="657"/>
                      <a:pt x="887" y="654"/>
                    </a:cubicBezTo>
                    <a:cubicBezTo>
                      <a:pt x="879" y="652"/>
                      <a:pt x="876" y="643"/>
                      <a:pt x="878" y="636"/>
                    </a:cubicBezTo>
                    <a:cubicBezTo>
                      <a:pt x="919" y="525"/>
                      <a:pt x="909" y="402"/>
                      <a:pt x="852" y="299"/>
                    </a:cubicBezTo>
                    <a:cubicBezTo>
                      <a:pt x="742" y="103"/>
                      <a:pt x="495" y="33"/>
                      <a:pt x="299" y="142"/>
                    </a:cubicBezTo>
                    <a:cubicBezTo>
                      <a:pt x="103" y="251"/>
                      <a:pt x="32" y="499"/>
                      <a:pt x="141" y="695"/>
                    </a:cubicBezTo>
                    <a:cubicBezTo>
                      <a:pt x="197" y="795"/>
                      <a:pt x="293" y="867"/>
                      <a:pt x="405" y="893"/>
                    </a:cubicBez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31" name="Freeform 6"/>
              <p:cNvSpPr/>
              <p:nvPr/>
            </p:nvSpPr>
            <p:spPr bwMode="auto">
              <a:xfrm>
                <a:off x="8945327" y="4348711"/>
                <a:ext cx="199972" cy="201370"/>
              </a:xfrm>
              <a:custGeom>
                <a:avLst/>
                <a:gdLst>
                  <a:gd name="T0" fmla="*/ 8 w 71"/>
                  <a:gd name="T1" fmla="*/ 51 h 72"/>
                  <a:gd name="T2" fmla="*/ 20 w 71"/>
                  <a:gd name="T3" fmla="*/ 8 h 72"/>
                  <a:gd name="T4" fmla="*/ 63 w 71"/>
                  <a:gd name="T5" fmla="*/ 21 h 72"/>
                  <a:gd name="T6" fmla="*/ 51 w 71"/>
                  <a:gd name="T7" fmla="*/ 63 h 72"/>
                  <a:gd name="T8" fmla="*/ 8 w 71"/>
                  <a:gd name="T9" fmla="*/ 51 h 72"/>
                </a:gdLst>
                <a:ahLst/>
                <a:cxnLst>
                  <a:cxn ang="0">
                    <a:pos x="T0" y="T1"/>
                  </a:cxn>
                  <a:cxn ang="0">
                    <a:pos x="T2" y="T3"/>
                  </a:cxn>
                  <a:cxn ang="0">
                    <a:pos x="T4" y="T5"/>
                  </a:cxn>
                  <a:cxn ang="0">
                    <a:pos x="T6" y="T7"/>
                  </a:cxn>
                  <a:cxn ang="0">
                    <a:pos x="T8" y="T9"/>
                  </a:cxn>
                </a:cxnLst>
                <a:rect l="0" t="0" r="r" b="b"/>
                <a:pathLst>
                  <a:path w="71" h="72">
                    <a:moveTo>
                      <a:pt x="8" y="51"/>
                    </a:moveTo>
                    <a:cubicBezTo>
                      <a:pt x="0" y="36"/>
                      <a:pt x="5" y="17"/>
                      <a:pt x="20" y="8"/>
                    </a:cubicBezTo>
                    <a:cubicBezTo>
                      <a:pt x="35" y="0"/>
                      <a:pt x="55" y="5"/>
                      <a:pt x="63" y="21"/>
                    </a:cubicBezTo>
                    <a:cubicBezTo>
                      <a:pt x="71" y="36"/>
                      <a:pt x="66" y="55"/>
                      <a:pt x="51" y="63"/>
                    </a:cubicBezTo>
                    <a:cubicBezTo>
                      <a:pt x="36" y="72"/>
                      <a:pt x="17" y="66"/>
                      <a:pt x="8" y="51"/>
                    </a:cubicBez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6" name="Group 35"/>
            <p:cNvGrpSpPr/>
            <p:nvPr/>
          </p:nvGrpSpPr>
          <p:grpSpPr>
            <a:xfrm>
              <a:off x="14565" y="5959"/>
              <a:ext cx="3806" cy="4118"/>
              <a:chOff x="9248780" y="3783756"/>
              <a:chExt cx="2417038" cy="2615011"/>
            </a:xfrm>
          </p:grpSpPr>
          <p:sp>
            <p:nvSpPr>
              <p:cNvPr id="28" name="Freeform 7"/>
              <p:cNvSpPr/>
              <p:nvPr/>
            </p:nvSpPr>
            <p:spPr bwMode="auto">
              <a:xfrm>
                <a:off x="9317901" y="3783756"/>
                <a:ext cx="2347917" cy="2615011"/>
              </a:xfrm>
              <a:custGeom>
                <a:avLst/>
                <a:gdLst>
                  <a:gd name="T0" fmla="*/ 35 w 836"/>
                  <a:gd name="T1" fmla="*/ 204 h 931"/>
                  <a:gd name="T2" fmla="*/ 16 w 836"/>
                  <a:gd name="T3" fmla="*/ 206 h 931"/>
                  <a:gd name="T4" fmla="*/ 13 w 836"/>
                  <a:gd name="T5" fmla="*/ 186 h 931"/>
                  <a:gd name="T6" fmla="*/ 72 w 836"/>
                  <a:gd name="T7" fmla="*/ 126 h 931"/>
                  <a:gd name="T8" fmla="*/ 471 w 836"/>
                  <a:gd name="T9" fmla="*/ 40 h 931"/>
                  <a:gd name="T10" fmla="*/ 771 w 836"/>
                  <a:gd name="T11" fmla="*/ 577 h 931"/>
                  <a:gd name="T12" fmla="*/ 262 w 836"/>
                  <a:gd name="T13" fmla="*/ 884 h 931"/>
                  <a:gd name="T14" fmla="*/ 4 w 836"/>
                  <a:gd name="T15" fmla="*/ 719 h 931"/>
                  <a:gd name="T16" fmla="*/ 7 w 836"/>
                  <a:gd name="T17" fmla="*/ 699 h 931"/>
                  <a:gd name="T18" fmla="*/ 27 w 836"/>
                  <a:gd name="T19" fmla="*/ 702 h 931"/>
                  <a:gd name="T20" fmla="*/ 268 w 836"/>
                  <a:gd name="T21" fmla="*/ 856 h 931"/>
                  <a:gd name="T22" fmla="*/ 743 w 836"/>
                  <a:gd name="T23" fmla="*/ 570 h 931"/>
                  <a:gd name="T24" fmla="*/ 464 w 836"/>
                  <a:gd name="T25" fmla="*/ 67 h 931"/>
                  <a:gd name="T26" fmla="*/ 90 w 836"/>
                  <a:gd name="T27" fmla="*/ 148 h 931"/>
                  <a:gd name="T28" fmla="*/ 35 w 836"/>
                  <a:gd name="T29" fmla="*/ 204 h 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36" h="931">
                    <a:moveTo>
                      <a:pt x="35" y="204"/>
                    </a:moveTo>
                    <a:cubicBezTo>
                      <a:pt x="31" y="210"/>
                      <a:pt x="22" y="211"/>
                      <a:pt x="16" y="206"/>
                    </a:cubicBezTo>
                    <a:cubicBezTo>
                      <a:pt x="9" y="201"/>
                      <a:pt x="9" y="192"/>
                      <a:pt x="13" y="186"/>
                    </a:cubicBezTo>
                    <a:cubicBezTo>
                      <a:pt x="31" y="164"/>
                      <a:pt x="51" y="144"/>
                      <a:pt x="72" y="126"/>
                    </a:cubicBezTo>
                    <a:cubicBezTo>
                      <a:pt x="182" y="33"/>
                      <a:pt x="332" y="0"/>
                      <a:pt x="471" y="40"/>
                    </a:cubicBezTo>
                    <a:cubicBezTo>
                      <a:pt x="702" y="106"/>
                      <a:pt x="836" y="347"/>
                      <a:pt x="771" y="577"/>
                    </a:cubicBezTo>
                    <a:cubicBezTo>
                      <a:pt x="708" y="798"/>
                      <a:pt x="485" y="931"/>
                      <a:pt x="262" y="884"/>
                    </a:cubicBezTo>
                    <a:cubicBezTo>
                      <a:pt x="162" y="862"/>
                      <a:pt x="70" y="806"/>
                      <a:pt x="4" y="719"/>
                    </a:cubicBezTo>
                    <a:cubicBezTo>
                      <a:pt x="0" y="713"/>
                      <a:pt x="1" y="704"/>
                      <a:pt x="7" y="699"/>
                    </a:cubicBezTo>
                    <a:cubicBezTo>
                      <a:pt x="13" y="695"/>
                      <a:pt x="22" y="696"/>
                      <a:pt x="27" y="702"/>
                    </a:cubicBezTo>
                    <a:cubicBezTo>
                      <a:pt x="88" y="783"/>
                      <a:pt x="174" y="836"/>
                      <a:pt x="268" y="856"/>
                    </a:cubicBezTo>
                    <a:cubicBezTo>
                      <a:pt x="477" y="900"/>
                      <a:pt x="685" y="776"/>
                      <a:pt x="743" y="570"/>
                    </a:cubicBezTo>
                    <a:cubicBezTo>
                      <a:pt x="805" y="354"/>
                      <a:pt x="680" y="129"/>
                      <a:pt x="464" y="67"/>
                    </a:cubicBezTo>
                    <a:cubicBezTo>
                      <a:pt x="333" y="30"/>
                      <a:pt x="193" y="61"/>
                      <a:pt x="90" y="148"/>
                    </a:cubicBezTo>
                    <a:cubicBezTo>
                      <a:pt x="70" y="164"/>
                      <a:pt x="52" y="183"/>
                      <a:pt x="35" y="204"/>
                    </a:cubicBezTo>
                    <a:close/>
                  </a:path>
                </a:pathLst>
              </a:custGeom>
              <a:solidFill>
                <a:schemeClr val="accent3"/>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9" name="Freeform 8"/>
              <p:cNvSpPr/>
              <p:nvPr/>
            </p:nvSpPr>
            <p:spPr bwMode="auto">
              <a:xfrm>
                <a:off x="9248780" y="4229847"/>
                <a:ext cx="199972" cy="202769"/>
              </a:xfrm>
              <a:custGeom>
                <a:avLst/>
                <a:gdLst>
                  <a:gd name="T0" fmla="*/ 8 w 71"/>
                  <a:gd name="T1" fmla="*/ 51 h 72"/>
                  <a:gd name="T2" fmla="*/ 20 w 71"/>
                  <a:gd name="T3" fmla="*/ 8 h 72"/>
                  <a:gd name="T4" fmla="*/ 63 w 71"/>
                  <a:gd name="T5" fmla="*/ 21 h 72"/>
                  <a:gd name="T6" fmla="*/ 51 w 71"/>
                  <a:gd name="T7" fmla="*/ 63 h 72"/>
                  <a:gd name="T8" fmla="*/ 8 w 71"/>
                  <a:gd name="T9" fmla="*/ 51 h 72"/>
                </a:gdLst>
                <a:ahLst/>
                <a:cxnLst>
                  <a:cxn ang="0">
                    <a:pos x="T0" y="T1"/>
                  </a:cxn>
                  <a:cxn ang="0">
                    <a:pos x="T2" y="T3"/>
                  </a:cxn>
                  <a:cxn ang="0">
                    <a:pos x="T4" y="T5"/>
                  </a:cxn>
                  <a:cxn ang="0">
                    <a:pos x="T6" y="T7"/>
                  </a:cxn>
                  <a:cxn ang="0">
                    <a:pos x="T8" y="T9"/>
                  </a:cxn>
                </a:cxnLst>
                <a:rect l="0" t="0" r="r" b="b"/>
                <a:pathLst>
                  <a:path w="71" h="72">
                    <a:moveTo>
                      <a:pt x="8" y="51"/>
                    </a:moveTo>
                    <a:cubicBezTo>
                      <a:pt x="0" y="36"/>
                      <a:pt x="5" y="17"/>
                      <a:pt x="20" y="8"/>
                    </a:cubicBezTo>
                    <a:cubicBezTo>
                      <a:pt x="35" y="0"/>
                      <a:pt x="54" y="5"/>
                      <a:pt x="63" y="21"/>
                    </a:cubicBezTo>
                    <a:cubicBezTo>
                      <a:pt x="71" y="36"/>
                      <a:pt x="66" y="55"/>
                      <a:pt x="51" y="63"/>
                    </a:cubicBezTo>
                    <a:cubicBezTo>
                      <a:pt x="36" y="72"/>
                      <a:pt x="16" y="66"/>
                      <a:pt x="8" y="51"/>
                    </a:cubicBezTo>
                    <a:close/>
                  </a:path>
                </a:pathLst>
              </a:custGeom>
              <a:solidFill>
                <a:schemeClr val="accent3"/>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7" name="Group 36"/>
            <p:cNvGrpSpPr/>
            <p:nvPr/>
          </p:nvGrpSpPr>
          <p:grpSpPr>
            <a:xfrm>
              <a:off x="10818" y="6060"/>
              <a:ext cx="4109" cy="4043"/>
              <a:chOff x="6869300" y="3848083"/>
              <a:chExt cx="2609417" cy="2567465"/>
            </a:xfrm>
          </p:grpSpPr>
          <p:sp>
            <p:nvSpPr>
              <p:cNvPr id="26" name="Freeform 9"/>
              <p:cNvSpPr/>
              <p:nvPr/>
            </p:nvSpPr>
            <p:spPr bwMode="auto">
              <a:xfrm>
                <a:off x="6869300" y="3848083"/>
                <a:ext cx="2609417" cy="2567465"/>
              </a:xfrm>
              <a:custGeom>
                <a:avLst/>
                <a:gdLst>
                  <a:gd name="T0" fmla="*/ 865 w 929"/>
                  <a:gd name="T1" fmla="*/ 292 h 914"/>
                  <a:gd name="T2" fmla="*/ 873 w 929"/>
                  <a:gd name="T3" fmla="*/ 274 h 914"/>
                  <a:gd name="T4" fmla="*/ 892 w 929"/>
                  <a:gd name="T5" fmla="*/ 282 h 914"/>
                  <a:gd name="T6" fmla="*/ 892 w 929"/>
                  <a:gd name="T7" fmla="*/ 584 h 914"/>
                  <a:gd name="T8" fmla="*/ 365 w 929"/>
                  <a:gd name="T9" fmla="*/ 852 h 914"/>
                  <a:gd name="T10" fmla="*/ 66 w 929"/>
                  <a:gd name="T11" fmla="*/ 314 h 914"/>
                  <a:gd name="T12" fmla="*/ 354 w 929"/>
                  <a:gd name="T13" fmla="*/ 19 h 914"/>
                  <a:gd name="T14" fmla="*/ 440 w 929"/>
                  <a:gd name="T15" fmla="*/ 1 h 914"/>
                  <a:gd name="T16" fmla="*/ 456 w 929"/>
                  <a:gd name="T17" fmla="*/ 14 h 914"/>
                  <a:gd name="T18" fmla="*/ 443 w 929"/>
                  <a:gd name="T19" fmla="*/ 29 h 914"/>
                  <a:gd name="T20" fmla="*/ 362 w 929"/>
                  <a:gd name="T21" fmla="*/ 46 h 914"/>
                  <a:gd name="T22" fmla="*/ 93 w 929"/>
                  <a:gd name="T23" fmla="*/ 322 h 914"/>
                  <a:gd name="T24" fmla="*/ 373 w 929"/>
                  <a:gd name="T25" fmla="*/ 824 h 914"/>
                  <a:gd name="T26" fmla="*/ 865 w 929"/>
                  <a:gd name="T27" fmla="*/ 574 h 914"/>
                  <a:gd name="T28" fmla="*/ 865 w 929"/>
                  <a:gd name="T29" fmla="*/ 292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9" h="914">
                    <a:moveTo>
                      <a:pt x="865" y="292"/>
                    </a:moveTo>
                    <a:cubicBezTo>
                      <a:pt x="862" y="285"/>
                      <a:pt x="866" y="277"/>
                      <a:pt x="873" y="274"/>
                    </a:cubicBezTo>
                    <a:cubicBezTo>
                      <a:pt x="881" y="271"/>
                      <a:pt x="889" y="275"/>
                      <a:pt x="892" y="282"/>
                    </a:cubicBezTo>
                    <a:cubicBezTo>
                      <a:pt x="929" y="383"/>
                      <a:pt x="927" y="490"/>
                      <a:pt x="892" y="584"/>
                    </a:cubicBezTo>
                    <a:cubicBezTo>
                      <a:pt x="813" y="797"/>
                      <a:pt x="583" y="914"/>
                      <a:pt x="365" y="852"/>
                    </a:cubicBezTo>
                    <a:cubicBezTo>
                      <a:pt x="134" y="786"/>
                      <a:pt x="0" y="545"/>
                      <a:pt x="66" y="314"/>
                    </a:cubicBezTo>
                    <a:cubicBezTo>
                      <a:pt x="106" y="173"/>
                      <a:pt x="215" y="62"/>
                      <a:pt x="354" y="19"/>
                    </a:cubicBezTo>
                    <a:cubicBezTo>
                      <a:pt x="382" y="10"/>
                      <a:pt x="411" y="4"/>
                      <a:pt x="440" y="1"/>
                    </a:cubicBezTo>
                    <a:cubicBezTo>
                      <a:pt x="448" y="0"/>
                      <a:pt x="455" y="6"/>
                      <a:pt x="456" y="14"/>
                    </a:cubicBezTo>
                    <a:cubicBezTo>
                      <a:pt x="456" y="21"/>
                      <a:pt x="451" y="28"/>
                      <a:pt x="443" y="29"/>
                    </a:cubicBezTo>
                    <a:cubicBezTo>
                      <a:pt x="415" y="32"/>
                      <a:pt x="388" y="37"/>
                      <a:pt x="362" y="46"/>
                    </a:cubicBezTo>
                    <a:cubicBezTo>
                      <a:pt x="232" y="86"/>
                      <a:pt x="131" y="190"/>
                      <a:pt x="93" y="322"/>
                    </a:cubicBezTo>
                    <a:cubicBezTo>
                      <a:pt x="31" y="538"/>
                      <a:pt x="157" y="763"/>
                      <a:pt x="373" y="824"/>
                    </a:cubicBezTo>
                    <a:cubicBezTo>
                      <a:pt x="577" y="883"/>
                      <a:pt x="792" y="773"/>
                      <a:pt x="865" y="574"/>
                    </a:cubicBezTo>
                    <a:cubicBezTo>
                      <a:pt x="898" y="486"/>
                      <a:pt x="900" y="386"/>
                      <a:pt x="865" y="292"/>
                    </a:cubicBez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7" name="Freeform 10"/>
              <p:cNvSpPr/>
              <p:nvPr/>
            </p:nvSpPr>
            <p:spPr bwMode="auto">
              <a:xfrm>
                <a:off x="9195641" y="4575252"/>
                <a:ext cx="202769" cy="199972"/>
              </a:xfrm>
              <a:custGeom>
                <a:avLst/>
                <a:gdLst>
                  <a:gd name="T0" fmla="*/ 8 w 72"/>
                  <a:gd name="T1" fmla="*/ 51 h 71"/>
                  <a:gd name="T2" fmla="*/ 21 w 72"/>
                  <a:gd name="T3" fmla="*/ 8 h 71"/>
                  <a:gd name="T4" fmla="*/ 63 w 72"/>
                  <a:gd name="T5" fmla="*/ 20 h 71"/>
                  <a:gd name="T6" fmla="*/ 51 w 72"/>
                  <a:gd name="T7" fmla="*/ 63 h 71"/>
                  <a:gd name="T8" fmla="*/ 8 w 72"/>
                  <a:gd name="T9" fmla="*/ 51 h 71"/>
                </a:gdLst>
                <a:ahLst/>
                <a:cxnLst>
                  <a:cxn ang="0">
                    <a:pos x="T0" y="T1"/>
                  </a:cxn>
                  <a:cxn ang="0">
                    <a:pos x="T2" y="T3"/>
                  </a:cxn>
                  <a:cxn ang="0">
                    <a:pos x="T4" y="T5"/>
                  </a:cxn>
                  <a:cxn ang="0">
                    <a:pos x="T6" y="T7"/>
                  </a:cxn>
                  <a:cxn ang="0">
                    <a:pos x="T8" y="T9"/>
                  </a:cxn>
                </a:cxnLst>
                <a:rect l="0" t="0" r="r" b="b"/>
                <a:pathLst>
                  <a:path w="72" h="71">
                    <a:moveTo>
                      <a:pt x="8" y="51"/>
                    </a:moveTo>
                    <a:cubicBezTo>
                      <a:pt x="0" y="36"/>
                      <a:pt x="5" y="16"/>
                      <a:pt x="21" y="8"/>
                    </a:cubicBezTo>
                    <a:cubicBezTo>
                      <a:pt x="36" y="0"/>
                      <a:pt x="55" y="5"/>
                      <a:pt x="63" y="20"/>
                    </a:cubicBezTo>
                    <a:cubicBezTo>
                      <a:pt x="72" y="35"/>
                      <a:pt x="66" y="54"/>
                      <a:pt x="51" y="63"/>
                    </a:cubicBezTo>
                    <a:cubicBezTo>
                      <a:pt x="36" y="71"/>
                      <a:pt x="17" y="66"/>
                      <a:pt x="8" y="51"/>
                    </a:cubicBez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8" name="Freeform 11"/>
            <p:cNvSpPr/>
            <p:nvPr/>
          </p:nvSpPr>
          <p:spPr bwMode="auto">
            <a:xfrm>
              <a:off x="13126" y="3635"/>
              <a:ext cx="3092" cy="1548"/>
            </a:xfrm>
            <a:custGeom>
              <a:avLst/>
              <a:gdLst>
                <a:gd name="T0" fmla="*/ 350 w 699"/>
                <a:gd name="T1" fmla="*/ 350 h 350"/>
                <a:gd name="T2" fmla="*/ 0 w 699"/>
                <a:gd name="T3" fmla="*/ 350 h 350"/>
                <a:gd name="T4" fmla="*/ 350 w 699"/>
                <a:gd name="T5" fmla="*/ 0 h 350"/>
                <a:gd name="T6" fmla="*/ 699 w 699"/>
                <a:gd name="T7" fmla="*/ 350 h 350"/>
                <a:gd name="T8" fmla="*/ 350 w 699"/>
                <a:gd name="T9" fmla="*/ 350 h 350"/>
              </a:gdLst>
              <a:ahLst/>
              <a:cxnLst>
                <a:cxn ang="0">
                  <a:pos x="T0" y="T1"/>
                </a:cxn>
                <a:cxn ang="0">
                  <a:pos x="T2" y="T3"/>
                </a:cxn>
                <a:cxn ang="0">
                  <a:pos x="T4" y="T5"/>
                </a:cxn>
                <a:cxn ang="0">
                  <a:pos x="T6" y="T7"/>
                </a:cxn>
                <a:cxn ang="0">
                  <a:pos x="T8" y="T9"/>
                </a:cxn>
              </a:cxnLst>
              <a:rect l="0" t="0" r="r" b="b"/>
              <a:pathLst>
                <a:path w="699" h="350">
                  <a:moveTo>
                    <a:pt x="350" y="350"/>
                  </a:moveTo>
                  <a:cubicBezTo>
                    <a:pt x="0" y="350"/>
                    <a:pt x="0" y="350"/>
                    <a:pt x="0" y="350"/>
                  </a:cubicBezTo>
                  <a:cubicBezTo>
                    <a:pt x="0" y="157"/>
                    <a:pt x="157" y="0"/>
                    <a:pt x="350" y="0"/>
                  </a:cubicBezTo>
                  <a:cubicBezTo>
                    <a:pt x="543" y="0"/>
                    <a:pt x="699" y="157"/>
                    <a:pt x="699" y="350"/>
                  </a:cubicBezTo>
                  <a:cubicBezTo>
                    <a:pt x="350" y="350"/>
                    <a:pt x="350" y="350"/>
                    <a:pt x="350" y="350"/>
                  </a:cubicBezTo>
                  <a:close/>
                </a:path>
              </a:pathLst>
            </a:custGeom>
            <a:solidFill>
              <a:schemeClr val="accent2"/>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9" name="Freeform 12"/>
            <p:cNvSpPr/>
            <p:nvPr/>
          </p:nvSpPr>
          <p:spPr bwMode="auto">
            <a:xfrm>
              <a:off x="11175" y="6652"/>
              <a:ext cx="2539" cy="3107"/>
            </a:xfrm>
            <a:custGeom>
              <a:avLst/>
              <a:gdLst>
                <a:gd name="T0" fmla="*/ 399 w 574"/>
                <a:gd name="T1" fmla="*/ 303 h 702"/>
                <a:gd name="T2" fmla="*/ 574 w 574"/>
                <a:gd name="T3" fmla="*/ 605 h 702"/>
                <a:gd name="T4" fmla="*/ 97 w 574"/>
                <a:gd name="T5" fmla="*/ 477 h 702"/>
                <a:gd name="T6" fmla="*/ 225 w 574"/>
                <a:gd name="T7" fmla="*/ 0 h 702"/>
                <a:gd name="T8" fmla="*/ 399 w 574"/>
                <a:gd name="T9" fmla="*/ 303 h 702"/>
              </a:gdLst>
              <a:ahLst/>
              <a:cxnLst>
                <a:cxn ang="0">
                  <a:pos x="T0" y="T1"/>
                </a:cxn>
                <a:cxn ang="0">
                  <a:pos x="T2" y="T3"/>
                </a:cxn>
                <a:cxn ang="0">
                  <a:pos x="T4" y="T5"/>
                </a:cxn>
                <a:cxn ang="0">
                  <a:pos x="T6" y="T7"/>
                </a:cxn>
                <a:cxn ang="0">
                  <a:pos x="T8" y="T9"/>
                </a:cxn>
              </a:cxnLst>
              <a:rect l="0" t="0" r="r" b="b"/>
              <a:pathLst>
                <a:path w="574" h="702">
                  <a:moveTo>
                    <a:pt x="399" y="303"/>
                  </a:moveTo>
                  <a:cubicBezTo>
                    <a:pt x="574" y="605"/>
                    <a:pt x="574" y="605"/>
                    <a:pt x="574" y="605"/>
                  </a:cubicBezTo>
                  <a:cubicBezTo>
                    <a:pt x="407" y="702"/>
                    <a:pt x="193" y="645"/>
                    <a:pt x="97" y="477"/>
                  </a:cubicBezTo>
                  <a:cubicBezTo>
                    <a:pt x="0" y="310"/>
                    <a:pt x="57" y="96"/>
                    <a:pt x="225" y="0"/>
                  </a:cubicBezTo>
                  <a:cubicBezTo>
                    <a:pt x="399" y="303"/>
                    <a:pt x="399" y="303"/>
                    <a:pt x="399" y="303"/>
                  </a:cubicBezTo>
                  <a:close/>
                </a:path>
              </a:pathLst>
            </a:custGeom>
            <a:solidFill>
              <a:schemeClr val="accent1"/>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0" name="Freeform 13"/>
            <p:cNvSpPr/>
            <p:nvPr/>
          </p:nvSpPr>
          <p:spPr bwMode="auto">
            <a:xfrm>
              <a:off x="15458" y="6652"/>
              <a:ext cx="2539" cy="3107"/>
            </a:xfrm>
            <a:custGeom>
              <a:avLst/>
              <a:gdLst>
                <a:gd name="T0" fmla="*/ 175 w 574"/>
                <a:gd name="T1" fmla="*/ 303 h 702"/>
                <a:gd name="T2" fmla="*/ 0 w 574"/>
                <a:gd name="T3" fmla="*/ 605 h 702"/>
                <a:gd name="T4" fmla="*/ 478 w 574"/>
                <a:gd name="T5" fmla="*/ 477 h 702"/>
                <a:gd name="T6" fmla="*/ 350 w 574"/>
                <a:gd name="T7" fmla="*/ 0 h 702"/>
                <a:gd name="T8" fmla="*/ 175 w 574"/>
                <a:gd name="T9" fmla="*/ 303 h 702"/>
              </a:gdLst>
              <a:ahLst/>
              <a:cxnLst>
                <a:cxn ang="0">
                  <a:pos x="T0" y="T1"/>
                </a:cxn>
                <a:cxn ang="0">
                  <a:pos x="T2" y="T3"/>
                </a:cxn>
                <a:cxn ang="0">
                  <a:pos x="T4" y="T5"/>
                </a:cxn>
                <a:cxn ang="0">
                  <a:pos x="T6" y="T7"/>
                </a:cxn>
                <a:cxn ang="0">
                  <a:pos x="T8" y="T9"/>
                </a:cxn>
              </a:cxnLst>
              <a:rect l="0" t="0" r="r" b="b"/>
              <a:pathLst>
                <a:path w="574" h="702">
                  <a:moveTo>
                    <a:pt x="175" y="303"/>
                  </a:moveTo>
                  <a:cubicBezTo>
                    <a:pt x="0" y="605"/>
                    <a:pt x="0" y="605"/>
                    <a:pt x="0" y="605"/>
                  </a:cubicBezTo>
                  <a:cubicBezTo>
                    <a:pt x="168" y="702"/>
                    <a:pt x="381" y="645"/>
                    <a:pt x="478" y="477"/>
                  </a:cubicBezTo>
                  <a:cubicBezTo>
                    <a:pt x="574" y="310"/>
                    <a:pt x="517" y="96"/>
                    <a:pt x="350" y="0"/>
                  </a:cubicBezTo>
                  <a:cubicBezTo>
                    <a:pt x="175" y="303"/>
                    <a:pt x="175" y="303"/>
                    <a:pt x="175" y="303"/>
                  </a:cubicBezTo>
                  <a:close/>
                </a:path>
              </a:pathLst>
            </a:custGeom>
            <a:solidFill>
              <a:schemeClr val="accent3"/>
            </a:solidFill>
            <a:ln>
              <a:noFill/>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nvGrpSpPr>
            <p:cNvPr id="11" name="Group 19"/>
            <p:cNvGrpSpPr/>
            <p:nvPr/>
          </p:nvGrpSpPr>
          <p:grpSpPr>
            <a:xfrm>
              <a:off x="14182" y="3945"/>
              <a:ext cx="918" cy="1050"/>
              <a:chOff x="6326188" y="3460750"/>
              <a:chExt cx="484188" cy="554038"/>
            </a:xfrm>
            <a:solidFill>
              <a:schemeClr val="bg1"/>
            </a:solidFill>
          </p:grpSpPr>
          <p:sp>
            <p:nvSpPr>
              <p:cNvPr id="22"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3"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4"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5"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12" name="Group 24"/>
            <p:cNvGrpSpPr/>
            <p:nvPr/>
          </p:nvGrpSpPr>
          <p:grpSpPr>
            <a:xfrm>
              <a:off x="16507" y="7683"/>
              <a:ext cx="834" cy="1076"/>
              <a:chOff x="10990263" y="4235450"/>
              <a:chExt cx="427037" cy="550863"/>
            </a:xfrm>
            <a:solidFill>
              <a:schemeClr val="bg1"/>
            </a:solidFill>
          </p:grpSpPr>
          <p:sp>
            <p:nvSpPr>
              <p:cNvPr id="19" name="Freeform 279"/>
              <p:cNvSpPr/>
              <p:nvPr/>
            </p:nvSpPr>
            <p:spPr bwMode="auto">
              <a:xfrm>
                <a:off x="10990263" y="4386263"/>
                <a:ext cx="427037" cy="400050"/>
              </a:xfrm>
              <a:custGeom>
                <a:avLst/>
                <a:gdLst>
                  <a:gd name="T0" fmla="*/ 2176 w 2687"/>
                  <a:gd name="T1" fmla="*/ 67 h 2526"/>
                  <a:gd name="T2" fmla="*/ 2177 w 2687"/>
                  <a:gd name="T3" fmla="*/ 221 h 2526"/>
                  <a:gd name="T4" fmla="*/ 2129 w 2687"/>
                  <a:gd name="T5" fmla="*/ 463 h 2526"/>
                  <a:gd name="T6" fmla="*/ 2420 w 2687"/>
                  <a:gd name="T7" fmla="*/ 834 h 2526"/>
                  <a:gd name="T8" fmla="*/ 2617 w 2687"/>
                  <a:gd name="T9" fmla="*/ 951 h 2526"/>
                  <a:gd name="T10" fmla="*/ 2687 w 2687"/>
                  <a:gd name="T11" fmla="*/ 1406 h 2526"/>
                  <a:gd name="T12" fmla="*/ 2590 w 2687"/>
                  <a:gd name="T13" fmla="*/ 1575 h 2526"/>
                  <a:gd name="T14" fmla="*/ 2424 w 2687"/>
                  <a:gd name="T15" fmla="*/ 1663 h 2526"/>
                  <a:gd name="T16" fmla="*/ 2302 w 2687"/>
                  <a:gd name="T17" fmla="*/ 1854 h 2526"/>
                  <a:gd name="T18" fmla="*/ 2191 w 2687"/>
                  <a:gd name="T19" fmla="*/ 1997 h 2526"/>
                  <a:gd name="T20" fmla="*/ 2151 w 2687"/>
                  <a:gd name="T21" fmla="*/ 2041 h 2526"/>
                  <a:gd name="T22" fmla="*/ 2037 w 2687"/>
                  <a:gd name="T23" fmla="*/ 2200 h 2526"/>
                  <a:gd name="T24" fmla="*/ 2018 w 2687"/>
                  <a:gd name="T25" fmla="*/ 2388 h 2526"/>
                  <a:gd name="T26" fmla="*/ 1934 w 2687"/>
                  <a:gd name="T27" fmla="*/ 2514 h 2526"/>
                  <a:gd name="T28" fmla="*/ 1392 w 2687"/>
                  <a:gd name="T29" fmla="*/ 2501 h 2526"/>
                  <a:gd name="T30" fmla="*/ 1331 w 2687"/>
                  <a:gd name="T31" fmla="*/ 2367 h 2526"/>
                  <a:gd name="T32" fmla="*/ 1122 w 2687"/>
                  <a:gd name="T33" fmla="*/ 2464 h 2526"/>
                  <a:gd name="T34" fmla="*/ 596 w 2687"/>
                  <a:gd name="T35" fmla="*/ 2526 h 2526"/>
                  <a:gd name="T36" fmla="*/ 473 w 2687"/>
                  <a:gd name="T37" fmla="*/ 2447 h 2526"/>
                  <a:gd name="T38" fmla="*/ 459 w 2687"/>
                  <a:gd name="T39" fmla="*/ 2358 h 2526"/>
                  <a:gd name="T40" fmla="*/ 419 w 2687"/>
                  <a:gd name="T41" fmla="*/ 2183 h 2526"/>
                  <a:gd name="T42" fmla="*/ 231 w 2687"/>
                  <a:gd name="T43" fmla="*/ 1926 h 2526"/>
                  <a:gd name="T44" fmla="*/ 29 w 2687"/>
                  <a:gd name="T45" fmla="*/ 1496 h 2526"/>
                  <a:gd name="T46" fmla="*/ 1 w 2687"/>
                  <a:gd name="T47" fmla="*/ 1305 h 2526"/>
                  <a:gd name="T48" fmla="*/ 14 w 2687"/>
                  <a:gd name="T49" fmla="*/ 1098 h 2526"/>
                  <a:gd name="T50" fmla="*/ 94 w 2687"/>
                  <a:gd name="T51" fmla="*/ 1041 h 2526"/>
                  <a:gd name="T52" fmla="*/ 153 w 2687"/>
                  <a:gd name="T53" fmla="*/ 1122 h 2526"/>
                  <a:gd name="T54" fmla="*/ 141 w 2687"/>
                  <a:gd name="T55" fmla="*/ 1295 h 2526"/>
                  <a:gd name="T56" fmla="*/ 163 w 2687"/>
                  <a:gd name="T57" fmla="*/ 1457 h 2526"/>
                  <a:gd name="T58" fmla="*/ 239 w 2687"/>
                  <a:gd name="T59" fmla="*/ 1657 h 2526"/>
                  <a:gd name="T60" fmla="*/ 425 w 2687"/>
                  <a:gd name="T61" fmla="*/ 1940 h 2526"/>
                  <a:gd name="T62" fmla="*/ 573 w 2687"/>
                  <a:gd name="T63" fmla="*/ 2197 h 2526"/>
                  <a:gd name="T64" fmla="*/ 600 w 2687"/>
                  <a:gd name="T65" fmla="*/ 2385 h 2526"/>
                  <a:gd name="T66" fmla="*/ 1029 w 2687"/>
                  <a:gd name="T67" fmla="*/ 2234 h 2526"/>
                  <a:gd name="T68" fmla="*/ 1238 w 2687"/>
                  <a:gd name="T69" fmla="*/ 2227 h 2526"/>
                  <a:gd name="T70" fmla="*/ 1462 w 2687"/>
                  <a:gd name="T71" fmla="*/ 2254 h 2526"/>
                  <a:gd name="T72" fmla="*/ 1879 w 2687"/>
                  <a:gd name="T73" fmla="*/ 2272 h 2526"/>
                  <a:gd name="T74" fmla="*/ 1927 w 2687"/>
                  <a:gd name="T75" fmla="*/ 2099 h 2526"/>
                  <a:gd name="T76" fmla="*/ 2072 w 2687"/>
                  <a:gd name="T77" fmla="*/ 1920 h 2526"/>
                  <a:gd name="T78" fmla="*/ 2207 w 2687"/>
                  <a:gd name="T79" fmla="*/ 1744 h 2526"/>
                  <a:gd name="T80" fmla="*/ 2328 w 2687"/>
                  <a:gd name="T81" fmla="*/ 1540 h 2526"/>
                  <a:gd name="T82" fmla="*/ 2406 w 2687"/>
                  <a:gd name="T83" fmla="*/ 1461 h 2526"/>
                  <a:gd name="T84" fmla="*/ 2546 w 2687"/>
                  <a:gd name="T85" fmla="*/ 1407 h 2526"/>
                  <a:gd name="T86" fmla="*/ 2492 w 2687"/>
                  <a:gd name="T87" fmla="*/ 1047 h 2526"/>
                  <a:gd name="T88" fmla="*/ 2334 w 2687"/>
                  <a:gd name="T89" fmla="*/ 998 h 2526"/>
                  <a:gd name="T90" fmla="*/ 2125 w 2687"/>
                  <a:gd name="T91" fmla="*/ 652 h 2526"/>
                  <a:gd name="T92" fmla="*/ 1993 w 2687"/>
                  <a:gd name="T93" fmla="*/ 503 h 2526"/>
                  <a:gd name="T94" fmla="*/ 2028 w 2687"/>
                  <a:gd name="T95" fmla="*/ 198 h 2526"/>
                  <a:gd name="T96" fmla="*/ 2054 w 2687"/>
                  <a:gd name="T97" fmla="*/ 141 h 2526"/>
                  <a:gd name="T98" fmla="*/ 1850 w 2687"/>
                  <a:gd name="T99" fmla="*/ 207 h 2526"/>
                  <a:gd name="T100" fmla="*/ 1721 w 2687"/>
                  <a:gd name="T101" fmla="*/ 327 h 2526"/>
                  <a:gd name="T102" fmla="*/ 1566 w 2687"/>
                  <a:gd name="T103" fmla="*/ 334 h 2526"/>
                  <a:gd name="T104" fmla="*/ 1356 w 2687"/>
                  <a:gd name="T105" fmla="*/ 264 h 2526"/>
                  <a:gd name="T106" fmla="*/ 1392 w 2687"/>
                  <a:gd name="T107" fmla="*/ 171 h 2526"/>
                  <a:gd name="T108" fmla="*/ 1656 w 2687"/>
                  <a:gd name="T109" fmla="*/ 182 h 2526"/>
                  <a:gd name="T110" fmla="*/ 1843 w 2687"/>
                  <a:gd name="T111" fmla="*/ 52 h 2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87" h="2526">
                    <a:moveTo>
                      <a:pt x="2063" y="0"/>
                    </a:moveTo>
                    <a:lnTo>
                      <a:pt x="2090" y="5"/>
                    </a:lnTo>
                    <a:lnTo>
                      <a:pt x="2115" y="13"/>
                    </a:lnTo>
                    <a:lnTo>
                      <a:pt x="2139" y="27"/>
                    </a:lnTo>
                    <a:lnTo>
                      <a:pt x="2159" y="45"/>
                    </a:lnTo>
                    <a:lnTo>
                      <a:pt x="2176" y="67"/>
                    </a:lnTo>
                    <a:lnTo>
                      <a:pt x="2188" y="91"/>
                    </a:lnTo>
                    <a:lnTo>
                      <a:pt x="2196" y="118"/>
                    </a:lnTo>
                    <a:lnTo>
                      <a:pt x="2199" y="144"/>
                    </a:lnTo>
                    <a:lnTo>
                      <a:pt x="2196" y="171"/>
                    </a:lnTo>
                    <a:lnTo>
                      <a:pt x="2188" y="197"/>
                    </a:lnTo>
                    <a:lnTo>
                      <a:pt x="2177" y="221"/>
                    </a:lnTo>
                    <a:lnTo>
                      <a:pt x="2153" y="264"/>
                    </a:lnTo>
                    <a:lnTo>
                      <a:pt x="2135" y="305"/>
                    </a:lnTo>
                    <a:lnTo>
                      <a:pt x="2125" y="345"/>
                    </a:lnTo>
                    <a:lnTo>
                      <a:pt x="2119" y="385"/>
                    </a:lnTo>
                    <a:lnTo>
                      <a:pt x="2122" y="425"/>
                    </a:lnTo>
                    <a:lnTo>
                      <a:pt x="2129" y="463"/>
                    </a:lnTo>
                    <a:lnTo>
                      <a:pt x="2189" y="517"/>
                    </a:lnTo>
                    <a:lnTo>
                      <a:pt x="2246" y="575"/>
                    </a:lnTo>
                    <a:lnTo>
                      <a:pt x="2297" y="636"/>
                    </a:lnTo>
                    <a:lnTo>
                      <a:pt x="2342" y="700"/>
                    </a:lnTo>
                    <a:lnTo>
                      <a:pt x="2384" y="765"/>
                    </a:lnTo>
                    <a:lnTo>
                      <a:pt x="2420" y="834"/>
                    </a:lnTo>
                    <a:lnTo>
                      <a:pt x="2450" y="906"/>
                    </a:lnTo>
                    <a:lnTo>
                      <a:pt x="2492" y="906"/>
                    </a:lnTo>
                    <a:lnTo>
                      <a:pt x="2527" y="909"/>
                    </a:lnTo>
                    <a:lnTo>
                      <a:pt x="2560" y="918"/>
                    </a:lnTo>
                    <a:lnTo>
                      <a:pt x="2590" y="932"/>
                    </a:lnTo>
                    <a:lnTo>
                      <a:pt x="2617" y="951"/>
                    </a:lnTo>
                    <a:lnTo>
                      <a:pt x="2641" y="975"/>
                    </a:lnTo>
                    <a:lnTo>
                      <a:pt x="2660" y="1002"/>
                    </a:lnTo>
                    <a:lnTo>
                      <a:pt x="2674" y="1032"/>
                    </a:lnTo>
                    <a:lnTo>
                      <a:pt x="2684" y="1065"/>
                    </a:lnTo>
                    <a:lnTo>
                      <a:pt x="2687" y="1100"/>
                    </a:lnTo>
                    <a:lnTo>
                      <a:pt x="2687" y="1406"/>
                    </a:lnTo>
                    <a:lnTo>
                      <a:pt x="2684" y="1441"/>
                    </a:lnTo>
                    <a:lnTo>
                      <a:pt x="2674" y="1474"/>
                    </a:lnTo>
                    <a:lnTo>
                      <a:pt x="2660" y="1505"/>
                    </a:lnTo>
                    <a:lnTo>
                      <a:pt x="2641" y="1531"/>
                    </a:lnTo>
                    <a:lnTo>
                      <a:pt x="2617" y="1556"/>
                    </a:lnTo>
                    <a:lnTo>
                      <a:pt x="2590" y="1575"/>
                    </a:lnTo>
                    <a:lnTo>
                      <a:pt x="2560" y="1588"/>
                    </a:lnTo>
                    <a:lnTo>
                      <a:pt x="2527" y="1598"/>
                    </a:lnTo>
                    <a:lnTo>
                      <a:pt x="2492" y="1601"/>
                    </a:lnTo>
                    <a:lnTo>
                      <a:pt x="2455" y="1601"/>
                    </a:lnTo>
                    <a:lnTo>
                      <a:pt x="2440" y="1632"/>
                    </a:lnTo>
                    <a:lnTo>
                      <a:pt x="2424" y="1663"/>
                    </a:lnTo>
                    <a:lnTo>
                      <a:pt x="2406" y="1696"/>
                    </a:lnTo>
                    <a:lnTo>
                      <a:pt x="2387" y="1728"/>
                    </a:lnTo>
                    <a:lnTo>
                      <a:pt x="2365" y="1761"/>
                    </a:lnTo>
                    <a:lnTo>
                      <a:pt x="2344" y="1792"/>
                    </a:lnTo>
                    <a:lnTo>
                      <a:pt x="2323" y="1823"/>
                    </a:lnTo>
                    <a:lnTo>
                      <a:pt x="2302" y="1854"/>
                    </a:lnTo>
                    <a:lnTo>
                      <a:pt x="2281" y="1882"/>
                    </a:lnTo>
                    <a:lnTo>
                      <a:pt x="2259" y="1910"/>
                    </a:lnTo>
                    <a:lnTo>
                      <a:pt x="2240" y="1934"/>
                    </a:lnTo>
                    <a:lnTo>
                      <a:pt x="2222" y="1958"/>
                    </a:lnTo>
                    <a:lnTo>
                      <a:pt x="2205" y="1979"/>
                    </a:lnTo>
                    <a:lnTo>
                      <a:pt x="2191" y="1997"/>
                    </a:lnTo>
                    <a:lnTo>
                      <a:pt x="2178" y="2011"/>
                    </a:lnTo>
                    <a:lnTo>
                      <a:pt x="2168" y="2022"/>
                    </a:lnTo>
                    <a:lnTo>
                      <a:pt x="2162" y="2030"/>
                    </a:lnTo>
                    <a:lnTo>
                      <a:pt x="2159" y="2034"/>
                    </a:lnTo>
                    <a:lnTo>
                      <a:pt x="2156" y="2038"/>
                    </a:lnTo>
                    <a:lnTo>
                      <a:pt x="2151" y="2041"/>
                    </a:lnTo>
                    <a:lnTo>
                      <a:pt x="2134" y="2057"/>
                    </a:lnTo>
                    <a:lnTo>
                      <a:pt x="2105" y="2086"/>
                    </a:lnTo>
                    <a:lnTo>
                      <a:pt x="2081" y="2115"/>
                    </a:lnTo>
                    <a:lnTo>
                      <a:pt x="2062" y="2145"/>
                    </a:lnTo>
                    <a:lnTo>
                      <a:pt x="2047" y="2173"/>
                    </a:lnTo>
                    <a:lnTo>
                      <a:pt x="2037" y="2200"/>
                    </a:lnTo>
                    <a:lnTo>
                      <a:pt x="2028" y="2224"/>
                    </a:lnTo>
                    <a:lnTo>
                      <a:pt x="2023" y="2246"/>
                    </a:lnTo>
                    <a:lnTo>
                      <a:pt x="2021" y="2264"/>
                    </a:lnTo>
                    <a:lnTo>
                      <a:pt x="2019" y="2278"/>
                    </a:lnTo>
                    <a:lnTo>
                      <a:pt x="2018" y="2288"/>
                    </a:lnTo>
                    <a:lnTo>
                      <a:pt x="2018" y="2388"/>
                    </a:lnTo>
                    <a:lnTo>
                      <a:pt x="2016" y="2416"/>
                    </a:lnTo>
                    <a:lnTo>
                      <a:pt x="2007" y="2441"/>
                    </a:lnTo>
                    <a:lnTo>
                      <a:pt x="1994" y="2464"/>
                    </a:lnTo>
                    <a:lnTo>
                      <a:pt x="1977" y="2485"/>
                    </a:lnTo>
                    <a:lnTo>
                      <a:pt x="1957" y="2501"/>
                    </a:lnTo>
                    <a:lnTo>
                      <a:pt x="1934" y="2514"/>
                    </a:lnTo>
                    <a:lnTo>
                      <a:pt x="1907" y="2522"/>
                    </a:lnTo>
                    <a:lnTo>
                      <a:pt x="1880" y="2526"/>
                    </a:lnTo>
                    <a:lnTo>
                      <a:pt x="1468" y="2526"/>
                    </a:lnTo>
                    <a:lnTo>
                      <a:pt x="1441" y="2522"/>
                    </a:lnTo>
                    <a:lnTo>
                      <a:pt x="1415" y="2514"/>
                    </a:lnTo>
                    <a:lnTo>
                      <a:pt x="1392" y="2501"/>
                    </a:lnTo>
                    <a:lnTo>
                      <a:pt x="1371" y="2485"/>
                    </a:lnTo>
                    <a:lnTo>
                      <a:pt x="1355" y="2464"/>
                    </a:lnTo>
                    <a:lnTo>
                      <a:pt x="1342" y="2441"/>
                    </a:lnTo>
                    <a:lnTo>
                      <a:pt x="1334" y="2416"/>
                    </a:lnTo>
                    <a:lnTo>
                      <a:pt x="1331" y="2388"/>
                    </a:lnTo>
                    <a:lnTo>
                      <a:pt x="1331" y="2367"/>
                    </a:lnTo>
                    <a:lnTo>
                      <a:pt x="1238" y="2369"/>
                    </a:lnTo>
                    <a:lnTo>
                      <a:pt x="1145" y="2365"/>
                    </a:lnTo>
                    <a:lnTo>
                      <a:pt x="1145" y="2388"/>
                    </a:lnTo>
                    <a:lnTo>
                      <a:pt x="1143" y="2416"/>
                    </a:lnTo>
                    <a:lnTo>
                      <a:pt x="1134" y="2441"/>
                    </a:lnTo>
                    <a:lnTo>
                      <a:pt x="1122" y="2464"/>
                    </a:lnTo>
                    <a:lnTo>
                      <a:pt x="1105" y="2485"/>
                    </a:lnTo>
                    <a:lnTo>
                      <a:pt x="1085" y="2501"/>
                    </a:lnTo>
                    <a:lnTo>
                      <a:pt x="1061" y="2514"/>
                    </a:lnTo>
                    <a:lnTo>
                      <a:pt x="1036" y="2522"/>
                    </a:lnTo>
                    <a:lnTo>
                      <a:pt x="1007" y="2526"/>
                    </a:lnTo>
                    <a:lnTo>
                      <a:pt x="596" y="2526"/>
                    </a:lnTo>
                    <a:lnTo>
                      <a:pt x="570" y="2522"/>
                    </a:lnTo>
                    <a:lnTo>
                      <a:pt x="545" y="2515"/>
                    </a:lnTo>
                    <a:lnTo>
                      <a:pt x="523" y="2503"/>
                    </a:lnTo>
                    <a:lnTo>
                      <a:pt x="503" y="2488"/>
                    </a:lnTo>
                    <a:lnTo>
                      <a:pt x="486" y="2468"/>
                    </a:lnTo>
                    <a:lnTo>
                      <a:pt x="473" y="2447"/>
                    </a:lnTo>
                    <a:lnTo>
                      <a:pt x="463" y="2423"/>
                    </a:lnTo>
                    <a:lnTo>
                      <a:pt x="459" y="2397"/>
                    </a:lnTo>
                    <a:lnTo>
                      <a:pt x="459" y="2393"/>
                    </a:lnTo>
                    <a:lnTo>
                      <a:pt x="459" y="2390"/>
                    </a:lnTo>
                    <a:lnTo>
                      <a:pt x="459" y="2388"/>
                    </a:lnTo>
                    <a:lnTo>
                      <a:pt x="459" y="2358"/>
                    </a:lnTo>
                    <a:lnTo>
                      <a:pt x="457" y="2338"/>
                    </a:lnTo>
                    <a:lnTo>
                      <a:pt x="454" y="2313"/>
                    </a:lnTo>
                    <a:lnTo>
                      <a:pt x="450" y="2284"/>
                    </a:lnTo>
                    <a:lnTo>
                      <a:pt x="442" y="2253"/>
                    </a:lnTo>
                    <a:lnTo>
                      <a:pt x="433" y="2219"/>
                    </a:lnTo>
                    <a:lnTo>
                      <a:pt x="419" y="2183"/>
                    </a:lnTo>
                    <a:lnTo>
                      <a:pt x="402" y="2146"/>
                    </a:lnTo>
                    <a:lnTo>
                      <a:pt x="381" y="2109"/>
                    </a:lnTo>
                    <a:lnTo>
                      <a:pt x="355" y="2073"/>
                    </a:lnTo>
                    <a:lnTo>
                      <a:pt x="323" y="2037"/>
                    </a:lnTo>
                    <a:lnTo>
                      <a:pt x="277" y="1984"/>
                    </a:lnTo>
                    <a:lnTo>
                      <a:pt x="231" y="1926"/>
                    </a:lnTo>
                    <a:lnTo>
                      <a:pt x="189" y="1862"/>
                    </a:lnTo>
                    <a:lnTo>
                      <a:pt x="149" y="1792"/>
                    </a:lnTo>
                    <a:lnTo>
                      <a:pt x="112" y="1717"/>
                    </a:lnTo>
                    <a:lnTo>
                      <a:pt x="78" y="1645"/>
                    </a:lnTo>
                    <a:lnTo>
                      <a:pt x="51" y="1572"/>
                    </a:lnTo>
                    <a:lnTo>
                      <a:pt x="29" y="1496"/>
                    </a:lnTo>
                    <a:lnTo>
                      <a:pt x="20" y="1462"/>
                    </a:lnTo>
                    <a:lnTo>
                      <a:pt x="13" y="1427"/>
                    </a:lnTo>
                    <a:lnTo>
                      <a:pt x="7" y="1393"/>
                    </a:lnTo>
                    <a:lnTo>
                      <a:pt x="4" y="1361"/>
                    </a:lnTo>
                    <a:lnTo>
                      <a:pt x="2" y="1331"/>
                    </a:lnTo>
                    <a:lnTo>
                      <a:pt x="1" y="1305"/>
                    </a:lnTo>
                    <a:lnTo>
                      <a:pt x="0" y="1285"/>
                    </a:lnTo>
                    <a:lnTo>
                      <a:pt x="0" y="1269"/>
                    </a:lnTo>
                    <a:lnTo>
                      <a:pt x="0" y="1260"/>
                    </a:lnTo>
                    <a:lnTo>
                      <a:pt x="2" y="1206"/>
                    </a:lnTo>
                    <a:lnTo>
                      <a:pt x="6" y="1151"/>
                    </a:lnTo>
                    <a:lnTo>
                      <a:pt x="14" y="1098"/>
                    </a:lnTo>
                    <a:lnTo>
                      <a:pt x="19" y="1081"/>
                    </a:lnTo>
                    <a:lnTo>
                      <a:pt x="30" y="1065"/>
                    </a:lnTo>
                    <a:lnTo>
                      <a:pt x="42" y="1053"/>
                    </a:lnTo>
                    <a:lnTo>
                      <a:pt x="58" y="1045"/>
                    </a:lnTo>
                    <a:lnTo>
                      <a:pt x="76" y="1040"/>
                    </a:lnTo>
                    <a:lnTo>
                      <a:pt x="94" y="1041"/>
                    </a:lnTo>
                    <a:lnTo>
                      <a:pt x="112" y="1047"/>
                    </a:lnTo>
                    <a:lnTo>
                      <a:pt x="128" y="1056"/>
                    </a:lnTo>
                    <a:lnTo>
                      <a:pt x="140" y="1069"/>
                    </a:lnTo>
                    <a:lnTo>
                      <a:pt x="148" y="1085"/>
                    </a:lnTo>
                    <a:lnTo>
                      <a:pt x="153" y="1103"/>
                    </a:lnTo>
                    <a:lnTo>
                      <a:pt x="153" y="1122"/>
                    </a:lnTo>
                    <a:lnTo>
                      <a:pt x="144" y="1192"/>
                    </a:lnTo>
                    <a:lnTo>
                      <a:pt x="141" y="1262"/>
                    </a:lnTo>
                    <a:lnTo>
                      <a:pt x="141" y="1265"/>
                    </a:lnTo>
                    <a:lnTo>
                      <a:pt x="141" y="1268"/>
                    </a:lnTo>
                    <a:lnTo>
                      <a:pt x="141" y="1279"/>
                    </a:lnTo>
                    <a:lnTo>
                      <a:pt x="141" y="1295"/>
                    </a:lnTo>
                    <a:lnTo>
                      <a:pt x="142" y="1316"/>
                    </a:lnTo>
                    <a:lnTo>
                      <a:pt x="144" y="1342"/>
                    </a:lnTo>
                    <a:lnTo>
                      <a:pt x="146" y="1369"/>
                    </a:lnTo>
                    <a:lnTo>
                      <a:pt x="151" y="1399"/>
                    </a:lnTo>
                    <a:lnTo>
                      <a:pt x="156" y="1427"/>
                    </a:lnTo>
                    <a:lnTo>
                      <a:pt x="163" y="1457"/>
                    </a:lnTo>
                    <a:lnTo>
                      <a:pt x="164" y="1459"/>
                    </a:lnTo>
                    <a:lnTo>
                      <a:pt x="165" y="1462"/>
                    </a:lnTo>
                    <a:lnTo>
                      <a:pt x="184" y="1529"/>
                    </a:lnTo>
                    <a:lnTo>
                      <a:pt x="208" y="1594"/>
                    </a:lnTo>
                    <a:lnTo>
                      <a:pt x="237" y="1655"/>
                    </a:lnTo>
                    <a:lnTo>
                      <a:pt x="239" y="1657"/>
                    </a:lnTo>
                    <a:lnTo>
                      <a:pt x="239" y="1658"/>
                    </a:lnTo>
                    <a:lnTo>
                      <a:pt x="272" y="1725"/>
                    </a:lnTo>
                    <a:lnTo>
                      <a:pt x="307" y="1786"/>
                    </a:lnTo>
                    <a:lnTo>
                      <a:pt x="346" y="1843"/>
                    </a:lnTo>
                    <a:lnTo>
                      <a:pt x="384" y="1894"/>
                    </a:lnTo>
                    <a:lnTo>
                      <a:pt x="425" y="1940"/>
                    </a:lnTo>
                    <a:lnTo>
                      <a:pt x="462" y="1982"/>
                    </a:lnTo>
                    <a:lnTo>
                      <a:pt x="494" y="2025"/>
                    </a:lnTo>
                    <a:lnTo>
                      <a:pt x="521" y="2069"/>
                    </a:lnTo>
                    <a:lnTo>
                      <a:pt x="542" y="2113"/>
                    </a:lnTo>
                    <a:lnTo>
                      <a:pt x="560" y="2155"/>
                    </a:lnTo>
                    <a:lnTo>
                      <a:pt x="573" y="2197"/>
                    </a:lnTo>
                    <a:lnTo>
                      <a:pt x="583" y="2235"/>
                    </a:lnTo>
                    <a:lnTo>
                      <a:pt x="591" y="2271"/>
                    </a:lnTo>
                    <a:lnTo>
                      <a:pt x="596" y="2303"/>
                    </a:lnTo>
                    <a:lnTo>
                      <a:pt x="598" y="2331"/>
                    </a:lnTo>
                    <a:lnTo>
                      <a:pt x="600" y="2354"/>
                    </a:lnTo>
                    <a:lnTo>
                      <a:pt x="600" y="2385"/>
                    </a:lnTo>
                    <a:lnTo>
                      <a:pt x="1005" y="2385"/>
                    </a:lnTo>
                    <a:lnTo>
                      <a:pt x="1005" y="2287"/>
                    </a:lnTo>
                    <a:lnTo>
                      <a:pt x="1007" y="2272"/>
                    </a:lnTo>
                    <a:lnTo>
                      <a:pt x="1011" y="2257"/>
                    </a:lnTo>
                    <a:lnTo>
                      <a:pt x="1019" y="2244"/>
                    </a:lnTo>
                    <a:lnTo>
                      <a:pt x="1029" y="2234"/>
                    </a:lnTo>
                    <a:lnTo>
                      <a:pt x="1042" y="2224"/>
                    </a:lnTo>
                    <a:lnTo>
                      <a:pt x="1056" y="2219"/>
                    </a:lnTo>
                    <a:lnTo>
                      <a:pt x="1070" y="2216"/>
                    </a:lnTo>
                    <a:lnTo>
                      <a:pt x="1086" y="2216"/>
                    </a:lnTo>
                    <a:lnTo>
                      <a:pt x="1161" y="2224"/>
                    </a:lnTo>
                    <a:lnTo>
                      <a:pt x="1238" y="2227"/>
                    </a:lnTo>
                    <a:lnTo>
                      <a:pt x="1317" y="2226"/>
                    </a:lnTo>
                    <a:lnTo>
                      <a:pt x="1394" y="2221"/>
                    </a:lnTo>
                    <a:lnTo>
                      <a:pt x="1414" y="2221"/>
                    </a:lnTo>
                    <a:lnTo>
                      <a:pt x="1432" y="2227"/>
                    </a:lnTo>
                    <a:lnTo>
                      <a:pt x="1449" y="2238"/>
                    </a:lnTo>
                    <a:lnTo>
                      <a:pt x="1462" y="2254"/>
                    </a:lnTo>
                    <a:lnTo>
                      <a:pt x="1470" y="2271"/>
                    </a:lnTo>
                    <a:lnTo>
                      <a:pt x="1473" y="2291"/>
                    </a:lnTo>
                    <a:lnTo>
                      <a:pt x="1473" y="2386"/>
                    </a:lnTo>
                    <a:lnTo>
                      <a:pt x="1878" y="2386"/>
                    </a:lnTo>
                    <a:lnTo>
                      <a:pt x="1878" y="2287"/>
                    </a:lnTo>
                    <a:lnTo>
                      <a:pt x="1879" y="2272"/>
                    </a:lnTo>
                    <a:lnTo>
                      <a:pt x="1881" y="2252"/>
                    </a:lnTo>
                    <a:lnTo>
                      <a:pt x="1884" y="2227"/>
                    </a:lnTo>
                    <a:lnTo>
                      <a:pt x="1890" y="2199"/>
                    </a:lnTo>
                    <a:lnTo>
                      <a:pt x="1899" y="2168"/>
                    </a:lnTo>
                    <a:lnTo>
                      <a:pt x="1911" y="2134"/>
                    </a:lnTo>
                    <a:lnTo>
                      <a:pt x="1927" y="2099"/>
                    </a:lnTo>
                    <a:lnTo>
                      <a:pt x="1948" y="2063"/>
                    </a:lnTo>
                    <a:lnTo>
                      <a:pt x="1972" y="2026"/>
                    </a:lnTo>
                    <a:lnTo>
                      <a:pt x="2003" y="1989"/>
                    </a:lnTo>
                    <a:lnTo>
                      <a:pt x="2040" y="1952"/>
                    </a:lnTo>
                    <a:lnTo>
                      <a:pt x="2056" y="1940"/>
                    </a:lnTo>
                    <a:lnTo>
                      <a:pt x="2072" y="1920"/>
                    </a:lnTo>
                    <a:lnTo>
                      <a:pt x="2091" y="1897"/>
                    </a:lnTo>
                    <a:lnTo>
                      <a:pt x="2112" y="1871"/>
                    </a:lnTo>
                    <a:lnTo>
                      <a:pt x="2134" y="1842"/>
                    </a:lnTo>
                    <a:lnTo>
                      <a:pt x="2159" y="1812"/>
                    </a:lnTo>
                    <a:lnTo>
                      <a:pt x="2183" y="1779"/>
                    </a:lnTo>
                    <a:lnTo>
                      <a:pt x="2207" y="1744"/>
                    </a:lnTo>
                    <a:lnTo>
                      <a:pt x="2232" y="1709"/>
                    </a:lnTo>
                    <a:lnTo>
                      <a:pt x="2255" y="1674"/>
                    </a:lnTo>
                    <a:lnTo>
                      <a:pt x="2276" y="1639"/>
                    </a:lnTo>
                    <a:lnTo>
                      <a:pt x="2297" y="1604"/>
                    </a:lnTo>
                    <a:lnTo>
                      <a:pt x="2314" y="1571"/>
                    </a:lnTo>
                    <a:lnTo>
                      <a:pt x="2328" y="1540"/>
                    </a:lnTo>
                    <a:lnTo>
                      <a:pt x="2338" y="1511"/>
                    </a:lnTo>
                    <a:lnTo>
                      <a:pt x="2346" y="1494"/>
                    </a:lnTo>
                    <a:lnTo>
                      <a:pt x="2357" y="1480"/>
                    </a:lnTo>
                    <a:lnTo>
                      <a:pt x="2372" y="1470"/>
                    </a:lnTo>
                    <a:lnTo>
                      <a:pt x="2388" y="1463"/>
                    </a:lnTo>
                    <a:lnTo>
                      <a:pt x="2406" y="1461"/>
                    </a:lnTo>
                    <a:lnTo>
                      <a:pt x="2492" y="1461"/>
                    </a:lnTo>
                    <a:lnTo>
                      <a:pt x="2509" y="1458"/>
                    </a:lnTo>
                    <a:lnTo>
                      <a:pt x="2523" y="1451"/>
                    </a:lnTo>
                    <a:lnTo>
                      <a:pt x="2535" y="1439"/>
                    </a:lnTo>
                    <a:lnTo>
                      <a:pt x="2544" y="1424"/>
                    </a:lnTo>
                    <a:lnTo>
                      <a:pt x="2546" y="1407"/>
                    </a:lnTo>
                    <a:lnTo>
                      <a:pt x="2546" y="1101"/>
                    </a:lnTo>
                    <a:lnTo>
                      <a:pt x="2544" y="1084"/>
                    </a:lnTo>
                    <a:lnTo>
                      <a:pt x="2535" y="1069"/>
                    </a:lnTo>
                    <a:lnTo>
                      <a:pt x="2523" y="1057"/>
                    </a:lnTo>
                    <a:lnTo>
                      <a:pt x="2509" y="1049"/>
                    </a:lnTo>
                    <a:lnTo>
                      <a:pt x="2492" y="1047"/>
                    </a:lnTo>
                    <a:lnTo>
                      <a:pt x="2400" y="1047"/>
                    </a:lnTo>
                    <a:lnTo>
                      <a:pt x="2384" y="1045"/>
                    </a:lnTo>
                    <a:lnTo>
                      <a:pt x="2368" y="1038"/>
                    </a:lnTo>
                    <a:lnTo>
                      <a:pt x="2353" y="1028"/>
                    </a:lnTo>
                    <a:lnTo>
                      <a:pt x="2342" y="1015"/>
                    </a:lnTo>
                    <a:lnTo>
                      <a:pt x="2334" y="998"/>
                    </a:lnTo>
                    <a:lnTo>
                      <a:pt x="2311" y="936"/>
                    </a:lnTo>
                    <a:lnTo>
                      <a:pt x="2283" y="874"/>
                    </a:lnTo>
                    <a:lnTo>
                      <a:pt x="2250" y="815"/>
                    </a:lnTo>
                    <a:lnTo>
                      <a:pt x="2213" y="759"/>
                    </a:lnTo>
                    <a:lnTo>
                      <a:pt x="2170" y="704"/>
                    </a:lnTo>
                    <a:lnTo>
                      <a:pt x="2125" y="652"/>
                    </a:lnTo>
                    <a:lnTo>
                      <a:pt x="2074" y="602"/>
                    </a:lnTo>
                    <a:lnTo>
                      <a:pt x="2020" y="556"/>
                    </a:lnTo>
                    <a:lnTo>
                      <a:pt x="2009" y="544"/>
                    </a:lnTo>
                    <a:lnTo>
                      <a:pt x="2001" y="533"/>
                    </a:lnTo>
                    <a:lnTo>
                      <a:pt x="1995" y="518"/>
                    </a:lnTo>
                    <a:lnTo>
                      <a:pt x="1993" y="503"/>
                    </a:lnTo>
                    <a:lnTo>
                      <a:pt x="1983" y="453"/>
                    </a:lnTo>
                    <a:lnTo>
                      <a:pt x="1980" y="402"/>
                    </a:lnTo>
                    <a:lnTo>
                      <a:pt x="1982" y="352"/>
                    </a:lnTo>
                    <a:lnTo>
                      <a:pt x="1991" y="301"/>
                    </a:lnTo>
                    <a:lnTo>
                      <a:pt x="2006" y="249"/>
                    </a:lnTo>
                    <a:lnTo>
                      <a:pt x="2028" y="198"/>
                    </a:lnTo>
                    <a:lnTo>
                      <a:pt x="2057" y="147"/>
                    </a:lnTo>
                    <a:lnTo>
                      <a:pt x="2058" y="146"/>
                    </a:lnTo>
                    <a:lnTo>
                      <a:pt x="2058" y="145"/>
                    </a:lnTo>
                    <a:lnTo>
                      <a:pt x="2057" y="143"/>
                    </a:lnTo>
                    <a:lnTo>
                      <a:pt x="2056" y="142"/>
                    </a:lnTo>
                    <a:lnTo>
                      <a:pt x="2054" y="141"/>
                    </a:lnTo>
                    <a:lnTo>
                      <a:pt x="2053" y="141"/>
                    </a:lnTo>
                    <a:lnTo>
                      <a:pt x="2004" y="150"/>
                    </a:lnTo>
                    <a:lnTo>
                      <a:pt x="1959" y="160"/>
                    </a:lnTo>
                    <a:lnTo>
                      <a:pt x="1919" y="174"/>
                    </a:lnTo>
                    <a:lnTo>
                      <a:pt x="1883" y="190"/>
                    </a:lnTo>
                    <a:lnTo>
                      <a:pt x="1850" y="207"/>
                    </a:lnTo>
                    <a:lnTo>
                      <a:pt x="1822" y="226"/>
                    </a:lnTo>
                    <a:lnTo>
                      <a:pt x="1795" y="246"/>
                    </a:lnTo>
                    <a:lnTo>
                      <a:pt x="1773" y="266"/>
                    </a:lnTo>
                    <a:lnTo>
                      <a:pt x="1753" y="287"/>
                    </a:lnTo>
                    <a:lnTo>
                      <a:pt x="1736" y="307"/>
                    </a:lnTo>
                    <a:lnTo>
                      <a:pt x="1721" y="327"/>
                    </a:lnTo>
                    <a:lnTo>
                      <a:pt x="1709" y="341"/>
                    </a:lnTo>
                    <a:lnTo>
                      <a:pt x="1694" y="351"/>
                    </a:lnTo>
                    <a:lnTo>
                      <a:pt x="1677" y="356"/>
                    </a:lnTo>
                    <a:lnTo>
                      <a:pt x="1659" y="358"/>
                    </a:lnTo>
                    <a:lnTo>
                      <a:pt x="1641" y="355"/>
                    </a:lnTo>
                    <a:lnTo>
                      <a:pt x="1566" y="334"/>
                    </a:lnTo>
                    <a:lnTo>
                      <a:pt x="1490" y="317"/>
                    </a:lnTo>
                    <a:lnTo>
                      <a:pt x="1412" y="305"/>
                    </a:lnTo>
                    <a:lnTo>
                      <a:pt x="1393" y="301"/>
                    </a:lnTo>
                    <a:lnTo>
                      <a:pt x="1377" y="291"/>
                    </a:lnTo>
                    <a:lnTo>
                      <a:pt x="1365" y="279"/>
                    </a:lnTo>
                    <a:lnTo>
                      <a:pt x="1356" y="264"/>
                    </a:lnTo>
                    <a:lnTo>
                      <a:pt x="1351" y="246"/>
                    </a:lnTo>
                    <a:lnTo>
                      <a:pt x="1350" y="227"/>
                    </a:lnTo>
                    <a:lnTo>
                      <a:pt x="1355" y="209"/>
                    </a:lnTo>
                    <a:lnTo>
                      <a:pt x="1363" y="193"/>
                    </a:lnTo>
                    <a:lnTo>
                      <a:pt x="1376" y="180"/>
                    </a:lnTo>
                    <a:lnTo>
                      <a:pt x="1392" y="171"/>
                    </a:lnTo>
                    <a:lnTo>
                      <a:pt x="1409" y="165"/>
                    </a:lnTo>
                    <a:lnTo>
                      <a:pt x="1428" y="165"/>
                    </a:lnTo>
                    <a:lnTo>
                      <a:pt x="1498" y="175"/>
                    </a:lnTo>
                    <a:lnTo>
                      <a:pt x="1568" y="189"/>
                    </a:lnTo>
                    <a:lnTo>
                      <a:pt x="1636" y="206"/>
                    </a:lnTo>
                    <a:lnTo>
                      <a:pt x="1656" y="182"/>
                    </a:lnTo>
                    <a:lnTo>
                      <a:pt x="1681" y="158"/>
                    </a:lnTo>
                    <a:lnTo>
                      <a:pt x="1707" y="135"/>
                    </a:lnTo>
                    <a:lnTo>
                      <a:pt x="1736" y="113"/>
                    </a:lnTo>
                    <a:lnTo>
                      <a:pt x="1769" y="91"/>
                    </a:lnTo>
                    <a:lnTo>
                      <a:pt x="1804" y="70"/>
                    </a:lnTo>
                    <a:lnTo>
                      <a:pt x="1843" y="52"/>
                    </a:lnTo>
                    <a:lnTo>
                      <a:pt x="1885" y="35"/>
                    </a:lnTo>
                    <a:lnTo>
                      <a:pt x="1932" y="22"/>
                    </a:lnTo>
                    <a:lnTo>
                      <a:pt x="1982" y="10"/>
                    </a:lnTo>
                    <a:lnTo>
                      <a:pt x="2036" y="1"/>
                    </a:lnTo>
                    <a:lnTo>
                      <a:pt x="2063"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0" name="Freeform 280"/>
              <p:cNvSpPr>
                <a:spLocks noEditPoints="1"/>
              </p:cNvSpPr>
              <p:nvPr/>
            </p:nvSpPr>
            <p:spPr bwMode="auto">
              <a:xfrm>
                <a:off x="10991850" y="4359275"/>
                <a:ext cx="182562" cy="182562"/>
              </a:xfrm>
              <a:custGeom>
                <a:avLst/>
                <a:gdLst>
                  <a:gd name="T0" fmla="*/ 528 w 1158"/>
                  <a:gd name="T1" fmla="*/ 144 h 1155"/>
                  <a:gd name="T2" fmla="*/ 432 w 1158"/>
                  <a:gd name="T3" fmla="*/ 166 h 1155"/>
                  <a:gd name="T4" fmla="*/ 344 w 1158"/>
                  <a:gd name="T5" fmla="*/ 208 h 1155"/>
                  <a:gd name="T6" fmla="*/ 270 w 1158"/>
                  <a:gd name="T7" fmla="*/ 269 h 1155"/>
                  <a:gd name="T8" fmla="*/ 209 w 1158"/>
                  <a:gd name="T9" fmla="*/ 344 h 1155"/>
                  <a:gd name="T10" fmla="*/ 167 w 1158"/>
                  <a:gd name="T11" fmla="*/ 431 h 1155"/>
                  <a:gd name="T12" fmla="*/ 143 w 1158"/>
                  <a:gd name="T13" fmla="*/ 527 h 1155"/>
                  <a:gd name="T14" fmla="*/ 143 w 1158"/>
                  <a:gd name="T15" fmla="*/ 628 h 1155"/>
                  <a:gd name="T16" fmla="*/ 167 w 1158"/>
                  <a:gd name="T17" fmla="*/ 725 h 1155"/>
                  <a:gd name="T18" fmla="*/ 209 w 1158"/>
                  <a:gd name="T19" fmla="*/ 813 h 1155"/>
                  <a:gd name="T20" fmla="*/ 270 w 1158"/>
                  <a:gd name="T21" fmla="*/ 887 h 1155"/>
                  <a:gd name="T22" fmla="*/ 344 w 1158"/>
                  <a:gd name="T23" fmla="*/ 947 h 1155"/>
                  <a:gd name="T24" fmla="*/ 432 w 1158"/>
                  <a:gd name="T25" fmla="*/ 989 h 1155"/>
                  <a:gd name="T26" fmla="*/ 528 w 1158"/>
                  <a:gd name="T27" fmla="*/ 1012 h 1155"/>
                  <a:gd name="T28" fmla="*/ 630 w 1158"/>
                  <a:gd name="T29" fmla="*/ 1012 h 1155"/>
                  <a:gd name="T30" fmla="*/ 727 w 1158"/>
                  <a:gd name="T31" fmla="*/ 989 h 1155"/>
                  <a:gd name="T32" fmla="*/ 814 w 1158"/>
                  <a:gd name="T33" fmla="*/ 947 h 1155"/>
                  <a:gd name="T34" fmla="*/ 889 w 1158"/>
                  <a:gd name="T35" fmla="*/ 887 h 1155"/>
                  <a:gd name="T36" fmla="*/ 949 w 1158"/>
                  <a:gd name="T37" fmla="*/ 813 h 1155"/>
                  <a:gd name="T38" fmla="*/ 992 w 1158"/>
                  <a:gd name="T39" fmla="*/ 725 h 1155"/>
                  <a:gd name="T40" fmla="*/ 1014 w 1158"/>
                  <a:gd name="T41" fmla="*/ 628 h 1155"/>
                  <a:gd name="T42" fmla="*/ 1014 w 1158"/>
                  <a:gd name="T43" fmla="*/ 527 h 1155"/>
                  <a:gd name="T44" fmla="*/ 992 w 1158"/>
                  <a:gd name="T45" fmla="*/ 431 h 1155"/>
                  <a:gd name="T46" fmla="*/ 949 w 1158"/>
                  <a:gd name="T47" fmla="*/ 344 h 1155"/>
                  <a:gd name="T48" fmla="*/ 889 w 1158"/>
                  <a:gd name="T49" fmla="*/ 269 h 1155"/>
                  <a:gd name="T50" fmla="*/ 814 w 1158"/>
                  <a:gd name="T51" fmla="*/ 208 h 1155"/>
                  <a:gd name="T52" fmla="*/ 727 w 1158"/>
                  <a:gd name="T53" fmla="*/ 166 h 1155"/>
                  <a:gd name="T54" fmla="*/ 630 w 1158"/>
                  <a:gd name="T55" fmla="*/ 144 h 1155"/>
                  <a:gd name="T56" fmla="*/ 579 w 1158"/>
                  <a:gd name="T57" fmla="*/ 0 h 1155"/>
                  <a:gd name="T58" fmla="*/ 696 w 1158"/>
                  <a:gd name="T59" fmla="*/ 12 h 1155"/>
                  <a:gd name="T60" fmla="*/ 804 w 1158"/>
                  <a:gd name="T61" fmla="*/ 46 h 1155"/>
                  <a:gd name="T62" fmla="*/ 903 w 1158"/>
                  <a:gd name="T63" fmla="*/ 100 h 1155"/>
                  <a:gd name="T64" fmla="*/ 989 w 1158"/>
                  <a:gd name="T65" fmla="*/ 169 h 1155"/>
                  <a:gd name="T66" fmla="*/ 1060 w 1158"/>
                  <a:gd name="T67" fmla="*/ 255 h 1155"/>
                  <a:gd name="T68" fmla="*/ 1113 w 1158"/>
                  <a:gd name="T69" fmla="*/ 353 h 1155"/>
                  <a:gd name="T70" fmla="*/ 1146 w 1158"/>
                  <a:gd name="T71" fmla="*/ 461 h 1155"/>
                  <a:gd name="T72" fmla="*/ 1158 w 1158"/>
                  <a:gd name="T73" fmla="*/ 578 h 1155"/>
                  <a:gd name="T74" fmla="*/ 1146 w 1158"/>
                  <a:gd name="T75" fmla="*/ 694 h 1155"/>
                  <a:gd name="T76" fmla="*/ 1113 w 1158"/>
                  <a:gd name="T77" fmla="*/ 803 h 1155"/>
                  <a:gd name="T78" fmla="*/ 1058 w 1158"/>
                  <a:gd name="T79" fmla="*/ 900 h 1155"/>
                  <a:gd name="T80" fmla="*/ 989 w 1158"/>
                  <a:gd name="T81" fmla="*/ 986 h 1155"/>
                  <a:gd name="T82" fmla="*/ 903 w 1158"/>
                  <a:gd name="T83" fmla="*/ 1057 h 1155"/>
                  <a:gd name="T84" fmla="*/ 804 w 1158"/>
                  <a:gd name="T85" fmla="*/ 1110 h 1155"/>
                  <a:gd name="T86" fmla="*/ 696 w 1158"/>
                  <a:gd name="T87" fmla="*/ 1144 h 1155"/>
                  <a:gd name="T88" fmla="*/ 579 w 1158"/>
                  <a:gd name="T89" fmla="*/ 1155 h 1155"/>
                  <a:gd name="T90" fmla="*/ 463 w 1158"/>
                  <a:gd name="T91" fmla="*/ 1144 h 1155"/>
                  <a:gd name="T92" fmla="*/ 353 w 1158"/>
                  <a:gd name="T93" fmla="*/ 1110 h 1155"/>
                  <a:gd name="T94" fmla="*/ 256 w 1158"/>
                  <a:gd name="T95" fmla="*/ 1057 h 1155"/>
                  <a:gd name="T96" fmla="*/ 170 w 1158"/>
                  <a:gd name="T97" fmla="*/ 986 h 1155"/>
                  <a:gd name="T98" fmla="*/ 99 w 1158"/>
                  <a:gd name="T99" fmla="*/ 900 h 1155"/>
                  <a:gd name="T100" fmla="*/ 46 w 1158"/>
                  <a:gd name="T101" fmla="*/ 802 h 1155"/>
                  <a:gd name="T102" fmla="*/ 12 w 1158"/>
                  <a:gd name="T103" fmla="*/ 694 h 1155"/>
                  <a:gd name="T104" fmla="*/ 0 w 1158"/>
                  <a:gd name="T105" fmla="*/ 578 h 1155"/>
                  <a:gd name="T106" fmla="*/ 12 w 1158"/>
                  <a:gd name="T107" fmla="*/ 461 h 1155"/>
                  <a:gd name="T108" fmla="*/ 46 w 1158"/>
                  <a:gd name="T109" fmla="*/ 353 h 1155"/>
                  <a:gd name="T110" fmla="*/ 99 w 1158"/>
                  <a:gd name="T111" fmla="*/ 255 h 1155"/>
                  <a:gd name="T112" fmla="*/ 170 w 1158"/>
                  <a:gd name="T113" fmla="*/ 169 h 1155"/>
                  <a:gd name="T114" fmla="*/ 256 w 1158"/>
                  <a:gd name="T115" fmla="*/ 98 h 1155"/>
                  <a:gd name="T116" fmla="*/ 354 w 1158"/>
                  <a:gd name="T117" fmla="*/ 46 h 1155"/>
                  <a:gd name="T118" fmla="*/ 463 w 1158"/>
                  <a:gd name="T119" fmla="*/ 12 h 1155"/>
                  <a:gd name="T120" fmla="*/ 579 w 1158"/>
                  <a:gd name="T121" fmla="*/ 0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58" h="1155">
                    <a:moveTo>
                      <a:pt x="579" y="141"/>
                    </a:moveTo>
                    <a:lnTo>
                      <a:pt x="528" y="144"/>
                    </a:lnTo>
                    <a:lnTo>
                      <a:pt x="479" y="152"/>
                    </a:lnTo>
                    <a:lnTo>
                      <a:pt x="432" y="166"/>
                    </a:lnTo>
                    <a:lnTo>
                      <a:pt x="386" y="185"/>
                    </a:lnTo>
                    <a:lnTo>
                      <a:pt x="344" y="208"/>
                    </a:lnTo>
                    <a:lnTo>
                      <a:pt x="305" y="237"/>
                    </a:lnTo>
                    <a:lnTo>
                      <a:pt x="270" y="269"/>
                    </a:lnTo>
                    <a:lnTo>
                      <a:pt x="237" y="305"/>
                    </a:lnTo>
                    <a:lnTo>
                      <a:pt x="209" y="344"/>
                    </a:lnTo>
                    <a:lnTo>
                      <a:pt x="185" y="386"/>
                    </a:lnTo>
                    <a:lnTo>
                      <a:pt x="167" y="431"/>
                    </a:lnTo>
                    <a:lnTo>
                      <a:pt x="152" y="478"/>
                    </a:lnTo>
                    <a:lnTo>
                      <a:pt x="143" y="527"/>
                    </a:lnTo>
                    <a:lnTo>
                      <a:pt x="140" y="578"/>
                    </a:lnTo>
                    <a:lnTo>
                      <a:pt x="143" y="628"/>
                    </a:lnTo>
                    <a:lnTo>
                      <a:pt x="152" y="678"/>
                    </a:lnTo>
                    <a:lnTo>
                      <a:pt x="167" y="725"/>
                    </a:lnTo>
                    <a:lnTo>
                      <a:pt x="185" y="770"/>
                    </a:lnTo>
                    <a:lnTo>
                      <a:pt x="209" y="813"/>
                    </a:lnTo>
                    <a:lnTo>
                      <a:pt x="237" y="852"/>
                    </a:lnTo>
                    <a:lnTo>
                      <a:pt x="270" y="887"/>
                    </a:lnTo>
                    <a:lnTo>
                      <a:pt x="305" y="919"/>
                    </a:lnTo>
                    <a:lnTo>
                      <a:pt x="344" y="947"/>
                    </a:lnTo>
                    <a:lnTo>
                      <a:pt x="386" y="970"/>
                    </a:lnTo>
                    <a:lnTo>
                      <a:pt x="432" y="989"/>
                    </a:lnTo>
                    <a:lnTo>
                      <a:pt x="479" y="1004"/>
                    </a:lnTo>
                    <a:lnTo>
                      <a:pt x="528" y="1012"/>
                    </a:lnTo>
                    <a:lnTo>
                      <a:pt x="579" y="1016"/>
                    </a:lnTo>
                    <a:lnTo>
                      <a:pt x="630" y="1012"/>
                    </a:lnTo>
                    <a:lnTo>
                      <a:pt x="679" y="1004"/>
                    </a:lnTo>
                    <a:lnTo>
                      <a:pt x="727" y="989"/>
                    </a:lnTo>
                    <a:lnTo>
                      <a:pt x="771" y="970"/>
                    </a:lnTo>
                    <a:lnTo>
                      <a:pt x="814" y="947"/>
                    </a:lnTo>
                    <a:lnTo>
                      <a:pt x="853" y="919"/>
                    </a:lnTo>
                    <a:lnTo>
                      <a:pt x="889" y="887"/>
                    </a:lnTo>
                    <a:lnTo>
                      <a:pt x="921" y="852"/>
                    </a:lnTo>
                    <a:lnTo>
                      <a:pt x="949" y="813"/>
                    </a:lnTo>
                    <a:lnTo>
                      <a:pt x="973" y="770"/>
                    </a:lnTo>
                    <a:lnTo>
                      <a:pt x="992" y="725"/>
                    </a:lnTo>
                    <a:lnTo>
                      <a:pt x="1005" y="678"/>
                    </a:lnTo>
                    <a:lnTo>
                      <a:pt x="1014" y="628"/>
                    </a:lnTo>
                    <a:lnTo>
                      <a:pt x="1017" y="578"/>
                    </a:lnTo>
                    <a:lnTo>
                      <a:pt x="1014" y="527"/>
                    </a:lnTo>
                    <a:lnTo>
                      <a:pt x="1005" y="478"/>
                    </a:lnTo>
                    <a:lnTo>
                      <a:pt x="992" y="431"/>
                    </a:lnTo>
                    <a:lnTo>
                      <a:pt x="973" y="386"/>
                    </a:lnTo>
                    <a:lnTo>
                      <a:pt x="949" y="344"/>
                    </a:lnTo>
                    <a:lnTo>
                      <a:pt x="921" y="305"/>
                    </a:lnTo>
                    <a:lnTo>
                      <a:pt x="889" y="269"/>
                    </a:lnTo>
                    <a:lnTo>
                      <a:pt x="853" y="237"/>
                    </a:lnTo>
                    <a:lnTo>
                      <a:pt x="814" y="208"/>
                    </a:lnTo>
                    <a:lnTo>
                      <a:pt x="771" y="185"/>
                    </a:lnTo>
                    <a:lnTo>
                      <a:pt x="727" y="166"/>
                    </a:lnTo>
                    <a:lnTo>
                      <a:pt x="679" y="152"/>
                    </a:lnTo>
                    <a:lnTo>
                      <a:pt x="630" y="144"/>
                    </a:lnTo>
                    <a:lnTo>
                      <a:pt x="579" y="141"/>
                    </a:lnTo>
                    <a:close/>
                    <a:moveTo>
                      <a:pt x="579" y="0"/>
                    </a:moveTo>
                    <a:lnTo>
                      <a:pt x="639" y="3"/>
                    </a:lnTo>
                    <a:lnTo>
                      <a:pt x="696" y="12"/>
                    </a:lnTo>
                    <a:lnTo>
                      <a:pt x="751" y="27"/>
                    </a:lnTo>
                    <a:lnTo>
                      <a:pt x="804" y="46"/>
                    </a:lnTo>
                    <a:lnTo>
                      <a:pt x="855" y="70"/>
                    </a:lnTo>
                    <a:lnTo>
                      <a:pt x="903" y="100"/>
                    </a:lnTo>
                    <a:lnTo>
                      <a:pt x="947" y="132"/>
                    </a:lnTo>
                    <a:lnTo>
                      <a:pt x="989" y="169"/>
                    </a:lnTo>
                    <a:lnTo>
                      <a:pt x="1026" y="211"/>
                    </a:lnTo>
                    <a:lnTo>
                      <a:pt x="1060" y="255"/>
                    </a:lnTo>
                    <a:lnTo>
                      <a:pt x="1088" y="303"/>
                    </a:lnTo>
                    <a:lnTo>
                      <a:pt x="1113" y="353"/>
                    </a:lnTo>
                    <a:lnTo>
                      <a:pt x="1132" y="406"/>
                    </a:lnTo>
                    <a:lnTo>
                      <a:pt x="1146" y="461"/>
                    </a:lnTo>
                    <a:lnTo>
                      <a:pt x="1155" y="518"/>
                    </a:lnTo>
                    <a:lnTo>
                      <a:pt x="1158" y="578"/>
                    </a:lnTo>
                    <a:lnTo>
                      <a:pt x="1155" y="637"/>
                    </a:lnTo>
                    <a:lnTo>
                      <a:pt x="1146" y="694"/>
                    </a:lnTo>
                    <a:lnTo>
                      <a:pt x="1132" y="750"/>
                    </a:lnTo>
                    <a:lnTo>
                      <a:pt x="1113" y="803"/>
                    </a:lnTo>
                    <a:lnTo>
                      <a:pt x="1088" y="853"/>
                    </a:lnTo>
                    <a:lnTo>
                      <a:pt x="1058" y="900"/>
                    </a:lnTo>
                    <a:lnTo>
                      <a:pt x="1026" y="946"/>
                    </a:lnTo>
                    <a:lnTo>
                      <a:pt x="989" y="986"/>
                    </a:lnTo>
                    <a:lnTo>
                      <a:pt x="947" y="1024"/>
                    </a:lnTo>
                    <a:lnTo>
                      <a:pt x="903" y="1057"/>
                    </a:lnTo>
                    <a:lnTo>
                      <a:pt x="855" y="1085"/>
                    </a:lnTo>
                    <a:lnTo>
                      <a:pt x="804" y="1110"/>
                    </a:lnTo>
                    <a:lnTo>
                      <a:pt x="751" y="1130"/>
                    </a:lnTo>
                    <a:lnTo>
                      <a:pt x="696" y="1144"/>
                    </a:lnTo>
                    <a:lnTo>
                      <a:pt x="639" y="1152"/>
                    </a:lnTo>
                    <a:lnTo>
                      <a:pt x="579" y="1155"/>
                    </a:lnTo>
                    <a:lnTo>
                      <a:pt x="520" y="1152"/>
                    </a:lnTo>
                    <a:lnTo>
                      <a:pt x="463" y="1144"/>
                    </a:lnTo>
                    <a:lnTo>
                      <a:pt x="406" y="1130"/>
                    </a:lnTo>
                    <a:lnTo>
                      <a:pt x="353" y="1110"/>
                    </a:lnTo>
                    <a:lnTo>
                      <a:pt x="304" y="1085"/>
                    </a:lnTo>
                    <a:lnTo>
                      <a:pt x="256" y="1057"/>
                    </a:lnTo>
                    <a:lnTo>
                      <a:pt x="210" y="1023"/>
                    </a:lnTo>
                    <a:lnTo>
                      <a:pt x="170" y="986"/>
                    </a:lnTo>
                    <a:lnTo>
                      <a:pt x="132" y="945"/>
                    </a:lnTo>
                    <a:lnTo>
                      <a:pt x="99" y="900"/>
                    </a:lnTo>
                    <a:lnTo>
                      <a:pt x="70" y="853"/>
                    </a:lnTo>
                    <a:lnTo>
                      <a:pt x="46" y="802"/>
                    </a:lnTo>
                    <a:lnTo>
                      <a:pt x="26" y="749"/>
                    </a:lnTo>
                    <a:lnTo>
                      <a:pt x="12" y="694"/>
                    </a:lnTo>
                    <a:lnTo>
                      <a:pt x="3" y="637"/>
                    </a:lnTo>
                    <a:lnTo>
                      <a:pt x="0" y="578"/>
                    </a:lnTo>
                    <a:lnTo>
                      <a:pt x="3" y="518"/>
                    </a:lnTo>
                    <a:lnTo>
                      <a:pt x="12" y="461"/>
                    </a:lnTo>
                    <a:lnTo>
                      <a:pt x="26" y="406"/>
                    </a:lnTo>
                    <a:lnTo>
                      <a:pt x="46" y="353"/>
                    </a:lnTo>
                    <a:lnTo>
                      <a:pt x="70" y="303"/>
                    </a:lnTo>
                    <a:lnTo>
                      <a:pt x="99" y="255"/>
                    </a:lnTo>
                    <a:lnTo>
                      <a:pt x="133" y="211"/>
                    </a:lnTo>
                    <a:lnTo>
                      <a:pt x="170" y="169"/>
                    </a:lnTo>
                    <a:lnTo>
                      <a:pt x="211" y="132"/>
                    </a:lnTo>
                    <a:lnTo>
                      <a:pt x="256" y="98"/>
                    </a:lnTo>
                    <a:lnTo>
                      <a:pt x="304" y="70"/>
                    </a:lnTo>
                    <a:lnTo>
                      <a:pt x="354" y="46"/>
                    </a:lnTo>
                    <a:lnTo>
                      <a:pt x="407" y="27"/>
                    </a:lnTo>
                    <a:lnTo>
                      <a:pt x="463" y="12"/>
                    </a:lnTo>
                    <a:lnTo>
                      <a:pt x="520" y="3"/>
                    </a:lnTo>
                    <a:lnTo>
                      <a:pt x="579"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21" name="Freeform 281"/>
              <p:cNvSpPr>
                <a:spLocks noEditPoints="1"/>
              </p:cNvSpPr>
              <p:nvPr/>
            </p:nvSpPr>
            <p:spPr bwMode="auto">
              <a:xfrm>
                <a:off x="11123613" y="4235450"/>
                <a:ext cx="128587" cy="127000"/>
              </a:xfrm>
              <a:custGeom>
                <a:avLst/>
                <a:gdLst>
                  <a:gd name="T0" fmla="*/ 364 w 807"/>
                  <a:gd name="T1" fmla="*/ 143 h 806"/>
                  <a:gd name="T2" fmla="*/ 293 w 807"/>
                  <a:gd name="T3" fmla="*/ 164 h 806"/>
                  <a:gd name="T4" fmla="*/ 230 w 807"/>
                  <a:gd name="T5" fmla="*/ 205 h 806"/>
                  <a:gd name="T6" fmla="*/ 182 w 807"/>
                  <a:gd name="T7" fmla="*/ 260 h 806"/>
                  <a:gd name="T8" fmla="*/ 152 w 807"/>
                  <a:gd name="T9" fmla="*/ 327 h 806"/>
                  <a:gd name="T10" fmla="*/ 140 w 807"/>
                  <a:gd name="T11" fmla="*/ 402 h 806"/>
                  <a:gd name="T12" fmla="*/ 152 w 807"/>
                  <a:gd name="T13" fmla="*/ 479 h 806"/>
                  <a:gd name="T14" fmla="*/ 182 w 807"/>
                  <a:gd name="T15" fmla="*/ 545 h 806"/>
                  <a:gd name="T16" fmla="*/ 230 w 807"/>
                  <a:gd name="T17" fmla="*/ 600 h 806"/>
                  <a:gd name="T18" fmla="*/ 293 w 807"/>
                  <a:gd name="T19" fmla="*/ 640 h 806"/>
                  <a:gd name="T20" fmla="*/ 364 w 807"/>
                  <a:gd name="T21" fmla="*/ 663 h 806"/>
                  <a:gd name="T22" fmla="*/ 442 w 807"/>
                  <a:gd name="T23" fmla="*/ 663 h 806"/>
                  <a:gd name="T24" fmla="*/ 513 w 807"/>
                  <a:gd name="T25" fmla="*/ 640 h 806"/>
                  <a:gd name="T26" fmla="*/ 576 w 807"/>
                  <a:gd name="T27" fmla="*/ 600 h 806"/>
                  <a:gd name="T28" fmla="*/ 623 w 807"/>
                  <a:gd name="T29" fmla="*/ 545 h 806"/>
                  <a:gd name="T30" fmla="*/ 654 w 807"/>
                  <a:gd name="T31" fmla="*/ 479 h 806"/>
                  <a:gd name="T32" fmla="*/ 666 w 807"/>
                  <a:gd name="T33" fmla="*/ 402 h 806"/>
                  <a:gd name="T34" fmla="*/ 654 w 807"/>
                  <a:gd name="T35" fmla="*/ 327 h 806"/>
                  <a:gd name="T36" fmla="*/ 623 w 807"/>
                  <a:gd name="T37" fmla="*/ 260 h 806"/>
                  <a:gd name="T38" fmla="*/ 576 w 807"/>
                  <a:gd name="T39" fmla="*/ 205 h 806"/>
                  <a:gd name="T40" fmla="*/ 513 w 807"/>
                  <a:gd name="T41" fmla="*/ 164 h 806"/>
                  <a:gd name="T42" fmla="*/ 442 w 807"/>
                  <a:gd name="T43" fmla="*/ 143 h 806"/>
                  <a:gd name="T44" fmla="*/ 404 w 807"/>
                  <a:gd name="T45" fmla="*/ 0 h 806"/>
                  <a:gd name="T46" fmla="*/ 502 w 807"/>
                  <a:gd name="T47" fmla="*/ 12 h 806"/>
                  <a:gd name="T48" fmla="*/ 593 w 807"/>
                  <a:gd name="T49" fmla="*/ 47 h 806"/>
                  <a:gd name="T50" fmla="*/ 671 w 807"/>
                  <a:gd name="T51" fmla="*/ 102 h 806"/>
                  <a:gd name="T52" fmla="*/ 735 w 807"/>
                  <a:gd name="T53" fmla="*/ 173 h 806"/>
                  <a:gd name="T54" fmla="*/ 780 w 807"/>
                  <a:gd name="T55" fmla="*/ 258 h 806"/>
                  <a:gd name="T56" fmla="*/ 804 w 807"/>
                  <a:gd name="T57" fmla="*/ 353 h 806"/>
                  <a:gd name="T58" fmla="*/ 804 w 807"/>
                  <a:gd name="T59" fmla="*/ 453 h 806"/>
                  <a:gd name="T60" fmla="*/ 780 w 807"/>
                  <a:gd name="T61" fmla="*/ 548 h 806"/>
                  <a:gd name="T62" fmla="*/ 735 w 807"/>
                  <a:gd name="T63" fmla="*/ 633 h 806"/>
                  <a:gd name="T64" fmla="*/ 671 w 807"/>
                  <a:gd name="T65" fmla="*/ 704 h 806"/>
                  <a:gd name="T66" fmla="*/ 593 w 807"/>
                  <a:gd name="T67" fmla="*/ 758 h 806"/>
                  <a:gd name="T68" fmla="*/ 502 w 807"/>
                  <a:gd name="T69" fmla="*/ 793 h 806"/>
                  <a:gd name="T70" fmla="*/ 404 w 807"/>
                  <a:gd name="T71" fmla="*/ 806 h 806"/>
                  <a:gd name="T72" fmla="*/ 304 w 807"/>
                  <a:gd name="T73" fmla="*/ 793 h 806"/>
                  <a:gd name="T74" fmla="*/ 214 w 807"/>
                  <a:gd name="T75" fmla="*/ 758 h 806"/>
                  <a:gd name="T76" fmla="*/ 136 w 807"/>
                  <a:gd name="T77" fmla="*/ 704 h 806"/>
                  <a:gd name="T78" fmla="*/ 72 w 807"/>
                  <a:gd name="T79" fmla="*/ 633 h 806"/>
                  <a:gd name="T80" fmla="*/ 27 w 807"/>
                  <a:gd name="T81" fmla="*/ 548 h 806"/>
                  <a:gd name="T82" fmla="*/ 3 w 807"/>
                  <a:gd name="T83" fmla="*/ 453 h 806"/>
                  <a:gd name="T84" fmla="*/ 3 w 807"/>
                  <a:gd name="T85" fmla="*/ 353 h 806"/>
                  <a:gd name="T86" fmla="*/ 27 w 807"/>
                  <a:gd name="T87" fmla="*/ 258 h 806"/>
                  <a:gd name="T88" fmla="*/ 72 w 807"/>
                  <a:gd name="T89" fmla="*/ 173 h 806"/>
                  <a:gd name="T90" fmla="*/ 136 w 807"/>
                  <a:gd name="T91" fmla="*/ 102 h 806"/>
                  <a:gd name="T92" fmla="*/ 214 w 807"/>
                  <a:gd name="T93" fmla="*/ 47 h 806"/>
                  <a:gd name="T94" fmla="*/ 304 w 807"/>
                  <a:gd name="T95" fmla="*/ 12 h 806"/>
                  <a:gd name="T96" fmla="*/ 404 w 807"/>
                  <a:gd name="T97" fmla="*/ 0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7" h="806">
                    <a:moveTo>
                      <a:pt x="403" y="140"/>
                    </a:moveTo>
                    <a:lnTo>
                      <a:pt x="364" y="143"/>
                    </a:lnTo>
                    <a:lnTo>
                      <a:pt x="326" y="152"/>
                    </a:lnTo>
                    <a:lnTo>
                      <a:pt x="293" y="164"/>
                    </a:lnTo>
                    <a:lnTo>
                      <a:pt x="260" y="182"/>
                    </a:lnTo>
                    <a:lnTo>
                      <a:pt x="230" y="205"/>
                    </a:lnTo>
                    <a:lnTo>
                      <a:pt x="205" y="231"/>
                    </a:lnTo>
                    <a:lnTo>
                      <a:pt x="182" y="260"/>
                    </a:lnTo>
                    <a:lnTo>
                      <a:pt x="164" y="292"/>
                    </a:lnTo>
                    <a:lnTo>
                      <a:pt x="152" y="327"/>
                    </a:lnTo>
                    <a:lnTo>
                      <a:pt x="143" y="364"/>
                    </a:lnTo>
                    <a:lnTo>
                      <a:pt x="140" y="402"/>
                    </a:lnTo>
                    <a:lnTo>
                      <a:pt x="143" y="442"/>
                    </a:lnTo>
                    <a:lnTo>
                      <a:pt x="152" y="479"/>
                    </a:lnTo>
                    <a:lnTo>
                      <a:pt x="164" y="514"/>
                    </a:lnTo>
                    <a:lnTo>
                      <a:pt x="182" y="545"/>
                    </a:lnTo>
                    <a:lnTo>
                      <a:pt x="205" y="575"/>
                    </a:lnTo>
                    <a:lnTo>
                      <a:pt x="230" y="600"/>
                    </a:lnTo>
                    <a:lnTo>
                      <a:pt x="260" y="623"/>
                    </a:lnTo>
                    <a:lnTo>
                      <a:pt x="293" y="640"/>
                    </a:lnTo>
                    <a:lnTo>
                      <a:pt x="326" y="654"/>
                    </a:lnTo>
                    <a:lnTo>
                      <a:pt x="364" y="663"/>
                    </a:lnTo>
                    <a:lnTo>
                      <a:pt x="403" y="665"/>
                    </a:lnTo>
                    <a:lnTo>
                      <a:pt x="442" y="663"/>
                    </a:lnTo>
                    <a:lnTo>
                      <a:pt x="478" y="654"/>
                    </a:lnTo>
                    <a:lnTo>
                      <a:pt x="513" y="640"/>
                    </a:lnTo>
                    <a:lnTo>
                      <a:pt x="546" y="623"/>
                    </a:lnTo>
                    <a:lnTo>
                      <a:pt x="576" y="600"/>
                    </a:lnTo>
                    <a:lnTo>
                      <a:pt x="601" y="575"/>
                    </a:lnTo>
                    <a:lnTo>
                      <a:pt x="623" y="545"/>
                    </a:lnTo>
                    <a:lnTo>
                      <a:pt x="641" y="514"/>
                    </a:lnTo>
                    <a:lnTo>
                      <a:pt x="654" y="479"/>
                    </a:lnTo>
                    <a:lnTo>
                      <a:pt x="663" y="442"/>
                    </a:lnTo>
                    <a:lnTo>
                      <a:pt x="666" y="402"/>
                    </a:lnTo>
                    <a:lnTo>
                      <a:pt x="663" y="364"/>
                    </a:lnTo>
                    <a:lnTo>
                      <a:pt x="654" y="327"/>
                    </a:lnTo>
                    <a:lnTo>
                      <a:pt x="641" y="292"/>
                    </a:lnTo>
                    <a:lnTo>
                      <a:pt x="623" y="260"/>
                    </a:lnTo>
                    <a:lnTo>
                      <a:pt x="601" y="231"/>
                    </a:lnTo>
                    <a:lnTo>
                      <a:pt x="576" y="205"/>
                    </a:lnTo>
                    <a:lnTo>
                      <a:pt x="546" y="182"/>
                    </a:lnTo>
                    <a:lnTo>
                      <a:pt x="513" y="164"/>
                    </a:lnTo>
                    <a:lnTo>
                      <a:pt x="478" y="152"/>
                    </a:lnTo>
                    <a:lnTo>
                      <a:pt x="442" y="143"/>
                    </a:lnTo>
                    <a:lnTo>
                      <a:pt x="403" y="140"/>
                    </a:lnTo>
                    <a:close/>
                    <a:moveTo>
                      <a:pt x="404" y="0"/>
                    </a:moveTo>
                    <a:lnTo>
                      <a:pt x="454" y="4"/>
                    </a:lnTo>
                    <a:lnTo>
                      <a:pt x="502" y="12"/>
                    </a:lnTo>
                    <a:lnTo>
                      <a:pt x="549" y="27"/>
                    </a:lnTo>
                    <a:lnTo>
                      <a:pt x="593" y="47"/>
                    </a:lnTo>
                    <a:lnTo>
                      <a:pt x="634" y="72"/>
                    </a:lnTo>
                    <a:lnTo>
                      <a:pt x="671" y="102"/>
                    </a:lnTo>
                    <a:lnTo>
                      <a:pt x="705" y="136"/>
                    </a:lnTo>
                    <a:lnTo>
                      <a:pt x="735" y="173"/>
                    </a:lnTo>
                    <a:lnTo>
                      <a:pt x="760" y="214"/>
                    </a:lnTo>
                    <a:lnTo>
                      <a:pt x="780" y="258"/>
                    </a:lnTo>
                    <a:lnTo>
                      <a:pt x="795" y="304"/>
                    </a:lnTo>
                    <a:lnTo>
                      <a:pt x="804" y="353"/>
                    </a:lnTo>
                    <a:lnTo>
                      <a:pt x="807" y="402"/>
                    </a:lnTo>
                    <a:lnTo>
                      <a:pt x="804" y="453"/>
                    </a:lnTo>
                    <a:lnTo>
                      <a:pt x="795" y="502"/>
                    </a:lnTo>
                    <a:lnTo>
                      <a:pt x="780" y="548"/>
                    </a:lnTo>
                    <a:lnTo>
                      <a:pt x="760" y="592"/>
                    </a:lnTo>
                    <a:lnTo>
                      <a:pt x="735" y="633"/>
                    </a:lnTo>
                    <a:lnTo>
                      <a:pt x="705" y="670"/>
                    </a:lnTo>
                    <a:lnTo>
                      <a:pt x="671" y="704"/>
                    </a:lnTo>
                    <a:lnTo>
                      <a:pt x="634" y="734"/>
                    </a:lnTo>
                    <a:lnTo>
                      <a:pt x="593" y="758"/>
                    </a:lnTo>
                    <a:lnTo>
                      <a:pt x="549" y="778"/>
                    </a:lnTo>
                    <a:lnTo>
                      <a:pt x="502" y="793"/>
                    </a:lnTo>
                    <a:lnTo>
                      <a:pt x="454" y="802"/>
                    </a:lnTo>
                    <a:lnTo>
                      <a:pt x="404" y="806"/>
                    </a:lnTo>
                    <a:lnTo>
                      <a:pt x="353" y="802"/>
                    </a:lnTo>
                    <a:lnTo>
                      <a:pt x="304" y="793"/>
                    </a:lnTo>
                    <a:lnTo>
                      <a:pt x="258" y="778"/>
                    </a:lnTo>
                    <a:lnTo>
                      <a:pt x="214" y="758"/>
                    </a:lnTo>
                    <a:lnTo>
                      <a:pt x="173" y="734"/>
                    </a:lnTo>
                    <a:lnTo>
                      <a:pt x="136" y="704"/>
                    </a:lnTo>
                    <a:lnTo>
                      <a:pt x="102" y="670"/>
                    </a:lnTo>
                    <a:lnTo>
                      <a:pt x="72" y="633"/>
                    </a:lnTo>
                    <a:lnTo>
                      <a:pt x="48" y="592"/>
                    </a:lnTo>
                    <a:lnTo>
                      <a:pt x="27" y="548"/>
                    </a:lnTo>
                    <a:lnTo>
                      <a:pt x="13" y="502"/>
                    </a:lnTo>
                    <a:lnTo>
                      <a:pt x="3" y="453"/>
                    </a:lnTo>
                    <a:lnTo>
                      <a:pt x="0" y="402"/>
                    </a:lnTo>
                    <a:lnTo>
                      <a:pt x="3" y="353"/>
                    </a:lnTo>
                    <a:lnTo>
                      <a:pt x="13" y="304"/>
                    </a:lnTo>
                    <a:lnTo>
                      <a:pt x="27" y="258"/>
                    </a:lnTo>
                    <a:lnTo>
                      <a:pt x="48" y="214"/>
                    </a:lnTo>
                    <a:lnTo>
                      <a:pt x="72" y="173"/>
                    </a:lnTo>
                    <a:lnTo>
                      <a:pt x="102" y="136"/>
                    </a:lnTo>
                    <a:lnTo>
                      <a:pt x="136" y="102"/>
                    </a:lnTo>
                    <a:lnTo>
                      <a:pt x="173" y="72"/>
                    </a:lnTo>
                    <a:lnTo>
                      <a:pt x="214" y="47"/>
                    </a:lnTo>
                    <a:lnTo>
                      <a:pt x="258" y="27"/>
                    </a:lnTo>
                    <a:lnTo>
                      <a:pt x="304" y="12"/>
                    </a:lnTo>
                    <a:lnTo>
                      <a:pt x="353" y="4"/>
                    </a:lnTo>
                    <a:lnTo>
                      <a:pt x="404"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13" name="Group 28"/>
            <p:cNvGrpSpPr/>
            <p:nvPr/>
          </p:nvGrpSpPr>
          <p:grpSpPr>
            <a:xfrm>
              <a:off x="11866" y="7824"/>
              <a:ext cx="919" cy="859"/>
              <a:chOff x="3521075" y="5022850"/>
              <a:chExt cx="555625" cy="519113"/>
            </a:xfrm>
            <a:solidFill>
              <a:schemeClr val="bg1"/>
            </a:solidFill>
          </p:grpSpPr>
          <p:sp>
            <p:nvSpPr>
              <p:cNvPr id="17" name="Freeform 454"/>
              <p:cNvSpPr>
                <a:spLocks noEditPoints="1"/>
              </p:cNvSpPr>
              <p:nvPr/>
            </p:nvSpPr>
            <p:spPr bwMode="auto">
              <a:xfrm>
                <a:off x="3521075" y="5022850"/>
                <a:ext cx="498475" cy="481013"/>
              </a:xfrm>
              <a:custGeom>
                <a:avLst/>
                <a:gdLst>
                  <a:gd name="T0" fmla="*/ 151 w 3145"/>
                  <a:gd name="T1" fmla="*/ 1322 h 3028"/>
                  <a:gd name="T2" fmla="*/ 143 w 3145"/>
                  <a:gd name="T3" fmla="*/ 2772 h 3028"/>
                  <a:gd name="T4" fmla="*/ 189 w 3145"/>
                  <a:gd name="T5" fmla="*/ 2805 h 3028"/>
                  <a:gd name="T6" fmla="*/ 660 w 3145"/>
                  <a:gd name="T7" fmla="*/ 2786 h 3028"/>
                  <a:gd name="T8" fmla="*/ 667 w 3145"/>
                  <a:gd name="T9" fmla="*/ 1335 h 3028"/>
                  <a:gd name="T10" fmla="*/ 623 w 3145"/>
                  <a:gd name="T11" fmla="*/ 1302 h 3028"/>
                  <a:gd name="T12" fmla="*/ 1662 w 3145"/>
                  <a:gd name="T13" fmla="*/ 6 h 3028"/>
                  <a:gd name="T14" fmla="*/ 1812 w 3145"/>
                  <a:gd name="T15" fmla="*/ 57 h 3028"/>
                  <a:gd name="T16" fmla="*/ 1937 w 3145"/>
                  <a:gd name="T17" fmla="*/ 174 h 3028"/>
                  <a:gd name="T18" fmla="*/ 2008 w 3145"/>
                  <a:gd name="T19" fmla="*/ 348 h 3028"/>
                  <a:gd name="T20" fmla="*/ 2024 w 3145"/>
                  <a:gd name="T21" fmla="*/ 1013 h 3028"/>
                  <a:gd name="T22" fmla="*/ 2870 w 3145"/>
                  <a:gd name="T23" fmla="*/ 1043 h 3028"/>
                  <a:gd name="T24" fmla="*/ 3036 w 3145"/>
                  <a:gd name="T25" fmla="*/ 1158 h 3028"/>
                  <a:gd name="T26" fmla="*/ 3132 w 3145"/>
                  <a:gd name="T27" fmla="*/ 1338 h 3028"/>
                  <a:gd name="T28" fmla="*/ 3145 w 3145"/>
                  <a:gd name="T29" fmla="*/ 1463 h 3028"/>
                  <a:gd name="T30" fmla="*/ 3116 w 3145"/>
                  <a:gd name="T31" fmla="*/ 1576 h 3028"/>
                  <a:gd name="T32" fmla="*/ 3058 w 3145"/>
                  <a:gd name="T33" fmla="*/ 1599 h 3028"/>
                  <a:gd name="T34" fmla="*/ 3006 w 3145"/>
                  <a:gd name="T35" fmla="*/ 1570 h 3028"/>
                  <a:gd name="T36" fmla="*/ 3004 w 3145"/>
                  <a:gd name="T37" fmla="*/ 1453 h 3028"/>
                  <a:gd name="T38" fmla="*/ 2977 w 3145"/>
                  <a:gd name="T39" fmla="*/ 1322 h 3028"/>
                  <a:gd name="T40" fmla="*/ 2872 w 3145"/>
                  <a:gd name="T41" fmla="*/ 1202 h 3028"/>
                  <a:gd name="T42" fmla="*/ 2714 w 3145"/>
                  <a:gd name="T43" fmla="*/ 1155 h 3028"/>
                  <a:gd name="T44" fmla="*/ 1904 w 3145"/>
                  <a:gd name="T45" fmla="*/ 1134 h 3028"/>
                  <a:gd name="T46" fmla="*/ 1884 w 3145"/>
                  <a:gd name="T47" fmla="*/ 517 h 3028"/>
                  <a:gd name="T48" fmla="*/ 1853 w 3145"/>
                  <a:gd name="T49" fmla="*/ 318 h 3028"/>
                  <a:gd name="T50" fmla="*/ 1764 w 3145"/>
                  <a:gd name="T51" fmla="*/ 193 h 3028"/>
                  <a:gd name="T52" fmla="*/ 1635 w 3145"/>
                  <a:gd name="T53" fmla="*/ 144 h 3028"/>
                  <a:gd name="T54" fmla="*/ 1511 w 3145"/>
                  <a:gd name="T55" fmla="*/ 145 h 3028"/>
                  <a:gd name="T56" fmla="*/ 1477 w 3145"/>
                  <a:gd name="T57" fmla="*/ 754 h 3028"/>
                  <a:gd name="T58" fmla="*/ 1404 w 3145"/>
                  <a:gd name="T59" fmla="*/ 948 h 3028"/>
                  <a:gd name="T60" fmla="*/ 1283 w 3145"/>
                  <a:gd name="T61" fmla="*/ 1104 h 3028"/>
                  <a:gd name="T62" fmla="*/ 1135 w 3145"/>
                  <a:gd name="T63" fmla="*/ 1226 h 3028"/>
                  <a:gd name="T64" fmla="*/ 986 w 3145"/>
                  <a:gd name="T65" fmla="*/ 1315 h 3028"/>
                  <a:gd name="T66" fmla="*/ 858 w 3145"/>
                  <a:gd name="T67" fmla="*/ 1373 h 3028"/>
                  <a:gd name="T68" fmla="*/ 814 w 3145"/>
                  <a:gd name="T69" fmla="*/ 2640 h 3028"/>
                  <a:gd name="T70" fmla="*/ 882 w 3145"/>
                  <a:gd name="T71" fmla="*/ 2788 h 3028"/>
                  <a:gd name="T72" fmla="*/ 1017 w 3145"/>
                  <a:gd name="T73" fmla="*/ 2875 h 3028"/>
                  <a:gd name="T74" fmla="*/ 1982 w 3145"/>
                  <a:gd name="T75" fmla="*/ 2889 h 3028"/>
                  <a:gd name="T76" fmla="*/ 2032 w 3145"/>
                  <a:gd name="T77" fmla="*/ 2939 h 3028"/>
                  <a:gd name="T78" fmla="*/ 2014 w 3145"/>
                  <a:gd name="T79" fmla="*/ 3007 h 3028"/>
                  <a:gd name="T80" fmla="*/ 1101 w 3145"/>
                  <a:gd name="T81" fmla="*/ 3028 h 3028"/>
                  <a:gd name="T82" fmla="*/ 916 w 3145"/>
                  <a:gd name="T83" fmla="*/ 2986 h 3028"/>
                  <a:gd name="T84" fmla="*/ 770 w 3145"/>
                  <a:gd name="T85" fmla="*/ 2874 h 3028"/>
                  <a:gd name="T86" fmla="*/ 680 w 3145"/>
                  <a:gd name="T87" fmla="*/ 2936 h 3028"/>
                  <a:gd name="T88" fmla="*/ 155 w 3145"/>
                  <a:gd name="T89" fmla="*/ 2942 h 3028"/>
                  <a:gd name="T90" fmla="*/ 44 w 3145"/>
                  <a:gd name="T91" fmla="*/ 2879 h 3028"/>
                  <a:gd name="T92" fmla="*/ 0 w 3145"/>
                  <a:gd name="T93" fmla="*/ 2757 h 3028"/>
                  <a:gd name="T94" fmla="*/ 25 w 3145"/>
                  <a:gd name="T95" fmla="*/ 1255 h 3028"/>
                  <a:gd name="T96" fmla="*/ 123 w 3145"/>
                  <a:gd name="T97" fmla="*/ 1174 h 3028"/>
                  <a:gd name="T98" fmla="*/ 656 w 3145"/>
                  <a:gd name="T99" fmla="*/ 1165 h 3028"/>
                  <a:gd name="T100" fmla="*/ 764 w 3145"/>
                  <a:gd name="T101" fmla="*/ 1226 h 3028"/>
                  <a:gd name="T102" fmla="*/ 864 w 3145"/>
                  <a:gd name="T103" fmla="*/ 1217 h 3028"/>
                  <a:gd name="T104" fmla="*/ 998 w 3145"/>
                  <a:gd name="T105" fmla="*/ 1146 h 3028"/>
                  <a:gd name="T106" fmla="*/ 1140 w 3145"/>
                  <a:gd name="T107" fmla="*/ 1043 h 3028"/>
                  <a:gd name="T108" fmla="*/ 1261 w 3145"/>
                  <a:gd name="T109" fmla="*/ 907 h 3028"/>
                  <a:gd name="T110" fmla="*/ 1336 w 3145"/>
                  <a:gd name="T111" fmla="*/ 739 h 3028"/>
                  <a:gd name="T112" fmla="*/ 1348 w 3145"/>
                  <a:gd name="T113" fmla="*/ 74 h 3028"/>
                  <a:gd name="T114" fmla="*/ 1395 w 3145"/>
                  <a:gd name="T115" fmla="*/ 26 h 3028"/>
                  <a:gd name="T116" fmla="*/ 1444 w 3145"/>
                  <a:gd name="T117" fmla="*/ 14 h 3028"/>
                  <a:gd name="T118" fmla="*/ 1555 w 3145"/>
                  <a:gd name="T119" fmla="*/ 0 h 3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45" h="3028">
                    <a:moveTo>
                      <a:pt x="189" y="1302"/>
                    </a:moveTo>
                    <a:lnTo>
                      <a:pt x="174" y="1304"/>
                    </a:lnTo>
                    <a:lnTo>
                      <a:pt x="160" y="1312"/>
                    </a:lnTo>
                    <a:lnTo>
                      <a:pt x="151" y="1322"/>
                    </a:lnTo>
                    <a:lnTo>
                      <a:pt x="143" y="1335"/>
                    </a:lnTo>
                    <a:lnTo>
                      <a:pt x="141" y="1350"/>
                    </a:lnTo>
                    <a:lnTo>
                      <a:pt x="141" y="2757"/>
                    </a:lnTo>
                    <a:lnTo>
                      <a:pt x="143" y="2772"/>
                    </a:lnTo>
                    <a:lnTo>
                      <a:pt x="151" y="2786"/>
                    </a:lnTo>
                    <a:lnTo>
                      <a:pt x="160" y="2795"/>
                    </a:lnTo>
                    <a:lnTo>
                      <a:pt x="174" y="2803"/>
                    </a:lnTo>
                    <a:lnTo>
                      <a:pt x="189" y="2805"/>
                    </a:lnTo>
                    <a:lnTo>
                      <a:pt x="622" y="2805"/>
                    </a:lnTo>
                    <a:lnTo>
                      <a:pt x="636" y="2803"/>
                    </a:lnTo>
                    <a:lnTo>
                      <a:pt x="650" y="2795"/>
                    </a:lnTo>
                    <a:lnTo>
                      <a:pt x="660" y="2786"/>
                    </a:lnTo>
                    <a:lnTo>
                      <a:pt x="667" y="2772"/>
                    </a:lnTo>
                    <a:lnTo>
                      <a:pt x="669" y="2757"/>
                    </a:lnTo>
                    <a:lnTo>
                      <a:pt x="669" y="1350"/>
                    </a:lnTo>
                    <a:lnTo>
                      <a:pt x="667" y="1335"/>
                    </a:lnTo>
                    <a:lnTo>
                      <a:pt x="660" y="1322"/>
                    </a:lnTo>
                    <a:lnTo>
                      <a:pt x="650" y="1312"/>
                    </a:lnTo>
                    <a:lnTo>
                      <a:pt x="638" y="1304"/>
                    </a:lnTo>
                    <a:lnTo>
                      <a:pt x="623" y="1302"/>
                    </a:lnTo>
                    <a:lnTo>
                      <a:pt x="189" y="1302"/>
                    </a:lnTo>
                    <a:close/>
                    <a:moveTo>
                      <a:pt x="1589" y="0"/>
                    </a:moveTo>
                    <a:lnTo>
                      <a:pt x="1625" y="2"/>
                    </a:lnTo>
                    <a:lnTo>
                      <a:pt x="1662" y="6"/>
                    </a:lnTo>
                    <a:lnTo>
                      <a:pt x="1700" y="14"/>
                    </a:lnTo>
                    <a:lnTo>
                      <a:pt x="1738" y="24"/>
                    </a:lnTo>
                    <a:lnTo>
                      <a:pt x="1775" y="38"/>
                    </a:lnTo>
                    <a:lnTo>
                      <a:pt x="1812" y="57"/>
                    </a:lnTo>
                    <a:lnTo>
                      <a:pt x="1847" y="81"/>
                    </a:lnTo>
                    <a:lnTo>
                      <a:pt x="1881" y="108"/>
                    </a:lnTo>
                    <a:lnTo>
                      <a:pt x="1911" y="139"/>
                    </a:lnTo>
                    <a:lnTo>
                      <a:pt x="1937" y="174"/>
                    </a:lnTo>
                    <a:lnTo>
                      <a:pt x="1961" y="212"/>
                    </a:lnTo>
                    <a:lnTo>
                      <a:pt x="1980" y="254"/>
                    </a:lnTo>
                    <a:lnTo>
                      <a:pt x="1996" y="300"/>
                    </a:lnTo>
                    <a:lnTo>
                      <a:pt x="2008" y="348"/>
                    </a:lnTo>
                    <a:lnTo>
                      <a:pt x="2018" y="401"/>
                    </a:lnTo>
                    <a:lnTo>
                      <a:pt x="2023" y="457"/>
                    </a:lnTo>
                    <a:lnTo>
                      <a:pt x="2024" y="517"/>
                    </a:lnTo>
                    <a:lnTo>
                      <a:pt x="2024" y="1013"/>
                    </a:lnTo>
                    <a:lnTo>
                      <a:pt x="2714" y="1013"/>
                    </a:lnTo>
                    <a:lnTo>
                      <a:pt x="2768" y="1018"/>
                    </a:lnTo>
                    <a:lnTo>
                      <a:pt x="2820" y="1027"/>
                    </a:lnTo>
                    <a:lnTo>
                      <a:pt x="2870" y="1043"/>
                    </a:lnTo>
                    <a:lnTo>
                      <a:pt x="2916" y="1064"/>
                    </a:lnTo>
                    <a:lnTo>
                      <a:pt x="2960" y="1091"/>
                    </a:lnTo>
                    <a:lnTo>
                      <a:pt x="3000" y="1122"/>
                    </a:lnTo>
                    <a:lnTo>
                      <a:pt x="3036" y="1158"/>
                    </a:lnTo>
                    <a:lnTo>
                      <a:pt x="3067" y="1199"/>
                    </a:lnTo>
                    <a:lnTo>
                      <a:pt x="3095" y="1242"/>
                    </a:lnTo>
                    <a:lnTo>
                      <a:pt x="3116" y="1289"/>
                    </a:lnTo>
                    <a:lnTo>
                      <a:pt x="3132" y="1338"/>
                    </a:lnTo>
                    <a:lnTo>
                      <a:pt x="3141" y="1390"/>
                    </a:lnTo>
                    <a:lnTo>
                      <a:pt x="3145" y="1444"/>
                    </a:lnTo>
                    <a:lnTo>
                      <a:pt x="3145" y="1458"/>
                    </a:lnTo>
                    <a:lnTo>
                      <a:pt x="3145" y="1463"/>
                    </a:lnTo>
                    <a:lnTo>
                      <a:pt x="3145" y="1470"/>
                    </a:lnTo>
                    <a:lnTo>
                      <a:pt x="3133" y="1541"/>
                    </a:lnTo>
                    <a:lnTo>
                      <a:pt x="3126" y="1560"/>
                    </a:lnTo>
                    <a:lnTo>
                      <a:pt x="3116" y="1576"/>
                    </a:lnTo>
                    <a:lnTo>
                      <a:pt x="3101" y="1588"/>
                    </a:lnTo>
                    <a:lnTo>
                      <a:pt x="3083" y="1596"/>
                    </a:lnTo>
                    <a:lnTo>
                      <a:pt x="3063" y="1599"/>
                    </a:lnTo>
                    <a:lnTo>
                      <a:pt x="3058" y="1599"/>
                    </a:lnTo>
                    <a:lnTo>
                      <a:pt x="3052" y="1598"/>
                    </a:lnTo>
                    <a:lnTo>
                      <a:pt x="3033" y="1594"/>
                    </a:lnTo>
                    <a:lnTo>
                      <a:pt x="3018" y="1584"/>
                    </a:lnTo>
                    <a:lnTo>
                      <a:pt x="3006" y="1570"/>
                    </a:lnTo>
                    <a:lnTo>
                      <a:pt x="2997" y="1554"/>
                    </a:lnTo>
                    <a:lnTo>
                      <a:pt x="2993" y="1537"/>
                    </a:lnTo>
                    <a:lnTo>
                      <a:pt x="2994" y="1518"/>
                    </a:lnTo>
                    <a:lnTo>
                      <a:pt x="3004" y="1453"/>
                    </a:lnTo>
                    <a:lnTo>
                      <a:pt x="3004" y="1445"/>
                    </a:lnTo>
                    <a:lnTo>
                      <a:pt x="3001" y="1402"/>
                    </a:lnTo>
                    <a:lnTo>
                      <a:pt x="2992" y="1362"/>
                    </a:lnTo>
                    <a:lnTo>
                      <a:pt x="2977" y="1322"/>
                    </a:lnTo>
                    <a:lnTo>
                      <a:pt x="2957" y="1286"/>
                    </a:lnTo>
                    <a:lnTo>
                      <a:pt x="2932" y="1255"/>
                    </a:lnTo>
                    <a:lnTo>
                      <a:pt x="2904" y="1226"/>
                    </a:lnTo>
                    <a:lnTo>
                      <a:pt x="2872" y="1202"/>
                    </a:lnTo>
                    <a:lnTo>
                      <a:pt x="2836" y="1182"/>
                    </a:lnTo>
                    <a:lnTo>
                      <a:pt x="2798" y="1167"/>
                    </a:lnTo>
                    <a:lnTo>
                      <a:pt x="2756" y="1158"/>
                    </a:lnTo>
                    <a:lnTo>
                      <a:pt x="2714" y="1155"/>
                    </a:lnTo>
                    <a:lnTo>
                      <a:pt x="1954" y="1155"/>
                    </a:lnTo>
                    <a:lnTo>
                      <a:pt x="1935" y="1152"/>
                    </a:lnTo>
                    <a:lnTo>
                      <a:pt x="1918" y="1146"/>
                    </a:lnTo>
                    <a:lnTo>
                      <a:pt x="1904" y="1134"/>
                    </a:lnTo>
                    <a:lnTo>
                      <a:pt x="1894" y="1120"/>
                    </a:lnTo>
                    <a:lnTo>
                      <a:pt x="1886" y="1103"/>
                    </a:lnTo>
                    <a:lnTo>
                      <a:pt x="1884" y="1084"/>
                    </a:lnTo>
                    <a:lnTo>
                      <a:pt x="1884" y="517"/>
                    </a:lnTo>
                    <a:lnTo>
                      <a:pt x="1882" y="460"/>
                    </a:lnTo>
                    <a:lnTo>
                      <a:pt x="1877" y="408"/>
                    </a:lnTo>
                    <a:lnTo>
                      <a:pt x="1867" y="360"/>
                    </a:lnTo>
                    <a:lnTo>
                      <a:pt x="1853" y="318"/>
                    </a:lnTo>
                    <a:lnTo>
                      <a:pt x="1836" y="280"/>
                    </a:lnTo>
                    <a:lnTo>
                      <a:pt x="1816" y="246"/>
                    </a:lnTo>
                    <a:lnTo>
                      <a:pt x="1792" y="217"/>
                    </a:lnTo>
                    <a:lnTo>
                      <a:pt x="1764" y="193"/>
                    </a:lnTo>
                    <a:lnTo>
                      <a:pt x="1733" y="174"/>
                    </a:lnTo>
                    <a:lnTo>
                      <a:pt x="1702" y="160"/>
                    </a:lnTo>
                    <a:lnTo>
                      <a:pt x="1668" y="150"/>
                    </a:lnTo>
                    <a:lnTo>
                      <a:pt x="1635" y="144"/>
                    </a:lnTo>
                    <a:lnTo>
                      <a:pt x="1601" y="141"/>
                    </a:lnTo>
                    <a:lnTo>
                      <a:pt x="1569" y="141"/>
                    </a:lnTo>
                    <a:lnTo>
                      <a:pt x="1538" y="142"/>
                    </a:lnTo>
                    <a:lnTo>
                      <a:pt x="1511" y="145"/>
                    </a:lnTo>
                    <a:lnTo>
                      <a:pt x="1486" y="148"/>
                    </a:lnTo>
                    <a:lnTo>
                      <a:pt x="1486" y="642"/>
                    </a:lnTo>
                    <a:lnTo>
                      <a:pt x="1484" y="699"/>
                    </a:lnTo>
                    <a:lnTo>
                      <a:pt x="1477" y="754"/>
                    </a:lnTo>
                    <a:lnTo>
                      <a:pt x="1464" y="806"/>
                    </a:lnTo>
                    <a:lnTo>
                      <a:pt x="1448" y="856"/>
                    </a:lnTo>
                    <a:lnTo>
                      <a:pt x="1428" y="903"/>
                    </a:lnTo>
                    <a:lnTo>
                      <a:pt x="1404" y="948"/>
                    </a:lnTo>
                    <a:lnTo>
                      <a:pt x="1377" y="991"/>
                    </a:lnTo>
                    <a:lnTo>
                      <a:pt x="1348" y="1031"/>
                    </a:lnTo>
                    <a:lnTo>
                      <a:pt x="1317" y="1069"/>
                    </a:lnTo>
                    <a:lnTo>
                      <a:pt x="1283" y="1104"/>
                    </a:lnTo>
                    <a:lnTo>
                      <a:pt x="1247" y="1138"/>
                    </a:lnTo>
                    <a:lnTo>
                      <a:pt x="1210" y="1170"/>
                    </a:lnTo>
                    <a:lnTo>
                      <a:pt x="1173" y="1200"/>
                    </a:lnTo>
                    <a:lnTo>
                      <a:pt x="1135" y="1226"/>
                    </a:lnTo>
                    <a:lnTo>
                      <a:pt x="1097" y="1252"/>
                    </a:lnTo>
                    <a:lnTo>
                      <a:pt x="1059" y="1275"/>
                    </a:lnTo>
                    <a:lnTo>
                      <a:pt x="1022" y="1296"/>
                    </a:lnTo>
                    <a:lnTo>
                      <a:pt x="986" y="1315"/>
                    </a:lnTo>
                    <a:lnTo>
                      <a:pt x="951" y="1333"/>
                    </a:lnTo>
                    <a:lnTo>
                      <a:pt x="918" y="1348"/>
                    </a:lnTo>
                    <a:lnTo>
                      <a:pt x="887" y="1362"/>
                    </a:lnTo>
                    <a:lnTo>
                      <a:pt x="858" y="1373"/>
                    </a:lnTo>
                    <a:lnTo>
                      <a:pt x="833" y="1384"/>
                    </a:lnTo>
                    <a:lnTo>
                      <a:pt x="810" y="1391"/>
                    </a:lnTo>
                    <a:lnTo>
                      <a:pt x="810" y="2597"/>
                    </a:lnTo>
                    <a:lnTo>
                      <a:pt x="814" y="2640"/>
                    </a:lnTo>
                    <a:lnTo>
                      <a:pt x="823" y="2681"/>
                    </a:lnTo>
                    <a:lnTo>
                      <a:pt x="837" y="2719"/>
                    </a:lnTo>
                    <a:lnTo>
                      <a:pt x="857" y="2755"/>
                    </a:lnTo>
                    <a:lnTo>
                      <a:pt x="882" y="2788"/>
                    </a:lnTo>
                    <a:lnTo>
                      <a:pt x="910" y="2816"/>
                    </a:lnTo>
                    <a:lnTo>
                      <a:pt x="943" y="2841"/>
                    </a:lnTo>
                    <a:lnTo>
                      <a:pt x="979" y="2861"/>
                    </a:lnTo>
                    <a:lnTo>
                      <a:pt x="1017" y="2875"/>
                    </a:lnTo>
                    <a:lnTo>
                      <a:pt x="1059" y="2884"/>
                    </a:lnTo>
                    <a:lnTo>
                      <a:pt x="1101" y="2887"/>
                    </a:lnTo>
                    <a:lnTo>
                      <a:pt x="1964" y="2887"/>
                    </a:lnTo>
                    <a:lnTo>
                      <a:pt x="1982" y="2889"/>
                    </a:lnTo>
                    <a:lnTo>
                      <a:pt x="1999" y="2897"/>
                    </a:lnTo>
                    <a:lnTo>
                      <a:pt x="2014" y="2907"/>
                    </a:lnTo>
                    <a:lnTo>
                      <a:pt x="2024" y="2922"/>
                    </a:lnTo>
                    <a:lnTo>
                      <a:pt x="2032" y="2939"/>
                    </a:lnTo>
                    <a:lnTo>
                      <a:pt x="2034" y="2957"/>
                    </a:lnTo>
                    <a:lnTo>
                      <a:pt x="2032" y="2976"/>
                    </a:lnTo>
                    <a:lnTo>
                      <a:pt x="2024" y="2993"/>
                    </a:lnTo>
                    <a:lnTo>
                      <a:pt x="2014" y="3007"/>
                    </a:lnTo>
                    <a:lnTo>
                      <a:pt x="1999" y="3019"/>
                    </a:lnTo>
                    <a:lnTo>
                      <a:pt x="1982" y="3025"/>
                    </a:lnTo>
                    <a:lnTo>
                      <a:pt x="1964" y="3028"/>
                    </a:lnTo>
                    <a:lnTo>
                      <a:pt x="1101" y="3028"/>
                    </a:lnTo>
                    <a:lnTo>
                      <a:pt x="1052" y="3025"/>
                    </a:lnTo>
                    <a:lnTo>
                      <a:pt x="1005" y="3016"/>
                    </a:lnTo>
                    <a:lnTo>
                      <a:pt x="959" y="3004"/>
                    </a:lnTo>
                    <a:lnTo>
                      <a:pt x="916" y="2986"/>
                    </a:lnTo>
                    <a:lnTo>
                      <a:pt x="875" y="2964"/>
                    </a:lnTo>
                    <a:lnTo>
                      <a:pt x="837" y="2937"/>
                    </a:lnTo>
                    <a:lnTo>
                      <a:pt x="802" y="2906"/>
                    </a:lnTo>
                    <a:lnTo>
                      <a:pt x="770" y="2874"/>
                    </a:lnTo>
                    <a:lnTo>
                      <a:pt x="752" y="2894"/>
                    </a:lnTo>
                    <a:lnTo>
                      <a:pt x="731" y="2912"/>
                    </a:lnTo>
                    <a:lnTo>
                      <a:pt x="707" y="2925"/>
                    </a:lnTo>
                    <a:lnTo>
                      <a:pt x="680" y="2936"/>
                    </a:lnTo>
                    <a:lnTo>
                      <a:pt x="652" y="2943"/>
                    </a:lnTo>
                    <a:lnTo>
                      <a:pt x="623" y="2946"/>
                    </a:lnTo>
                    <a:lnTo>
                      <a:pt x="189" y="2946"/>
                    </a:lnTo>
                    <a:lnTo>
                      <a:pt x="155" y="2942"/>
                    </a:lnTo>
                    <a:lnTo>
                      <a:pt x="123" y="2934"/>
                    </a:lnTo>
                    <a:lnTo>
                      <a:pt x="93" y="2920"/>
                    </a:lnTo>
                    <a:lnTo>
                      <a:pt x="67" y="2901"/>
                    </a:lnTo>
                    <a:lnTo>
                      <a:pt x="44" y="2879"/>
                    </a:lnTo>
                    <a:lnTo>
                      <a:pt x="25" y="2852"/>
                    </a:lnTo>
                    <a:lnTo>
                      <a:pt x="12" y="2823"/>
                    </a:lnTo>
                    <a:lnTo>
                      <a:pt x="3" y="2791"/>
                    </a:lnTo>
                    <a:lnTo>
                      <a:pt x="0" y="2757"/>
                    </a:lnTo>
                    <a:lnTo>
                      <a:pt x="0" y="1350"/>
                    </a:lnTo>
                    <a:lnTo>
                      <a:pt x="3" y="1316"/>
                    </a:lnTo>
                    <a:lnTo>
                      <a:pt x="12" y="1284"/>
                    </a:lnTo>
                    <a:lnTo>
                      <a:pt x="25" y="1255"/>
                    </a:lnTo>
                    <a:lnTo>
                      <a:pt x="44" y="1229"/>
                    </a:lnTo>
                    <a:lnTo>
                      <a:pt x="67" y="1206"/>
                    </a:lnTo>
                    <a:lnTo>
                      <a:pt x="93" y="1188"/>
                    </a:lnTo>
                    <a:lnTo>
                      <a:pt x="123" y="1174"/>
                    </a:lnTo>
                    <a:lnTo>
                      <a:pt x="155" y="1165"/>
                    </a:lnTo>
                    <a:lnTo>
                      <a:pt x="189" y="1162"/>
                    </a:lnTo>
                    <a:lnTo>
                      <a:pt x="623" y="1162"/>
                    </a:lnTo>
                    <a:lnTo>
                      <a:pt x="656" y="1165"/>
                    </a:lnTo>
                    <a:lnTo>
                      <a:pt x="686" y="1173"/>
                    </a:lnTo>
                    <a:lnTo>
                      <a:pt x="715" y="1187"/>
                    </a:lnTo>
                    <a:lnTo>
                      <a:pt x="742" y="1204"/>
                    </a:lnTo>
                    <a:lnTo>
                      <a:pt x="764" y="1226"/>
                    </a:lnTo>
                    <a:lnTo>
                      <a:pt x="783" y="1252"/>
                    </a:lnTo>
                    <a:lnTo>
                      <a:pt x="806" y="1242"/>
                    </a:lnTo>
                    <a:lnTo>
                      <a:pt x="834" y="1230"/>
                    </a:lnTo>
                    <a:lnTo>
                      <a:pt x="864" y="1217"/>
                    </a:lnTo>
                    <a:lnTo>
                      <a:pt x="895" y="1202"/>
                    </a:lnTo>
                    <a:lnTo>
                      <a:pt x="928" y="1185"/>
                    </a:lnTo>
                    <a:lnTo>
                      <a:pt x="963" y="1166"/>
                    </a:lnTo>
                    <a:lnTo>
                      <a:pt x="998" y="1146"/>
                    </a:lnTo>
                    <a:lnTo>
                      <a:pt x="1034" y="1122"/>
                    </a:lnTo>
                    <a:lnTo>
                      <a:pt x="1070" y="1098"/>
                    </a:lnTo>
                    <a:lnTo>
                      <a:pt x="1105" y="1072"/>
                    </a:lnTo>
                    <a:lnTo>
                      <a:pt x="1140" y="1043"/>
                    </a:lnTo>
                    <a:lnTo>
                      <a:pt x="1173" y="1012"/>
                    </a:lnTo>
                    <a:lnTo>
                      <a:pt x="1205" y="979"/>
                    </a:lnTo>
                    <a:lnTo>
                      <a:pt x="1235" y="945"/>
                    </a:lnTo>
                    <a:lnTo>
                      <a:pt x="1261" y="907"/>
                    </a:lnTo>
                    <a:lnTo>
                      <a:pt x="1286" y="869"/>
                    </a:lnTo>
                    <a:lnTo>
                      <a:pt x="1306" y="828"/>
                    </a:lnTo>
                    <a:lnTo>
                      <a:pt x="1323" y="785"/>
                    </a:lnTo>
                    <a:lnTo>
                      <a:pt x="1336" y="739"/>
                    </a:lnTo>
                    <a:lnTo>
                      <a:pt x="1343" y="691"/>
                    </a:lnTo>
                    <a:lnTo>
                      <a:pt x="1345" y="642"/>
                    </a:lnTo>
                    <a:lnTo>
                      <a:pt x="1345" y="92"/>
                    </a:lnTo>
                    <a:lnTo>
                      <a:pt x="1348" y="74"/>
                    </a:lnTo>
                    <a:lnTo>
                      <a:pt x="1355" y="58"/>
                    </a:lnTo>
                    <a:lnTo>
                      <a:pt x="1365" y="45"/>
                    </a:lnTo>
                    <a:lnTo>
                      <a:pt x="1378" y="33"/>
                    </a:lnTo>
                    <a:lnTo>
                      <a:pt x="1395" y="26"/>
                    </a:lnTo>
                    <a:lnTo>
                      <a:pt x="1399" y="24"/>
                    </a:lnTo>
                    <a:lnTo>
                      <a:pt x="1410" y="21"/>
                    </a:lnTo>
                    <a:lnTo>
                      <a:pt x="1425" y="17"/>
                    </a:lnTo>
                    <a:lnTo>
                      <a:pt x="1444" y="14"/>
                    </a:lnTo>
                    <a:lnTo>
                      <a:pt x="1467" y="10"/>
                    </a:lnTo>
                    <a:lnTo>
                      <a:pt x="1494" y="5"/>
                    </a:lnTo>
                    <a:lnTo>
                      <a:pt x="1523" y="2"/>
                    </a:lnTo>
                    <a:lnTo>
                      <a:pt x="1555" y="0"/>
                    </a:lnTo>
                    <a:lnTo>
                      <a:pt x="1589"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8" name="Freeform 455"/>
              <p:cNvSpPr>
                <a:spLocks noEditPoints="1"/>
              </p:cNvSpPr>
              <p:nvPr/>
            </p:nvSpPr>
            <p:spPr bwMode="auto">
              <a:xfrm>
                <a:off x="3873500" y="5302250"/>
                <a:ext cx="203200" cy="239713"/>
              </a:xfrm>
              <a:custGeom>
                <a:avLst/>
                <a:gdLst>
                  <a:gd name="T0" fmla="*/ 141 w 1277"/>
                  <a:gd name="T1" fmla="*/ 1373 h 1513"/>
                  <a:gd name="T2" fmla="*/ 1137 w 1277"/>
                  <a:gd name="T3" fmla="*/ 781 h 1513"/>
                  <a:gd name="T4" fmla="*/ 638 w 1277"/>
                  <a:gd name="T5" fmla="*/ 140 h 1513"/>
                  <a:gd name="T6" fmla="*/ 554 w 1277"/>
                  <a:gd name="T7" fmla="*/ 153 h 1513"/>
                  <a:gd name="T8" fmla="*/ 481 w 1277"/>
                  <a:gd name="T9" fmla="*/ 187 h 1513"/>
                  <a:gd name="T10" fmla="*/ 420 w 1277"/>
                  <a:gd name="T11" fmla="*/ 240 h 1513"/>
                  <a:gd name="T12" fmla="*/ 376 w 1277"/>
                  <a:gd name="T13" fmla="*/ 308 h 1513"/>
                  <a:gd name="T14" fmla="*/ 352 w 1277"/>
                  <a:gd name="T15" fmla="*/ 387 h 1513"/>
                  <a:gd name="T16" fmla="*/ 349 w 1277"/>
                  <a:gd name="T17" fmla="*/ 641 h 1513"/>
                  <a:gd name="T18" fmla="*/ 928 w 1277"/>
                  <a:gd name="T19" fmla="*/ 429 h 1513"/>
                  <a:gd name="T20" fmla="*/ 915 w 1277"/>
                  <a:gd name="T21" fmla="*/ 346 h 1513"/>
                  <a:gd name="T22" fmla="*/ 881 w 1277"/>
                  <a:gd name="T23" fmla="*/ 273 h 1513"/>
                  <a:gd name="T24" fmla="*/ 828 w 1277"/>
                  <a:gd name="T25" fmla="*/ 211 h 1513"/>
                  <a:gd name="T26" fmla="*/ 760 w 1277"/>
                  <a:gd name="T27" fmla="*/ 168 h 1513"/>
                  <a:gd name="T28" fmla="*/ 681 w 1277"/>
                  <a:gd name="T29" fmla="*/ 144 h 1513"/>
                  <a:gd name="T30" fmla="*/ 638 w 1277"/>
                  <a:gd name="T31" fmla="*/ 0 h 1513"/>
                  <a:gd name="T32" fmla="*/ 744 w 1277"/>
                  <a:gd name="T33" fmla="*/ 12 h 1513"/>
                  <a:gd name="T34" fmla="*/ 841 w 1277"/>
                  <a:gd name="T35" fmla="*/ 50 h 1513"/>
                  <a:gd name="T36" fmla="*/ 924 w 1277"/>
                  <a:gd name="T37" fmla="*/ 109 h 1513"/>
                  <a:gd name="T38" fmla="*/ 992 w 1277"/>
                  <a:gd name="T39" fmla="*/ 184 h 1513"/>
                  <a:gd name="T40" fmla="*/ 1040 w 1277"/>
                  <a:gd name="T41" fmla="*/ 274 h 1513"/>
                  <a:gd name="T42" fmla="*/ 1066 w 1277"/>
                  <a:gd name="T43" fmla="*/ 375 h 1513"/>
                  <a:gd name="T44" fmla="*/ 1069 w 1277"/>
                  <a:gd name="T45" fmla="*/ 641 h 1513"/>
                  <a:gd name="T46" fmla="*/ 1226 w 1277"/>
                  <a:gd name="T47" fmla="*/ 643 h 1513"/>
                  <a:gd name="T48" fmla="*/ 1257 w 1277"/>
                  <a:gd name="T49" fmla="*/ 661 h 1513"/>
                  <a:gd name="T50" fmla="*/ 1275 w 1277"/>
                  <a:gd name="T51" fmla="*/ 692 h 1513"/>
                  <a:gd name="T52" fmla="*/ 1277 w 1277"/>
                  <a:gd name="T53" fmla="*/ 1443 h 1513"/>
                  <a:gd name="T54" fmla="*/ 1267 w 1277"/>
                  <a:gd name="T55" fmla="*/ 1478 h 1513"/>
                  <a:gd name="T56" fmla="*/ 1243 w 1277"/>
                  <a:gd name="T57" fmla="*/ 1503 h 1513"/>
                  <a:gd name="T58" fmla="*/ 1207 w 1277"/>
                  <a:gd name="T59" fmla="*/ 1513 h 1513"/>
                  <a:gd name="T60" fmla="*/ 52 w 1277"/>
                  <a:gd name="T61" fmla="*/ 1510 h 1513"/>
                  <a:gd name="T62" fmla="*/ 21 w 1277"/>
                  <a:gd name="T63" fmla="*/ 1492 h 1513"/>
                  <a:gd name="T64" fmla="*/ 3 w 1277"/>
                  <a:gd name="T65" fmla="*/ 1461 h 1513"/>
                  <a:gd name="T66" fmla="*/ 0 w 1277"/>
                  <a:gd name="T67" fmla="*/ 710 h 1513"/>
                  <a:gd name="T68" fmla="*/ 9 w 1277"/>
                  <a:gd name="T69" fmla="*/ 675 h 1513"/>
                  <a:gd name="T70" fmla="*/ 35 w 1277"/>
                  <a:gd name="T71" fmla="*/ 650 h 1513"/>
                  <a:gd name="T72" fmla="*/ 71 w 1277"/>
                  <a:gd name="T73" fmla="*/ 640 h 1513"/>
                  <a:gd name="T74" fmla="*/ 209 w 1277"/>
                  <a:gd name="T75" fmla="*/ 428 h 1513"/>
                  <a:gd name="T76" fmla="*/ 221 w 1277"/>
                  <a:gd name="T77" fmla="*/ 324 h 1513"/>
                  <a:gd name="T78" fmla="*/ 258 w 1277"/>
                  <a:gd name="T79" fmla="*/ 227 h 1513"/>
                  <a:gd name="T80" fmla="*/ 317 w 1277"/>
                  <a:gd name="T81" fmla="*/ 144 h 1513"/>
                  <a:gd name="T82" fmla="*/ 392 w 1277"/>
                  <a:gd name="T83" fmla="*/ 77 h 1513"/>
                  <a:gd name="T84" fmla="*/ 482 w 1277"/>
                  <a:gd name="T85" fmla="*/ 28 h 1513"/>
                  <a:gd name="T86" fmla="*/ 584 w 1277"/>
                  <a:gd name="T87" fmla="*/ 3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7" h="1513">
                    <a:moveTo>
                      <a:pt x="141" y="781"/>
                    </a:moveTo>
                    <a:lnTo>
                      <a:pt x="141" y="1373"/>
                    </a:lnTo>
                    <a:lnTo>
                      <a:pt x="1137" y="1373"/>
                    </a:lnTo>
                    <a:lnTo>
                      <a:pt x="1137" y="781"/>
                    </a:lnTo>
                    <a:lnTo>
                      <a:pt x="141" y="781"/>
                    </a:lnTo>
                    <a:close/>
                    <a:moveTo>
                      <a:pt x="638" y="140"/>
                    </a:moveTo>
                    <a:lnTo>
                      <a:pt x="596" y="144"/>
                    </a:lnTo>
                    <a:lnTo>
                      <a:pt x="554" y="153"/>
                    </a:lnTo>
                    <a:lnTo>
                      <a:pt x="516" y="168"/>
                    </a:lnTo>
                    <a:lnTo>
                      <a:pt x="481" y="187"/>
                    </a:lnTo>
                    <a:lnTo>
                      <a:pt x="448" y="211"/>
                    </a:lnTo>
                    <a:lnTo>
                      <a:pt x="420" y="240"/>
                    </a:lnTo>
                    <a:lnTo>
                      <a:pt x="395" y="272"/>
                    </a:lnTo>
                    <a:lnTo>
                      <a:pt x="376" y="308"/>
                    </a:lnTo>
                    <a:lnTo>
                      <a:pt x="361" y="346"/>
                    </a:lnTo>
                    <a:lnTo>
                      <a:pt x="352" y="387"/>
                    </a:lnTo>
                    <a:lnTo>
                      <a:pt x="349" y="429"/>
                    </a:lnTo>
                    <a:lnTo>
                      <a:pt x="349" y="641"/>
                    </a:lnTo>
                    <a:lnTo>
                      <a:pt x="928" y="641"/>
                    </a:lnTo>
                    <a:lnTo>
                      <a:pt x="928" y="429"/>
                    </a:lnTo>
                    <a:lnTo>
                      <a:pt x="925" y="387"/>
                    </a:lnTo>
                    <a:lnTo>
                      <a:pt x="915" y="346"/>
                    </a:lnTo>
                    <a:lnTo>
                      <a:pt x="900" y="308"/>
                    </a:lnTo>
                    <a:lnTo>
                      <a:pt x="881" y="273"/>
                    </a:lnTo>
                    <a:lnTo>
                      <a:pt x="857" y="240"/>
                    </a:lnTo>
                    <a:lnTo>
                      <a:pt x="828" y="211"/>
                    </a:lnTo>
                    <a:lnTo>
                      <a:pt x="795" y="187"/>
                    </a:lnTo>
                    <a:lnTo>
                      <a:pt x="760" y="168"/>
                    </a:lnTo>
                    <a:lnTo>
                      <a:pt x="722" y="153"/>
                    </a:lnTo>
                    <a:lnTo>
                      <a:pt x="681" y="144"/>
                    </a:lnTo>
                    <a:lnTo>
                      <a:pt x="638" y="140"/>
                    </a:lnTo>
                    <a:close/>
                    <a:moveTo>
                      <a:pt x="638" y="0"/>
                    </a:moveTo>
                    <a:lnTo>
                      <a:pt x="692" y="3"/>
                    </a:lnTo>
                    <a:lnTo>
                      <a:pt x="744" y="12"/>
                    </a:lnTo>
                    <a:lnTo>
                      <a:pt x="794" y="28"/>
                    </a:lnTo>
                    <a:lnTo>
                      <a:pt x="841" y="50"/>
                    </a:lnTo>
                    <a:lnTo>
                      <a:pt x="884" y="77"/>
                    </a:lnTo>
                    <a:lnTo>
                      <a:pt x="924" y="109"/>
                    </a:lnTo>
                    <a:lnTo>
                      <a:pt x="960" y="144"/>
                    </a:lnTo>
                    <a:lnTo>
                      <a:pt x="992" y="184"/>
                    </a:lnTo>
                    <a:lnTo>
                      <a:pt x="1018" y="227"/>
                    </a:lnTo>
                    <a:lnTo>
                      <a:pt x="1040" y="274"/>
                    </a:lnTo>
                    <a:lnTo>
                      <a:pt x="1056" y="324"/>
                    </a:lnTo>
                    <a:lnTo>
                      <a:pt x="1066" y="375"/>
                    </a:lnTo>
                    <a:lnTo>
                      <a:pt x="1069" y="429"/>
                    </a:lnTo>
                    <a:lnTo>
                      <a:pt x="1069" y="641"/>
                    </a:lnTo>
                    <a:lnTo>
                      <a:pt x="1207" y="641"/>
                    </a:lnTo>
                    <a:lnTo>
                      <a:pt x="1226" y="643"/>
                    </a:lnTo>
                    <a:lnTo>
                      <a:pt x="1243" y="651"/>
                    </a:lnTo>
                    <a:lnTo>
                      <a:pt x="1257" y="661"/>
                    </a:lnTo>
                    <a:lnTo>
                      <a:pt x="1267" y="675"/>
                    </a:lnTo>
                    <a:lnTo>
                      <a:pt x="1275" y="692"/>
                    </a:lnTo>
                    <a:lnTo>
                      <a:pt x="1277" y="711"/>
                    </a:lnTo>
                    <a:lnTo>
                      <a:pt x="1277" y="1443"/>
                    </a:lnTo>
                    <a:lnTo>
                      <a:pt x="1275" y="1461"/>
                    </a:lnTo>
                    <a:lnTo>
                      <a:pt x="1267" y="1478"/>
                    </a:lnTo>
                    <a:lnTo>
                      <a:pt x="1257" y="1492"/>
                    </a:lnTo>
                    <a:lnTo>
                      <a:pt x="1243" y="1503"/>
                    </a:lnTo>
                    <a:lnTo>
                      <a:pt x="1226" y="1510"/>
                    </a:lnTo>
                    <a:lnTo>
                      <a:pt x="1207" y="1513"/>
                    </a:lnTo>
                    <a:lnTo>
                      <a:pt x="71" y="1513"/>
                    </a:lnTo>
                    <a:lnTo>
                      <a:pt x="52" y="1510"/>
                    </a:lnTo>
                    <a:lnTo>
                      <a:pt x="35" y="1503"/>
                    </a:lnTo>
                    <a:lnTo>
                      <a:pt x="21" y="1492"/>
                    </a:lnTo>
                    <a:lnTo>
                      <a:pt x="9" y="1478"/>
                    </a:lnTo>
                    <a:lnTo>
                      <a:pt x="3" y="1461"/>
                    </a:lnTo>
                    <a:lnTo>
                      <a:pt x="0" y="1443"/>
                    </a:lnTo>
                    <a:lnTo>
                      <a:pt x="0" y="710"/>
                    </a:lnTo>
                    <a:lnTo>
                      <a:pt x="3" y="692"/>
                    </a:lnTo>
                    <a:lnTo>
                      <a:pt x="9" y="675"/>
                    </a:lnTo>
                    <a:lnTo>
                      <a:pt x="21" y="660"/>
                    </a:lnTo>
                    <a:lnTo>
                      <a:pt x="35" y="650"/>
                    </a:lnTo>
                    <a:lnTo>
                      <a:pt x="52" y="642"/>
                    </a:lnTo>
                    <a:lnTo>
                      <a:pt x="71" y="640"/>
                    </a:lnTo>
                    <a:lnTo>
                      <a:pt x="209" y="640"/>
                    </a:lnTo>
                    <a:lnTo>
                      <a:pt x="209" y="428"/>
                    </a:lnTo>
                    <a:lnTo>
                      <a:pt x="212" y="375"/>
                    </a:lnTo>
                    <a:lnTo>
                      <a:pt x="221" y="324"/>
                    </a:lnTo>
                    <a:lnTo>
                      <a:pt x="237" y="274"/>
                    </a:lnTo>
                    <a:lnTo>
                      <a:pt x="258" y="227"/>
                    </a:lnTo>
                    <a:lnTo>
                      <a:pt x="285" y="184"/>
                    </a:lnTo>
                    <a:lnTo>
                      <a:pt x="317" y="144"/>
                    </a:lnTo>
                    <a:lnTo>
                      <a:pt x="353" y="108"/>
                    </a:lnTo>
                    <a:lnTo>
                      <a:pt x="392" y="77"/>
                    </a:lnTo>
                    <a:lnTo>
                      <a:pt x="436" y="50"/>
                    </a:lnTo>
                    <a:lnTo>
                      <a:pt x="482" y="28"/>
                    </a:lnTo>
                    <a:lnTo>
                      <a:pt x="532" y="12"/>
                    </a:lnTo>
                    <a:lnTo>
                      <a:pt x="584" y="3"/>
                    </a:lnTo>
                    <a:lnTo>
                      <a:pt x="638" y="0"/>
                    </a:lnTo>
                    <a:close/>
                  </a:path>
                </a:pathLst>
              </a:custGeom>
              <a:grpFill/>
              <a:ln w="0">
                <a:noFill/>
                <a:prstDash val="solid"/>
                <a:round/>
              </a:ln>
            </p:spPr>
            <p:txBody>
              <a:bodyPr vert="horz" wrap="square" lIns="91440" tIns="45720" rIns="91440" bIns="45720" numCol="1" anchor="t" anchorCtr="0" compatLnSpc="1"/>
              <a:lstStyle/>
              <a:p>
                <a:endParaRPr lang="en-US" sz="2000" dirty="0">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sp>
          <p:nvSpPr>
            <p:cNvPr id="14" name="Inhaltsplatzhalter 4"/>
            <p:cNvSpPr txBox="1"/>
            <p:nvPr/>
          </p:nvSpPr>
          <p:spPr>
            <a:xfrm>
              <a:off x="13624" y="5388"/>
              <a:ext cx="2095" cy="38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zh-CN" altLang="en-US" sz="1600" b="1" dirty="0">
                  <a:solidFill>
                    <a:schemeClr val="accent2"/>
                  </a:solidFill>
                  <a:latin typeface="阿里巴巴普惠体" panose="00020600040101010101" pitchFamily="18" charset="-122"/>
                  <a:ea typeface="阿里巴巴普惠体" panose="00020600040101010101" pitchFamily="18" charset="-122"/>
                  <a:sym typeface="思源黑体" panose="020B0500000000000000" pitchFamily="34" charset="-122"/>
                </a:rPr>
                <a:t>单击输入标题</a:t>
              </a:r>
              <a:endParaRPr lang="zh-CN" altLang="en-US" sz="1600" b="1" dirty="0">
                <a:solidFill>
                  <a:schemeClr val="accent2"/>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5" name="Inhaltsplatzhalter 4"/>
            <p:cNvSpPr txBox="1"/>
            <p:nvPr/>
          </p:nvSpPr>
          <p:spPr>
            <a:xfrm rot="3619772">
              <a:off x="12204" y="7613"/>
              <a:ext cx="2095" cy="38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zh-CN" altLang="en-US" sz="1600" b="1" dirty="0">
                  <a:solidFill>
                    <a:schemeClr val="accent1"/>
                  </a:solidFill>
                  <a:latin typeface="阿里巴巴普惠体" panose="00020600040101010101" pitchFamily="18" charset="-122"/>
                  <a:ea typeface="阿里巴巴普惠体" panose="00020600040101010101" pitchFamily="18" charset="-122"/>
                  <a:sym typeface="思源黑体" panose="020B0500000000000000" pitchFamily="34" charset="-122"/>
                </a:rPr>
                <a:t>单击输入标题</a:t>
              </a:r>
              <a:endParaRPr lang="zh-CN" altLang="en-US" sz="1600" b="1" dirty="0">
                <a:solidFill>
                  <a:schemeClr val="accent1"/>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sp>
          <p:nvSpPr>
            <p:cNvPr id="16" name="Inhaltsplatzhalter 4"/>
            <p:cNvSpPr txBox="1"/>
            <p:nvPr/>
          </p:nvSpPr>
          <p:spPr>
            <a:xfrm rot="18000000">
              <a:off x="14881" y="7557"/>
              <a:ext cx="2095" cy="38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zh-CN" altLang="en-US" sz="1600" b="1" dirty="0">
                  <a:solidFill>
                    <a:schemeClr val="accent3"/>
                  </a:solidFill>
                  <a:latin typeface="阿里巴巴普惠体" panose="00020600040101010101" pitchFamily="18" charset="-122"/>
                  <a:ea typeface="阿里巴巴普惠体" panose="00020600040101010101" pitchFamily="18" charset="-122"/>
                  <a:sym typeface="思源黑体" panose="020B0500000000000000" pitchFamily="34" charset="-122"/>
                </a:rPr>
                <a:t>单击输入标题</a:t>
              </a:r>
              <a:endParaRPr lang="zh-CN" altLang="en-US" sz="1600" b="1" dirty="0">
                <a:solidFill>
                  <a:schemeClr val="accent3"/>
                </a:solidFill>
                <a:latin typeface="阿里巴巴普惠体" panose="00020600040101010101" pitchFamily="18" charset="-122"/>
                <a:ea typeface="阿里巴巴普惠体" panose="00020600040101010101" pitchFamily="18" charset="-122"/>
                <a:sym typeface="思源黑体" panose="020B0500000000000000" pitchFamily="34" charset="-122"/>
              </a:endParaRPr>
            </a:p>
          </p:txBody>
        </p:sp>
      </p:grpSp>
      <p:grpSp>
        <p:nvGrpSpPr>
          <p:cNvPr id="32" name="组合 31"/>
          <p:cNvGrpSpPr/>
          <p:nvPr/>
        </p:nvGrpSpPr>
        <p:grpSpPr>
          <a:xfrm>
            <a:off x="1944914" y="1971298"/>
            <a:ext cx="3989722" cy="1234543"/>
            <a:chOff x="6705600" y="1862248"/>
            <a:chExt cx="3989722" cy="1234543"/>
          </a:xfrm>
        </p:grpSpPr>
        <p:sp>
          <p:nvSpPr>
            <p:cNvPr id="33" name="TextBox 41"/>
            <p:cNvSpPr txBox="1"/>
            <p:nvPr/>
          </p:nvSpPr>
          <p:spPr>
            <a:xfrm>
              <a:off x="6953530" y="1862248"/>
              <a:ext cx="1960617" cy="307777"/>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2000" dirty="0">
                <a:solidFill>
                  <a:schemeClr val="tx1">
                    <a:lumMod val="75000"/>
                    <a:lumOff val="25000"/>
                  </a:schemeClr>
                </a:solidFill>
                <a:latin typeface="+mj-ea"/>
                <a:ea typeface="+mj-ea"/>
                <a:cs typeface="阿里巴巴普惠体 B" panose="00020600040101010101" pitchFamily="18" charset="-122"/>
              </a:endParaRPr>
            </a:p>
          </p:txBody>
        </p:sp>
        <p:sp>
          <p:nvSpPr>
            <p:cNvPr id="34" name="TextBox 88"/>
            <p:cNvSpPr txBox="1"/>
            <p:nvPr/>
          </p:nvSpPr>
          <p:spPr>
            <a:xfrm>
              <a:off x="6953530" y="2396856"/>
              <a:ext cx="3741792"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点此输入内容或者复制您的内容在这里，通过复制您的文本后在此框。点此输入内容或者复制您的内容在这里，通过复制您的文本后在此框。</a:t>
              </a:r>
              <a:endParaRPr lang="zh-CN" altLang="en-US" sz="1200" dirty="0">
                <a:solidFill>
                  <a:schemeClr val="tx1">
                    <a:lumMod val="50000"/>
                    <a:lumOff val="50000"/>
                  </a:schemeClr>
                </a:solidFill>
                <a:latin typeface="+mn-ea"/>
              </a:endParaRPr>
            </a:p>
          </p:txBody>
        </p:sp>
        <p:cxnSp>
          <p:nvCxnSpPr>
            <p:cNvPr id="35" name="直接连接符 34"/>
            <p:cNvCxnSpPr/>
            <p:nvPr/>
          </p:nvCxnSpPr>
          <p:spPr>
            <a:xfrm>
              <a:off x="6705600" y="1933613"/>
              <a:ext cx="0" cy="1073591"/>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947634" y="4275037"/>
            <a:ext cx="3989722" cy="1185066"/>
            <a:chOff x="6705600" y="1911725"/>
            <a:chExt cx="3989722" cy="1185066"/>
          </a:xfrm>
        </p:grpSpPr>
        <p:sp>
          <p:nvSpPr>
            <p:cNvPr id="37" name="TextBox 41"/>
            <p:cNvSpPr txBox="1"/>
            <p:nvPr/>
          </p:nvSpPr>
          <p:spPr>
            <a:xfrm>
              <a:off x="6953530" y="1911725"/>
              <a:ext cx="1960617" cy="307777"/>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2000" dirty="0">
                <a:solidFill>
                  <a:schemeClr val="tx1">
                    <a:lumMod val="75000"/>
                    <a:lumOff val="25000"/>
                  </a:schemeClr>
                </a:solidFill>
                <a:latin typeface="+mj-ea"/>
                <a:ea typeface="+mj-ea"/>
                <a:cs typeface="阿里巴巴普惠体 B" panose="00020600040101010101" pitchFamily="18" charset="-122"/>
              </a:endParaRPr>
            </a:p>
          </p:txBody>
        </p:sp>
        <p:sp>
          <p:nvSpPr>
            <p:cNvPr id="38" name="TextBox 88"/>
            <p:cNvSpPr txBox="1"/>
            <p:nvPr/>
          </p:nvSpPr>
          <p:spPr>
            <a:xfrm>
              <a:off x="6953530" y="2396856"/>
              <a:ext cx="3741792"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点此输入内容或者复制您的内容在这里，通过复制您的文本后在此框。点此输入内容或者复制您的内容在这里，通过复制您的文本后在此框。</a:t>
              </a:r>
              <a:endParaRPr lang="zh-CN" altLang="en-US" sz="1200" dirty="0">
                <a:solidFill>
                  <a:schemeClr val="tx1">
                    <a:lumMod val="50000"/>
                    <a:lumOff val="50000"/>
                  </a:schemeClr>
                </a:solidFill>
                <a:latin typeface="+mn-ea"/>
              </a:endParaRPr>
            </a:p>
          </p:txBody>
        </p:sp>
        <p:cxnSp>
          <p:nvCxnSpPr>
            <p:cNvPr id="39" name="直接连接符 38"/>
            <p:cNvCxnSpPr/>
            <p:nvPr/>
          </p:nvCxnSpPr>
          <p:spPr>
            <a:xfrm>
              <a:off x="6705600" y="1933613"/>
              <a:ext cx="0" cy="1073591"/>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871225" y="1797792"/>
            <a:ext cx="941283" cy="923330"/>
          </a:xfrm>
          <a:prstGeom prst="rect">
            <a:avLst/>
          </a:prstGeom>
          <a:noFill/>
        </p:spPr>
        <p:txBody>
          <a:bodyPr wrap="none" rtlCol="0">
            <a:spAutoFit/>
          </a:bodyPr>
          <a:lstStyle/>
          <a:p>
            <a:r>
              <a:rPr lang="en-US" altLang="zh-CN" sz="5400" dirty="0">
                <a:solidFill>
                  <a:schemeClr val="accent1">
                    <a:alpha val="30000"/>
                  </a:schemeClr>
                </a:solidFill>
                <a:latin typeface="+mj-ea"/>
                <a:ea typeface="+mj-ea"/>
                <a:cs typeface="阿里巴巴普惠体 H" panose="00020600040101010101" pitchFamily="18" charset="-122"/>
              </a:rPr>
              <a:t>01</a:t>
            </a:r>
            <a:endParaRPr lang="zh-CN" altLang="en-US" sz="5400" dirty="0">
              <a:solidFill>
                <a:schemeClr val="accent1">
                  <a:alpha val="30000"/>
                </a:schemeClr>
              </a:solidFill>
              <a:latin typeface="+mj-ea"/>
              <a:ea typeface="+mj-ea"/>
              <a:cs typeface="阿里巴巴普惠体 H" panose="00020600040101010101" pitchFamily="18" charset="-122"/>
            </a:endParaRPr>
          </a:p>
        </p:txBody>
      </p:sp>
      <p:sp>
        <p:nvSpPr>
          <p:cNvPr id="41" name="文本框 40"/>
          <p:cNvSpPr txBox="1"/>
          <p:nvPr/>
        </p:nvSpPr>
        <p:spPr>
          <a:xfrm>
            <a:off x="881436" y="4044965"/>
            <a:ext cx="941283" cy="923330"/>
          </a:xfrm>
          <a:prstGeom prst="rect">
            <a:avLst/>
          </a:prstGeom>
          <a:noFill/>
        </p:spPr>
        <p:txBody>
          <a:bodyPr wrap="none" rtlCol="0">
            <a:spAutoFit/>
          </a:bodyPr>
          <a:lstStyle/>
          <a:p>
            <a:r>
              <a:rPr lang="en-US" altLang="zh-CN" sz="5400" dirty="0">
                <a:solidFill>
                  <a:schemeClr val="accent1">
                    <a:alpha val="30000"/>
                  </a:schemeClr>
                </a:solidFill>
                <a:latin typeface="+mj-ea"/>
                <a:ea typeface="+mj-ea"/>
                <a:cs typeface="阿里巴巴普惠体 H" panose="00020600040101010101" pitchFamily="18" charset="-122"/>
              </a:rPr>
              <a:t>02</a:t>
            </a:r>
            <a:endParaRPr lang="zh-CN" altLang="en-US" sz="5400" dirty="0">
              <a:solidFill>
                <a:schemeClr val="accent1">
                  <a:alpha val="30000"/>
                </a:schemeClr>
              </a:solidFill>
              <a:latin typeface="+mj-ea"/>
              <a:ea typeface="+mj-ea"/>
              <a:cs typeface="阿里巴巴普惠体 H"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anim calcmode="lin" valueType="num">
                                      <p:cBhvr>
                                        <p:cTn id="18" dur="500" fill="hold"/>
                                        <p:tgtEl>
                                          <p:spTgt spid="32"/>
                                        </p:tgtEl>
                                        <p:attrNameLst>
                                          <p:attrName>ppt_x</p:attrName>
                                        </p:attrNameLst>
                                      </p:cBhvr>
                                      <p:tavLst>
                                        <p:tav tm="0">
                                          <p:val>
                                            <p:strVal val="#ppt_x"/>
                                          </p:val>
                                        </p:tav>
                                        <p:tav tm="100000">
                                          <p:val>
                                            <p:strVal val="#ppt_x"/>
                                          </p:val>
                                        </p:tav>
                                      </p:tavLst>
                                    </p:anim>
                                    <p:anim calcmode="lin" valueType="num">
                                      <p:cBhvr>
                                        <p:cTn id="19" dur="500" fill="hold"/>
                                        <p:tgtEl>
                                          <p:spTgt spid="3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anim calcmode="lin" valueType="num">
                                      <p:cBhvr>
                                        <p:cTn id="23" dur="500" fill="hold"/>
                                        <p:tgtEl>
                                          <p:spTgt spid="40"/>
                                        </p:tgtEl>
                                        <p:attrNameLst>
                                          <p:attrName>ppt_x</p:attrName>
                                        </p:attrNameLst>
                                      </p:cBhvr>
                                      <p:tavLst>
                                        <p:tav tm="0">
                                          <p:val>
                                            <p:strVal val="#ppt_x"/>
                                          </p:val>
                                        </p:tav>
                                        <p:tav tm="100000">
                                          <p:val>
                                            <p:strVal val="#ppt_x"/>
                                          </p:val>
                                        </p:tav>
                                      </p:tavLst>
                                    </p:anim>
                                    <p:anim calcmode="lin" valueType="num">
                                      <p:cBhvr>
                                        <p:cTn id="24" dur="500" fill="hold"/>
                                        <p:tgtEl>
                                          <p:spTgt spid="40"/>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anim calcmode="lin" valueType="num">
                                      <p:cBhvr>
                                        <p:cTn id="29" dur="500" fill="hold"/>
                                        <p:tgtEl>
                                          <p:spTgt spid="41"/>
                                        </p:tgtEl>
                                        <p:attrNameLst>
                                          <p:attrName>ppt_x</p:attrName>
                                        </p:attrNameLst>
                                      </p:cBhvr>
                                      <p:tavLst>
                                        <p:tav tm="0">
                                          <p:val>
                                            <p:strVal val="#ppt_x"/>
                                          </p:val>
                                        </p:tav>
                                        <p:tav tm="100000">
                                          <p:val>
                                            <p:strVal val="#ppt_x"/>
                                          </p:val>
                                        </p:tav>
                                      </p:tavLst>
                                    </p:anim>
                                    <p:anim calcmode="lin" valueType="num">
                                      <p:cBhvr>
                                        <p:cTn id="30" dur="500" fill="hold"/>
                                        <p:tgtEl>
                                          <p:spTgt spid="41"/>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anim calcmode="lin" valueType="num">
                                      <p:cBhvr>
                                        <p:cTn id="34" dur="500" fill="hold"/>
                                        <p:tgtEl>
                                          <p:spTgt spid="36"/>
                                        </p:tgtEl>
                                        <p:attrNameLst>
                                          <p:attrName>ppt_x</p:attrName>
                                        </p:attrNameLst>
                                      </p:cBhvr>
                                      <p:tavLst>
                                        <p:tav tm="0">
                                          <p:val>
                                            <p:strVal val="#ppt_x"/>
                                          </p:val>
                                        </p:tav>
                                        <p:tav tm="100000">
                                          <p:val>
                                            <p:strVal val="#ppt_x"/>
                                          </p:val>
                                        </p:tav>
                                      </p:tavLst>
                                    </p:anim>
                                    <p:anim calcmode="lin" valueType="num">
                                      <p:cBhvr>
                                        <p:cTn id="35"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0493" cy="584775"/>
          </a:xfrm>
          <a:prstGeom prst="rect">
            <a:avLst/>
          </a:prstGeom>
        </p:spPr>
        <p:txBody>
          <a:bodyPr wrap="none">
            <a:spAutoFit/>
          </a:bodyPr>
          <a:lstStyle/>
          <a:p>
            <a:r>
              <a:rPr lang="zh-CN" altLang="en-US" sz="3200" dirty="0">
                <a:latin typeface="+mj-ea"/>
                <a:ea typeface="+mj-ea"/>
              </a:rPr>
              <a:t>预期进展</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2396572" y="-74149"/>
            <a:ext cx="7398857" cy="7425361"/>
            <a:chOff x="2443640" y="-59635"/>
            <a:chExt cx="7398857" cy="7425361"/>
          </a:xfrm>
        </p:grpSpPr>
        <p:sp>
          <p:nvSpPr>
            <p:cNvPr id="43" name="空心弧 42"/>
            <p:cNvSpPr/>
            <p:nvPr/>
          </p:nvSpPr>
          <p:spPr>
            <a:xfrm rot="10800000">
              <a:off x="5862702" y="-59635"/>
              <a:ext cx="3979795" cy="3979795"/>
            </a:xfrm>
            <a:prstGeom prst="blockArc">
              <a:avLst>
                <a:gd name="adj1" fmla="val 16215724"/>
                <a:gd name="adj2" fmla="val 47709"/>
                <a:gd name="adj3" fmla="val 140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空心弧 43"/>
            <p:cNvSpPr/>
            <p:nvPr/>
          </p:nvSpPr>
          <p:spPr>
            <a:xfrm rot="10800000" flipH="1">
              <a:off x="2443640" y="-59634"/>
              <a:ext cx="3979795" cy="3979795"/>
            </a:xfrm>
            <a:prstGeom prst="blockArc">
              <a:avLst>
                <a:gd name="adj1" fmla="val 16215724"/>
                <a:gd name="adj2" fmla="val 47709"/>
                <a:gd name="adj3" fmla="val 140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空心弧 44"/>
            <p:cNvSpPr/>
            <p:nvPr/>
          </p:nvSpPr>
          <p:spPr>
            <a:xfrm rot="10800000" flipH="1" flipV="1">
              <a:off x="2450266" y="3385931"/>
              <a:ext cx="3979795" cy="3979795"/>
            </a:xfrm>
            <a:prstGeom prst="blockArc">
              <a:avLst>
                <a:gd name="adj1" fmla="val 16215724"/>
                <a:gd name="adj2" fmla="val 47709"/>
                <a:gd name="adj3" fmla="val 1400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空心弧 45"/>
            <p:cNvSpPr/>
            <p:nvPr/>
          </p:nvSpPr>
          <p:spPr>
            <a:xfrm rot="10800000" flipV="1">
              <a:off x="5862701" y="3383862"/>
              <a:ext cx="3979795" cy="3979795"/>
            </a:xfrm>
            <a:prstGeom prst="blockArc">
              <a:avLst>
                <a:gd name="adj1" fmla="val 16215724"/>
                <a:gd name="adj2" fmla="val 47709"/>
                <a:gd name="adj3" fmla="val 140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7" name="组合 46"/>
          <p:cNvGrpSpPr/>
          <p:nvPr/>
        </p:nvGrpSpPr>
        <p:grpSpPr>
          <a:xfrm>
            <a:off x="1068526" y="2198637"/>
            <a:ext cx="2708345" cy="1121117"/>
            <a:chOff x="1160586" y="2062599"/>
            <a:chExt cx="2708345" cy="1121117"/>
          </a:xfrm>
        </p:grpSpPr>
        <p:sp>
          <p:nvSpPr>
            <p:cNvPr id="48" name="TextBox 41"/>
            <p:cNvSpPr txBox="1"/>
            <p:nvPr/>
          </p:nvSpPr>
          <p:spPr>
            <a:xfrm>
              <a:off x="2136761" y="2062599"/>
              <a:ext cx="1732170" cy="307777"/>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pPr algn="r"/>
              <a:r>
                <a:rPr lang="zh-CN" altLang="en-US" sz="2000" dirty="0"/>
                <a:t>单击输入标题</a:t>
              </a:r>
              <a:endParaRPr lang="zh-CN" altLang="en-US" sz="2000" dirty="0"/>
            </a:p>
          </p:txBody>
        </p:sp>
        <p:sp>
          <p:nvSpPr>
            <p:cNvPr id="49"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50" name="组合 49"/>
          <p:cNvGrpSpPr/>
          <p:nvPr/>
        </p:nvGrpSpPr>
        <p:grpSpPr>
          <a:xfrm>
            <a:off x="8415131" y="2198636"/>
            <a:ext cx="2708344" cy="1121118"/>
            <a:chOff x="7944757" y="2592685"/>
            <a:chExt cx="2708344" cy="1121118"/>
          </a:xfrm>
        </p:grpSpPr>
        <p:sp>
          <p:nvSpPr>
            <p:cNvPr id="51" name="TextBox 41"/>
            <p:cNvSpPr txBox="1"/>
            <p:nvPr/>
          </p:nvSpPr>
          <p:spPr>
            <a:xfrm>
              <a:off x="7944757" y="2592685"/>
              <a:ext cx="1649619" cy="307777"/>
            </a:xfrm>
            <a:prstGeom prst="rect">
              <a:avLst/>
            </a:prstGeom>
            <a:noFill/>
          </p:spPr>
          <p:txBody>
            <a:bodyPr wrap="square" lIns="0" tIns="0" rIns="0" bIns="0" rtlCol="0" anchor="t">
              <a:spAutoFit/>
            </a:bodyPr>
            <a:lstStyle/>
            <a:p>
              <a:pPr defTabSz="1375410"/>
              <a:r>
                <a:rPr lang="zh-CN" altLang="en-US" sz="2000" dirty="0">
                  <a:solidFill>
                    <a:schemeClr val="tx1">
                      <a:lumMod val="75000"/>
                      <a:lumOff val="25000"/>
                    </a:schemeClr>
                  </a:solidFill>
                  <a:latin typeface="+mj-ea"/>
                  <a:ea typeface="+mj-ea"/>
                  <a:cs typeface="阿里巴巴普惠体 B" panose="00020600040101010101" pitchFamily="18" charset="-122"/>
                </a:rPr>
                <a:t>单击输入标题</a:t>
              </a:r>
              <a:endParaRPr lang="zh-CN" altLang="en-US" sz="2000" dirty="0">
                <a:solidFill>
                  <a:schemeClr val="tx1">
                    <a:lumMod val="75000"/>
                    <a:lumOff val="25000"/>
                  </a:schemeClr>
                </a:solidFill>
                <a:latin typeface="+mj-ea"/>
                <a:ea typeface="+mj-ea"/>
                <a:cs typeface="阿里巴巴普惠体 B" panose="00020600040101010101" pitchFamily="18" charset="-122"/>
              </a:endParaRPr>
            </a:p>
          </p:txBody>
        </p:sp>
        <p:sp>
          <p:nvSpPr>
            <p:cNvPr id="52"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53" name="组合 52"/>
          <p:cNvGrpSpPr/>
          <p:nvPr/>
        </p:nvGrpSpPr>
        <p:grpSpPr>
          <a:xfrm>
            <a:off x="1068526" y="4086664"/>
            <a:ext cx="2708345" cy="1115173"/>
            <a:chOff x="1160586" y="2068543"/>
            <a:chExt cx="2708345" cy="1115173"/>
          </a:xfrm>
        </p:grpSpPr>
        <p:sp>
          <p:nvSpPr>
            <p:cNvPr id="54" name="TextBox 41"/>
            <p:cNvSpPr txBox="1"/>
            <p:nvPr/>
          </p:nvSpPr>
          <p:spPr>
            <a:xfrm>
              <a:off x="2238361" y="2068543"/>
              <a:ext cx="1630570" cy="307777"/>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pPr algn="r"/>
              <a:r>
                <a:rPr lang="zh-CN" altLang="en-US" sz="2000" dirty="0"/>
                <a:t>单击输入标题</a:t>
              </a:r>
              <a:endParaRPr lang="zh-CN" altLang="en-US" sz="2000" dirty="0"/>
            </a:p>
          </p:txBody>
        </p:sp>
        <p:sp>
          <p:nvSpPr>
            <p:cNvPr id="55" name="TextBox 88"/>
            <p:cNvSpPr txBox="1"/>
            <p:nvPr/>
          </p:nvSpPr>
          <p:spPr>
            <a:xfrm>
              <a:off x="1160586" y="2483781"/>
              <a:ext cx="2708344" cy="699935"/>
            </a:xfrm>
            <a:prstGeom prst="rect">
              <a:avLst/>
            </a:prstGeom>
            <a:noFill/>
          </p:spPr>
          <p:txBody>
            <a:bodyPr wrap="square" lIns="0" tIns="0" rIns="0" bIns="0" rtlCol="0">
              <a:spAutoFit/>
            </a:bodyPr>
            <a:lstStyle/>
            <a:p>
              <a:pPr algn="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grpSp>
        <p:nvGrpSpPr>
          <p:cNvPr id="56" name="组合 55"/>
          <p:cNvGrpSpPr/>
          <p:nvPr/>
        </p:nvGrpSpPr>
        <p:grpSpPr>
          <a:xfrm>
            <a:off x="8415131" y="4085630"/>
            <a:ext cx="2708344" cy="1116207"/>
            <a:chOff x="7944757" y="2597596"/>
            <a:chExt cx="2708344" cy="1116207"/>
          </a:xfrm>
        </p:grpSpPr>
        <p:sp>
          <p:nvSpPr>
            <p:cNvPr id="57" name="TextBox 41"/>
            <p:cNvSpPr txBox="1"/>
            <p:nvPr/>
          </p:nvSpPr>
          <p:spPr>
            <a:xfrm>
              <a:off x="7944757" y="2597596"/>
              <a:ext cx="1744869" cy="307777"/>
            </a:xfrm>
            <a:prstGeom prst="rect">
              <a:avLst/>
            </a:prstGeom>
            <a:noFill/>
          </p:spPr>
          <p:txBody>
            <a:bodyPr wrap="square" lIns="0" tIns="0" rIns="0" bIns="0" rtlCol="0" anchor="t">
              <a:spAutoFit/>
            </a:bodyPr>
            <a:lstStyle>
              <a:defPPr>
                <a:defRPr lang="zh-CN"/>
              </a:defPPr>
              <a:lvl1pPr defTabSz="1375410">
                <a:defRPr sz="1600">
                  <a:solidFill>
                    <a:schemeClr val="tx1">
                      <a:lumMod val="75000"/>
                      <a:lumOff val="25000"/>
                    </a:schemeClr>
                  </a:solidFill>
                  <a:latin typeface="+mj-ea"/>
                  <a:ea typeface="+mj-ea"/>
                  <a:cs typeface="阿里巴巴普惠体 B" panose="00020600040101010101" pitchFamily="18" charset="-122"/>
                </a:defRPr>
              </a:lvl1pPr>
            </a:lstStyle>
            <a:p>
              <a:r>
                <a:rPr lang="zh-CN" altLang="en-US" sz="2000" dirty="0"/>
                <a:t>单击输入标题</a:t>
              </a:r>
              <a:endParaRPr lang="zh-CN" altLang="en-US" sz="2000" dirty="0"/>
            </a:p>
          </p:txBody>
        </p:sp>
        <p:sp>
          <p:nvSpPr>
            <p:cNvPr id="58" name="TextBox 88"/>
            <p:cNvSpPr txBox="1"/>
            <p:nvPr/>
          </p:nvSpPr>
          <p:spPr>
            <a:xfrm>
              <a:off x="7944757" y="3013868"/>
              <a:ext cx="2708344" cy="69993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点此输入内容或者复制您的内容在这里通过复制您的文本后在此框点此输入内容或者复制您的内容在这里</a:t>
              </a:r>
              <a:endParaRPr lang="zh-CN" altLang="en-US" sz="1200" dirty="0">
                <a:solidFill>
                  <a:schemeClr val="tx1">
                    <a:lumMod val="50000"/>
                    <a:lumOff val="50000"/>
                  </a:schemeClr>
                </a:solidFill>
                <a:latin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circle(in)">
                                      <p:cBhvr>
                                        <p:cTn id="11" dur="500"/>
                                        <p:tgtEl>
                                          <p:spTgt spid="42"/>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0-#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1+#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0-#ppt_w/2"/>
                                          </p:val>
                                        </p:tav>
                                        <p:tav tm="100000">
                                          <p:val>
                                            <p:strVal val="#ppt_x"/>
                                          </p:val>
                                        </p:tav>
                                      </p:tavLst>
                                    </p:anim>
                                    <p:anim calcmode="lin" valueType="num">
                                      <p:cBhvr additive="base">
                                        <p:cTn id="26" dur="500" fill="hold"/>
                                        <p:tgtEl>
                                          <p:spTgt spid="5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fill="hold"/>
                                        <p:tgtEl>
                                          <p:spTgt spid="56"/>
                                        </p:tgtEl>
                                        <p:attrNameLst>
                                          <p:attrName>ppt_x</p:attrName>
                                        </p:attrNameLst>
                                      </p:cBhvr>
                                      <p:tavLst>
                                        <p:tav tm="0">
                                          <p:val>
                                            <p:strVal val="1+#ppt_w/2"/>
                                          </p:val>
                                        </p:tav>
                                        <p:tav tm="100000">
                                          <p:val>
                                            <p:strVal val="#ppt_x"/>
                                          </p:val>
                                        </p:tav>
                                      </p:tavLst>
                                    </p:anim>
                                    <p:anim calcmode="lin" valueType="num">
                                      <p:cBhvr additive="base">
                                        <p:cTn id="3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1487" y="2431871"/>
            <a:ext cx="6762750" cy="1200329"/>
          </a:xfrm>
          <a:prstGeom prst="rect">
            <a:avLst/>
          </a:prstGeom>
          <a:noFill/>
        </p:spPr>
        <p:txBody>
          <a:bodyPr wrap="square">
            <a:spAutoFit/>
          </a:bodyPr>
          <a:lstStyle/>
          <a:p>
            <a:r>
              <a:rPr lang="zh-CN" altLang="en-US" sz="7200" dirty="0">
                <a:latin typeface="+mj-ea"/>
                <a:ea typeface="+mj-ea"/>
              </a:rPr>
              <a:t>主要参考文献</a:t>
            </a:r>
            <a:endParaRPr lang="zh-CN" altLang="en-US" sz="7200" dirty="0">
              <a:latin typeface="+mj-ea"/>
              <a:ea typeface="+mj-ea"/>
            </a:endParaRPr>
          </a:p>
        </p:txBody>
      </p:sp>
      <p:sp>
        <p:nvSpPr>
          <p:cNvPr id="2" name="椭圆 1"/>
          <p:cNvSpPr/>
          <p:nvPr/>
        </p:nvSpPr>
        <p:spPr>
          <a:xfrm>
            <a:off x="1254919" y="2133600"/>
            <a:ext cx="2697956" cy="26979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mj-ea"/>
                <a:ea typeface="+mj-ea"/>
              </a:rPr>
              <a:t>05</a:t>
            </a:r>
            <a:endParaRPr lang="zh-CN" altLang="en-US" sz="9600" dirty="0">
              <a:latin typeface="+mj-ea"/>
              <a:ea typeface="+mj-ea"/>
            </a:endParaRPr>
          </a:p>
        </p:txBody>
      </p:sp>
      <p:cxnSp>
        <p:nvCxnSpPr>
          <p:cNvPr id="4" name="直接连接符 3"/>
          <p:cNvCxnSpPr/>
          <p:nvPr/>
        </p:nvCxnSpPr>
        <p:spPr>
          <a:xfrm>
            <a:off x="4381500" y="3632200"/>
            <a:ext cx="5791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52925" y="3831398"/>
            <a:ext cx="5391483" cy="646331"/>
          </a:xfrm>
          <a:prstGeom prst="rect">
            <a:avLst/>
          </a:prstGeom>
          <a:noFill/>
        </p:spPr>
        <p:txBody>
          <a:bodyPr wrap="square">
            <a:spAutoFit/>
          </a:bodyPr>
          <a:lstStyle/>
          <a:p>
            <a:r>
              <a:rPr lang="zh-CN" altLang="en-US" sz="1200" dirty="0">
                <a:solidFill>
                  <a:schemeClr val="bg1">
                    <a:lumMod val="50000"/>
                  </a:schemeClr>
                </a:solidFill>
                <a:cs typeface="+mn-ea"/>
                <a:sym typeface="+mn-lt"/>
              </a:rPr>
              <a:t>WORK REPORT BUSINESS REPORT GENERAL BUSINESS STYLE MONTHLY REPORT ANNUAL REPORT BUSINESS PLAN PROJECT PLAN PROJECT REPORT COMPLETION REPORT</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608406" cy="584775"/>
          </a:xfrm>
          <a:prstGeom prst="rect">
            <a:avLst/>
          </a:prstGeom>
        </p:spPr>
        <p:txBody>
          <a:bodyPr wrap="none">
            <a:spAutoFit/>
          </a:bodyPr>
          <a:lstStyle/>
          <a:p>
            <a:r>
              <a:rPr lang="zh-CN" altLang="en-US" sz="3200" dirty="0">
                <a:latin typeface="+mj-ea"/>
                <a:ea typeface="+mj-ea"/>
              </a:rPr>
              <a:t>国内参考文献</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p:cNvGrpSpPr/>
          <p:nvPr>
            <p:custDataLst>
              <p:tags r:id="rId1"/>
            </p:custDataLst>
          </p:nvPr>
        </p:nvGrpSpPr>
        <p:grpSpPr>
          <a:xfrm>
            <a:off x="1047523" y="1863623"/>
            <a:ext cx="7774339" cy="3806043"/>
            <a:chOff x="1074839" y="1523573"/>
            <a:chExt cx="7774339" cy="3806043"/>
          </a:xfrm>
        </p:grpSpPr>
        <p:grpSp>
          <p:nvGrpSpPr>
            <p:cNvPr id="15" name="组合 14"/>
            <p:cNvGrpSpPr/>
            <p:nvPr/>
          </p:nvGrpSpPr>
          <p:grpSpPr>
            <a:xfrm>
              <a:off x="1074839" y="1669760"/>
              <a:ext cx="423761" cy="423761"/>
              <a:chOff x="719239" y="1733550"/>
              <a:chExt cx="561975" cy="561975"/>
            </a:xfrm>
          </p:grpSpPr>
          <p:sp>
            <p:nvSpPr>
              <p:cNvPr id="4" name="椭圆 3"/>
              <p:cNvSpPr/>
              <p:nvPr>
                <p:custDataLst>
                  <p:tags r:id="rId2"/>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5" name="文本框 4"/>
              <p:cNvSpPr txBox="1"/>
              <p:nvPr>
                <p:custDataLst>
                  <p:tags r:id="rId3"/>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01</a:t>
                </a:r>
                <a:endParaRPr lang="zh-CN" altLang="en-US" sz="1200" dirty="0">
                  <a:solidFill>
                    <a:schemeClr val="bg1"/>
                  </a:solidFill>
                  <a:latin typeface="+mj-ea"/>
                  <a:ea typeface="+mj-ea"/>
                </a:endParaRPr>
              </a:p>
            </p:txBody>
          </p:sp>
        </p:grpSp>
        <p:sp>
          <p:nvSpPr>
            <p:cNvPr id="8" name="文本框 7"/>
            <p:cNvSpPr txBox="1"/>
            <p:nvPr>
              <p:custDataLst>
                <p:tags r:id="rId4"/>
              </p:custDataLst>
            </p:nvPr>
          </p:nvSpPr>
          <p:spPr>
            <a:xfrm>
              <a:off x="1570263" y="1523573"/>
              <a:ext cx="7278915" cy="519438"/>
            </a:xfrm>
            <a:prstGeom prst="rect">
              <a:avLst/>
            </a:prstGeom>
            <a:noFill/>
          </p:spPr>
          <p:txBody>
            <a:bodyPr wrap="square">
              <a:spAutoFit/>
            </a:bodyPr>
            <a:lstStyle/>
            <a:p>
              <a:pPr>
                <a:lnSpc>
                  <a:spcPct val="200000"/>
                </a:lnSpc>
              </a:pPr>
              <a:r>
                <a:rPr lang="zh-CN" altLang="en-US" sz="1600" dirty="0"/>
                <a:t>何伟.少数民族地区乡村探讨.[D].四川:西川大学旅游学院</a:t>
              </a:r>
              <a:r>
                <a:rPr lang="zh-CN" altLang="en-US" sz="1600"/>
                <a:t>.2007</a:t>
              </a:r>
              <a:endParaRPr lang="en-US" altLang="zh-CN" sz="1600" dirty="0"/>
            </a:p>
          </p:txBody>
        </p:sp>
        <p:sp>
          <p:nvSpPr>
            <p:cNvPr id="9" name="文本框 8"/>
            <p:cNvSpPr txBox="1"/>
            <p:nvPr>
              <p:custDataLst>
                <p:tags r:id="rId5"/>
              </p:custDataLst>
            </p:nvPr>
          </p:nvSpPr>
          <p:spPr>
            <a:xfrm>
              <a:off x="1570263" y="2170121"/>
              <a:ext cx="7278915" cy="519438"/>
            </a:xfrm>
            <a:prstGeom prst="rect">
              <a:avLst/>
            </a:prstGeom>
            <a:noFill/>
          </p:spPr>
          <p:txBody>
            <a:bodyPr wrap="square">
              <a:spAutoFit/>
            </a:bodyPr>
            <a:lstStyle/>
            <a:p>
              <a:pPr>
                <a:lnSpc>
                  <a:spcPct val="200000"/>
                </a:lnSpc>
              </a:pPr>
              <a:r>
                <a:rPr lang="zh-CN" altLang="en-US" sz="1600"/>
                <a:t>何</a:t>
              </a:r>
              <a:r>
                <a:rPr lang="zh-CN" altLang="en-US" sz="1600" dirty="0"/>
                <a:t>龄修.读南明史[J].中国史研究,1998,(3):167-</a:t>
              </a:r>
              <a:r>
                <a:rPr lang="zh-CN" altLang="en-US" sz="1600"/>
                <a:t>173.</a:t>
              </a:r>
              <a:endParaRPr lang="en-US" altLang="zh-CN" sz="1600" dirty="0"/>
            </a:p>
          </p:txBody>
        </p:sp>
        <p:sp>
          <p:nvSpPr>
            <p:cNvPr id="10" name="文本框 9"/>
            <p:cNvSpPr txBox="1"/>
            <p:nvPr>
              <p:custDataLst>
                <p:tags r:id="rId6"/>
              </p:custDataLst>
            </p:nvPr>
          </p:nvSpPr>
          <p:spPr>
            <a:xfrm>
              <a:off x="1570263" y="2816669"/>
              <a:ext cx="7278915" cy="519438"/>
            </a:xfrm>
            <a:prstGeom prst="rect">
              <a:avLst/>
            </a:prstGeom>
            <a:noFill/>
          </p:spPr>
          <p:txBody>
            <a:bodyPr wrap="square">
              <a:spAutoFit/>
            </a:bodyPr>
            <a:lstStyle/>
            <a:p>
              <a:pPr>
                <a:lnSpc>
                  <a:spcPct val="200000"/>
                </a:lnSpc>
              </a:pPr>
              <a:r>
                <a:rPr lang="zh-CN" altLang="en-US" sz="1600"/>
                <a:t>刘</a:t>
              </a:r>
              <a:r>
                <a:rPr lang="zh-CN" altLang="en-US" sz="1600" dirty="0"/>
                <a:t>国钧,陈绍业.图书馆目录[M].北京:高等教育出版社,1957.15-</a:t>
              </a:r>
              <a:r>
                <a:rPr lang="zh-CN" altLang="en-US" sz="1600"/>
                <a:t>18.</a:t>
              </a:r>
              <a:endParaRPr lang="en-US" altLang="zh-CN" sz="1600" dirty="0"/>
            </a:p>
          </p:txBody>
        </p:sp>
        <p:sp>
          <p:nvSpPr>
            <p:cNvPr id="11" name="文本框 10"/>
            <p:cNvSpPr txBox="1"/>
            <p:nvPr>
              <p:custDataLst>
                <p:tags r:id="rId7"/>
              </p:custDataLst>
            </p:nvPr>
          </p:nvSpPr>
          <p:spPr>
            <a:xfrm>
              <a:off x="1570263" y="3463217"/>
              <a:ext cx="7278915" cy="519438"/>
            </a:xfrm>
            <a:prstGeom prst="rect">
              <a:avLst/>
            </a:prstGeom>
            <a:noFill/>
          </p:spPr>
          <p:txBody>
            <a:bodyPr wrap="square">
              <a:spAutoFit/>
            </a:bodyPr>
            <a:lstStyle/>
            <a:p>
              <a:pPr>
                <a:lnSpc>
                  <a:spcPct val="200000"/>
                </a:lnSpc>
              </a:pPr>
              <a:r>
                <a:rPr lang="zh-CN" altLang="en-US" sz="1600"/>
                <a:t>谢</a:t>
              </a:r>
              <a:r>
                <a:rPr lang="zh-CN" altLang="en-US" sz="1600" dirty="0"/>
                <a:t>希德.创造学习的新思路[N].人民日报,1998-12-25(</a:t>
              </a:r>
              <a:r>
                <a:rPr lang="zh-CN" altLang="en-US" sz="1600"/>
                <a:t>10).</a:t>
              </a:r>
              <a:endParaRPr lang="en-US" altLang="zh-CN" sz="1600" dirty="0"/>
            </a:p>
          </p:txBody>
        </p:sp>
        <p:sp>
          <p:nvSpPr>
            <p:cNvPr id="12" name="文本框 11"/>
            <p:cNvSpPr txBox="1"/>
            <p:nvPr>
              <p:custDataLst>
                <p:tags r:id="rId8"/>
              </p:custDataLst>
            </p:nvPr>
          </p:nvSpPr>
          <p:spPr>
            <a:xfrm>
              <a:off x="1570263" y="4109765"/>
              <a:ext cx="7278915" cy="519438"/>
            </a:xfrm>
            <a:prstGeom prst="rect">
              <a:avLst/>
            </a:prstGeom>
            <a:noFill/>
          </p:spPr>
          <p:txBody>
            <a:bodyPr wrap="square">
              <a:spAutoFit/>
            </a:bodyPr>
            <a:lstStyle/>
            <a:p>
              <a:pPr>
                <a:lnSpc>
                  <a:spcPct val="200000"/>
                </a:lnSpc>
              </a:pPr>
              <a:r>
                <a:rPr lang="zh-CN" altLang="en-US" sz="1600"/>
                <a:t>王</a:t>
              </a:r>
              <a:r>
                <a:rPr lang="zh-CN" altLang="en-US" sz="1600" dirty="0"/>
                <a:t>明亮.关于中国学术期刊标准化数据库系统工程的进展[EB/</a:t>
              </a:r>
              <a:r>
                <a:rPr lang="zh-CN" altLang="en-US" sz="1600"/>
                <a:t>OL].</a:t>
              </a:r>
              <a:endParaRPr lang="en-US" altLang="zh-CN" sz="1600" dirty="0"/>
            </a:p>
          </p:txBody>
        </p:sp>
        <p:sp>
          <p:nvSpPr>
            <p:cNvPr id="13" name="文本框 12"/>
            <p:cNvSpPr txBox="1"/>
            <p:nvPr>
              <p:custDataLst>
                <p:tags r:id="rId9"/>
              </p:custDataLst>
            </p:nvPr>
          </p:nvSpPr>
          <p:spPr>
            <a:xfrm>
              <a:off x="1570263" y="4756313"/>
              <a:ext cx="7278915" cy="519438"/>
            </a:xfrm>
            <a:prstGeom prst="rect">
              <a:avLst/>
            </a:prstGeom>
            <a:noFill/>
          </p:spPr>
          <p:txBody>
            <a:bodyPr wrap="square">
              <a:spAutoFit/>
            </a:bodyPr>
            <a:lstStyle/>
            <a:p>
              <a:pPr>
                <a:lnSpc>
                  <a:spcPct val="200000"/>
                </a:lnSpc>
              </a:pPr>
              <a:r>
                <a:rPr lang="zh-CN" altLang="en-US" sz="1600" dirty="0"/>
                <a:t>姜锡洲</a:t>
              </a:r>
              <a:r>
                <a:rPr lang="en-US" altLang="zh-CN" sz="1600" dirty="0"/>
                <a:t>. </a:t>
              </a:r>
              <a:r>
                <a:rPr lang="zh-CN" altLang="en-US" sz="1600" dirty="0"/>
                <a:t>一种温热外敷药制备方案</a:t>
              </a:r>
              <a:r>
                <a:rPr lang="en-US" altLang="zh-CN" sz="1600" dirty="0"/>
                <a:t>[P]. </a:t>
              </a:r>
              <a:r>
                <a:rPr lang="zh-CN" altLang="en-US" sz="1600" dirty="0"/>
                <a:t>中国专利：</a:t>
              </a:r>
              <a:r>
                <a:rPr lang="en-US" altLang="zh-CN" sz="1600" dirty="0"/>
                <a:t>881056073</a:t>
              </a:r>
              <a:r>
                <a:rPr lang="zh-CN" altLang="en-US" sz="1600" dirty="0"/>
                <a:t>，</a:t>
              </a:r>
              <a:r>
                <a:rPr lang="en-US" altLang="zh-CN" sz="1600" dirty="0"/>
                <a:t>1989-07-26</a:t>
              </a:r>
              <a:endParaRPr lang="en-US" altLang="zh-CN" sz="1600" dirty="0"/>
            </a:p>
          </p:txBody>
        </p:sp>
        <p:grpSp>
          <p:nvGrpSpPr>
            <p:cNvPr id="16" name="组合 15"/>
            <p:cNvGrpSpPr/>
            <p:nvPr/>
          </p:nvGrpSpPr>
          <p:grpSpPr>
            <a:xfrm>
              <a:off x="1074839" y="2316979"/>
              <a:ext cx="423761" cy="423761"/>
              <a:chOff x="719239" y="1733550"/>
              <a:chExt cx="561975" cy="561975"/>
            </a:xfrm>
          </p:grpSpPr>
          <p:sp>
            <p:nvSpPr>
              <p:cNvPr id="17" name="椭圆 16"/>
              <p:cNvSpPr/>
              <p:nvPr>
                <p:custDataLst>
                  <p:tags r:id="rId10"/>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18" name="文本框 17"/>
              <p:cNvSpPr txBox="1"/>
              <p:nvPr>
                <p:custDataLst>
                  <p:tags r:id="rId11"/>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02</a:t>
                </a:r>
                <a:endParaRPr lang="zh-CN" altLang="en-US" sz="1200" dirty="0">
                  <a:solidFill>
                    <a:schemeClr val="bg1"/>
                  </a:solidFill>
                  <a:latin typeface="+mj-ea"/>
                  <a:ea typeface="+mj-ea"/>
                </a:endParaRPr>
              </a:p>
            </p:txBody>
          </p:sp>
        </p:grpSp>
        <p:grpSp>
          <p:nvGrpSpPr>
            <p:cNvPr id="19" name="组合 18"/>
            <p:cNvGrpSpPr/>
            <p:nvPr/>
          </p:nvGrpSpPr>
          <p:grpSpPr>
            <a:xfrm>
              <a:off x="1074839" y="2964198"/>
              <a:ext cx="423761" cy="423761"/>
              <a:chOff x="719239" y="1733550"/>
              <a:chExt cx="561975" cy="561975"/>
            </a:xfrm>
          </p:grpSpPr>
          <p:sp>
            <p:nvSpPr>
              <p:cNvPr id="20" name="椭圆 19"/>
              <p:cNvSpPr/>
              <p:nvPr>
                <p:custDataLst>
                  <p:tags r:id="rId12"/>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21" name="文本框 20"/>
              <p:cNvSpPr txBox="1"/>
              <p:nvPr>
                <p:custDataLst>
                  <p:tags r:id="rId13"/>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03</a:t>
                </a:r>
                <a:endParaRPr lang="zh-CN" altLang="en-US" sz="1200" dirty="0">
                  <a:solidFill>
                    <a:schemeClr val="bg1"/>
                  </a:solidFill>
                  <a:latin typeface="+mj-ea"/>
                  <a:ea typeface="+mj-ea"/>
                </a:endParaRPr>
              </a:p>
            </p:txBody>
          </p:sp>
        </p:grpSp>
        <p:grpSp>
          <p:nvGrpSpPr>
            <p:cNvPr id="22" name="组合 21"/>
            <p:cNvGrpSpPr/>
            <p:nvPr/>
          </p:nvGrpSpPr>
          <p:grpSpPr>
            <a:xfrm>
              <a:off x="1074839" y="3611417"/>
              <a:ext cx="423761" cy="423761"/>
              <a:chOff x="719239" y="1733550"/>
              <a:chExt cx="561975" cy="561975"/>
            </a:xfrm>
          </p:grpSpPr>
          <p:sp>
            <p:nvSpPr>
              <p:cNvPr id="23" name="椭圆 22"/>
              <p:cNvSpPr/>
              <p:nvPr>
                <p:custDataLst>
                  <p:tags r:id="rId14"/>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24" name="文本框 23"/>
              <p:cNvSpPr txBox="1"/>
              <p:nvPr>
                <p:custDataLst>
                  <p:tags r:id="rId15"/>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04</a:t>
                </a:r>
                <a:endParaRPr lang="zh-CN" altLang="en-US" sz="1200" dirty="0">
                  <a:solidFill>
                    <a:schemeClr val="bg1"/>
                  </a:solidFill>
                  <a:latin typeface="+mj-ea"/>
                  <a:ea typeface="+mj-ea"/>
                </a:endParaRPr>
              </a:p>
            </p:txBody>
          </p:sp>
        </p:grpSp>
        <p:grpSp>
          <p:nvGrpSpPr>
            <p:cNvPr id="25" name="组合 24"/>
            <p:cNvGrpSpPr/>
            <p:nvPr/>
          </p:nvGrpSpPr>
          <p:grpSpPr>
            <a:xfrm>
              <a:off x="1074839" y="4258636"/>
              <a:ext cx="423761" cy="423761"/>
              <a:chOff x="719239" y="1733550"/>
              <a:chExt cx="561975" cy="561975"/>
            </a:xfrm>
          </p:grpSpPr>
          <p:sp>
            <p:nvSpPr>
              <p:cNvPr id="26" name="椭圆 25"/>
              <p:cNvSpPr/>
              <p:nvPr>
                <p:custDataLst>
                  <p:tags r:id="rId16"/>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27" name="文本框 26"/>
              <p:cNvSpPr txBox="1"/>
              <p:nvPr>
                <p:custDataLst>
                  <p:tags r:id="rId17"/>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05</a:t>
                </a:r>
                <a:endParaRPr lang="zh-CN" altLang="en-US" sz="1200" dirty="0">
                  <a:solidFill>
                    <a:schemeClr val="bg1"/>
                  </a:solidFill>
                  <a:latin typeface="+mj-ea"/>
                  <a:ea typeface="+mj-ea"/>
                </a:endParaRPr>
              </a:p>
            </p:txBody>
          </p:sp>
        </p:grpSp>
        <p:grpSp>
          <p:nvGrpSpPr>
            <p:cNvPr id="31" name="组合 30"/>
            <p:cNvGrpSpPr/>
            <p:nvPr/>
          </p:nvGrpSpPr>
          <p:grpSpPr>
            <a:xfrm>
              <a:off x="1074839" y="4905855"/>
              <a:ext cx="423761" cy="423761"/>
              <a:chOff x="719239" y="1733550"/>
              <a:chExt cx="561975" cy="561975"/>
            </a:xfrm>
          </p:grpSpPr>
          <p:sp>
            <p:nvSpPr>
              <p:cNvPr id="32" name="椭圆 31"/>
              <p:cNvSpPr/>
              <p:nvPr>
                <p:custDataLst>
                  <p:tags r:id="rId18"/>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33" name="文本框 32"/>
              <p:cNvSpPr txBox="1"/>
              <p:nvPr>
                <p:custDataLst>
                  <p:tags r:id="rId19"/>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06</a:t>
                </a:r>
                <a:endParaRPr lang="zh-CN" altLang="en-US" sz="1200" dirty="0">
                  <a:solidFill>
                    <a:schemeClr val="bg1"/>
                  </a:solidFill>
                  <a:latin typeface="+mj-ea"/>
                  <a:ea typeface="+mj-ea"/>
                </a:endParaRPr>
              </a:p>
            </p:txBody>
          </p:sp>
        </p:grpSp>
      </p:grpSp>
      <p:grpSp>
        <p:nvGrpSpPr>
          <p:cNvPr id="68" name="组合 67"/>
          <p:cNvGrpSpPr/>
          <p:nvPr/>
        </p:nvGrpSpPr>
        <p:grpSpPr>
          <a:xfrm>
            <a:off x="8543223" y="1571678"/>
            <a:ext cx="2842327" cy="4286249"/>
            <a:chOff x="4091759" y="69012"/>
            <a:chExt cx="4480725" cy="6756967"/>
          </a:xfrm>
        </p:grpSpPr>
        <p:sp>
          <p:nvSpPr>
            <p:cNvPr id="69" name="椭圆 68"/>
            <p:cNvSpPr/>
            <p:nvPr/>
          </p:nvSpPr>
          <p:spPr>
            <a:xfrm>
              <a:off x="6142511" y="6734234"/>
              <a:ext cx="2429973" cy="91745"/>
            </a:xfrm>
            <a:prstGeom prst="ellipse">
              <a:avLst/>
            </a:prstGeom>
            <a:gradFill flip="none" rotWithShape="1">
              <a:gsLst>
                <a:gs pos="0">
                  <a:schemeClr val="tx1">
                    <a:lumMod val="85000"/>
                    <a:lumOff val="15000"/>
                    <a:alpha val="35000"/>
                  </a:schemeClr>
                </a:gs>
                <a:gs pos="66000">
                  <a:schemeClr val="tx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solidFill>
                  <a:prstClr val="white"/>
                </a:solidFill>
                <a:ea typeface="阿里巴巴普惠体" panose="00020600040101010101" pitchFamily="18" charset="-122"/>
                <a:cs typeface="阿里巴巴普惠体" panose="00020600040101010101" pitchFamily="18" charset="-122"/>
                <a:sym typeface="+mn-lt"/>
              </a:endParaRPr>
            </a:p>
          </p:txBody>
        </p:sp>
        <p:grpSp>
          <p:nvGrpSpPr>
            <p:cNvPr id="70" name="组合 69"/>
            <p:cNvGrpSpPr/>
            <p:nvPr/>
          </p:nvGrpSpPr>
          <p:grpSpPr>
            <a:xfrm>
              <a:off x="4091759" y="69012"/>
              <a:ext cx="4235608" cy="6695701"/>
              <a:chOff x="3068819" y="51759"/>
              <a:chExt cx="3176706" cy="5021776"/>
            </a:xfrm>
          </p:grpSpPr>
          <p:pic>
            <p:nvPicPr>
              <p:cNvPr id="71" name="图片 7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4274456" y="4383592"/>
                <a:ext cx="759600" cy="689943"/>
              </a:xfrm>
              <a:prstGeom prst="rect">
                <a:avLst/>
              </a:prstGeom>
            </p:spPr>
          </p:pic>
          <p:sp>
            <p:nvSpPr>
              <p:cNvPr id="72" name="Freeform 5"/>
              <p:cNvSpPr>
                <a:spLocks noEditPoints="1"/>
              </p:cNvSpPr>
              <p:nvPr/>
            </p:nvSpPr>
            <p:spPr bwMode="auto">
              <a:xfrm>
                <a:off x="3213903" y="1809510"/>
                <a:ext cx="1316918" cy="2688043"/>
              </a:xfrm>
              <a:custGeom>
                <a:avLst/>
                <a:gdLst>
                  <a:gd name="T0" fmla="*/ 694 w 698"/>
                  <a:gd name="T1" fmla="*/ 405 h 1426"/>
                  <a:gd name="T2" fmla="*/ 698 w 698"/>
                  <a:gd name="T3" fmla="*/ 349 h 1426"/>
                  <a:gd name="T4" fmla="*/ 349 w 698"/>
                  <a:gd name="T5" fmla="*/ 0 h 1426"/>
                  <a:gd name="T6" fmla="*/ 0 w 698"/>
                  <a:gd name="T7" fmla="*/ 349 h 1426"/>
                  <a:gd name="T8" fmla="*/ 349 w 698"/>
                  <a:gd name="T9" fmla="*/ 698 h 1426"/>
                  <a:gd name="T10" fmla="*/ 566 w 698"/>
                  <a:gd name="T11" fmla="*/ 623 h 1426"/>
                  <a:gd name="T12" fmla="*/ 562 w 698"/>
                  <a:gd name="T13" fmla="*/ 1333 h 1426"/>
                  <a:gd name="T14" fmla="*/ 629 w 698"/>
                  <a:gd name="T15" fmla="*/ 1426 h 1426"/>
                  <a:gd name="T16" fmla="*/ 694 w 698"/>
                  <a:gd name="T17" fmla="*/ 1377 h 1426"/>
                  <a:gd name="T18" fmla="*/ 693 w 698"/>
                  <a:gd name="T19" fmla="*/ 1344 h 1426"/>
                  <a:gd name="T20" fmla="*/ 698 w 698"/>
                  <a:gd name="T21" fmla="*/ 405 h 1426"/>
                  <a:gd name="T22" fmla="*/ 694 w 698"/>
                  <a:gd name="T23" fmla="*/ 405 h 1426"/>
                  <a:gd name="T24" fmla="*/ 349 w 698"/>
                  <a:gd name="T25" fmla="*/ 541 h 1426"/>
                  <a:gd name="T26" fmla="*/ 158 w 698"/>
                  <a:gd name="T27" fmla="*/ 349 h 1426"/>
                  <a:gd name="T28" fmla="*/ 349 w 698"/>
                  <a:gd name="T29" fmla="*/ 158 h 1426"/>
                  <a:gd name="T30" fmla="*/ 541 w 698"/>
                  <a:gd name="T31" fmla="*/ 349 h 1426"/>
                  <a:gd name="T32" fmla="*/ 349 w 698"/>
                  <a:gd name="T33" fmla="*/ 541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8" h="1426">
                    <a:moveTo>
                      <a:pt x="694" y="405"/>
                    </a:moveTo>
                    <a:cubicBezTo>
                      <a:pt x="697" y="387"/>
                      <a:pt x="698" y="368"/>
                      <a:pt x="698" y="349"/>
                    </a:cubicBezTo>
                    <a:cubicBezTo>
                      <a:pt x="698" y="156"/>
                      <a:pt x="542" y="0"/>
                      <a:pt x="349" y="0"/>
                    </a:cubicBezTo>
                    <a:cubicBezTo>
                      <a:pt x="157" y="0"/>
                      <a:pt x="0" y="156"/>
                      <a:pt x="0" y="349"/>
                    </a:cubicBezTo>
                    <a:cubicBezTo>
                      <a:pt x="0" y="542"/>
                      <a:pt x="157" y="698"/>
                      <a:pt x="349" y="698"/>
                    </a:cubicBezTo>
                    <a:cubicBezTo>
                      <a:pt x="431" y="698"/>
                      <a:pt x="506" y="670"/>
                      <a:pt x="566" y="623"/>
                    </a:cubicBezTo>
                    <a:cubicBezTo>
                      <a:pt x="562" y="1333"/>
                      <a:pt x="562" y="1333"/>
                      <a:pt x="562" y="1333"/>
                    </a:cubicBezTo>
                    <a:cubicBezTo>
                      <a:pt x="562" y="1339"/>
                      <a:pt x="558" y="1425"/>
                      <a:pt x="629" y="1426"/>
                    </a:cubicBezTo>
                    <a:cubicBezTo>
                      <a:pt x="670" y="1426"/>
                      <a:pt x="688" y="1401"/>
                      <a:pt x="694" y="1377"/>
                    </a:cubicBezTo>
                    <a:cubicBezTo>
                      <a:pt x="694" y="1377"/>
                      <a:pt x="693" y="1347"/>
                      <a:pt x="693" y="1344"/>
                    </a:cubicBezTo>
                    <a:cubicBezTo>
                      <a:pt x="698" y="405"/>
                      <a:pt x="698" y="405"/>
                      <a:pt x="698" y="405"/>
                    </a:cubicBezTo>
                    <a:lnTo>
                      <a:pt x="694" y="405"/>
                    </a:lnTo>
                    <a:close/>
                    <a:moveTo>
                      <a:pt x="349" y="541"/>
                    </a:moveTo>
                    <a:cubicBezTo>
                      <a:pt x="244" y="541"/>
                      <a:pt x="158" y="455"/>
                      <a:pt x="158" y="349"/>
                    </a:cubicBezTo>
                    <a:cubicBezTo>
                      <a:pt x="158" y="243"/>
                      <a:pt x="244" y="158"/>
                      <a:pt x="349" y="158"/>
                    </a:cubicBezTo>
                    <a:cubicBezTo>
                      <a:pt x="455" y="158"/>
                      <a:pt x="541" y="243"/>
                      <a:pt x="541" y="349"/>
                    </a:cubicBezTo>
                    <a:cubicBezTo>
                      <a:pt x="541" y="455"/>
                      <a:pt x="455" y="541"/>
                      <a:pt x="349" y="541"/>
                    </a:cubicBezTo>
                    <a:close/>
                  </a:path>
                </a:pathLst>
              </a:custGeom>
              <a:solidFill>
                <a:schemeClr val="accent1"/>
              </a:soli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3" name="Freeform 6"/>
              <p:cNvSpPr>
                <a:spLocks noEditPoints="1"/>
              </p:cNvSpPr>
              <p:nvPr/>
            </p:nvSpPr>
            <p:spPr bwMode="auto">
              <a:xfrm>
                <a:off x="3472185" y="51759"/>
                <a:ext cx="1316918" cy="4493624"/>
              </a:xfrm>
              <a:custGeom>
                <a:avLst/>
                <a:gdLst>
                  <a:gd name="T0" fmla="*/ 698 w 698"/>
                  <a:gd name="T1" fmla="*/ 349 h 2383"/>
                  <a:gd name="T2" fmla="*/ 349 w 698"/>
                  <a:gd name="T3" fmla="*/ 0 h 2383"/>
                  <a:gd name="T4" fmla="*/ 0 w 698"/>
                  <a:gd name="T5" fmla="*/ 349 h 2383"/>
                  <a:gd name="T6" fmla="*/ 349 w 698"/>
                  <a:gd name="T7" fmla="*/ 698 h 2383"/>
                  <a:gd name="T8" fmla="*/ 556 w 698"/>
                  <a:gd name="T9" fmla="*/ 630 h 2383"/>
                  <a:gd name="T10" fmla="*/ 551 w 698"/>
                  <a:gd name="T11" fmla="*/ 2299 h 2383"/>
                  <a:gd name="T12" fmla="*/ 551 w 698"/>
                  <a:gd name="T13" fmla="*/ 2315 h 2383"/>
                  <a:gd name="T14" fmla="*/ 622 w 698"/>
                  <a:gd name="T15" fmla="*/ 2383 h 2383"/>
                  <a:gd name="T16" fmla="*/ 693 w 698"/>
                  <a:gd name="T17" fmla="*/ 2316 h 2383"/>
                  <a:gd name="T18" fmla="*/ 696 w 698"/>
                  <a:gd name="T19" fmla="*/ 2308 h 2383"/>
                  <a:gd name="T20" fmla="*/ 698 w 698"/>
                  <a:gd name="T21" fmla="*/ 369 h 2383"/>
                  <a:gd name="T22" fmla="*/ 698 w 698"/>
                  <a:gd name="T23" fmla="*/ 349 h 2383"/>
                  <a:gd name="T24" fmla="*/ 349 w 698"/>
                  <a:gd name="T25" fmla="*/ 541 h 2383"/>
                  <a:gd name="T26" fmla="*/ 158 w 698"/>
                  <a:gd name="T27" fmla="*/ 349 h 2383"/>
                  <a:gd name="T28" fmla="*/ 349 w 698"/>
                  <a:gd name="T29" fmla="*/ 157 h 2383"/>
                  <a:gd name="T30" fmla="*/ 541 w 698"/>
                  <a:gd name="T31" fmla="*/ 349 h 2383"/>
                  <a:gd name="T32" fmla="*/ 349 w 698"/>
                  <a:gd name="T33" fmla="*/ 541 h 2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8" h="2383">
                    <a:moveTo>
                      <a:pt x="698" y="349"/>
                    </a:moveTo>
                    <a:cubicBezTo>
                      <a:pt x="698" y="156"/>
                      <a:pt x="542" y="0"/>
                      <a:pt x="349" y="0"/>
                    </a:cubicBezTo>
                    <a:cubicBezTo>
                      <a:pt x="157" y="0"/>
                      <a:pt x="0" y="156"/>
                      <a:pt x="0" y="349"/>
                    </a:cubicBezTo>
                    <a:cubicBezTo>
                      <a:pt x="0" y="542"/>
                      <a:pt x="157" y="698"/>
                      <a:pt x="349" y="698"/>
                    </a:cubicBezTo>
                    <a:cubicBezTo>
                      <a:pt x="427" y="698"/>
                      <a:pt x="498" y="673"/>
                      <a:pt x="556" y="630"/>
                    </a:cubicBezTo>
                    <a:cubicBezTo>
                      <a:pt x="551" y="2299"/>
                      <a:pt x="551" y="2299"/>
                      <a:pt x="551" y="2299"/>
                    </a:cubicBezTo>
                    <a:cubicBezTo>
                      <a:pt x="551" y="2304"/>
                      <a:pt x="551" y="2309"/>
                      <a:pt x="551" y="2315"/>
                    </a:cubicBezTo>
                    <a:cubicBezTo>
                      <a:pt x="551" y="2352"/>
                      <a:pt x="583" y="2383"/>
                      <a:pt x="622" y="2383"/>
                    </a:cubicBezTo>
                    <a:cubicBezTo>
                      <a:pt x="661" y="2383"/>
                      <a:pt x="693" y="2353"/>
                      <a:pt x="693" y="2316"/>
                    </a:cubicBezTo>
                    <a:cubicBezTo>
                      <a:pt x="693" y="2313"/>
                      <a:pt x="697" y="2311"/>
                      <a:pt x="696" y="2308"/>
                    </a:cubicBezTo>
                    <a:cubicBezTo>
                      <a:pt x="698" y="369"/>
                      <a:pt x="698" y="369"/>
                      <a:pt x="698" y="369"/>
                    </a:cubicBezTo>
                    <a:cubicBezTo>
                      <a:pt x="698" y="362"/>
                      <a:pt x="698" y="356"/>
                      <a:pt x="698" y="349"/>
                    </a:cubicBezTo>
                    <a:close/>
                    <a:moveTo>
                      <a:pt x="349" y="541"/>
                    </a:moveTo>
                    <a:cubicBezTo>
                      <a:pt x="243" y="541"/>
                      <a:pt x="158" y="455"/>
                      <a:pt x="158" y="349"/>
                    </a:cubicBezTo>
                    <a:cubicBezTo>
                      <a:pt x="158" y="243"/>
                      <a:pt x="243" y="157"/>
                      <a:pt x="349" y="157"/>
                    </a:cubicBezTo>
                    <a:cubicBezTo>
                      <a:pt x="455" y="157"/>
                      <a:pt x="541" y="243"/>
                      <a:pt x="541" y="349"/>
                    </a:cubicBezTo>
                    <a:cubicBezTo>
                      <a:pt x="541" y="455"/>
                      <a:pt x="455" y="541"/>
                      <a:pt x="349" y="541"/>
                    </a:cubicBezTo>
                    <a:close/>
                  </a:path>
                </a:pathLst>
              </a:custGeom>
              <a:solidFill>
                <a:schemeClr val="accent2"/>
              </a:soli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4" name="Freeform 7"/>
              <p:cNvSpPr>
                <a:spLocks noEditPoints="1"/>
              </p:cNvSpPr>
              <p:nvPr/>
            </p:nvSpPr>
            <p:spPr bwMode="auto">
              <a:xfrm>
                <a:off x="4769971" y="1200475"/>
                <a:ext cx="1324890" cy="3312224"/>
              </a:xfrm>
              <a:custGeom>
                <a:avLst/>
                <a:gdLst>
                  <a:gd name="T0" fmla="*/ 353 w 702"/>
                  <a:gd name="T1" fmla="*/ 0 h 1757"/>
                  <a:gd name="T2" fmla="*/ 5 w 702"/>
                  <a:gd name="T3" fmla="*/ 317 h 1757"/>
                  <a:gd name="T4" fmla="*/ 5 w 702"/>
                  <a:gd name="T5" fmla="*/ 317 h 1757"/>
                  <a:gd name="T6" fmla="*/ 5 w 702"/>
                  <a:gd name="T7" fmla="*/ 322 h 1757"/>
                  <a:gd name="T8" fmla="*/ 4 w 702"/>
                  <a:gd name="T9" fmla="*/ 348 h 1757"/>
                  <a:gd name="T10" fmla="*/ 5 w 702"/>
                  <a:gd name="T11" fmla="*/ 372 h 1757"/>
                  <a:gd name="T12" fmla="*/ 0 w 702"/>
                  <a:gd name="T13" fmla="*/ 1663 h 1757"/>
                  <a:gd name="T14" fmla="*/ 69 w 702"/>
                  <a:gd name="T15" fmla="*/ 1757 h 1757"/>
                  <a:gd name="T16" fmla="*/ 139 w 702"/>
                  <a:gd name="T17" fmla="*/ 1702 h 1757"/>
                  <a:gd name="T18" fmla="*/ 143 w 702"/>
                  <a:gd name="T19" fmla="*/ 626 h 1757"/>
                  <a:gd name="T20" fmla="*/ 353 w 702"/>
                  <a:gd name="T21" fmla="*/ 696 h 1757"/>
                  <a:gd name="T22" fmla="*/ 702 w 702"/>
                  <a:gd name="T23" fmla="*/ 348 h 1757"/>
                  <a:gd name="T24" fmla="*/ 353 w 702"/>
                  <a:gd name="T25" fmla="*/ 0 h 1757"/>
                  <a:gd name="T26" fmla="*/ 353 w 702"/>
                  <a:gd name="T27" fmla="*/ 539 h 1757"/>
                  <a:gd name="T28" fmla="*/ 161 w 702"/>
                  <a:gd name="T29" fmla="*/ 347 h 1757"/>
                  <a:gd name="T30" fmla="*/ 353 w 702"/>
                  <a:gd name="T31" fmla="*/ 156 h 1757"/>
                  <a:gd name="T32" fmla="*/ 544 w 702"/>
                  <a:gd name="T33" fmla="*/ 347 h 1757"/>
                  <a:gd name="T34" fmla="*/ 353 w 702"/>
                  <a:gd name="T35" fmla="*/ 539 h 1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2" h="1757">
                    <a:moveTo>
                      <a:pt x="353" y="0"/>
                    </a:moveTo>
                    <a:cubicBezTo>
                      <a:pt x="172" y="0"/>
                      <a:pt x="23" y="141"/>
                      <a:pt x="5" y="317"/>
                    </a:cubicBezTo>
                    <a:cubicBezTo>
                      <a:pt x="5" y="317"/>
                      <a:pt x="5" y="317"/>
                      <a:pt x="5" y="317"/>
                    </a:cubicBezTo>
                    <a:cubicBezTo>
                      <a:pt x="5" y="322"/>
                      <a:pt x="5" y="322"/>
                      <a:pt x="5" y="322"/>
                    </a:cubicBezTo>
                    <a:cubicBezTo>
                      <a:pt x="4" y="331"/>
                      <a:pt x="4" y="339"/>
                      <a:pt x="4" y="348"/>
                    </a:cubicBezTo>
                    <a:cubicBezTo>
                      <a:pt x="4" y="357"/>
                      <a:pt x="4" y="364"/>
                      <a:pt x="5" y="372"/>
                    </a:cubicBezTo>
                    <a:cubicBezTo>
                      <a:pt x="0" y="1663"/>
                      <a:pt x="0" y="1663"/>
                      <a:pt x="0" y="1663"/>
                    </a:cubicBezTo>
                    <a:cubicBezTo>
                      <a:pt x="0" y="1669"/>
                      <a:pt x="2" y="1757"/>
                      <a:pt x="69" y="1757"/>
                    </a:cubicBezTo>
                    <a:cubicBezTo>
                      <a:pt x="125" y="1757"/>
                      <a:pt x="139" y="1702"/>
                      <a:pt x="139" y="1702"/>
                    </a:cubicBezTo>
                    <a:cubicBezTo>
                      <a:pt x="140" y="1698"/>
                      <a:pt x="142" y="1035"/>
                      <a:pt x="143" y="626"/>
                    </a:cubicBezTo>
                    <a:cubicBezTo>
                      <a:pt x="201" y="670"/>
                      <a:pt x="274" y="696"/>
                      <a:pt x="353" y="696"/>
                    </a:cubicBezTo>
                    <a:cubicBezTo>
                      <a:pt x="545" y="696"/>
                      <a:pt x="702" y="541"/>
                      <a:pt x="702" y="348"/>
                    </a:cubicBezTo>
                    <a:cubicBezTo>
                      <a:pt x="702" y="156"/>
                      <a:pt x="545" y="0"/>
                      <a:pt x="353" y="0"/>
                    </a:cubicBezTo>
                    <a:close/>
                    <a:moveTo>
                      <a:pt x="353" y="539"/>
                    </a:moveTo>
                    <a:cubicBezTo>
                      <a:pt x="247" y="539"/>
                      <a:pt x="161" y="453"/>
                      <a:pt x="161" y="347"/>
                    </a:cubicBezTo>
                    <a:cubicBezTo>
                      <a:pt x="161" y="242"/>
                      <a:pt x="247" y="156"/>
                      <a:pt x="353" y="156"/>
                    </a:cubicBezTo>
                    <a:cubicBezTo>
                      <a:pt x="458" y="156"/>
                      <a:pt x="544" y="242"/>
                      <a:pt x="544" y="347"/>
                    </a:cubicBezTo>
                    <a:cubicBezTo>
                      <a:pt x="544" y="453"/>
                      <a:pt x="458" y="539"/>
                      <a:pt x="353" y="539"/>
                    </a:cubicBezTo>
                    <a:close/>
                  </a:path>
                </a:pathLst>
              </a:custGeom>
              <a:solidFill>
                <a:schemeClr val="accent3"/>
              </a:soli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5" name="Freeform 8"/>
              <p:cNvSpPr/>
              <p:nvPr/>
            </p:nvSpPr>
            <p:spPr bwMode="auto">
              <a:xfrm>
                <a:off x="3068819" y="2439271"/>
                <a:ext cx="518158" cy="448804"/>
              </a:xfrm>
              <a:custGeom>
                <a:avLst/>
                <a:gdLst>
                  <a:gd name="T0" fmla="*/ 650 w 650"/>
                  <a:gd name="T1" fmla="*/ 0 h 563"/>
                  <a:gd name="T2" fmla="*/ 326 w 650"/>
                  <a:gd name="T3" fmla="*/ 563 h 563"/>
                  <a:gd name="T4" fmla="*/ 0 w 650"/>
                  <a:gd name="T5" fmla="*/ 0 h 563"/>
                  <a:gd name="T6" fmla="*/ 650 w 650"/>
                  <a:gd name="T7" fmla="*/ 0 h 563"/>
                </a:gdLst>
                <a:ahLst/>
                <a:cxnLst>
                  <a:cxn ang="0">
                    <a:pos x="T0" y="T1"/>
                  </a:cxn>
                  <a:cxn ang="0">
                    <a:pos x="T2" y="T3"/>
                  </a:cxn>
                  <a:cxn ang="0">
                    <a:pos x="T4" y="T5"/>
                  </a:cxn>
                  <a:cxn ang="0">
                    <a:pos x="T6" y="T7"/>
                  </a:cxn>
                </a:cxnLst>
                <a:rect l="0" t="0" r="r" b="b"/>
                <a:pathLst>
                  <a:path w="650" h="563">
                    <a:moveTo>
                      <a:pt x="650" y="0"/>
                    </a:moveTo>
                    <a:lnTo>
                      <a:pt x="326" y="563"/>
                    </a:lnTo>
                    <a:lnTo>
                      <a:pt x="0" y="0"/>
                    </a:lnTo>
                    <a:lnTo>
                      <a:pt x="650" y="0"/>
                    </a:lnTo>
                    <a:close/>
                  </a:path>
                </a:pathLst>
              </a:custGeom>
              <a:solidFill>
                <a:schemeClr val="accent1"/>
              </a:soli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6" name="Freeform 9"/>
              <p:cNvSpPr/>
              <p:nvPr/>
            </p:nvSpPr>
            <p:spPr bwMode="auto">
              <a:xfrm>
                <a:off x="3415586" y="396932"/>
                <a:ext cx="460762" cy="518955"/>
              </a:xfrm>
              <a:custGeom>
                <a:avLst/>
                <a:gdLst>
                  <a:gd name="T0" fmla="*/ 578 w 578"/>
                  <a:gd name="T1" fmla="*/ 350 h 651"/>
                  <a:gd name="T2" fmla="*/ 0 w 578"/>
                  <a:gd name="T3" fmla="*/ 651 h 651"/>
                  <a:gd name="T4" fmla="*/ 28 w 578"/>
                  <a:gd name="T5" fmla="*/ 0 h 651"/>
                  <a:gd name="T6" fmla="*/ 578 w 578"/>
                  <a:gd name="T7" fmla="*/ 350 h 651"/>
                </a:gdLst>
                <a:ahLst/>
                <a:cxnLst>
                  <a:cxn ang="0">
                    <a:pos x="T0" y="T1"/>
                  </a:cxn>
                  <a:cxn ang="0">
                    <a:pos x="T2" y="T3"/>
                  </a:cxn>
                  <a:cxn ang="0">
                    <a:pos x="T4" y="T5"/>
                  </a:cxn>
                  <a:cxn ang="0">
                    <a:pos x="T6" y="T7"/>
                  </a:cxn>
                </a:cxnLst>
                <a:rect l="0" t="0" r="r" b="b"/>
                <a:pathLst>
                  <a:path w="578" h="651">
                    <a:moveTo>
                      <a:pt x="578" y="350"/>
                    </a:moveTo>
                    <a:lnTo>
                      <a:pt x="0" y="651"/>
                    </a:lnTo>
                    <a:lnTo>
                      <a:pt x="28" y="0"/>
                    </a:lnTo>
                    <a:lnTo>
                      <a:pt x="578" y="350"/>
                    </a:lnTo>
                    <a:close/>
                  </a:path>
                </a:pathLst>
              </a:custGeom>
              <a:gradFill flip="none" rotWithShape="1">
                <a:gsLst>
                  <a:gs pos="0">
                    <a:schemeClr val="accent2"/>
                  </a:gs>
                  <a:gs pos="100000">
                    <a:schemeClr val="accent1"/>
                  </a:gs>
                </a:gsLst>
                <a:lin ang="5400000" scaled="1"/>
                <a:tileRect/>
              </a:gra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7" name="Freeform 10"/>
              <p:cNvSpPr/>
              <p:nvPr/>
            </p:nvSpPr>
            <p:spPr bwMode="auto">
              <a:xfrm>
                <a:off x="5696278" y="1511370"/>
                <a:ext cx="549247" cy="571568"/>
              </a:xfrm>
              <a:custGeom>
                <a:avLst/>
                <a:gdLst>
                  <a:gd name="T0" fmla="*/ 689 w 689"/>
                  <a:gd name="T1" fmla="*/ 0 h 717"/>
                  <a:gd name="T2" fmla="*/ 552 w 689"/>
                  <a:gd name="T3" fmla="*/ 717 h 717"/>
                  <a:gd name="T4" fmla="*/ 0 w 689"/>
                  <a:gd name="T5" fmla="*/ 239 h 717"/>
                  <a:gd name="T6" fmla="*/ 689 w 689"/>
                  <a:gd name="T7" fmla="*/ 0 h 717"/>
                </a:gdLst>
                <a:ahLst/>
                <a:cxnLst>
                  <a:cxn ang="0">
                    <a:pos x="T0" y="T1"/>
                  </a:cxn>
                  <a:cxn ang="0">
                    <a:pos x="T2" y="T3"/>
                  </a:cxn>
                  <a:cxn ang="0">
                    <a:pos x="T4" y="T5"/>
                  </a:cxn>
                  <a:cxn ang="0">
                    <a:pos x="T6" y="T7"/>
                  </a:cxn>
                </a:cxnLst>
                <a:rect l="0" t="0" r="r" b="b"/>
                <a:pathLst>
                  <a:path w="689" h="717">
                    <a:moveTo>
                      <a:pt x="689" y="0"/>
                    </a:moveTo>
                    <a:lnTo>
                      <a:pt x="552" y="717"/>
                    </a:lnTo>
                    <a:lnTo>
                      <a:pt x="0" y="239"/>
                    </a:lnTo>
                    <a:lnTo>
                      <a:pt x="689" y="0"/>
                    </a:lnTo>
                    <a:close/>
                  </a:path>
                </a:pathLst>
              </a:custGeom>
              <a:solidFill>
                <a:schemeClr val="accent3"/>
              </a:soli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8" name="Freeform 14"/>
              <p:cNvSpPr/>
              <p:nvPr/>
            </p:nvSpPr>
            <p:spPr bwMode="auto">
              <a:xfrm>
                <a:off x="5040990" y="1841589"/>
                <a:ext cx="726763" cy="677272"/>
              </a:xfrm>
              <a:custGeom>
                <a:avLst/>
                <a:gdLst>
                  <a:gd name="T0" fmla="*/ 17 w 391"/>
                  <a:gd name="T1" fmla="*/ 0 h 353"/>
                  <a:gd name="T2" fmla="*/ 17 w 391"/>
                  <a:gd name="T3" fmla="*/ 14 h 353"/>
                  <a:gd name="T4" fmla="*/ 17 w 391"/>
                  <a:gd name="T5" fmla="*/ 27 h 353"/>
                  <a:gd name="T6" fmla="*/ 0 w 391"/>
                  <a:gd name="T7" fmla="*/ 281 h 353"/>
                  <a:gd name="T8" fmla="*/ 210 w 391"/>
                  <a:gd name="T9" fmla="*/ 353 h 353"/>
                  <a:gd name="T10" fmla="*/ 391 w 391"/>
                  <a:gd name="T11" fmla="*/ 290 h 353"/>
                  <a:gd name="T12" fmla="*/ 313 w 391"/>
                  <a:gd name="T13" fmla="*/ 173 h 353"/>
                  <a:gd name="T14" fmla="*/ 290 w 391"/>
                  <a:gd name="T15" fmla="*/ 180 h 353"/>
                  <a:gd name="T16" fmla="*/ 216 w 391"/>
                  <a:gd name="T17" fmla="*/ 195 h 353"/>
                  <a:gd name="T18" fmla="*/ 18 w 391"/>
                  <a:gd name="T19" fmla="*/ 9 h 353"/>
                  <a:gd name="T20" fmla="*/ 17 w 391"/>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1" h="353">
                    <a:moveTo>
                      <a:pt x="17" y="0"/>
                    </a:moveTo>
                    <a:cubicBezTo>
                      <a:pt x="17" y="0"/>
                      <a:pt x="17" y="7"/>
                      <a:pt x="17" y="14"/>
                    </a:cubicBezTo>
                    <a:cubicBezTo>
                      <a:pt x="17" y="19"/>
                      <a:pt x="17" y="24"/>
                      <a:pt x="17" y="27"/>
                    </a:cubicBezTo>
                    <a:cubicBezTo>
                      <a:pt x="0" y="281"/>
                      <a:pt x="0" y="281"/>
                      <a:pt x="0" y="281"/>
                    </a:cubicBezTo>
                    <a:cubicBezTo>
                      <a:pt x="0" y="281"/>
                      <a:pt x="91" y="353"/>
                      <a:pt x="210" y="353"/>
                    </a:cubicBezTo>
                    <a:cubicBezTo>
                      <a:pt x="267" y="353"/>
                      <a:pt x="329" y="337"/>
                      <a:pt x="391" y="290"/>
                    </a:cubicBezTo>
                    <a:cubicBezTo>
                      <a:pt x="391" y="290"/>
                      <a:pt x="367" y="173"/>
                      <a:pt x="313" y="173"/>
                    </a:cubicBezTo>
                    <a:cubicBezTo>
                      <a:pt x="306" y="173"/>
                      <a:pt x="298" y="175"/>
                      <a:pt x="290" y="180"/>
                    </a:cubicBezTo>
                    <a:cubicBezTo>
                      <a:pt x="274" y="188"/>
                      <a:pt x="247" y="195"/>
                      <a:pt x="216" y="195"/>
                    </a:cubicBezTo>
                    <a:cubicBezTo>
                      <a:pt x="137" y="195"/>
                      <a:pt x="32" y="154"/>
                      <a:pt x="18" y="9"/>
                    </a:cubicBezTo>
                    <a:cubicBezTo>
                      <a:pt x="18" y="2"/>
                      <a:pt x="18" y="0"/>
                      <a:pt x="17" y="0"/>
                    </a:cubicBezTo>
                  </a:path>
                </a:pathLst>
              </a:custGeom>
              <a:gradFill flip="none" rotWithShape="1">
                <a:gsLst>
                  <a:gs pos="0">
                    <a:schemeClr val="tx1">
                      <a:lumMod val="85000"/>
                      <a:lumOff val="15000"/>
                      <a:alpha val="40000"/>
                    </a:schemeClr>
                  </a:gs>
                  <a:gs pos="57000">
                    <a:schemeClr val="tx1">
                      <a:lumMod val="85000"/>
                      <a:lumOff val="15000"/>
                      <a:alpha val="0"/>
                    </a:schemeClr>
                  </a:gs>
                </a:gsLst>
                <a:lin ang="0" scaled="1"/>
                <a:tileRect/>
              </a:gra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79" name="Freeform 14"/>
              <p:cNvSpPr/>
              <p:nvPr/>
            </p:nvSpPr>
            <p:spPr bwMode="auto">
              <a:xfrm flipH="1">
                <a:off x="3541557" y="2453027"/>
                <a:ext cx="726763" cy="677272"/>
              </a:xfrm>
              <a:custGeom>
                <a:avLst/>
                <a:gdLst>
                  <a:gd name="T0" fmla="*/ 17 w 391"/>
                  <a:gd name="T1" fmla="*/ 0 h 353"/>
                  <a:gd name="T2" fmla="*/ 17 w 391"/>
                  <a:gd name="T3" fmla="*/ 14 h 353"/>
                  <a:gd name="T4" fmla="*/ 17 w 391"/>
                  <a:gd name="T5" fmla="*/ 27 h 353"/>
                  <a:gd name="T6" fmla="*/ 0 w 391"/>
                  <a:gd name="T7" fmla="*/ 281 h 353"/>
                  <a:gd name="T8" fmla="*/ 210 w 391"/>
                  <a:gd name="T9" fmla="*/ 353 h 353"/>
                  <a:gd name="T10" fmla="*/ 391 w 391"/>
                  <a:gd name="T11" fmla="*/ 290 h 353"/>
                  <a:gd name="T12" fmla="*/ 313 w 391"/>
                  <a:gd name="T13" fmla="*/ 173 h 353"/>
                  <a:gd name="T14" fmla="*/ 290 w 391"/>
                  <a:gd name="T15" fmla="*/ 180 h 353"/>
                  <a:gd name="T16" fmla="*/ 216 w 391"/>
                  <a:gd name="T17" fmla="*/ 195 h 353"/>
                  <a:gd name="T18" fmla="*/ 18 w 391"/>
                  <a:gd name="T19" fmla="*/ 9 h 353"/>
                  <a:gd name="T20" fmla="*/ 17 w 391"/>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1" h="353">
                    <a:moveTo>
                      <a:pt x="17" y="0"/>
                    </a:moveTo>
                    <a:cubicBezTo>
                      <a:pt x="17" y="0"/>
                      <a:pt x="17" y="7"/>
                      <a:pt x="17" y="14"/>
                    </a:cubicBezTo>
                    <a:cubicBezTo>
                      <a:pt x="17" y="19"/>
                      <a:pt x="17" y="24"/>
                      <a:pt x="17" y="27"/>
                    </a:cubicBezTo>
                    <a:cubicBezTo>
                      <a:pt x="0" y="281"/>
                      <a:pt x="0" y="281"/>
                      <a:pt x="0" y="281"/>
                    </a:cubicBezTo>
                    <a:cubicBezTo>
                      <a:pt x="0" y="281"/>
                      <a:pt x="91" y="353"/>
                      <a:pt x="210" y="353"/>
                    </a:cubicBezTo>
                    <a:cubicBezTo>
                      <a:pt x="267" y="353"/>
                      <a:pt x="329" y="337"/>
                      <a:pt x="391" y="290"/>
                    </a:cubicBezTo>
                    <a:cubicBezTo>
                      <a:pt x="391" y="290"/>
                      <a:pt x="367" y="173"/>
                      <a:pt x="313" y="173"/>
                    </a:cubicBezTo>
                    <a:cubicBezTo>
                      <a:pt x="306" y="173"/>
                      <a:pt x="298" y="175"/>
                      <a:pt x="290" y="180"/>
                    </a:cubicBezTo>
                    <a:cubicBezTo>
                      <a:pt x="274" y="188"/>
                      <a:pt x="247" y="195"/>
                      <a:pt x="216" y="195"/>
                    </a:cubicBezTo>
                    <a:cubicBezTo>
                      <a:pt x="137" y="195"/>
                      <a:pt x="32" y="154"/>
                      <a:pt x="18" y="9"/>
                    </a:cubicBezTo>
                    <a:cubicBezTo>
                      <a:pt x="18" y="2"/>
                      <a:pt x="18" y="0"/>
                      <a:pt x="17" y="0"/>
                    </a:cubicBezTo>
                  </a:path>
                </a:pathLst>
              </a:custGeom>
              <a:gradFill flip="none" rotWithShape="1">
                <a:gsLst>
                  <a:gs pos="0">
                    <a:schemeClr val="tx1">
                      <a:lumMod val="85000"/>
                      <a:lumOff val="15000"/>
                      <a:alpha val="40000"/>
                    </a:schemeClr>
                  </a:gs>
                  <a:gs pos="57000">
                    <a:schemeClr val="tx1">
                      <a:lumMod val="85000"/>
                      <a:lumOff val="15000"/>
                      <a:alpha val="0"/>
                    </a:schemeClr>
                  </a:gs>
                </a:gsLst>
                <a:lin ang="0" scaled="1"/>
                <a:tileRect/>
              </a:gra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sp>
            <p:nvSpPr>
              <p:cNvPr id="80" name="Freeform 14"/>
              <p:cNvSpPr/>
              <p:nvPr/>
            </p:nvSpPr>
            <p:spPr bwMode="auto">
              <a:xfrm flipH="1">
                <a:off x="3799395" y="694630"/>
                <a:ext cx="726763" cy="677272"/>
              </a:xfrm>
              <a:custGeom>
                <a:avLst/>
                <a:gdLst>
                  <a:gd name="T0" fmla="*/ 17 w 391"/>
                  <a:gd name="T1" fmla="*/ 0 h 353"/>
                  <a:gd name="T2" fmla="*/ 17 w 391"/>
                  <a:gd name="T3" fmla="*/ 14 h 353"/>
                  <a:gd name="T4" fmla="*/ 17 w 391"/>
                  <a:gd name="T5" fmla="*/ 27 h 353"/>
                  <a:gd name="T6" fmla="*/ 0 w 391"/>
                  <a:gd name="T7" fmla="*/ 281 h 353"/>
                  <a:gd name="T8" fmla="*/ 210 w 391"/>
                  <a:gd name="T9" fmla="*/ 353 h 353"/>
                  <a:gd name="T10" fmla="*/ 391 w 391"/>
                  <a:gd name="T11" fmla="*/ 290 h 353"/>
                  <a:gd name="T12" fmla="*/ 313 w 391"/>
                  <a:gd name="T13" fmla="*/ 173 h 353"/>
                  <a:gd name="T14" fmla="*/ 290 w 391"/>
                  <a:gd name="T15" fmla="*/ 180 h 353"/>
                  <a:gd name="T16" fmla="*/ 216 w 391"/>
                  <a:gd name="T17" fmla="*/ 195 h 353"/>
                  <a:gd name="T18" fmla="*/ 18 w 391"/>
                  <a:gd name="T19" fmla="*/ 9 h 353"/>
                  <a:gd name="T20" fmla="*/ 17 w 391"/>
                  <a:gd name="T21" fmla="*/ 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1" h="353">
                    <a:moveTo>
                      <a:pt x="17" y="0"/>
                    </a:moveTo>
                    <a:cubicBezTo>
                      <a:pt x="17" y="0"/>
                      <a:pt x="17" y="7"/>
                      <a:pt x="17" y="14"/>
                    </a:cubicBezTo>
                    <a:cubicBezTo>
                      <a:pt x="17" y="19"/>
                      <a:pt x="17" y="24"/>
                      <a:pt x="17" y="27"/>
                    </a:cubicBezTo>
                    <a:cubicBezTo>
                      <a:pt x="0" y="281"/>
                      <a:pt x="0" y="281"/>
                      <a:pt x="0" y="281"/>
                    </a:cubicBezTo>
                    <a:cubicBezTo>
                      <a:pt x="0" y="281"/>
                      <a:pt x="91" y="353"/>
                      <a:pt x="210" y="353"/>
                    </a:cubicBezTo>
                    <a:cubicBezTo>
                      <a:pt x="267" y="353"/>
                      <a:pt x="329" y="337"/>
                      <a:pt x="391" y="290"/>
                    </a:cubicBezTo>
                    <a:cubicBezTo>
                      <a:pt x="391" y="290"/>
                      <a:pt x="367" y="173"/>
                      <a:pt x="313" y="173"/>
                    </a:cubicBezTo>
                    <a:cubicBezTo>
                      <a:pt x="306" y="173"/>
                      <a:pt x="298" y="175"/>
                      <a:pt x="290" y="180"/>
                    </a:cubicBezTo>
                    <a:cubicBezTo>
                      <a:pt x="274" y="188"/>
                      <a:pt x="247" y="195"/>
                      <a:pt x="216" y="195"/>
                    </a:cubicBezTo>
                    <a:cubicBezTo>
                      <a:pt x="137" y="195"/>
                      <a:pt x="32" y="154"/>
                      <a:pt x="18" y="9"/>
                    </a:cubicBezTo>
                    <a:cubicBezTo>
                      <a:pt x="18" y="2"/>
                      <a:pt x="18" y="0"/>
                      <a:pt x="17" y="0"/>
                    </a:cubicBezTo>
                  </a:path>
                </a:pathLst>
              </a:custGeom>
              <a:gradFill flip="none" rotWithShape="1">
                <a:gsLst>
                  <a:gs pos="0">
                    <a:schemeClr val="tx1">
                      <a:lumMod val="85000"/>
                      <a:lumOff val="15000"/>
                      <a:alpha val="40000"/>
                    </a:schemeClr>
                  </a:gs>
                  <a:gs pos="57000">
                    <a:schemeClr val="tx1">
                      <a:lumMod val="85000"/>
                      <a:lumOff val="15000"/>
                      <a:alpha val="0"/>
                    </a:schemeClr>
                  </a:gs>
                </a:gsLst>
                <a:lin ang="0" scaled="1"/>
                <a:tileRect/>
              </a:gradFill>
              <a:ln>
                <a:noFill/>
              </a:ln>
            </p:spPr>
            <p:txBody>
              <a:bodyPr vert="horz" wrap="square" lIns="121920" tIns="60960" rIns="121920" bIns="60960" numCol="1" anchor="t" anchorCtr="0" compatLnSpc="1"/>
              <a:lstStyle/>
              <a:p>
                <a:pPr defTabSz="914400"/>
                <a:endParaRPr lang="zh-CN" altLang="en-US" dirty="0">
                  <a:solidFill>
                    <a:prstClr val="black"/>
                  </a:solidFill>
                  <a:ea typeface="阿里巴巴普惠体" panose="00020600040101010101" pitchFamily="18" charset="-122"/>
                  <a:cs typeface="阿里巴巴普惠体" panose="00020600040101010101" pitchFamily="18" charset="-122"/>
                  <a:sym typeface="+mn-lt"/>
                </a:endParaRPr>
              </a:p>
            </p:txBody>
          </p:sp>
        </p:grpSp>
      </p:grpSp>
    </p:spTree>
    <p:custDataLst>
      <p:tags r:id="rId2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up)">
                                      <p:cBhvr>
                                        <p:cTn id="11" dur="500"/>
                                        <p:tgtEl>
                                          <p:spTgt spid="67"/>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randombar(horizontal)">
                                      <p:cBhvr>
                                        <p:cTn id="15"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608406" cy="584775"/>
          </a:xfrm>
          <a:prstGeom prst="rect">
            <a:avLst/>
          </a:prstGeom>
        </p:spPr>
        <p:txBody>
          <a:bodyPr wrap="none">
            <a:spAutoFit/>
          </a:bodyPr>
          <a:lstStyle/>
          <a:p>
            <a:r>
              <a:rPr lang="zh-CN" altLang="en-US" sz="3200" dirty="0">
                <a:latin typeface="+mj-ea"/>
                <a:ea typeface="+mj-ea"/>
              </a:rPr>
              <a:t>国外参考文献</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custDataLst>
              <p:tags r:id="rId1"/>
            </p:custDataLst>
          </p:nvPr>
        </p:nvGrpSpPr>
        <p:grpSpPr>
          <a:xfrm>
            <a:off x="3514759" y="1783162"/>
            <a:ext cx="7774339" cy="4052284"/>
            <a:chOff x="3365428" y="1523573"/>
            <a:chExt cx="7774339" cy="4052284"/>
          </a:xfrm>
        </p:grpSpPr>
        <p:grpSp>
          <p:nvGrpSpPr>
            <p:cNvPr id="15" name="组合 14"/>
            <p:cNvGrpSpPr/>
            <p:nvPr/>
          </p:nvGrpSpPr>
          <p:grpSpPr>
            <a:xfrm>
              <a:off x="3365428" y="1669760"/>
              <a:ext cx="423761" cy="423761"/>
              <a:chOff x="719239" y="1733550"/>
              <a:chExt cx="561975" cy="561975"/>
            </a:xfrm>
          </p:grpSpPr>
          <p:sp>
            <p:nvSpPr>
              <p:cNvPr id="4" name="椭圆 3"/>
              <p:cNvSpPr/>
              <p:nvPr>
                <p:custDataLst>
                  <p:tags r:id="rId2"/>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5" name="文本框 4"/>
              <p:cNvSpPr txBox="1"/>
              <p:nvPr>
                <p:custDataLst>
                  <p:tags r:id="rId3"/>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01</a:t>
                </a:r>
                <a:endParaRPr lang="zh-CN" altLang="en-US" sz="1200" dirty="0">
                  <a:solidFill>
                    <a:schemeClr val="bg1"/>
                  </a:solidFill>
                  <a:latin typeface="+mj-ea"/>
                  <a:ea typeface="+mj-ea"/>
                </a:endParaRPr>
              </a:p>
            </p:txBody>
          </p:sp>
        </p:grpSp>
        <p:sp>
          <p:nvSpPr>
            <p:cNvPr id="8" name="文本框 7"/>
            <p:cNvSpPr txBox="1"/>
            <p:nvPr>
              <p:custDataLst>
                <p:tags r:id="rId4"/>
              </p:custDataLst>
            </p:nvPr>
          </p:nvSpPr>
          <p:spPr>
            <a:xfrm>
              <a:off x="3860852" y="1523573"/>
              <a:ext cx="7278915" cy="519438"/>
            </a:xfrm>
            <a:prstGeom prst="rect">
              <a:avLst/>
            </a:prstGeom>
            <a:noFill/>
          </p:spPr>
          <p:txBody>
            <a:bodyPr wrap="square">
              <a:spAutoFit/>
            </a:bodyPr>
            <a:lstStyle/>
            <a:p>
              <a:pPr>
                <a:lnSpc>
                  <a:spcPct val="200000"/>
                </a:lnSpc>
              </a:pPr>
              <a:r>
                <a:rPr lang="en-US" altLang="zh-CN" sz="1600" dirty="0" err="1"/>
                <a:t>Gill,R</a:t>
              </a:r>
              <a:r>
                <a:rPr lang="en-US" altLang="zh-CN" sz="1600" dirty="0"/>
                <a:t>. Mastering English Literature[M] . London: Macmillan,1985.</a:t>
              </a:r>
              <a:endParaRPr lang="en-US" altLang="zh-CN" sz="1600" dirty="0"/>
            </a:p>
          </p:txBody>
        </p:sp>
        <p:sp>
          <p:nvSpPr>
            <p:cNvPr id="9" name="文本框 8"/>
            <p:cNvSpPr txBox="1"/>
            <p:nvPr>
              <p:custDataLst>
                <p:tags r:id="rId5"/>
              </p:custDataLst>
            </p:nvPr>
          </p:nvSpPr>
          <p:spPr>
            <a:xfrm>
              <a:off x="3860852" y="2170121"/>
              <a:ext cx="7278915" cy="519438"/>
            </a:xfrm>
            <a:prstGeom prst="rect">
              <a:avLst/>
            </a:prstGeom>
            <a:noFill/>
          </p:spPr>
          <p:txBody>
            <a:bodyPr wrap="square">
              <a:spAutoFit/>
            </a:bodyPr>
            <a:lstStyle/>
            <a:p>
              <a:pPr>
                <a:lnSpc>
                  <a:spcPct val="200000"/>
                </a:lnSpc>
              </a:pPr>
              <a:r>
                <a:rPr lang="en-US" altLang="zh-CN" sz="1600" dirty="0" err="1"/>
                <a:t>French,W</a:t>
              </a:r>
              <a:r>
                <a:rPr lang="en-US" altLang="zh-CN" sz="1600" dirty="0"/>
                <a:t>. Between : A Voice China[N]. Atlantic Weekly,1987-8-15(33).</a:t>
              </a:r>
              <a:endParaRPr lang="en-US" altLang="zh-CN" sz="1600" dirty="0"/>
            </a:p>
          </p:txBody>
        </p:sp>
        <p:sp>
          <p:nvSpPr>
            <p:cNvPr id="10" name="文本框 9"/>
            <p:cNvSpPr txBox="1"/>
            <p:nvPr>
              <p:custDataLst>
                <p:tags r:id="rId6"/>
              </p:custDataLst>
            </p:nvPr>
          </p:nvSpPr>
          <p:spPr>
            <a:xfrm>
              <a:off x="3860852" y="2816669"/>
              <a:ext cx="7278915" cy="1011880"/>
            </a:xfrm>
            <a:prstGeom prst="rect">
              <a:avLst/>
            </a:prstGeom>
            <a:noFill/>
          </p:spPr>
          <p:txBody>
            <a:bodyPr wrap="square">
              <a:spAutoFit/>
            </a:bodyPr>
            <a:lstStyle/>
            <a:p>
              <a:pPr>
                <a:lnSpc>
                  <a:spcPct val="200000"/>
                </a:lnSpc>
              </a:pPr>
              <a:r>
                <a:rPr lang="en-US" altLang="zh-CN" sz="1600" dirty="0"/>
                <a:t>Brown, J Set al. Situated Cognition and the Culture of Learning[J]. Educational </a:t>
              </a:r>
              <a:r>
                <a:rPr lang="en-US" altLang="zh-CN" sz="1600" dirty="0" err="1"/>
                <a:t>Reasercher</a:t>
              </a:r>
              <a:r>
                <a:rPr lang="en-US" altLang="zh-CN" sz="1600" dirty="0"/>
                <a:t>, 1, 1989.</a:t>
              </a:r>
              <a:endParaRPr lang="en-US" altLang="zh-CN" sz="1600" dirty="0"/>
            </a:p>
          </p:txBody>
        </p:sp>
        <p:sp>
          <p:nvSpPr>
            <p:cNvPr id="12" name="文本框 11"/>
            <p:cNvSpPr txBox="1"/>
            <p:nvPr>
              <p:custDataLst>
                <p:tags r:id="rId7"/>
              </p:custDataLst>
            </p:nvPr>
          </p:nvSpPr>
          <p:spPr>
            <a:xfrm>
              <a:off x="3860852" y="3889576"/>
              <a:ext cx="7278915" cy="519438"/>
            </a:xfrm>
            <a:prstGeom prst="rect">
              <a:avLst/>
            </a:prstGeom>
            <a:noFill/>
          </p:spPr>
          <p:txBody>
            <a:bodyPr wrap="square">
              <a:spAutoFit/>
            </a:bodyPr>
            <a:lstStyle/>
            <a:p>
              <a:pPr>
                <a:lnSpc>
                  <a:spcPct val="200000"/>
                </a:lnSpc>
              </a:pPr>
              <a:r>
                <a:rPr lang="en-US" altLang="zh-CN" sz="1600" dirty="0" err="1"/>
                <a:t>Puhl</a:t>
              </a:r>
              <a:r>
                <a:rPr lang="en-US" altLang="zh-CN" sz="1600" dirty="0"/>
                <a:t>, A.. Classroom A </a:t>
              </a:r>
              <a:r>
                <a:rPr lang="en-US" altLang="zh-CN" sz="1600" dirty="0" err="1"/>
                <a:t>ssessment</a:t>
              </a:r>
              <a:r>
                <a:rPr lang="en-US" altLang="zh-CN" sz="1600" dirty="0"/>
                <a:t>[J]. </a:t>
              </a:r>
              <a:r>
                <a:rPr lang="en-US" altLang="zh-CN" sz="1600" dirty="0" err="1"/>
                <a:t>EnglishTeaching</a:t>
              </a:r>
              <a:r>
                <a:rPr lang="en-US" altLang="zh-CN" sz="1600" dirty="0"/>
                <a:t> Forum, 1997.</a:t>
              </a:r>
              <a:endParaRPr lang="en-US" altLang="zh-CN" sz="1600" dirty="0"/>
            </a:p>
          </p:txBody>
        </p:sp>
        <p:sp>
          <p:nvSpPr>
            <p:cNvPr id="13" name="文本框 12"/>
            <p:cNvSpPr txBox="1"/>
            <p:nvPr>
              <p:custDataLst>
                <p:tags r:id="rId8"/>
              </p:custDataLst>
            </p:nvPr>
          </p:nvSpPr>
          <p:spPr>
            <a:xfrm>
              <a:off x="3860852" y="4563977"/>
              <a:ext cx="7278915" cy="1011880"/>
            </a:xfrm>
            <a:prstGeom prst="rect">
              <a:avLst/>
            </a:prstGeom>
            <a:noFill/>
          </p:spPr>
          <p:txBody>
            <a:bodyPr wrap="square">
              <a:spAutoFit/>
            </a:bodyPr>
            <a:lstStyle/>
            <a:p>
              <a:pPr>
                <a:lnSpc>
                  <a:spcPct val="200000"/>
                </a:lnSpc>
              </a:pPr>
              <a:r>
                <a:rPr lang="en-US" altLang="zh-CN" sz="1600" dirty="0"/>
                <a:t>Thomas, Jenny. Cross-cultural Pragmatic Failure[J]. Applied Linguistics, 1983, (4): 91-111.</a:t>
              </a:r>
              <a:endParaRPr lang="en-US" altLang="zh-CN" sz="1600" dirty="0"/>
            </a:p>
          </p:txBody>
        </p:sp>
        <p:grpSp>
          <p:nvGrpSpPr>
            <p:cNvPr id="16" name="组合 15"/>
            <p:cNvGrpSpPr/>
            <p:nvPr/>
          </p:nvGrpSpPr>
          <p:grpSpPr>
            <a:xfrm>
              <a:off x="3365428" y="2316979"/>
              <a:ext cx="423761" cy="423761"/>
              <a:chOff x="719239" y="1733550"/>
              <a:chExt cx="561975" cy="561975"/>
            </a:xfrm>
          </p:grpSpPr>
          <p:sp>
            <p:nvSpPr>
              <p:cNvPr id="17" name="椭圆 16"/>
              <p:cNvSpPr/>
              <p:nvPr>
                <p:custDataLst>
                  <p:tags r:id="rId9"/>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18" name="文本框 17"/>
              <p:cNvSpPr txBox="1"/>
              <p:nvPr>
                <p:custDataLst>
                  <p:tags r:id="rId10"/>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02</a:t>
                </a:r>
                <a:endParaRPr lang="zh-CN" altLang="en-US" sz="1200" dirty="0">
                  <a:solidFill>
                    <a:schemeClr val="bg1"/>
                  </a:solidFill>
                  <a:latin typeface="+mj-ea"/>
                  <a:ea typeface="+mj-ea"/>
                </a:endParaRPr>
              </a:p>
            </p:txBody>
          </p:sp>
        </p:grpSp>
        <p:grpSp>
          <p:nvGrpSpPr>
            <p:cNvPr id="19" name="组合 18"/>
            <p:cNvGrpSpPr/>
            <p:nvPr/>
          </p:nvGrpSpPr>
          <p:grpSpPr>
            <a:xfrm>
              <a:off x="3365428" y="2964198"/>
              <a:ext cx="423761" cy="423761"/>
              <a:chOff x="719239" y="1733550"/>
              <a:chExt cx="561975" cy="561975"/>
            </a:xfrm>
          </p:grpSpPr>
          <p:sp>
            <p:nvSpPr>
              <p:cNvPr id="20" name="椭圆 19"/>
              <p:cNvSpPr/>
              <p:nvPr>
                <p:custDataLst>
                  <p:tags r:id="rId11"/>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21" name="文本框 20"/>
              <p:cNvSpPr txBox="1"/>
              <p:nvPr>
                <p:custDataLst>
                  <p:tags r:id="rId12"/>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03</a:t>
                </a:r>
                <a:endParaRPr lang="zh-CN" altLang="en-US" sz="1200" dirty="0">
                  <a:solidFill>
                    <a:schemeClr val="bg1"/>
                  </a:solidFill>
                  <a:latin typeface="+mj-ea"/>
                  <a:ea typeface="+mj-ea"/>
                </a:endParaRPr>
              </a:p>
            </p:txBody>
          </p:sp>
        </p:grpSp>
        <p:grpSp>
          <p:nvGrpSpPr>
            <p:cNvPr id="25" name="组合 24"/>
            <p:cNvGrpSpPr/>
            <p:nvPr/>
          </p:nvGrpSpPr>
          <p:grpSpPr>
            <a:xfrm>
              <a:off x="3365428" y="4038447"/>
              <a:ext cx="423761" cy="423761"/>
              <a:chOff x="719239" y="1733550"/>
              <a:chExt cx="561975" cy="561975"/>
            </a:xfrm>
          </p:grpSpPr>
          <p:sp>
            <p:nvSpPr>
              <p:cNvPr id="26" name="椭圆 25"/>
              <p:cNvSpPr/>
              <p:nvPr>
                <p:custDataLst>
                  <p:tags r:id="rId13"/>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27" name="文本框 26"/>
              <p:cNvSpPr txBox="1"/>
              <p:nvPr>
                <p:custDataLst>
                  <p:tags r:id="rId14"/>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04</a:t>
                </a:r>
                <a:endParaRPr lang="zh-CN" altLang="en-US" sz="1200" dirty="0">
                  <a:solidFill>
                    <a:schemeClr val="bg1"/>
                  </a:solidFill>
                  <a:latin typeface="+mj-ea"/>
                  <a:ea typeface="+mj-ea"/>
                </a:endParaRPr>
              </a:p>
            </p:txBody>
          </p:sp>
        </p:grpSp>
        <p:grpSp>
          <p:nvGrpSpPr>
            <p:cNvPr id="31" name="组合 30"/>
            <p:cNvGrpSpPr/>
            <p:nvPr/>
          </p:nvGrpSpPr>
          <p:grpSpPr>
            <a:xfrm>
              <a:off x="3365428" y="4713519"/>
              <a:ext cx="423761" cy="423761"/>
              <a:chOff x="719239" y="1733550"/>
              <a:chExt cx="561975" cy="561975"/>
            </a:xfrm>
          </p:grpSpPr>
          <p:sp>
            <p:nvSpPr>
              <p:cNvPr id="32" name="椭圆 31"/>
              <p:cNvSpPr/>
              <p:nvPr>
                <p:custDataLst>
                  <p:tags r:id="rId15"/>
                </p:custDataLst>
              </p:nvPr>
            </p:nvSpPr>
            <p:spPr>
              <a:xfrm>
                <a:off x="719239" y="1733550"/>
                <a:ext cx="561975" cy="56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33" name="文本框 32"/>
              <p:cNvSpPr txBox="1"/>
              <p:nvPr>
                <p:custDataLst>
                  <p:tags r:id="rId16"/>
                </p:custDataLst>
              </p:nvPr>
            </p:nvSpPr>
            <p:spPr>
              <a:xfrm>
                <a:off x="743528" y="1814482"/>
                <a:ext cx="513398" cy="367345"/>
              </a:xfrm>
              <a:prstGeom prst="rect">
                <a:avLst/>
              </a:prstGeom>
              <a:noFill/>
              <a:ln>
                <a:noFill/>
              </a:ln>
            </p:spPr>
            <p:txBody>
              <a:bodyPr wrap="square" rtlCol="0">
                <a:spAutoFit/>
              </a:bodyPr>
              <a:lstStyle/>
              <a:p>
                <a:r>
                  <a:rPr lang="en-US" altLang="zh-CN" sz="1200" dirty="0">
                    <a:solidFill>
                      <a:schemeClr val="bg1"/>
                    </a:solidFill>
                    <a:latin typeface="+mj-ea"/>
                    <a:ea typeface="+mj-ea"/>
                  </a:rPr>
                  <a:t>05</a:t>
                </a:r>
                <a:endParaRPr lang="zh-CN" altLang="en-US" sz="1200" dirty="0">
                  <a:solidFill>
                    <a:schemeClr val="bg1"/>
                  </a:solidFill>
                  <a:latin typeface="+mj-ea"/>
                  <a:ea typeface="+mj-ea"/>
                </a:endParaRPr>
              </a:p>
            </p:txBody>
          </p:sp>
        </p:grpSp>
      </p:grpSp>
      <p:grpSp>
        <p:nvGrpSpPr>
          <p:cNvPr id="66" name="组合 65"/>
          <p:cNvGrpSpPr/>
          <p:nvPr/>
        </p:nvGrpSpPr>
        <p:grpSpPr>
          <a:xfrm>
            <a:off x="874327" y="1749210"/>
            <a:ext cx="2196320" cy="4160941"/>
            <a:chOff x="8920841" y="2074759"/>
            <a:chExt cx="2196320" cy="4160941"/>
          </a:xfrm>
        </p:grpSpPr>
        <p:grpSp>
          <p:nvGrpSpPr>
            <p:cNvPr id="39" name="组合 38"/>
            <p:cNvGrpSpPr/>
            <p:nvPr/>
          </p:nvGrpSpPr>
          <p:grpSpPr>
            <a:xfrm>
              <a:off x="8920841" y="2074759"/>
              <a:ext cx="2196320" cy="3967107"/>
              <a:chOff x="4352766" y="1155701"/>
              <a:chExt cx="3161628" cy="5710696"/>
            </a:xfrm>
          </p:grpSpPr>
          <p:grpSp>
            <p:nvGrpSpPr>
              <p:cNvPr id="40" name="Group 32"/>
              <p:cNvGrpSpPr/>
              <p:nvPr/>
            </p:nvGrpSpPr>
            <p:grpSpPr>
              <a:xfrm>
                <a:off x="5916221" y="1333694"/>
                <a:ext cx="359558" cy="5525333"/>
                <a:chOff x="6078047" y="1859293"/>
                <a:chExt cx="325400" cy="5000433"/>
              </a:xfrm>
            </p:grpSpPr>
            <p:sp>
              <p:nvSpPr>
                <p:cNvPr id="63" name="Freeform 5"/>
                <p:cNvSpPr/>
                <p:nvPr/>
              </p:nvSpPr>
              <p:spPr bwMode="auto">
                <a:xfrm>
                  <a:off x="6078047" y="1859293"/>
                  <a:ext cx="325400" cy="3305615"/>
                </a:xfrm>
                <a:custGeom>
                  <a:avLst/>
                  <a:gdLst>
                    <a:gd name="T0" fmla="*/ 290 w 290"/>
                    <a:gd name="T1" fmla="*/ 0 h 2946"/>
                    <a:gd name="T2" fmla="*/ 290 w 290"/>
                    <a:gd name="T3" fmla="*/ 2946 h 2946"/>
                    <a:gd name="T4" fmla="*/ 0 w 290"/>
                    <a:gd name="T5" fmla="*/ 2946 h 2946"/>
                    <a:gd name="T6" fmla="*/ 0 w 290"/>
                    <a:gd name="T7" fmla="*/ 290 h 2946"/>
                    <a:gd name="T8" fmla="*/ 290 w 290"/>
                    <a:gd name="T9" fmla="*/ 0 h 2946"/>
                  </a:gdLst>
                  <a:ahLst/>
                  <a:cxnLst>
                    <a:cxn ang="0">
                      <a:pos x="T0" y="T1"/>
                    </a:cxn>
                    <a:cxn ang="0">
                      <a:pos x="T2" y="T3"/>
                    </a:cxn>
                    <a:cxn ang="0">
                      <a:pos x="T4" y="T5"/>
                    </a:cxn>
                    <a:cxn ang="0">
                      <a:pos x="T6" y="T7"/>
                    </a:cxn>
                    <a:cxn ang="0">
                      <a:pos x="T8" y="T9"/>
                    </a:cxn>
                  </a:cxnLst>
                  <a:rect l="0" t="0" r="r" b="b"/>
                  <a:pathLst>
                    <a:path w="290" h="2946">
                      <a:moveTo>
                        <a:pt x="290" y="0"/>
                      </a:moveTo>
                      <a:lnTo>
                        <a:pt x="290" y="2946"/>
                      </a:lnTo>
                      <a:lnTo>
                        <a:pt x="0" y="2946"/>
                      </a:lnTo>
                      <a:lnTo>
                        <a:pt x="0" y="290"/>
                      </a:lnTo>
                      <a:lnTo>
                        <a:pt x="29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64" name="Freeform 5"/>
                <p:cNvSpPr/>
                <p:nvPr/>
              </p:nvSpPr>
              <p:spPr bwMode="auto">
                <a:xfrm>
                  <a:off x="6078047" y="3554111"/>
                  <a:ext cx="325400" cy="3305615"/>
                </a:xfrm>
                <a:custGeom>
                  <a:avLst/>
                  <a:gdLst>
                    <a:gd name="T0" fmla="*/ 290 w 290"/>
                    <a:gd name="T1" fmla="*/ 0 h 2946"/>
                    <a:gd name="T2" fmla="*/ 290 w 290"/>
                    <a:gd name="T3" fmla="*/ 2946 h 2946"/>
                    <a:gd name="T4" fmla="*/ 0 w 290"/>
                    <a:gd name="T5" fmla="*/ 2946 h 2946"/>
                    <a:gd name="T6" fmla="*/ 0 w 290"/>
                    <a:gd name="T7" fmla="*/ 290 h 2946"/>
                    <a:gd name="T8" fmla="*/ 290 w 290"/>
                    <a:gd name="T9" fmla="*/ 0 h 2946"/>
                  </a:gdLst>
                  <a:ahLst/>
                  <a:cxnLst>
                    <a:cxn ang="0">
                      <a:pos x="T0" y="T1"/>
                    </a:cxn>
                    <a:cxn ang="0">
                      <a:pos x="T2" y="T3"/>
                    </a:cxn>
                    <a:cxn ang="0">
                      <a:pos x="T4" y="T5"/>
                    </a:cxn>
                    <a:cxn ang="0">
                      <a:pos x="T6" y="T7"/>
                    </a:cxn>
                    <a:cxn ang="0">
                      <a:pos x="T8" y="T9"/>
                    </a:cxn>
                  </a:cxnLst>
                  <a:rect l="0" t="0" r="r" b="b"/>
                  <a:pathLst>
                    <a:path w="290" h="2946">
                      <a:moveTo>
                        <a:pt x="290" y="0"/>
                      </a:moveTo>
                      <a:lnTo>
                        <a:pt x="290" y="2946"/>
                      </a:lnTo>
                      <a:lnTo>
                        <a:pt x="0" y="2946"/>
                      </a:lnTo>
                      <a:lnTo>
                        <a:pt x="0" y="290"/>
                      </a:lnTo>
                      <a:lnTo>
                        <a:pt x="290" y="0"/>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nvGrpSpPr>
              <p:cNvPr id="41" name="Group 31"/>
              <p:cNvGrpSpPr/>
              <p:nvPr/>
            </p:nvGrpSpPr>
            <p:grpSpPr>
              <a:xfrm>
                <a:off x="5916221" y="1155701"/>
                <a:ext cx="1301273" cy="709196"/>
                <a:chOff x="6078047" y="1698209"/>
                <a:chExt cx="1177654" cy="641823"/>
              </a:xfrm>
            </p:grpSpPr>
            <p:sp>
              <p:nvSpPr>
                <p:cNvPr id="61" name="Freeform 7"/>
                <p:cNvSpPr/>
                <p:nvPr/>
              </p:nvSpPr>
              <p:spPr bwMode="auto">
                <a:xfrm>
                  <a:off x="6078047" y="1859293"/>
                  <a:ext cx="830331" cy="325400"/>
                </a:xfrm>
                <a:custGeom>
                  <a:avLst/>
                  <a:gdLst>
                    <a:gd name="T0" fmla="*/ 740 w 740"/>
                    <a:gd name="T1" fmla="*/ 290 h 290"/>
                    <a:gd name="T2" fmla="*/ 0 w 740"/>
                    <a:gd name="T3" fmla="*/ 290 h 290"/>
                    <a:gd name="T4" fmla="*/ 290 w 740"/>
                    <a:gd name="T5" fmla="*/ 0 h 290"/>
                    <a:gd name="T6" fmla="*/ 740 w 740"/>
                    <a:gd name="T7" fmla="*/ 0 h 290"/>
                    <a:gd name="T8" fmla="*/ 740 w 740"/>
                    <a:gd name="T9" fmla="*/ 290 h 290"/>
                  </a:gdLst>
                  <a:ahLst/>
                  <a:cxnLst>
                    <a:cxn ang="0">
                      <a:pos x="T0" y="T1"/>
                    </a:cxn>
                    <a:cxn ang="0">
                      <a:pos x="T2" y="T3"/>
                    </a:cxn>
                    <a:cxn ang="0">
                      <a:pos x="T4" y="T5"/>
                    </a:cxn>
                    <a:cxn ang="0">
                      <a:pos x="T6" y="T7"/>
                    </a:cxn>
                    <a:cxn ang="0">
                      <a:pos x="T8" y="T9"/>
                    </a:cxn>
                  </a:cxnLst>
                  <a:rect l="0" t="0" r="r" b="b"/>
                  <a:pathLst>
                    <a:path w="740" h="290">
                      <a:moveTo>
                        <a:pt x="740" y="290"/>
                      </a:moveTo>
                      <a:lnTo>
                        <a:pt x="0" y="290"/>
                      </a:lnTo>
                      <a:lnTo>
                        <a:pt x="290" y="0"/>
                      </a:lnTo>
                      <a:lnTo>
                        <a:pt x="740" y="0"/>
                      </a:lnTo>
                      <a:lnTo>
                        <a:pt x="740" y="290"/>
                      </a:lnTo>
                      <a:close/>
                    </a:path>
                  </a:pathLst>
                </a:custGeom>
                <a:solidFill>
                  <a:schemeClr val="accent1"/>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62" name="Freeform 9"/>
                <p:cNvSpPr/>
                <p:nvPr/>
              </p:nvSpPr>
              <p:spPr bwMode="auto">
                <a:xfrm>
                  <a:off x="6907860" y="1698209"/>
                  <a:ext cx="347841" cy="641823"/>
                </a:xfrm>
                <a:custGeom>
                  <a:avLst/>
                  <a:gdLst>
                    <a:gd name="T0" fmla="*/ 310 w 310"/>
                    <a:gd name="T1" fmla="*/ 286 h 572"/>
                    <a:gd name="T2" fmla="*/ 0 w 310"/>
                    <a:gd name="T3" fmla="*/ 0 h 572"/>
                    <a:gd name="T4" fmla="*/ 0 w 310"/>
                    <a:gd name="T5" fmla="*/ 286 h 572"/>
                    <a:gd name="T6" fmla="*/ 0 w 310"/>
                    <a:gd name="T7" fmla="*/ 572 h 572"/>
                    <a:gd name="T8" fmla="*/ 310 w 310"/>
                    <a:gd name="T9" fmla="*/ 286 h 572"/>
                  </a:gdLst>
                  <a:ahLst/>
                  <a:cxnLst>
                    <a:cxn ang="0">
                      <a:pos x="T0" y="T1"/>
                    </a:cxn>
                    <a:cxn ang="0">
                      <a:pos x="T2" y="T3"/>
                    </a:cxn>
                    <a:cxn ang="0">
                      <a:pos x="T4" y="T5"/>
                    </a:cxn>
                    <a:cxn ang="0">
                      <a:pos x="T6" y="T7"/>
                    </a:cxn>
                    <a:cxn ang="0">
                      <a:pos x="T8" y="T9"/>
                    </a:cxn>
                  </a:cxnLst>
                  <a:rect l="0" t="0" r="r" b="b"/>
                  <a:pathLst>
                    <a:path w="310" h="572">
                      <a:moveTo>
                        <a:pt x="310" y="286"/>
                      </a:moveTo>
                      <a:lnTo>
                        <a:pt x="0" y="0"/>
                      </a:lnTo>
                      <a:lnTo>
                        <a:pt x="0" y="286"/>
                      </a:lnTo>
                      <a:lnTo>
                        <a:pt x="0" y="572"/>
                      </a:lnTo>
                      <a:lnTo>
                        <a:pt x="310" y="286"/>
                      </a:lnTo>
                      <a:close/>
                    </a:path>
                  </a:pathLst>
                </a:custGeom>
                <a:solidFill>
                  <a:schemeClr val="accent1"/>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sp>
            <p:nvSpPr>
              <p:cNvPr id="42" name="Freeform 18"/>
              <p:cNvSpPr/>
              <p:nvPr/>
            </p:nvSpPr>
            <p:spPr bwMode="auto">
              <a:xfrm>
                <a:off x="4614376" y="1924410"/>
                <a:ext cx="384354" cy="710437"/>
              </a:xfrm>
              <a:custGeom>
                <a:avLst/>
                <a:gdLst>
                  <a:gd name="T0" fmla="*/ 0 w 310"/>
                  <a:gd name="T1" fmla="*/ 286 h 573"/>
                  <a:gd name="T2" fmla="*/ 310 w 310"/>
                  <a:gd name="T3" fmla="*/ 0 h 573"/>
                  <a:gd name="T4" fmla="*/ 310 w 310"/>
                  <a:gd name="T5" fmla="*/ 286 h 573"/>
                  <a:gd name="T6" fmla="*/ 310 w 310"/>
                  <a:gd name="T7" fmla="*/ 573 h 573"/>
                  <a:gd name="T8" fmla="*/ 0 w 310"/>
                  <a:gd name="T9" fmla="*/ 286 h 573"/>
                </a:gdLst>
                <a:ahLst/>
                <a:cxnLst>
                  <a:cxn ang="0">
                    <a:pos x="T0" y="T1"/>
                  </a:cxn>
                  <a:cxn ang="0">
                    <a:pos x="T2" y="T3"/>
                  </a:cxn>
                  <a:cxn ang="0">
                    <a:pos x="T4" y="T5"/>
                  </a:cxn>
                  <a:cxn ang="0">
                    <a:pos x="T6" y="T7"/>
                  </a:cxn>
                  <a:cxn ang="0">
                    <a:pos x="T8" y="T9"/>
                  </a:cxn>
                </a:cxnLst>
                <a:rect l="0" t="0" r="r" b="b"/>
                <a:pathLst>
                  <a:path w="310" h="573">
                    <a:moveTo>
                      <a:pt x="0" y="286"/>
                    </a:moveTo>
                    <a:lnTo>
                      <a:pt x="310" y="0"/>
                    </a:lnTo>
                    <a:lnTo>
                      <a:pt x="310" y="286"/>
                    </a:lnTo>
                    <a:lnTo>
                      <a:pt x="310" y="573"/>
                    </a:lnTo>
                    <a:lnTo>
                      <a:pt x="0" y="28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nvGrpSpPr>
              <p:cNvPr id="43" name="Group 36"/>
              <p:cNvGrpSpPr/>
              <p:nvPr/>
            </p:nvGrpSpPr>
            <p:grpSpPr>
              <a:xfrm>
                <a:off x="6355130" y="3580648"/>
                <a:ext cx="360797" cy="3278379"/>
                <a:chOff x="6475260" y="3892789"/>
                <a:chExt cx="326522" cy="2966937"/>
              </a:xfrm>
            </p:grpSpPr>
            <p:sp>
              <p:nvSpPr>
                <p:cNvPr id="59" name="Freeform 21"/>
                <p:cNvSpPr/>
                <p:nvPr/>
              </p:nvSpPr>
              <p:spPr bwMode="auto">
                <a:xfrm>
                  <a:off x="6475260" y="3892789"/>
                  <a:ext cx="326522" cy="2248626"/>
                </a:xfrm>
                <a:custGeom>
                  <a:avLst/>
                  <a:gdLst>
                    <a:gd name="T0" fmla="*/ 291 w 291"/>
                    <a:gd name="T1" fmla="*/ 0 h 2004"/>
                    <a:gd name="T2" fmla="*/ 291 w 291"/>
                    <a:gd name="T3" fmla="*/ 2004 h 2004"/>
                    <a:gd name="T4" fmla="*/ 0 w 291"/>
                    <a:gd name="T5" fmla="*/ 2004 h 2004"/>
                    <a:gd name="T6" fmla="*/ 0 w 291"/>
                    <a:gd name="T7" fmla="*/ 291 h 2004"/>
                    <a:gd name="T8" fmla="*/ 291 w 291"/>
                    <a:gd name="T9" fmla="*/ 0 h 2004"/>
                  </a:gdLst>
                  <a:ahLst/>
                  <a:cxnLst>
                    <a:cxn ang="0">
                      <a:pos x="T0" y="T1"/>
                    </a:cxn>
                    <a:cxn ang="0">
                      <a:pos x="T2" y="T3"/>
                    </a:cxn>
                    <a:cxn ang="0">
                      <a:pos x="T4" y="T5"/>
                    </a:cxn>
                    <a:cxn ang="0">
                      <a:pos x="T6" y="T7"/>
                    </a:cxn>
                    <a:cxn ang="0">
                      <a:pos x="T8" y="T9"/>
                    </a:cxn>
                  </a:cxnLst>
                  <a:rect l="0" t="0" r="r" b="b"/>
                  <a:pathLst>
                    <a:path w="291" h="2004">
                      <a:moveTo>
                        <a:pt x="291" y="0"/>
                      </a:moveTo>
                      <a:lnTo>
                        <a:pt x="291" y="2004"/>
                      </a:lnTo>
                      <a:lnTo>
                        <a:pt x="0" y="2004"/>
                      </a:lnTo>
                      <a:lnTo>
                        <a:pt x="0" y="291"/>
                      </a:lnTo>
                      <a:lnTo>
                        <a:pt x="29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60" name="Freeform 21"/>
                <p:cNvSpPr/>
                <p:nvPr/>
              </p:nvSpPr>
              <p:spPr bwMode="auto">
                <a:xfrm>
                  <a:off x="6475260" y="4611100"/>
                  <a:ext cx="326522" cy="2248626"/>
                </a:xfrm>
                <a:custGeom>
                  <a:avLst/>
                  <a:gdLst>
                    <a:gd name="T0" fmla="*/ 291 w 291"/>
                    <a:gd name="T1" fmla="*/ 0 h 2004"/>
                    <a:gd name="T2" fmla="*/ 291 w 291"/>
                    <a:gd name="T3" fmla="*/ 2004 h 2004"/>
                    <a:gd name="T4" fmla="*/ 0 w 291"/>
                    <a:gd name="T5" fmla="*/ 2004 h 2004"/>
                    <a:gd name="T6" fmla="*/ 0 w 291"/>
                    <a:gd name="T7" fmla="*/ 291 h 2004"/>
                    <a:gd name="T8" fmla="*/ 291 w 291"/>
                    <a:gd name="T9" fmla="*/ 0 h 2004"/>
                  </a:gdLst>
                  <a:ahLst/>
                  <a:cxnLst>
                    <a:cxn ang="0">
                      <a:pos x="T0" y="T1"/>
                    </a:cxn>
                    <a:cxn ang="0">
                      <a:pos x="T2" y="T3"/>
                    </a:cxn>
                    <a:cxn ang="0">
                      <a:pos x="T4" y="T5"/>
                    </a:cxn>
                    <a:cxn ang="0">
                      <a:pos x="T6" y="T7"/>
                    </a:cxn>
                    <a:cxn ang="0">
                      <a:pos x="T8" y="T9"/>
                    </a:cxn>
                  </a:cxnLst>
                  <a:rect l="0" t="0" r="r" b="b"/>
                  <a:pathLst>
                    <a:path w="291" h="2004">
                      <a:moveTo>
                        <a:pt x="291" y="0"/>
                      </a:moveTo>
                      <a:lnTo>
                        <a:pt x="291" y="2004"/>
                      </a:lnTo>
                      <a:lnTo>
                        <a:pt x="0" y="2004"/>
                      </a:lnTo>
                      <a:lnTo>
                        <a:pt x="0" y="291"/>
                      </a:lnTo>
                      <a:lnTo>
                        <a:pt x="291"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nvGrpSpPr>
              <p:cNvPr id="44" name="Group 33"/>
              <p:cNvGrpSpPr/>
              <p:nvPr/>
            </p:nvGrpSpPr>
            <p:grpSpPr>
              <a:xfrm>
                <a:off x="5477314" y="2454448"/>
                <a:ext cx="359558" cy="4411949"/>
                <a:chOff x="5680835" y="2873577"/>
                <a:chExt cx="325400" cy="3992819"/>
              </a:xfrm>
            </p:grpSpPr>
            <p:sp>
              <p:nvSpPr>
                <p:cNvPr id="57" name="Freeform 13"/>
                <p:cNvSpPr/>
                <p:nvPr/>
              </p:nvSpPr>
              <p:spPr bwMode="auto">
                <a:xfrm>
                  <a:off x="5680835" y="2873577"/>
                  <a:ext cx="325400" cy="2609933"/>
                </a:xfrm>
                <a:custGeom>
                  <a:avLst/>
                  <a:gdLst>
                    <a:gd name="T0" fmla="*/ 0 w 290"/>
                    <a:gd name="T1" fmla="*/ 0 h 2326"/>
                    <a:gd name="T2" fmla="*/ 0 w 290"/>
                    <a:gd name="T3" fmla="*/ 2326 h 2326"/>
                    <a:gd name="T4" fmla="*/ 290 w 290"/>
                    <a:gd name="T5" fmla="*/ 2326 h 2326"/>
                    <a:gd name="T6" fmla="*/ 290 w 290"/>
                    <a:gd name="T7" fmla="*/ 291 h 2326"/>
                    <a:gd name="T8" fmla="*/ 0 w 290"/>
                    <a:gd name="T9" fmla="*/ 0 h 2326"/>
                  </a:gdLst>
                  <a:ahLst/>
                  <a:cxnLst>
                    <a:cxn ang="0">
                      <a:pos x="T0" y="T1"/>
                    </a:cxn>
                    <a:cxn ang="0">
                      <a:pos x="T2" y="T3"/>
                    </a:cxn>
                    <a:cxn ang="0">
                      <a:pos x="T4" y="T5"/>
                    </a:cxn>
                    <a:cxn ang="0">
                      <a:pos x="T6" y="T7"/>
                    </a:cxn>
                    <a:cxn ang="0">
                      <a:pos x="T8" y="T9"/>
                    </a:cxn>
                  </a:cxnLst>
                  <a:rect l="0" t="0" r="r" b="b"/>
                  <a:pathLst>
                    <a:path w="290" h="2326">
                      <a:moveTo>
                        <a:pt x="0" y="0"/>
                      </a:moveTo>
                      <a:lnTo>
                        <a:pt x="0" y="2326"/>
                      </a:lnTo>
                      <a:lnTo>
                        <a:pt x="290" y="2326"/>
                      </a:lnTo>
                      <a:lnTo>
                        <a:pt x="290" y="291"/>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58" name="Freeform 13"/>
                <p:cNvSpPr/>
                <p:nvPr/>
              </p:nvSpPr>
              <p:spPr bwMode="auto">
                <a:xfrm>
                  <a:off x="5680835" y="4256463"/>
                  <a:ext cx="325400" cy="2609933"/>
                </a:xfrm>
                <a:custGeom>
                  <a:avLst/>
                  <a:gdLst>
                    <a:gd name="T0" fmla="*/ 0 w 290"/>
                    <a:gd name="T1" fmla="*/ 0 h 2326"/>
                    <a:gd name="T2" fmla="*/ 0 w 290"/>
                    <a:gd name="T3" fmla="*/ 2326 h 2326"/>
                    <a:gd name="T4" fmla="*/ 290 w 290"/>
                    <a:gd name="T5" fmla="*/ 2326 h 2326"/>
                    <a:gd name="T6" fmla="*/ 290 w 290"/>
                    <a:gd name="T7" fmla="*/ 291 h 2326"/>
                    <a:gd name="T8" fmla="*/ 0 w 290"/>
                    <a:gd name="T9" fmla="*/ 0 h 2326"/>
                  </a:gdLst>
                  <a:ahLst/>
                  <a:cxnLst>
                    <a:cxn ang="0">
                      <a:pos x="T0" y="T1"/>
                    </a:cxn>
                    <a:cxn ang="0">
                      <a:pos x="T2" y="T3"/>
                    </a:cxn>
                    <a:cxn ang="0">
                      <a:pos x="T4" y="T5"/>
                    </a:cxn>
                    <a:cxn ang="0">
                      <a:pos x="T6" y="T7"/>
                    </a:cxn>
                    <a:cxn ang="0">
                      <a:pos x="T8" y="T9"/>
                    </a:cxn>
                  </a:cxnLst>
                  <a:rect l="0" t="0" r="r" b="b"/>
                  <a:pathLst>
                    <a:path w="290" h="2326">
                      <a:moveTo>
                        <a:pt x="0" y="0"/>
                      </a:moveTo>
                      <a:lnTo>
                        <a:pt x="0" y="2326"/>
                      </a:lnTo>
                      <a:lnTo>
                        <a:pt x="290" y="2326"/>
                      </a:lnTo>
                      <a:lnTo>
                        <a:pt x="290" y="291"/>
                      </a:lnTo>
                      <a:lnTo>
                        <a:pt x="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nvGrpSpPr>
              <p:cNvPr id="45" name="Group 30"/>
              <p:cNvGrpSpPr/>
              <p:nvPr/>
            </p:nvGrpSpPr>
            <p:grpSpPr>
              <a:xfrm>
                <a:off x="5038405" y="4697151"/>
                <a:ext cx="359558" cy="2161875"/>
                <a:chOff x="5283622" y="4903226"/>
                <a:chExt cx="325400" cy="1956500"/>
              </a:xfrm>
            </p:grpSpPr>
            <p:sp>
              <p:nvSpPr>
                <p:cNvPr id="55" name="Freeform 29"/>
                <p:cNvSpPr/>
                <p:nvPr/>
              </p:nvSpPr>
              <p:spPr bwMode="auto">
                <a:xfrm>
                  <a:off x="5283622" y="4903226"/>
                  <a:ext cx="325400" cy="1605681"/>
                </a:xfrm>
                <a:custGeom>
                  <a:avLst/>
                  <a:gdLst>
                    <a:gd name="T0" fmla="*/ 0 w 290"/>
                    <a:gd name="T1" fmla="*/ 0 h 1431"/>
                    <a:gd name="T2" fmla="*/ 0 w 290"/>
                    <a:gd name="T3" fmla="*/ 1431 h 1431"/>
                    <a:gd name="T4" fmla="*/ 290 w 290"/>
                    <a:gd name="T5" fmla="*/ 1431 h 1431"/>
                    <a:gd name="T6" fmla="*/ 290 w 290"/>
                    <a:gd name="T7" fmla="*/ 290 h 1431"/>
                    <a:gd name="T8" fmla="*/ 0 w 290"/>
                    <a:gd name="T9" fmla="*/ 0 h 1431"/>
                  </a:gdLst>
                  <a:ahLst/>
                  <a:cxnLst>
                    <a:cxn ang="0">
                      <a:pos x="T0" y="T1"/>
                    </a:cxn>
                    <a:cxn ang="0">
                      <a:pos x="T2" y="T3"/>
                    </a:cxn>
                    <a:cxn ang="0">
                      <a:pos x="T4" y="T5"/>
                    </a:cxn>
                    <a:cxn ang="0">
                      <a:pos x="T6" y="T7"/>
                    </a:cxn>
                    <a:cxn ang="0">
                      <a:pos x="T8" y="T9"/>
                    </a:cxn>
                  </a:cxnLst>
                  <a:rect l="0" t="0" r="r" b="b"/>
                  <a:pathLst>
                    <a:path w="290" h="1431">
                      <a:moveTo>
                        <a:pt x="0" y="0"/>
                      </a:moveTo>
                      <a:lnTo>
                        <a:pt x="0" y="1431"/>
                      </a:lnTo>
                      <a:lnTo>
                        <a:pt x="290" y="1431"/>
                      </a:lnTo>
                      <a:lnTo>
                        <a:pt x="290" y="290"/>
                      </a:lnTo>
                      <a:lnTo>
                        <a:pt x="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56" name="Freeform 29"/>
                <p:cNvSpPr/>
                <p:nvPr/>
              </p:nvSpPr>
              <p:spPr bwMode="auto">
                <a:xfrm>
                  <a:off x="5283622" y="5254045"/>
                  <a:ext cx="325400" cy="1605681"/>
                </a:xfrm>
                <a:custGeom>
                  <a:avLst/>
                  <a:gdLst>
                    <a:gd name="T0" fmla="*/ 0 w 290"/>
                    <a:gd name="T1" fmla="*/ 0 h 1431"/>
                    <a:gd name="T2" fmla="*/ 0 w 290"/>
                    <a:gd name="T3" fmla="*/ 1431 h 1431"/>
                    <a:gd name="T4" fmla="*/ 290 w 290"/>
                    <a:gd name="T5" fmla="*/ 1431 h 1431"/>
                    <a:gd name="T6" fmla="*/ 290 w 290"/>
                    <a:gd name="T7" fmla="*/ 290 h 1431"/>
                    <a:gd name="T8" fmla="*/ 0 w 290"/>
                    <a:gd name="T9" fmla="*/ 0 h 1431"/>
                  </a:gdLst>
                  <a:ahLst/>
                  <a:cxnLst>
                    <a:cxn ang="0">
                      <a:pos x="T0" y="T1"/>
                    </a:cxn>
                    <a:cxn ang="0">
                      <a:pos x="T2" y="T3"/>
                    </a:cxn>
                    <a:cxn ang="0">
                      <a:pos x="T4" y="T5"/>
                    </a:cxn>
                    <a:cxn ang="0">
                      <a:pos x="T6" y="T7"/>
                    </a:cxn>
                    <a:cxn ang="0">
                      <a:pos x="T8" y="T9"/>
                    </a:cxn>
                  </a:cxnLst>
                  <a:rect l="0" t="0" r="r" b="b"/>
                  <a:pathLst>
                    <a:path w="290" h="1431">
                      <a:moveTo>
                        <a:pt x="0" y="0"/>
                      </a:moveTo>
                      <a:lnTo>
                        <a:pt x="0" y="1431"/>
                      </a:lnTo>
                      <a:lnTo>
                        <a:pt x="290" y="1431"/>
                      </a:lnTo>
                      <a:lnTo>
                        <a:pt x="290" y="290"/>
                      </a:lnTo>
                      <a:lnTo>
                        <a:pt x="0"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nvGrpSpPr>
              <p:cNvPr id="46" name="Group 34"/>
              <p:cNvGrpSpPr/>
              <p:nvPr/>
            </p:nvGrpSpPr>
            <p:grpSpPr>
              <a:xfrm>
                <a:off x="4614376" y="2275308"/>
                <a:ext cx="1222496" cy="710437"/>
                <a:chOff x="4899875" y="2711455"/>
                <a:chExt cx="1106360" cy="642946"/>
              </a:xfrm>
            </p:grpSpPr>
            <p:sp>
              <p:nvSpPr>
                <p:cNvPr id="53" name="Freeform 15"/>
                <p:cNvSpPr/>
                <p:nvPr/>
              </p:nvSpPr>
              <p:spPr bwMode="auto">
                <a:xfrm>
                  <a:off x="5211810" y="2873577"/>
                  <a:ext cx="794425" cy="326522"/>
                </a:xfrm>
                <a:custGeom>
                  <a:avLst/>
                  <a:gdLst>
                    <a:gd name="T0" fmla="*/ 0 w 708"/>
                    <a:gd name="T1" fmla="*/ 291 h 291"/>
                    <a:gd name="T2" fmla="*/ 708 w 708"/>
                    <a:gd name="T3" fmla="*/ 291 h 291"/>
                    <a:gd name="T4" fmla="*/ 418 w 708"/>
                    <a:gd name="T5" fmla="*/ 0 h 291"/>
                    <a:gd name="T6" fmla="*/ 0 w 708"/>
                    <a:gd name="T7" fmla="*/ 0 h 291"/>
                    <a:gd name="T8" fmla="*/ 0 w 708"/>
                    <a:gd name="T9" fmla="*/ 291 h 291"/>
                  </a:gdLst>
                  <a:ahLst/>
                  <a:cxnLst>
                    <a:cxn ang="0">
                      <a:pos x="T0" y="T1"/>
                    </a:cxn>
                    <a:cxn ang="0">
                      <a:pos x="T2" y="T3"/>
                    </a:cxn>
                    <a:cxn ang="0">
                      <a:pos x="T4" y="T5"/>
                    </a:cxn>
                    <a:cxn ang="0">
                      <a:pos x="T6" y="T7"/>
                    </a:cxn>
                    <a:cxn ang="0">
                      <a:pos x="T8" y="T9"/>
                    </a:cxn>
                  </a:cxnLst>
                  <a:rect l="0" t="0" r="r" b="b"/>
                  <a:pathLst>
                    <a:path w="708" h="291">
                      <a:moveTo>
                        <a:pt x="0" y="291"/>
                      </a:moveTo>
                      <a:lnTo>
                        <a:pt x="708" y="291"/>
                      </a:lnTo>
                      <a:lnTo>
                        <a:pt x="418" y="0"/>
                      </a:lnTo>
                      <a:lnTo>
                        <a:pt x="0" y="0"/>
                      </a:lnTo>
                      <a:lnTo>
                        <a:pt x="0" y="291"/>
                      </a:lnTo>
                      <a:close/>
                    </a:path>
                  </a:pathLst>
                </a:custGeom>
                <a:solidFill>
                  <a:schemeClr val="accent2"/>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54" name="Freeform 17"/>
                <p:cNvSpPr/>
                <p:nvPr/>
              </p:nvSpPr>
              <p:spPr bwMode="auto">
                <a:xfrm>
                  <a:off x="4899875" y="2711455"/>
                  <a:ext cx="347841" cy="642946"/>
                </a:xfrm>
                <a:custGeom>
                  <a:avLst/>
                  <a:gdLst>
                    <a:gd name="T0" fmla="*/ 0 w 310"/>
                    <a:gd name="T1" fmla="*/ 286 h 573"/>
                    <a:gd name="T2" fmla="*/ 310 w 310"/>
                    <a:gd name="T3" fmla="*/ 0 h 573"/>
                    <a:gd name="T4" fmla="*/ 310 w 310"/>
                    <a:gd name="T5" fmla="*/ 286 h 573"/>
                    <a:gd name="T6" fmla="*/ 310 w 310"/>
                    <a:gd name="T7" fmla="*/ 573 h 573"/>
                    <a:gd name="T8" fmla="*/ 0 w 310"/>
                    <a:gd name="T9" fmla="*/ 286 h 573"/>
                  </a:gdLst>
                  <a:ahLst/>
                  <a:cxnLst>
                    <a:cxn ang="0">
                      <a:pos x="T0" y="T1"/>
                    </a:cxn>
                    <a:cxn ang="0">
                      <a:pos x="T2" y="T3"/>
                    </a:cxn>
                    <a:cxn ang="0">
                      <a:pos x="T4" y="T5"/>
                    </a:cxn>
                    <a:cxn ang="0">
                      <a:pos x="T6" y="T7"/>
                    </a:cxn>
                    <a:cxn ang="0">
                      <a:pos x="T8" y="T9"/>
                    </a:cxn>
                  </a:cxnLst>
                  <a:rect l="0" t="0" r="r" b="b"/>
                  <a:pathLst>
                    <a:path w="310" h="573">
                      <a:moveTo>
                        <a:pt x="0" y="286"/>
                      </a:moveTo>
                      <a:lnTo>
                        <a:pt x="310" y="0"/>
                      </a:lnTo>
                      <a:lnTo>
                        <a:pt x="310" y="286"/>
                      </a:lnTo>
                      <a:lnTo>
                        <a:pt x="310" y="573"/>
                      </a:lnTo>
                      <a:lnTo>
                        <a:pt x="0" y="286"/>
                      </a:lnTo>
                      <a:close/>
                    </a:path>
                  </a:pathLst>
                </a:custGeom>
                <a:solidFill>
                  <a:schemeClr val="accent2"/>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nvGrpSpPr>
              <p:cNvPr id="47" name="Group 37"/>
              <p:cNvGrpSpPr/>
              <p:nvPr/>
            </p:nvGrpSpPr>
            <p:grpSpPr>
              <a:xfrm>
                <a:off x="4352766" y="4517006"/>
                <a:ext cx="1045196" cy="709196"/>
                <a:chOff x="4663118" y="4740194"/>
                <a:chExt cx="945904" cy="641823"/>
              </a:xfrm>
            </p:grpSpPr>
            <p:sp>
              <p:nvSpPr>
                <p:cNvPr id="51" name="Freeform 31"/>
                <p:cNvSpPr/>
                <p:nvPr/>
              </p:nvSpPr>
              <p:spPr bwMode="auto">
                <a:xfrm>
                  <a:off x="4975053" y="4903226"/>
                  <a:ext cx="633969" cy="325400"/>
                </a:xfrm>
                <a:custGeom>
                  <a:avLst/>
                  <a:gdLst>
                    <a:gd name="T0" fmla="*/ 0 w 565"/>
                    <a:gd name="T1" fmla="*/ 290 h 290"/>
                    <a:gd name="T2" fmla="*/ 565 w 565"/>
                    <a:gd name="T3" fmla="*/ 290 h 290"/>
                    <a:gd name="T4" fmla="*/ 275 w 565"/>
                    <a:gd name="T5" fmla="*/ 0 h 290"/>
                    <a:gd name="T6" fmla="*/ 0 w 565"/>
                    <a:gd name="T7" fmla="*/ 0 h 290"/>
                    <a:gd name="T8" fmla="*/ 0 w 565"/>
                    <a:gd name="T9" fmla="*/ 290 h 290"/>
                  </a:gdLst>
                  <a:ahLst/>
                  <a:cxnLst>
                    <a:cxn ang="0">
                      <a:pos x="T0" y="T1"/>
                    </a:cxn>
                    <a:cxn ang="0">
                      <a:pos x="T2" y="T3"/>
                    </a:cxn>
                    <a:cxn ang="0">
                      <a:pos x="T4" y="T5"/>
                    </a:cxn>
                    <a:cxn ang="0">
                      <a:pos x="T6" y="T7"/>
                    </a:cxn>
                    <a:cxn ang="0">
                      <a:pos x="T8" y="T9"/>
                    </a:cxn>
                  </a:cxnLst>
                  <a:rect l="0" t="0" r="r" b="b"/>
                  <a:pathLst>
                    <a:path w="565" h="290">
                      <a:moveTo>
                        <a:pt x="0" y="290"/>
                      </a:moveTo>
                      <a:lnTo>
                        <a:pt x="565" y="290"/>
                      </a:lnTo>
                      <a:lnTo>
                        <a:pt x="275" y="0"/>
                      </a:lnTo>
                      <a:lnTo>
                        <a:pt x="0" y="0"/>
                      </a:lnTo>
                      <a:lnTo>
                        <a:pt x="0" y="290"/>
                      </a:lnTo>
                      <a:close/>
                    </a:path>
                  </a:pathLst>
                </a:custGeom>
                <a:solidFill>
                  <a:schemeClr val="accent4"/>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52" name="Freeform 33"/>
                <p:cNvSpPr/>
                <p:nvPr/>
              </p:nvSpPr>
              <p:spPr bwMode="auto">
                <a:xfrm>
                  <a:off x="4663118" y="4740194"/>
                  <a:ext cx="352330" cy="641823"/>
                </a:xfrm>
                <a:custGeom>
                  <a:avLst/>
                  <a:gdLst>
                    <a:gd name="T0" fmla="*/ 0 w 314"/>
                    <a:gd name="T1" fmla="*/ 286 h 572"/>
                    <a:gd name="T2" fmla="*/ 314 w 314"/>
                    <a:gd name="T3" fmla="*/ 0 h 572"/>
                    <a:gd name="T4" fmla="*/ 314 w 314"/>
                    <a:gd name="T5" fmla="*/ 286 h 572"/>
                    <a:gd name="T6" fmla="*/ 314 w 314"/>
                    <a:gd name="T7" fmla="*/ 572 h 572"/>
                    <a:gd name="T8" fmla="*/ 0 w 314"/>
                    <a:gd name="T9" fmla="*/ 286 h 572"/>
                  </a:gdLst>
                  <a:ahLst/>
                  <a:cxnLst>
                    <a:cxn ang="0">
                      <a:pos x="T0" y="T1"/>
                    </a:cxn>
                    <a:cxn ang="0">
                      <a:pos x="T2" y="T3"/>
                    </a:cxn>
                    <a:cxn ang="0">
                      <a:pos x="T4" y="T5"/>
                    </a:cxn>
                    <a:cxn ang="0">
                      <a:pos x="T6" y="T7"/>
                    </a:cxn>
                    <a:cxn ang="0">
                      <a:pos x="T8" y="T9"/>
                    </a:cxn>
                  </a:cxnLst>
                  <a:rect l="0" t="0" r="r" b="b"/>
                  <a:pathLst>
                    <a:path w="314" h="572">
                      <a:moveTo>
                        <a:pt x="0" y="286"/>
                      </a:moveTo>
                      <a:lnTo>
                        <a:pt x="314" y="0"/>
                      </a:lnTo>
                      <a:lnTo>
                        <a:pt x="314" y="286"/>
                      </a:lnTo>
                      <a:lnTo>
                        <a:pt x="314" y="572"/>
                      </a:lnTo>
                      <a:lnTo>
                        <a:pt x="0" y="286"/>
                      </a:lnTo>
                      <a:close/>
                    </a:path>
                  </a:pathLst>
                </a:custGeom>
                <a:solidFill>
                  <a:schemeClr val="accent4"/>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nvGrpSpPr>
              <p:cNvPr id="48" name="Group 35"/>
              <p:cNvGrpSpPr/>
              <p:nvPr/>
            </p:nvGrpSpPr>
            <p:grpSpPr>
              <a:xfrm>
                <a:off x="6355130" y="3396156"/>
                <a:ext cx="1159264" cy="710437"/>
                <a:chOff x="6475260" y="3725824"/>
                <a:chExt cx="1049135" cy="642946"/>
              </a:xfrm>
            </p:grpSpPr>
            <p:sp>
              <p:nvSpPr>
                <p:cNvPr id="49" name="Freeform 23"/>
                <p:cNvSpPr/>
                <p:nvPr/>
              </p:nvSpPr>
              <p:spPr bwMode="auto">
                <a:xfrm>
                  <a:off x="6475260" y="3892789"/>
                  <a:ext cx="732711" cy="326522"/>
                </a:xfrm>
                <a:custGeom>
                  <a:avLst/>
                  <a:gdLst>
                    <a:gd name="T0" fmla="*/ 653 w 653"/>
                    <a:gd name="T1" fmla="*/ 291 h 291"/>
                    <a:gd name="T2" fmla="*/ 0 w 653"/>
                    <a:gd name="T3" fmla="*/ 291 h 291"/>
                    <a:gd name="T4" fmla="*/ 291 w 653"/>
                    <a:gd name="T5" fmla="*/ 0 h 291"/>
                    <a:gd name="T6" fmla="*/ 653 w 653"/>
                    <a:gd name="T7" fmla="*/ 0 h 291"/>
                    <a:gd name="T8" fmla="*/ 653 w 653"/>
                    <a:gd name="T9" fmla="*/ 291 h 291"/>
                  </a:gdLst>
                  <a:ahLst/>
                  <a:cxnLst>
                    <a:cxn ang="0">
                      <a:pos x="T0" y="T1"/>
                    </a:cxn>
                    <a:cxn ang="0">
                      <a:pos x="T2" y="T3"/>
                    </a:cxn>
                    <a:cxn ang="0">
                      <a:pos x="T4" y="T5"/>
                    </a:cxn>
                    <a:cxn ang="0">
                      <a:pos x="T6" y="T7"/>
                    </a:cxn>
                    <a:cxn ang="0">
                      <a:pos x="T8" y="T9"/>
                    </a:cxn>
                  </a:cxnLst>
                  <a:rect l="0" t="0" r="r" b="b"/>
                  <a:pathLst>
                    <a:path w="653" h="291">
                      <a:moveTo>
                        <a:pt x="653" y="291"/>
                      </a:moveTo>
                      <a:lnTo>
                        <a:pt x="0" y="291"/>
                      </a:lnTo>
                      <a:lnTo>
                        <a:pt x="291" y="0"/>
                      </a:lnTo>
                      <a:lnTo>
                        <a:pt x="653" y="0"/>
                      </a:lnTo>
                      <a:lnTo>
                        <a:pt x="653" y="291"/>
                      </a:lnTo>
                      <a:close/>
                    </a:path>
                  </a:pathLst>
                </a:custGeom>
                <a:solidFill>
                  <a:schemeClr val="accent3"/>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sp>
              <p:nvSpPr>
                <p:cNvPr id="50" name="Freeform 25"/>
                <p:cNvSpPr/>
                <p:nvPr/>
              </p:nvSpPr>
              <p:spPr bwMode="auto">
                <a:xfrm>
                  <a:off x="7172065" y="3725824"/>
                  <a:ext cx="352330" cy="642946"/>
                </a:xfrm>
                <a:custGeom>
                  <a:avLst/>
                  <a:gdLst>
                    <a:gd name="T0" fmla="*/ 314 w 314"/>
                    <a:gd name="T1" fmla="*/ 286 h 573"/>
                    <a:gd name="T2" fmla="*/ 0 w 314"/>
                    <a:gd name="T3" fmla="*/ 0 h 573"/>
                    <a:gd name="T4" fmla="*/ 0 w 314"/>
                    <a:gd name="T5" fmla="*/ 286 h 573"/>
                    <a:gd name="T6" fmla="*/ 0 w 314"/>
                    <a:gd name="T7" fmla="*/ 573 h 573"/>
                    <a:gd name="T8" fmla="*/ 314 w 314"/>
                    <a:gd name="T9" fmla="*/ 286 h 573"/>
                  </a:gdLst>
                  <a:ahLst/>
                  <a:cxnLst>
                    <a:cxn ang="0">
                      <a:pos x="T0" y="T1"/>
                    </a:cxn>
                    <a:cxn ang="0">
                      <a:pos x="T2" y="T3"/>
                    </a:cxn>
                    <a:cxn ang="0">
                      <a:pos x="T4" y="T5"/>
                    </a:cxn>
                    <a:cxn ang="0">
                      <a:pos x="T6" y="T7"/>
                    </a:cxn>
                    <a:cxn ang="0">
                      <a:pos x="T8" y="T9"/>
                    </a:cxn>
                  </a:cxnLst>
                  <a:rect l="0" t="0" r="r" b="b"/>
                  <a:pathLst>
                    <a:path w="314" h="573">
                      <a:moveTo>
                        <a:pt x="314" y="286"/>
                      </a:moveTo>
                      <a:lnTo>
                        <a:pt x="0" y="0"/>
                      </a:lnTo>
                      <a:lnTo>
                        <a:pt x="0" y="286"/>
                      </a:lnTo>
                      <a:lnTo>
                        <a:pt x="0" y="573"/>
                      </a:lnTo>
                      <a:lnTo>
                        <a:pt x="314" y="286"/>
                      </a:lnTo>
                      <a:close/>
                    </a:path>
                  </a:pathLst>
                </a:custGeom>
                <a:solidFill>
                  <a:schemeClr val="accent3"/>
                </a:solidFill>
                <a:ln>
                  <a:noFill/>
                </a:ln>
              </p:spPr>
              <p:txBody>
                <a:bodyPr vert="horz" wrap="square" lIns="91440" tIns="45720" rIns="91440" bIns="45720" numCol="1" anchor="t" anchorCtr="0" compatLnSpc="1"/>
                <a:lstStyle/>
                <a:p>
                  <a:endParaRPr lang="en-US" dirty="0">
                    <a:latin typeface="阿里巴巴普惠体" panose="00020600040101010101" pitchFamily="18" charset="-122"/>
                  </a:endParaRPr>
                </a:p>
              </p:txBody>
            </p:sp>
          </p:grpSp>
        </p:grpSp>
        <p:sp>
          <p:nvSpPr>
            <p:cNvPr id="65" name="矩形 64"/>
            <p:cNvSpPr/>
            <p:nvPr/>
          </p:nvSpPr>
          <p:spPr>
            <a:xfrm>
              <a:off x="9191290" y="6036746"/>
              <a:ext cx="1655422" cy="198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7"/>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barn(inHorizontal)">
                                      <p:cBhvr>
                                        <p:cTn id="11" dur="500"/>
                                        <p:tgtEl>
                                          <p:spTgt spid="6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项目</a:t>
            </a:r>
            <a:r>
              <a:rPr lang="zh-CN" altLang="en-US" sz="3200" dirty="0">
                <a:latin typeface="+mj-ea"/>
                <a:ea typeface="+mj-ea"/>
              </a:rPr>
              <a:t>综述</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81805" y="1729105"/>
            <a:ext cx="7237095" cy="227901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custDataLst>
              <p:tags r:id="rId1"/>
            </p:custDataLst>
          </p:nvPr>
        </p:nvGrpSpPr>
        <p:grpSpPr>
          <a:xfrm>
            <a:off x="6748127" y="4704590"/>
            <a:ext cx="1135743" cy="1135743"/>
            <a:chOff x="6879770" y="4738535"/>
            <a:chExt cx="1135743" cy="1135743"/>
          </a:xfrm>
        </p:grpSpPr>
        <p:sp>
          <p:nvSpPr>
            <p:cNvPr id="6" name="椭圆 5"/>
            <p:cNvSpPr/>
            <p:nvPr>
              <p:custDataLst>
                <p:tags r:id="rId2"/>
              </p:custDataLst>
            </p:nvPr>
          </p:nvSpPr>
          <p:spPr>
            <a:xfrm>
              <a:off x="6879770" y="4738535"/>
              <a:ext cx="1135743" cy="113574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custDataLst>
                <p:tags r:id="rId3"/>
              </p:custDataLst>
            </p:nvPr>
          </p:nvSpPr>
          <p:spPr>
            <a:xfrm>
              <a:off x="7004095" y="4983241"/>
              <a:ext cx="887092" cy="645160"/>
            </a:xfrm>
            <a:prstGeom prst="rect">
              <a:avLst/>
            </a:prstGeom>
            <a:noFill/>
          </p:spPr>
          <p:txBody>
            <a:bodyPr wrap="square" rtlCol="0">
              <a:spAutoFit/>
            </a:bodyPr>
            <a:lstStyle/>
            <a:p>
              <a:pPr algn="ctr"/>
              <a:r>
                <a:rPr lang="zh-CN" altLang="en-US" dirty="0">
                  <a:solidFill>
                    <a:schemeClr val="bg1"/>
                  </a:solidFill>
                  <a:latin typeface="+mj-ea"/>
                  <a:ea typeface="+mj-ea"/>
                  <a:cs typeface="阿里巴巴普惠体 M" panose="00020600040101010101" pitchFamily="18" charset="-122"/>
                </a:rPr>
                <a:t>大模型</a:t>
              </a:r>
              <a:endParaRPr lang="zh-CN" altLang="en-US" dirty="0">
                <a:solidFill>
                  <a:schemeClr val="bg1"/>
                </a:solidFill>
                <a:latin typeface="+mj-ea"/>
                <a:ea typeface="+mj-ea"/>
                <a:cs typeface="阿里巴巴普惠体 M" panose="00020600040101010101" pitchFamily="18" charset="-122"/>
              </a:endParaRPr>
            </a:p>
            <a:p>
              <a:pPr algn="ctr"/>
              <a:r>
                <a:rPr lang="zh-CN" altLang="en-US" dirty="0">
                  <a:solidFill>
                    <a:schemeClr val="bg1"/>
                  </a:solidFill>
                  <a:latin typeface="+mj-ea"/>
                  <a:ea typeface="+mj-ea"/>
                  <a:cs typeface="阿里巴巴普惠体 M" panose="00020600040101010101" pitchFamily="18" charset="-122"/>
                </a:rPr>
                <a:t>交互</a:t>
              </a:r>
              <a:endParaRPr lang="zh-CN" altLang="en-US" dirty="0">
                <a:solidFill>
                  <a:schemeClr val="bg1"/>
                </a:solidFill>
                <a:latin typeface="+mj-ea"/>
                <a:ea typeface="+mj-ea"/>
                <a:cs typeface="阿里巴巴普惠体 M" panose="00020600040101010101" pitchFamily="18" charset="-122"/>
              </a:endParaRPr>
            </a:p>
          </p:txBody>
        </p:sp>
      </p:grpSp>
      <p:grpSp>
        <p:nvGrpSpPr>
          <p:cNvPr id="8" name="组合 7"/>
          <p:cNvGrpSpPr/>
          <p:nvPr>
            <p:custDataLst>
              <p:tags r:id="rId4"/>
            </p:custDataLst>
          </p:nvPr>
        </p:nvGrpSpPr>
        <p:grpSpPr>
          <a:xfrm>
            <a:off x="8373160" y="4704590"/>
            <a:ext cx="1135743" cy="1135743"/>
            <a:chOff x="6879770" y="4738535"/>
            <a:chExt cx="1135743" cy="1135743"/>
          </a:xfrm>
        </p:grpSpPr>
        <p:sp>
          <p:nvSpPr>
            <p:cNvPr id="9" name="椭圆 8"/>
            <p:cNvSpPr/>
            <p:nvPr>
              <p:custDataLst>
                <p:tags r:id="rId5"/>
              </p:custDataLst>
            </p:nvPr>
          </p:nvSpPr>
          <p:spPr>
            <a:xfrm>
              <a:off x="6879770" y="4738535"/>
              <a:ext cx="1135743" cy="11357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custDataLst>
                <p:tags r:id="rId6"/>
              </p:custDataLst>
            </p:nvPr>
          </p:nvSpPr>
          <p:spPr>
            <a:xfrm>
              <a:off x="7004095" y="4983241"/>
              <a:ext cx="887092" cy="645160"/>
            </a:xfrm>
            <a:prstGeom prst="rect">
              <a:avLst/>
            </a:prstGeom>
            <a:noFill/>
          </p:spPr>
          <p:txBody>
            <a:bodyPr wrap="square" rtlCol="0">
              <a:spAutoFit/>
            </a:bodyPr>
            <a:lstStyle/>
            <a:p>
              <a:pPr algn="ctr"/>
              <a:r>
                <a:rPr lang="zh-CN" altLang="en-US" dirty="0">
                  <a:solidFill>
                    <a:schemeClr val="bg1"/>
                  </a:solidFill>
                  <a:latin typeface="+mj-ea"/>
                  <a:ea typeface="+mj-ea"/>
                  <a:cs typeface="阿里巴巴普惠体 M" panose="00020600040101010101" pitchFamily="18" charset="-122"/>
                </a:rPr>
                <a:t>偏见</a:t>
              </a:r>
              <a:endParaRPr lang="zh-CN" altLang="en-US" dirty="0">
                <a:solidFill>
                  <a:schemeClr val="bg1"/>
                </a:solidFill>
                <a:latin typeface="+mj-ea"/>
                <a:ea typeface="+mj-ea"/>
                <a:cs typeface="阿里巴巴普惠体 M" panose="00020600040101010101" pitchFamily="18" charset="-122"/>
              </a:endParaRPr>
            </a:p>
            <a:p>
              <a:pPr algn="ctr"/>
              <a:r>
                <a:rPr lang="zh-CN" altLang="en-US" dirty="0">
                  <a:solidFill>
                    <a:schemeClr val="bg1"/>
                  </a:solidFill>
                  <a:latin typeface="+mj-ea"/>
                  <a:ea typeface="+mj-ea"/>
                  <a:cs typeface="阿里巴巴普惠体 M" panose="00020600040101010101" pitchFamily="18" charset="-122"/>
                </a:rPr>
                <a:t>检测</a:t>
              </a:r>
              <a:endParaRPr lang="zh-CN" altLang="en-US" dirty="0">
                <a:solidFill>
                  <a:schemeClr val="bg1"/>
                </a:solidFill>
                <a:latin typeface="+mj-ea"/>
                <a:ea typeface="+mj-ea"/>
                <a:cs typeface="阿里巴巴普惠体 M" panose="00020600040101010101" pitchFamily="18" charset="-122"/>
              </a:endParaRPr>
            </a:p>
          </p:txBody>
        </p:sp>
      </p:grpSp>
      <p:grpSp>
        <p:nvGrpSpPr>
          <p:cNvPr id="11" name="组合 10"/>
          <p:cNvGrpSpPr/>
          <p:nvPr>
            <p:custDataLst>
              <p:tags r:id="rId7"/>
            </p:custDataLst>
          </p:nvPr>
        </p:nvGrpSpPr>
        <p:grpSpPr>
          <a:xfrm>
            <a:off x="9998193" y="4704590"/>
            <a:ext cx="1135743" cy="1135743"/>
            <a:chOff x="6879770" y="4738535"/>
            <a:chExt cx="1135743" cy="1135743"/>
          </a:xfrm>
        </p:grpSpPr>
        <p:sp>
          <p:nvSpPr>
            <p:cNvPr id="12" name="椭圆 11"/>
            <p:cNvSpPr/>
            <p:nvPr>
              <p:custDataLst>
                <p:tags r:id="rId8"/>
              </p:custDataLst>
            </p:nvPr>
          </p:nvSpPr>
          <p:spPr>
            <a:xfrm>
              <a:off x="6879770" y="4738535"/>
              <a:ext cx="1135743" cy="1135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p:cNvSpPr txBox="1"/>
            <p:nvPr>
              <p:custDataLst>
                <p:tags r:id="rId9"/>
              </p:custDataLst>
            </p:nvPr>
          </p:nvSpPr>
          <p:spPr>
            <a:xfrm>
              <a:off x="7004095" y="4983241"/>
              <a:ext cx="887092" cy="645160"/>
            </a:xfrm>
            <a:prstGeom prst="rect">
              <a:avLst/>
            </a:prstGeom>
            <a:noFill/>
          </p:spPr>
          <p:txBody>
            <a:bodyPr wrap="square" rtlCol="0">
              <a:spAutoFit/>
            </a:bodyPr>
            <a:lstStyle/>
            <a:p>
              <a:pPr algn="ctr"/>
              <a:r>
                <a:rPr lang="zh-CN" altLang="en-US" dirty="0">
                  <a:solidFill>
                    <a:schemeClr val="bg1"/>
                  </a:solidFill>
                  <a:latin typeface="+mj-ea"/>
                  <a:ea typeface="+mj-ea"/>
                  <a:cs typeface="阿里巴巴普惠体 M" panose="00020600040101010101" pitchFamily="18" charset="-122"/>
                </a:rPr>
                <a:t>偏见</a:t>
              </a:r>
              <a:endParaRPr lang="zh-CN" altLang="en-US" dirty="0">
                <a:solidFill>
                  <a:schemeClr val="bg1"/>
                </a:solidFill>
                <a:latin typeface="+mj-ea"/>
                <a:ea typeface="+mj-ea"/>
                <a:cs typeface="阿里巴巴普惠体 M" panose="00020600040101010101" pitchFamily="18" charset="-122"/>
              </a:endParaRPr>
            </a:p>
            <a:p>
              <a:pPr algn="ctr"/>
              <a:r>
                <a:rPr lang="zh-CN" altLang="en-US" dirty="0">
                  <a:solidFill>
                    <a:schemeClr val="bg1"/>
                  </a:solidFill>
                  <a:latin typeface="+mj-ea"/>
                  <a:ea typeface="+mj-ea"/>
                  <a:cs typeface="阿里巴巴普惠体 M" panose="00020600040101010101" pitchFamily="18" charset="-122"/>
                </a:rPr>
                <a:t>纠正</a:t>
              </a:r>
              <a:endParaRPr lang="zh-CN" altLang="en-US" dirty="0">
                <a:solidFill>
                  <a:schemeClr val="bg1"/>
                </a:solidFill>
                <a:latin typeface="+mj-ea"/>
                <a:ea typeface="+mj-ea"/>
                <a:cs typeface="阿里巴巴普惠体 M" panose="00020600040101010101" pitchFamily="18" charset="-122"/>
              </a:endParaRPr>
            </a:p>
          </p:txBody>
        </p:sp>
      </p:grpSp>
      <p:sp>
        <p:nvSpPr>
          <p:cNvPr id="14" name="TextBox 88"/>
          <p:cNvSpPr txBox="1"/>
          <p:nvPr/>
        </p:nvSpPr>
        <p:spPr>
          <a:xfrm>
            <a:off x="1352203" y="4560617"/>
            <a:ext cx="4652568" cy="1599565"/>
          </a:xfrm>
          <a:prstGeom prst="rect">
            <a:avLst/>
          </a:prstGeom>
          <a:noFill/>
        </p:spPr>
        <p:txBody>
          <a:bodyPr wrap="square" lIns="0" tIns="0" rIns="0" bIns="0" rtlCol="0">
            <a:spAutoFit/>
          </a:bodyPr>
          <a:lstStyle/>
          <a:p>
            <a:pPr indent="457200" defTabSz="1375410">
              <a:lnSpc>
                <a:spcPct val="130000"/>
              </a:lnSpc>
            </a:pPr>
            <a:r>
              <a:rPr lang="zh-CN" altLang="en-US" sz="1600" dirty="0">
                <a:solidFill>
                  <a:schemeClr val="tx1"/>
                </a:solidFill>
                <a:latin typeface="+mn-ea"/>
              </a:rPr>
              <a:t>因此，本项目旨在开发一个基于大语言模型的对话系统，实现其输出内容的偏见检测与风险分析，并通过微调开源大语言模型，优化其生成行为，对偏见输出进行</a:t>
            </a:r>
            <a:r>
              <a:rPr lang="zh-CN" altLang="en-US" sz="1600" dirty="0">
                <a:solidFill>
                  <a:schemeClr val="tx1"/>
                </a:solidFill>
                <a:latin typeface="+mn-ea"/>
              </a:rPr>
              <a:t>纠正，提升模型的中立性、安全性与社会适应性。</a:t>
            </a:r>
            <a:endParaRPr lang="zh-CN" altLang="en-US" sz="1600" dirty="0">
              <a:solidFill>
                <a:schemeClr val="tx1"/>
              </a:solidFill>
              <a:latin typeface="+mn-ea"/>
            </a:endParaRPr>
          </a:p>
        </p:txBody>
      </p:sp>
      <p:sp>
        <p:nvSpPr>
          <p:cNvPr id="15" name="矩形 14"/>
          <p:cNvSpPr/>
          <p:nvPr/>
        </p:nvSpPr>
        <p:spPr>
          <a:xfrm>
            <a:off x="660400" y="1671320"/>
            <a:ext cx="3787775" cy="23374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140039" y="2423045"/>
            <a:ext cx="2431589" cy="954107"/>
            <a:chOff x="1140039" y="2156345"/>
            <a:chExt cx="2431589" cy="954107"/>
          </a:xfrm>
        </p:grpSpPr>
        <p:sp>
          <p:nvSpPr>
            <p:cNvPr id="17" name="文本框 16"/>
            <p:cNvSpPr txBox="1"/>
            <p:nvPr/>
          </p:nvSpPr>
          <p:spPr>
            <a:xfrm>
              <a:off x="2677548" y="2156345"/>
              <a:ext cx="894080" cy="953135"/>
            </a:xfrm>
            <a:prstGeom prst="rect">
              <a:avLst/>
            </a:prstGeom>
            <a:noFill/>
          </p:spPr>
          <p:txBody>
            <a:bodyPr wrap="none" rtlCol="0">
              <a:spAutoFit/>
            </a:bodyPr>
            <a:lstStyle/>
            <a:p>
              <a:pPr algn="ctr"/>
              <a:r>
                <a:rPr lang="zh-CN" altLang="en-US" sz="2800" b="1" dirty="0">
                  <a:solidFill>
                    <a:schemeClr val="bg1"/>
                  </a:solidFill>
                  <a:latin typeface="+mj-ea"/>
                  <a:ea typeface="+mj-ea"/>
                  <a:sym typeface="+mn-ea"/>
                </a:rPr>
                <a:t>项目</a:t>
              </a:r>
              <a:endParaRPr lang="zh-CN" altLang="en-US" sz="2800" b="1" dirty="0">
                <a:solidFill>
                  <a:schemeClr val="bg1"/>
                </a:solidFill>
                <a:latin typeface="+mj-ea"/>
                <a:ea typeface="+mj-ea"/>
                <a:sym typeface="+mn-ea"/>
              </a:endParaRPr>
            </a:p>
            <a:p>
              <a:pPr algn="ctr"/>
              <a:r>
                <a:rPr lang="zh-CN" altLang="en-US" sz="2800" b="1" dirty="0">
                  <a:solidFill>
                    <a:schemeClr val="bg1"/>
                  </a:solidFill>
                  <a:latin typeface="+mj-ea"/>
                  <a:ea typeface="+mj-ea"/>
                  <a:sym typeface="+mn-ea"/>
                </a:rPr>
                <a:t>背景</a:t>
              </a:r>
              <a:endParaRPr lang="zh-CN" altLang="en-US" sz="2800" b="1" dirty="0">
                <a:solidFill>
                  <a:schemeClr val="bg1"/>
                </a:solidFill>
                <a:latin typeface="+mj-ea"/>
                <a:ea typeface="+mj-ea"/>
                <a:sym typeface="+mn-ea"/>
              </a:endParaRPr>
            </a:p>
          </p:txBody>
        </p:sp>
        <p:pic>
          <p:nvPicPr>
            <p:cNvPr id="18" name="图片 17" descr="图标&#10;&#10;描述已自动生成"/>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0039" y="2156345"/>
              <a:ext cx="954107" cy="954107"/>
            </a:xfrm>
            <a:prstGeom prst="rect">
              <a:avLst/>
            </a:prstGeom>
          </p:spPr>
        </p:pic>
      </p:grpSp>
      <p:grpSp>
        <p:nvGrpSpPr>
          <p:cNvPr id="19" name="组合 18"/>
          <p:cNvGrpSpPr/>
          <p:nvPr/>
        </p:nvGrpSpPr>
        <p:grpSpPr>
          <a:xfrm>
            <a:off x="10841591" y="1748881"/>
            <a:ext cx="333656" cy="395385"/>
            <a:chOff x="10674763" y="1140462"/>
            <a:chExt cx="333656" cy="395385"/>
          </a:xfrm>
        </p:grpSpPr>
        <p:sp>
          <p:nvSpPr>
            <p:cNvPr id="20" name="箭头: 五边形 19"/>
            <p:cNvSpPr/>
            <p:nvPr/>
          </p:nvSpPr>
          <p:spPr>
            <a:xfrm rot="5400000">
              <a:off x="10643898" y="1171327"/>
              <a:ext cx="395385" cy="333656"/>
            </a:xfrm>
            <a:prstGeom prst="homePlate">
              <a:avLst>
                <a:gd name="adj" fmla="val 26913"/>
              </a:avLst>
            </a:prstGeom>
            <a:solidFill>
              <a:schemeClr val="accent1"/>
            </a:solidFill>
            <a:ln>
              <a:noFill/>
            </a:ln>
            <a:effectLst>
              <a:outerShdw blurRad="127000" dist="88900" dir="5400000" sx="98000" sy="98000" algn="t" rotWithShape="0">
                <a:schemeClr val="accent4">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latin typeface="+mj-ea"/>
                <a:ea typeface="+mj-ea"/>
              </a:endParaRPr>
            </a:p>
          </p:txBody>
        </p:sp>
        <p:sp>
          <p:nvSpPr>
            <p:cNvPr id="21" name="圆: 空心 20"/>
            <p:cNvSpPr/>
            <p:nvPr/>
          </p:nvSpPr>
          <p:spPr>
            <a:xfrm>
              <a:off x="10760628" y="1247837"/>
              <a:ext cx="161925" cy="161925"/>
            </a:xfrm>
            <a:prstGeom prst="don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2" name="组合 21"/>
          <p:cNvGrpSpPr/>
          <p:nvPr/>
        </p:nvGrpSpPr>
        <p:grpSpPr>
          <a:xfrm>
            <a:off x="4813452" y="1855855"/>
            <a:ext cx="6075680" cy="1781810"/>
            <a:chOff x="4894732" y="1859030"/>
            <a:chExt cx="6075680" cy="1781810"/>
          </a:xfrm>
        </p:grpSpPr>
        <p:sp>
          <p:nvSpPr>
            <p:cNvPr id="23" name="文本框 22"/>
            <p:cNvSpPr txBox="1"/>
            <p:nvPr/>
          </p:nvSpPr>
          <p:spPr>
            <a:xfrm>
              <a:off x="4894732" y="2325120"/>
              <a:ext cx="6075680" cy="1315720"/>
            </a:xfrm>
            <a:prstGeom prst="rect">
              <a:avLst/>
            </a:prstGeom>
            <a:noFill/>
          </p:spPr>
          <p:txBody>
            <a:bodyPr wrap="square">
              <a:noAutofit/>
            </a:bodyPr>
            <a:lstStyle/>
            <a:p>
              <a:pPr indent="457200" algn="just">
                <a:lnSpc>
                  <a:spcPct val="130000"/>
                </a:lnSpc>
              </a:pPr>
              <a:r>
                <a:rPr lang="zh-CN" altLang="en-US" sz="1600" dirty="0">
                  <a:solidFill>
                    <a:schemeClr val="tx1"/>
                  </a:solidFill>
                  <a:latin typeface="阿里巴巴普惠体" panose="00020600040101010101" pitchFamily="18" charset="-122"/>
                  <a:ea typeface="阿里巴巴普惠体" panose="00020600040101010101" pitchFamily="18" charset="-122"/>
                  <a:sym typeface="+mn-ea"/>
                </a:rPr>
                <a:t>近年来，大语言模型在自然语言处理领域取得了突破性进展，广泛应用于聊天机器人、智能问答、虚拟助手和内容创作等任务中。然而，由于其训练数据来源广泛，难以完全规避历史偏见、文化立场或价值倾向，从而使其生成文本中潜藏</a:t>
              </a:r>
              <a:r>
                <a:rPr lang="en-US" altLang="zh-CN" sz="1600" dirty="0">
                  <a:solidFill>
                    <a:schemeClr val="tx1"/>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solidFill>
                  <a:latin typeface="阿里巴巴普惠体" panose="00020600040101010101" pitchFamily="18" charset="-122"/>
                  <a:ea typeface="阿里巴巴普惠体" panose="00020600040101010101" pitchFamily="18" charset="-122"/>
                  <a:sym typeface="+mn-ea"/>
                </a:rPr>
                <a:t>性别、种族、宗教、政治等多维度的价值观偏见。</a:t>
              </a:r>
              <a:endParaRPr lang="zh-CN" altLang="en-US" sz="1600" dirty="0">
                <a:solidFill>
                  <a:schemeClr val="tx1"/>
                </a:solidFill>
                <a:latin typeface="阿里巴巴普惠体" panose="00020600040101010101" pitchFamily="18" charset="-122"/>
                <a:ea typeface="阿里巴巴普惠体" panose="00020600040101010101" pitchFamily="18" charset="-122"/>
                <a:sym typeface="+mn-ea"/>
              </a:endParaRPr>
            </a:p>
          </p:txBody>
        </p:sp>
        <p:sp>
          <p:nvSpPr>
            <p:cNvPr id="24" name="文本框 23"/>
            <p:cNvSpPr txBox="1"/>
            <p:nvPr/>
          </p:nvSpPr>
          <p:spPr>
            <a:xfrm>
              <a:off x="5041417" y="1859030"/>
              <a:ext cx="4343400" cy="398780"/>
            </a:xfrm>
            <a:prstGeom prst="rect">
              <a:avLst/>
            </a:prstGeom>
            <a:noFill/>
          </p:spPr>
          <p:txBody>
            <a:bodyPr wrap="square" rtlCol="0" anchor="ctr">
              <a:spAutoFit/>
            </a:bodyPr>
            <a:lstStyle/>
            <a:p>
              <a:r>
                <a:rPr lang="zh-CN" altLang="en-US" sz="2000" b="1" dirty="0">
                  <a:solidFill>
                    <a:schemeClr val="accent1"/>
                  </a:solidFill>
                  <a:latin typeface="+mj-ea"/>
                  <a:ea typeface="+mj-ea"/>
                </a:rPr>
                <a:t>模型</a:t>
              </a:r>
              <a:r>
                <a:rPr lang="zh-CN" altLang="en-US" sz="2000" b="1" dirty="0">
                  <a:solidFill>
                    <a:schemeClr val="accent1"/>
                  </a:solidFill>
                  <a:latin typeface="+mj-ea"/>
                  <a:ea typeface="+mj-ea"/>
                </a:rPr>
                <a:t>偏见</a:t>
              </a:r>
              <a:endParaRPr lang="zh-CN" altLang="en-US" sz="2000" b="1" dirty="0">
                <a:solidFill>
                  <a:schemeClr val="accent1"/>
                </a:solidFill>
                <a:latin typeface="+mj-ea"/>
                <a:ea typeface="+mj-ea"/>
              </a:endParaRPr>
            </a:p>
          </p:txBody>
        </p:sp>
        <p:cxnSp>
          <p:nvCxnSpPr>
            <p:cNvPr id="26" name="直接连接符 25"/>
            <p:cNvCxnSpPr/>
            <p:nvPr/>
          </p:nvCxnSpPr>
          <p:spPr>
            <a:xfrm>
              <a:off x="5133975" y="2291816"/>
              <a:ext cx="123825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anim calcmode="lin" valueType="num">
                                      <p:cBhvr>
                                        <p:cTn id="20" dur="500" fill="hold"/>
                                        <p:tgtEl>
                                          <p:spTgt spid="16"/>
                                        </p:tgtEl>
                                        <p:attrNameLst>
                                          <p:attrName>ppt_x</p:attrName>
                                        </p:attrNameLst>
                                      </p:cBhvr>
                                      <p:tavLst>
                                        <p:tav tm="0">
                                          <p:val>
                                            <p:strVal val="#ppt_x"/>
                                          </p:val>
                                        </p:tav>
                                        <p:tav tm="100000">
                                          <p:val>
                                            <p:strVal val="#ppt_x"/>
                                          </p:val>
                                        </p:tav>
                                      </p:tavLst>
                                    </p:anim>
                                    <p:anim calcmode="lin" valueType="num">
                                      <p:cBhvr>
                                        <p:cTn id="21" dur="50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53" presetClass="entr" presetSubtype="16"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ppt_w</p:attrName>
                                        </p:attrNameLst>
                                      </p:cBhvr>
                                      <p:tavLst>
                                        <p:tav tm="0">
                                          <p:val>
                                            <p:fltVal val="0"/>
                                          </p:val>
                                        </p:tav>
                                        <p:tav tm="100000">
                                          <p:val>
                                            <p:strVal val="#ppt_w"/>
                                          </p:val>
                                        </p:tav>
                                      </p:tavLst>
                                    </p:anim>
                                    <p:anim calcmode="lin" valueType="num">
                                      <p:cBhvr>
                                        <p:cTn id="39" dur="500" fill="hold"/>
                                        <p:tgtEl>
                                          <p:spTgt spid="5"/>
                                        </p:tgtEl>
                                        <p:attrNameLst>
                                          <p:attrName>ppt_h</p:attrName>
                                        </p:attrNameLst>
                                      </p:cBhvr>
                                      <p:tavLst>
                                        <p:tav tm="0">
                                          <p:val>
                                            <p:fltVal val="0"/>
                                          </p:val>
                                        </p:tav>
                                        <p:tav tm="100000">
                                          <p:val>
                                            <p:strVal val="#ppt_h"/>
                                          </p:val>
                                        </p:tav>
                                      </p:tavLst>
                                    </p:anim>
                                    <p:animEffect transition="in" filter="fade">
                                      <p:cBhvr>
                                        <p:cTn id="40" dur="500"/>
                                        <p:tgtEl>
                                          <p:spTgt spid="5"/>
                                        </p:tgtEl>
                                      </p:cBhvr>
                                    </p:animEffect>
                                  </p:childTnLst>
                                </p:cTn>
                              </p:par>
                            </p:childTnLst>
                          </p:cTn>
                        </p:par>
                        <p:par>
                          <p:cTn id="41" fill="hold">
                            <p:stCondLst>
                              <p:cond delay="3500"/>
                            </p:stCondLst>
                            <p:childTnLst>
                              <p:par>
                                <p:cTn id="42" presetID="53" presetClass="entr" presetSubtype="16"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childTnLst>
                          </p:cTn>
                        </p:par>
                        <p:par>
                          <p:cTn id="47" fill="hold">
                            <p:stCondLst>
                              <p:cond delay="4000"/>
                            </p:stCondLst>
                            <p:childTnLst>
                              <p:par>
                                <p:cTn id="48" presetID="53" presetClass="entr" presetSubtype="16"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14" grpId="0"/>
      <p:bldP spid="15"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49086" y="3251119"/>
            <a:ext cx="10493829" cy="2057679"/>
          </a:xfrm>
          <a:prstGeom prst="rect">
            <a:avLst/>
          </a:prstGeom>
          <a:noFill/>
        </p:spPr>
        <p:txBody>
          <a:bodyPr wrap="square">
            <a:spAutoFit/>
          </a:bodyPr>
          <a:lstStyle/>
          <a:p>
            <a:pPr>
              <a:lnSpc>
                <a:spcPct val="130000"/>
              </a:lnSpc>
            </a:pPr>
            <a:r>
              <a:rPr lang="zh-CN" altLang="en-US" sz="2000" dirty="0">
                <a:solidFill>
                  <a:schemeClr val="accent1"/>
                </a:solidFill>
                <a:cs typeface="+mn-ea"/>
                <a:sym typeface="+mn-lt"/>
              </a:rPr>
              <a:t>1.在觅知网出售的PPT模板是免版税类(RF: Royalty-Free)正版受《中国人民共和国著作法》和《世界版权公约》的保护，作品的所有权、版权和著作权归觅知网所有，您下载的是PT模板素材的使用权。</a:t>
            </a:r>
            <a:endParaRPr lang="zh-CN" altLang="en-US" sz="2000" dirty="0">
              <a:solidFill>
                <a:schemeClr val="accent1"/>
              </a:solidFill>
              <a:cs typeface="+mn-ea"/>
              <a:sym typeface="+mn-lt"/>
            </a:endParaRPr>
          </a:p>
          <a:p>
            <a:pPr>
              <a:lnSpc>
                <a:spcPct val="130000"/>
              </a:lnSpc>
            </a:pPr>
            <a:r>
              <a:rPr lang="zh-CN" altLang="en-US" sz="2000" dirty="0">
                <a:solidFill>
                  <a:schemeClr val="accent1"/>
                </a:solidFill>
                <a:cs typeface="+mn-ea"/>
                <a:sym typeface="+mn-lt"/>
              </a:rPr>
              <a:t>2.不得将觅知网的PPT模板、PPT素材，本身用于再出售，或者出租、出借、转让、分销、发布或者作为礼物供他人使用，不得转授权、出卖、转让本协议或者本协议中的权利。</a:t>
            </a:r>
            <a:endParaRPr lang="zh-CN" altLang="en-US" sz="2000" dirty="0">
              <a:solidFill>
                <a:schemeClr val="accent1"/>
              </a:solidFill>
              <a:cs typeface="+mn-ea"/>
              <a:sym typeface="+mn-lt"/>
            </a:endParaRPr>
          </a:p>
        </p:txBody>
      </p:sp>
      <p:sp>
        <p:nvSpPr>
          <p:cNvPr id="6" name="文本框 5"/>
          <p:cNvSpPr txBox="1"/>
          <p:nvPr/>
        </p:nvSpPr>
        <p:spPr>
          <a:xfrm>
            <a:off x="666750" y="5488255"/>
            <a:ext cx="10858500" cy="544765"/>
          </a:xfrm>
          <a:prstGeom prst="rect">
            <a:avLst/>
          </a:prstGeom>
          <a:noFill/>
        </p:spPr>
        <p:txBody>
          <a:bodyPr wrap="square">
            <a:spAutoFit/>
          </a:bodyPr>
          <a:lstStyle/>
          <a:p>
            <a:pPr algn="ctr">
              <a:lnSpc>
                <a:spcPct val="130000"/>
              </a:lnSpc>
            </a:pPr>
            <a:r>
              <a:rPr lang="zh-CN" altLang="en-US" sz="2400" dirty="0">
                <a:solidFill>
                  <a:schemeClr val="accent1"/>
                </a:solidFill>
                <a:cs typeface="+mn-ea"/>
                <a:sym typeface="+mn-lt"/>
              </a:rPr>
              <a:t> 更多模板请登录：https://www.51miz.com/ppt/</a:t>
            </a:r>
            <a:endParaRPr lang="zh-CN" altLang="en-US" sz="2400" dirty="0">
              <a:solidFill>
                <a:schemeClr val="accent1"/>
              </a:solidFill>
              <a:cs typeface="+mn-ea"/>
              <a:sym typeface="+mn-lt"/>
            </a:endParaRPr>
          </a:p>
        </p:txBody>
      </p:sp>
      <p:sp>
        <p:nvSpPr>
          <p:cNvPr id="7" name="文本框 6"/>
          <p:cNvSpPr txBox="1"/>
          <p:nvPr/>
        </p:nvSpPr>
        <p:spPr>
          <a:xfrm>
            <a:off x="849086" y="1814203"/>
            <a:ext cx="10493829" cy="1257460"/>
          </a:xfrm>
          <a:prstGeom prst="rect">
            <a:avLst/>
          </a:prstGeom>
          <a:noFill/>
        </p:spPr>
        <p:txBody>
          <a:bodyPr wrap="square">
            <a:spAutoFit/>
          </a:bodyPr>
          <a:lstStyle/>
          <a:p>
            <a:pPr>
              <a:lnSpc>
                <a:spcPct val="130000"/>
              </a:lnSpc>
            </a:pPr>
            <a:r>
              <a:rPr lang="zh-CN" altLang="en-US" sz="2000" dirty="0">
                <a:solidFill>
                  <a:schemeClr val="accent1"/>
                </a:solidFill>
                <a:cs typeface="+mn-ea"/>
                <a:sym typeface="+mn-lt"/>
              </a:rPr>
              <a:t>感谢您下载觅知网平台上提供的PPT作品，为了您和觅知网以及原创作者的利益，请勿复制、传播、销售，否则将承担法律责任！觅知网将对作品进行维权，按照传播下载次数进行十倍的索取赔偿！</a:t>
            </a:r>
            <a:endParaRPr lang="zh-CN" altLang="en-US" sz="2000" dirty="0">
              <a:solidFill>
                <a:schemeClr val="accent1"/>
              </a:solidFill>
              <a:cs typeface="+mn-ea"/>
              <a:sym typeface="+mn-lt"/>
            </a:endParaRPr>
          </a:p>
        </p:txBody>
      </p:sp>
      <p:sp>
        <p:nvSpPr>
          <p:cNvPr id="8" name="文本框 7"/>
          <p:cNvSpPr txBox="1"/>
          <p:nvPr/>
        </p:nvSpPr>
        <p:spPr>
          <a:xfrm>
            <a:off x="3696630" y="748980"/>
            <a:ext cx="4798740" cy="707886"/>
          </a:xfrm>
          <a:prstGeom prst="rect">
            <a:avLst/>
          </a:prstGeom>
          <a:noFill/>
        </p:spPr>
        <p:txBody>
          <a:bodyPr wrap="square">
            <a:spAutoFit/>
          </a:bodyPr>
          <a:lstStyle/>
          <a:p>
            <a:pPr algn="ctr">
              <a:spcBef>
                <a:spcPct val="0"/>
              </a:spcBef>
            </a:pPr>
            <a:r>
              <a:rPr lang="zh-CN" altLang="en-US" sz="4000" dirty="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lt"/>
              </a:rPr>
              <a:t>版权声明</a:t>
            </a:r>
            <a:endParaRPr lang="zh-CN" altLang="en-US" sz="4000" dirty="0">
              <a:solidFill>
                <a:schemeClr val="accent1"/>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1576388" y="2534984"/>
            <a:ext cx="9039225" cy="1200329"/>
          </a:xfrm>
          <a:prstGeom prst="rect">
            <a:avLst/>
          </a:prstGeom>
          <a:noFill/>
        </p:spPr>
        <p:txBody>
          <a:bodyPr wrap="square">
            <a:spAutoFit/>
          </a:bodyPr>
          <a:lstStyle/>
          <a:p>
            <a:pPr algn="ctr"/>
            <a:r>
              <a:rPr lang="zh-CN" altLang="en-US" sz="7200" dirty="0">
                <a:latin typeface="+mj-ea"/>
                <a:ea typeface="+mj-ea"/>
              </a:rPr>
              <a:t>恳请老师批评指正</a:t>
            </a:r>
            <a:endParaRPr lang="zh-CN" altLang="en-US" sz="7200" dirty="0">
              <a:latin typeface="+mj-ea"/>
              <a:ea typeface="+mj-ea"/>
            </a:endParaRPr>
          </a:p>
        </p:txBody>
      </p:sp>
      <p:pic>
        <p:nvPicPr>
          <p:cNvPr id="25" name="图片 24" descr="图片包含 工程绘图&#10;&#10;描述已自动生成"/>
          <p:cNvPicPr>
            <a:picLocks noChangeAspect="1"/>
          </p:cNvPicPr>
          <p:nvPr/>
        </p:nvPicPr>
        <p:blipFill rotWithShape="1">
          <a:blip r:embed="rId1">
            <a:extLst>
              <a:ext uri="{28A0092B-C50C-407E-A947-70E740481C1C}">
                <a14:useLocalDpi xmlns:a14="http://schemas.microsoft.com/office/drawing/2010/main" val="0"/>
              </a:ext>
            </a:extLst>
          </a:blip>
          <a:srcRect t="20038" b="31705"/>
          <a:stretch>
            <a:fillRect/>
          </a:stretch>
        </p:blipFill>
        <p:spPr>
          <a:xfrm>
            <a:off x="4312918" y="943329"/>
            <a:ext cx="3566164" cy="1556140"/>
          </a:xfrm>
          <a:prstGeom prst="rect">
            <a:avLst/>
          </a:prstGeom>
        </p:spPr>
      </p:pic>
      <p:sp>
        <p:nvSpPr>
          <p:cNvPr id="28" name="矩形 27"/>
          <p:cNvSpPr/>
          <p:nvPr/>
        </p:nvSpPr>
        <p:spPr>
          <a:xfrm>
            <a:off x="2519363" y="3780467"/>
            <a:ext cx="7153275" cy="4581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Please enter the title of thesis defense in the text box</a:t>
            </a:r>
            <a:endParaRPr lang="zh-CN" altLang="en-US" dirty="0"/>
          </a:p>
        </p:txBody>
      </p:sp>
      <p:grpSp>
        <p:nvGrpSpPr>
          <p:cNvPr id="41" name="组合 40"/>
          <p:cNvGrpSpPr/>
          <p:nvPr/>
        </p:nvGrpSpPr>
        <p:grpSpPr>
          <a:xfrm>
            <a:off x="2527555" y="4778093"/>
            <a:ext cx="1831840" cy="338554"/>
            <a:chOff x="2614639" y="4778093"/>
            <a:chExt cx="1831840" cy="338554"/>
          </a:xfrm>
        </p:grpSpPr>
        <p:sp>
          <p:nvSpPr>
            <p:cNvPr id="6" name="文本框 5"/>
            <p:cNvSpPr txBox="1"/>
            <p:nvPr/>
          </p:nvSpPr>
          <p:spPr>
            <a:xfrm>
              <a:off x="2828728" y="4778093"/>
              <a:ext cx="1617751" cy="338554"/>
            </a:xfrm>
            <a:prstGeom prst="rect">
              <a:avLst/>
            </a:prstGeom>
            <a:noFill/>
          </p:spPr>
          <p:txBody>
            <a:bodyPr wrap="none" rtlCol="0">
              <a:spAutoFit/>
            </a:bodyPr>
            <a:lstStyle/>
            <a:p>
              <a:r>
                <a:rPr lang="zh-CN" altLang="en-US" sz="1600" b="1" dirty="0"/>
                <a:t>报告人：</a:t>
              </a:r>
              <a:r>
                <a:rPr lang="zh-CN" altLang="en-US" sz="1600" dirty="0"/>
                <a:t>陈安儿</a:t>
              </a:r>
              <a:endParaRPr lang="zh-CN" altLang="en-US" sz="1600" dirty="0"/>
            </a:p>
          </p:txBody>
        </p:sp>
        <p:sp>
          <p:nvSpPr>
            <p:cNvPr id="30" name="instructor-giving-a-lecture-with-circular-graphic-on-screen_43194"/>
            <p:cNvSpPr/>
            <p:nvPr/>
          </p:nvSpPr>
          <p:spPr>
            <a:xfrm>
              <a:off x="2614639" y="4810936"/>
              <a:ext cx="250374" cy="272868"/>
            </a:xfrm>
            <a:custGeom>
              <a:avLst/>
              <a:gdLst>
                <a:gd name="connsiteX0" fmla="*/ 188888 w 557678"/>
                <a:gd name="connsiteY0" fmla="*/ 367011 h 607780"/>
                <a:gd name="connsiteX1" fmla="*/ 199785 w 557678"/>
                <a:gd name="connsiteY1" fmla="*/ 373977 h 607780"/>
                <a:gd name="connsiteX2" fmla="*/ 278839 w 557678"/>
                <a:gd name="connsiteY2" fmla="*/ 490974 h 607780"/>
                <a:gd name="connsiteX3" fmla="*/ 357893 w 557678"/>
                <a:gd name="connsiteY3" fmla="*/ 373977 h 607780"/>
                <a:gd name="connsiteX4" fmla="*/ 368886 w 557678"/>
                <a:gd name="connsiteY4" fmla="*/ 367011 h 607780"/>
                <a:gd name="connsiteX5" fmla="*/ 374908 w 557678"/>
                <a:gd name="connsiteY5" fmla="*/ 368729 h 607780"/>
                <a:gd name="connsiteX6" fmla="*/ 557678 w 557678"/>
                <a:gd name="connsiteY6" fmla="*/ 480572 h 607780"/>
                <a:gd name="connsiteX7" fmla="*/ 557678 w 557678"/>
                <a:gd name="connsiteY7" fmla="*/ 607780 h 607780"/>
                <a:gd name="connsiteX8" fmla="*/ 278839 w 557678"/>
                <a:gd name="connsiteY8" fmla="*/ 607780 h 607780"/>
                <a:gd name="connsiteX9" fmla="*/ 0 w 557678"/>
                <a:gd name="connsiteY9" fmla="*/ 607780 h 607780"/>
                <a:gd name="connsiteX10" fmla="*/ 0 w 557678"/>
                <a:gd name="connsiteY10" fmla="*/ 480572 h 607780"/>
                <a:gd name="connsiteX11" fmla="*/ 182770 w 557678"/>
                <a:gd name="connsiteY11" fmla="*/ 368729 h 607780"/>
                <a:gd name="connsiteX12" fmla="*/ 188888 w 557678"/>
                <a:gd name="connsiteY12" fmla="*/ 367011 h 607780"/>
                <a:gd name="connsiteX13" fmla="*/ 233347 w 557678"/>
                <a:gd name="connsiteY13" fmla="*/ 332928 h 607780"/>
                <a:gd name="connsiteX14" fmla="*/ 235832 w 557678"/>
                <a:gd name="connsiteY14" fmla="*/ 333119 h 607780"/>
                <a:gd name="connsiteX15" fmla="*/ 236501 w 557678"/>
                <a:gd name="connsiteY15" fmla="*/ 333214 h 607780"/>
                <a:gd name="connsiteX16" fmla="*/ 236692 w 557678"/>
                <a:gd name="connsiteY16" fmla="*/ 333214 h 607780"/>
                <a:gd name="connsiteX17" fmla="*/ 237934 w 557678"/>
                <a:gd name="connsiteY17" fmla="*/ 333596 h 607780"/>
                <a:gd name="connsiteX18" fmla="*/ 238508 w 557678"/>
                <a:gd name="connsiteY18" fmla="*/ 333787 h 607780"/>
                <a:gd name="connsiteX19" fmla="*/ 239177 w 557678"/>
                <a:gd name="connsiteY19" fmla="*/ 333977 h 607780"/>
                <a:gd name="connsiteX20" fmla="*/ 243478 w 557678"/>
                <a:gd name="connsiteY20" fmla="*/ 336553 h 607780"/>
                <a:gd name="connsiteX21" fmla="*/ 264981 w 557678"/>
                <a:gd name="connsiteY21" fmla="*/ 353724 h 607780"/>
                <a:gd name="connsiteX22" fmla="*/ 267657 w 557678"/>
                <a:gd name="connsiteY22" fmla="*/ 353820 h 607780"/>
                <a:gd name="connsiteX23" fmla="*/ 278839 w 557678"/>
                <a:gd name="connsiteY23" fmla="*/ 353724 h 607780"/>
                <a:gd name="connsiteX24" fmla="*/ 290021 w 557678"/>
                <a:gd name="connsiteY24" fmla="*/ 353820 h 607780"/>
                <a:gd name="connsiteX25" fmla="*/ 292792 w 557678"/>
                <a:gd name="connsiteY25" fmla="*/ 353724 h 607780"/>
                <a:gd name="connsiteX26" fmla="*/ 314200 w 557678"/>
                <a:gd name="connsiteY26" fmla="*/ 336553 h 607780"/>
                <a:gd name="connsiteX27" fmla="*/ 318596 w 557678"/>
                <a:gd name="connsiteY27" fmla="*/ 333977 h 607780"/>
                <a:gd name="connsiteX28" fmla="*/ 319265 w 557678"/>
                <a:gd name="connsiteY28" fmla="*/ 333787 h 607780"/>
                <a:gd name="connsiteX29" fmla="*/ 319743 w 557678"/>
                <a:gd name="connsiteY29" fmla="*/ 333596 h 607780"/>
                <a:gd name="connsiteX30" fmla="*/ 321081 w 557678"/>
                <a:gd name="connsiteY30" fmla="*/ 333214 h 607780"/>
                <a:gd name="connsiteX31" fmla="*/ 321272 w 557678"/>
                <a:gd name="connsiteY31" fmla="*/ 333214 h 607780"/>
                <a:gd name="connsiteX32" fmla="*/ 321846 w 557678"/>
                <a:gd name="connsiteY32" fmla="*/ 333119 h 607780"/>
                <a:gd name="connsiteX33" fmla="*/ 324426 w 557678"/>
                <a:gd name="connsiteY33" fmla="*/ 332928 h 607780"/>
                <a:gd name="connsiteX34" fmla="*/ 340195 w 557678"/>
                <a:gd name="connsiteY34" fmla="*/ 347905 h 607780"/>
                <a:gd name="connsiteX35" fmla="*/ 340195 w 557678"/>
                <a:gd name="connsiteY35" fmla="*/ 380912 h 607780"/>
                <a:gd name="connsiteX36" fmla="*/ 324426 w 557678"/>
                <a:gd name="connsiteY36" fmla="*/ 396366 h 607780"/>
                <a:gd name="connsiteX37" fmla="*/ 314869 w 557678"/>
                <a:gd name="connsiteY37" fmla="*/ 393123 h 607780"/>
                <a:gd name="connsiteX38" fmla="*/ 294417 w 557678"/>
                <a:gd name="connsiteY38" fmla="*/ 374807 h 607780"/>
                <a:gd name="connsiteX39" fmla="*/ 278839 w 557678"/>
                <a:gd name="connsiteY39" fmla="*/ 374902 h 607780"/>
                <a:gd name="connsiteX40" fmla="*/ 263261 w 557678"/>
                <a:gd name="connsiteY40" fmla="*/ 374807 h 607780"/>
                <a:gd name="connsiteX41" fmla="*/ 242809 w 557678"/>
                <a:gd name="connsiteY41" fmla="*/ 393123 h 607780"/>
                <a:gd name="connsiteX42" fmla="*/ 233347 w 557678"/>
                <a:gd name="connsiteY42" fmla="*/ 396366 h 607780"/>
                <a:gd name="connsiteX43" fmla="*/ 217482 w 557678"/>
                <a:gd name="connsiteY43" fmla="*/ 380912 h 607780"/>
                <a:gd name="connsiteX44" fmla="*/ 217482 w 557678"/>
                <a:gd name="connsiteY44" fmla="*/ 347905 h 607780"/>
                <a:gd name="connsiteX45" fmla="*/ 233347 w 557678"/>
                <a:gd name="connsiteY45" fmla="*/ 332928 h 607780"/>
                <a:gd name="connsiteX46" fmla="*/ 277214 w 557678"/>
                <a:gd name="connsiteY46" fmla="*/ 0 h 607780"/>
                <a:gd name="connsiteX47" fmla="*/ 278552 w 557678"/>
                <a:gd name="connsiteY47" fmla="*/ 0 h 607780"/>
                <a:gd name="connsiteX48" fmla="*/ 278744 w 557678"/>
                <a:gd name="connsiteY48" fmla="*/ 0 h 607780"/>
                <a:gd name="connsiteX49" fmla="*/ 278839 w 557678"/>
                <a:gd name="connsiteY49" fmla="*/ 0 h 607780"/>
                <a:gd name="connsiteX50" fmla="*/ 278935 w 557678"/>
                <a:gd name="connsiteY50" fmla="*/ 0 h 607780"/>
                <a:gd name="connsiteX51" fmla="*/ 279222 w 557678"/>
                <a:gd name="connsiteY51" fmla="*/ 0 h 607780"/>
                <a:gd name="connsiteX52" fmla="*/ 280560 w 557678"/>
                <a:gd name="connsiteY52" fmla="*/ 0 h 607780"/>
                <a:gd name="connsiteX53" fmla="*/ 404758 w 557678"/>
                <a:gd name="connsiteY53" fmla="*/ 105659 h 607780"/>
                <a:gd name="connsiteX54" fmla="*/ 396727 w 557678"/>
                <a:gd name="connsiteY54" fmla="*/ 160159 h 607780"/>
                <a:gd name="connsiteX55" fmla="*/ 408009 w 557678"/>
                <a:gd name="connsiteY55" fmla="*/ 186120 h 607780"/>
                <a:gd name="connsiteX56" fmla="*/ 379039 w 557678"/>
                <a:gd name="connsiteY56" fmla="*/ 238616 h 607780"/>
                <a:gd name="connsiteX57" fmla="*/ 317179 w 557678"/>
                <a:gd name="connsiteY57" fmla="*/ 313541 h 607780"/>
                <a:gd name="connsiteX58" fmla="*/ 278935 w 557678"/>
                <a:gd name="connsiteY58" fmla="*/ 322131 h 607780"/>
                <a:gd name="connsiteX59" fmla="*/ 278839 w 557678"/>
                <a:gd name="connsiteY59" fmla="*/ 322131 h 607780"/>
                <a:gd name="connsiteX60" fmla="*/ 278744 w 557678"/>
                <a:gd name="connsiteY60" fmla="*/ 322131 h 607780"/>
                <a:gd name="connsiteX61" fmla="*/ 240499 w 557678"/>
                <a:gd name="connsiteY61" fmla="*/ 313541 h 607780"/>
                <a:gd name="connsiteX62" fmla="*/ 178734 w 557678"/>
                <a:gd name="connsiteY62" fmla="*/ 238616 h 607780"/>
                <a:gd name="connsiteX63" fmla="*/ 149669 w 557678"/>
                <a:gd name="connsiteY63" fmla="*/ 186120 h 607780"/>
                <a:gd name="connsiteX64" fmla="*/ 161046 w 557678"/>
                <a:gd name="connsiteY64" fmla="*/ 160159 h 607780"/>
                <a:gd name="connsiteX65" fmla="*/ 153015 w 557678"/>
                <a:gd name="connsiteY65" fmla="*/ 105659 h 607780"/>
                <a:gd name="connsiteX66" fmla="*/ 277214 w 557678"/>
                <a:gd name="connsiteY66"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557678" h="607780">
                  <a:moveTo>
                    <a:pt x="188888" y="367011"/>
                  </a:moveTo>
                  <a:cubicBezTo>
                    <a:pt x="193667" y="367011"/>
                    <a:pt x="197873" y="369874"/>
                    <a:pt x="199785" y="373977"/>
                  </a:cubicBezTo>
                  <a:cubicBezTo>
                    <a:pt x="218808" y="405851"/>
                    <a:pt x="254177" y="489256"/>
                    <a:pt x="278839" y="490974"/>
                  </a:cubicBezTo>
                  <a:cubicBezTo>
                    <a:pt x="303502" y="489256"/>
                    <a:pt x="338870" y="405851"/>
                    <a:pt x="357893" y="373977"/>
                  </a:cubicBezTo>
                  <a:cubicBezTo>
                    <a:pt x="359900" y="369874"/>
                    <a:pt x="364011" y="367011"/>
                    <a:pt x="368886" y="367011"/>
                  </a:cubicBezTo>
                  <a:cubicBezTo>
                    <a:pt x="371085" y="367011"/>
                    <a:pt x="372996" y="367870"/>
                    <a:pt x="374908" y="368729"/>
                  </a:cubicBezTo>
                  <a:cubicBezTo>
                    <a:pt x="382269" y="371878"/>
                    <a:pt x="557678" y="427132"/>
                    <a:pt x="557678" y="480572"/>
                  </a:cubicBezTo>
                  <a:lnTo>
                    <a:pt x="557678" y="607780"/>
                  </a:lnTo>
                  <a:lnTo>
                    <a:pt x="278839" y="607780"/>
                  </a:lnTo>
                  <a:lnTo>
                    <a:pt x="0" y="607780"/>
                  </a:lnTo>
                  <a:lnTo>
                    <a:pt x="0" y="480572"/>
                  </a:lnTo>
                  <a:cubicBezTo>
                    <a:pt x="0" y="421120"/>
                    <a:pt x="175314" y="371687"/>
                    <a:pt x="182770" y="368729"/>
                  </a:cubicBezTo>
                  <a:cubicBezTo>
                    <a:pt x="184682" y="367870"/>
                    <a:pt x="186593" y="367011"/>
                    <a:pt x="188888" y="367011"/>
                  </a:cubicBezTo>
                  <a:close/>
                  <a:moveTo>
                    <a:pt x="233347" y="332928"/>
                  </a:moveTo>
                  <a:cubicBezTo>
                    <a:pt x="234207" y="332928"/>
                    <a:pt x="235067" y="332928"/>
                    <a:pt x="235832" y="333119"/>
                  </a:cubicBezTo>
                  <a:cubicBezTo>
                    <a:pt x="236023" y="333119"/>
                    <a:pt x="236310" y="333119"/>
                    <a:pt x="236501" y="333214"/>
                  </a:cubicBezTo>
                  <a:cubicBezTo>
                    <a:pt x="236501" y="333214"/>
                    <a:pt x="236596" y="333214"/>
                    <a:pt x="236692" y="333214"/>
                  </a:cubicBezTo>
                  <a:cubicBezTo>
                    <a:pt x="237074" y="333310"/>
                    <a:pt x="237552" y="333405"/>
                    <a:pt x="237934" y="333596"/>
                  </a:cubicBezTo>
                  <a:cubicBezTo>
                    <a:pt x="238126" y="333596"/>
                    <a:pt x="238317" y="333691"/>
                    <a:pt x="238508" y="333787"/>
                  </a:cubicBezTo>
                  <a:cubicBezTo>
                    <a:pt x="238699" y="333787"/>
                    <a:pt x="238890" y="333882"/>
                    <a:pt x="239177" y="333977"/>
                  </a:cubicBezTo>
                  <a:cubicBezTo>
                    <a:pt x="240706" y="334645"/>
                    <a:pt x="242140" y="335504"/>
                    <a:pt x="243478" y="336553"/>
                  </a:cubicBezTo>
                  <a:cubicBezTo>
                    <a:pt x="250836" y="342372"/>
                    <a:pt x="255615" y="353056"/>
                    <a:pt x="264981" y="353724"/>
                  </a:cubicBezTo>
                  <a:cubicBezTo>
                    <a:pt x="265841" y="353820"/>
                    <a:pt x="266797" y="353820"/>
                    <a:pt x="267657" y="353820"/>
                  </a:cubicBezTo>
                  <a:cubicBezTo>
                    <a:pt x="268517" y="353820"/>
                    <a:pt x="274060" y="353724"/>
                    <a:pt x="278839" y="353724"/>
                  </a:cubicBezTo>
                  <a:cubicBezTo>
                    <a:pt x="283617" y="353724"/>
                    <a:pt x="289256" y="353820"/>
                    <a:pt x="290021" y="353820"/>
                  </a:cubicBezTo>
                  <a:cubicBezTo>
                    <a:pt x="290976" y="353820"/>
                    <a:pt x="291836" y="353820"/>
                    <a:pt x="292792" y="353724"/>
                  </a:cubicBezTo>
                  <a:cubicBezTo>
                    <a:pt x="302158" y="353056"/>
                    <a:pt x="306841" y="342372"/>
                    <a:pt x="314200" y="336553"/>
                  </a:cubicBezTo>
                  <a:cubicBezTo>
                    <a:pt x="315538" y="335504"/>
                    <a:pt x="316972" y="334645"/>
                    <a:pt x="318596" y="333977"/>
                  </a:cubicBezTo>
                  <a:cubicBezTo>
                    <a:pt x="318787" y="333882"/>
                    <a:pt x="318979" y="333787"/>
                    <a:pt x="319265" y="333787"/>
                  </a:cubicBezTo>
                  <a:cubicBezTo>
                    <a:pt x="319456" y="333691"/>
                    <a:pt x="319648" y="333596"/>
                    <a:pt x="319743" y="333596"/>
                  </a:cubicBezTo>
                  <a:cubicBezTo>
                    <a:pt x="320221" y="333405"/>
                    <a:pt x="320603" y="333310"/>
                    <a:pt x="321081" y="333214"/>
                  </a:cubicBezTo>
                  <a:cubicBezTo>
                    <a:pt x="321081" y="333214"/>
                    <a:pt x="321177" y="333214"/>
                    <a:pt x="321272" y="333214"/>
                  </a:cubicBezTo>
                  <a:cubicBezTo>
                    <a:pt x="321463" y="333119"/>
                    <a:pt x="321654" y="333119"/>
                    <a:pt x="321846" y="333119"/>
                  </a:cubicBezTo>
                  <a:cubicBezTo>
                    <a:pt x="322706" y="332928"/>
                    <a:pt x="323566" y="332928"/>
                    <a:pt x="324426" y="332928"/>
                  </a:cubicBezTo>
                  <a:cubicBezTo>
                    <a:pt x="332836" y="332928"/>
                    <a:pt x="339813" y="339510"/>
                    <a:pt x="340195" y="347905"/>
                  </a:cubicBezTo>
                  <a:lnTo>
                    <a:pt x="340195" y="380912"/>
                  </a:lnTo>
                  <a:cubicBezTo>
                    <a:pt x="340004" y="389498"/>
                    <a:pt x="333027" y="396366"/>
                    <a:pt x="324426" y="396366"/>
                  </a:cubicBezTo>
                  <a:cubicBezTo>
                    <a:pt x="320794" y="396366"/>
                    <a:pt x="317545" y="395126"/>
                    <a:pt x="314869" y="393123"/>
                  </a:cubicBezTo>
                  <a:cubicBezTo>
                    <a:pt x="305885" y="387208"/>
                    <a:pt x="299864" y="374997"/>
                    <a:pt x="294417" y="374807"/>
                  </a:cubicBezTo>
                  <a:lnTo>
                    <a:pt x="278839" y="374902"/>
                  </a:lnTo>
                  <a:lnTo>
                    <a:pt x="263261" y="374807"/>
                  </a:lnTo>
                  <a:cubicBezTo>
                    <a:pt x="257813" y="374997"/>
                    <a:pt x="251792" y="387208"/>
                    <a:pt x="242809" y="393123"/>
                  </a:cubicBezTo>
                  <a:cubicBezTo>
                    <a:pt x="240228" y="395126"/>
                    <a:pt x="236883" y="396366"/>
                    <a:pt x="233347" y="396366"/>
                  </a:cubicBezTo>
                  <a:cubicBezTo>
                    <a:pt x="224746" y="396366"/>
                    <a:pt x="217769" y="389498"/>
                    <a:pt x="217482" y="380912"/>
                  </a:cubicBezTo>
                  <a:lnTo>
                    <a:pt x="217482" y="347905"/>
                  </a:lnTo>
                  <a:cubicBezTo>
                    <a:pt x="217960" y="339510"/>
                    <a:pt x="224841" y="332928"/>
                    <a:pt x="233347" y="332928"/>
                  </a:cubicBezTo>
                  <a:close/>
                  <a:moveTo>
                    <a:pt x="277214" y="0"/>
                  </a:moveTo>
                  <a:cubicBezTo>
                    <a:pt x="277596" y="0"/>
                    <a:pt x="278074" y="0"/>
                    <a:pt x="278552" y="0"/>
                  </a:cubicBezTo>
                  <a:cubicBezTo>
                    <a:pt x="278648" y="0"/>
                    <a:pt x="278648" y="0"/>
                    <a:pt x="278744" y="0"/>
                  </a:cubicBezTo>
                  <a:cubicBezTo>
                    <a:pt x="278744" y="0"/>
                    <a:pt x="278839" y="0"/>
                    <a:pt x="278839" y="0"/>
                  </a:cubicBezTo>
                  <a:cubicBezTo>
                    <a:pt x="278935" y="0"/>
                    <a:pt x="278935" y="0"/>
                    <a:pt x="278935" y="0"/>
                  </a:cubicBezTo>
                  <a:cubicBezTo>
                    <a:pt x="279030" y="0"/>
                    <a:pt x="279126" y="0"/>
                    <a:pt x="279222" y="0"/>
                  </a:cubicBezTo>
                  <a:cubicBezTo>
                    <a:pt x="279604" y="0"/>
                    <a:pt x="280082" y="0"/>
                    <a:pt x="280560" y="0"/>
                  </a:cubicBezTo>
                  <a:cubicBezTo>
                    <a:pt x="387453" y="0"/>
                    <a:pt x="407531" y="76166"/>
                    <a:pt x="404758" y="105659"/>
                  </a:cubicBezTo>
                  <a:cubicBezTo>
                    <a:pt x="402464" y="129330"/>
                    <a:pt x="396727" y="160159"/>
                    <a:pt x="396727" y="160159"/>
                  </a:cubicBezTo>
                  <a:cubicBezTo>
                    <a:pt x="396727" y="160159"/>
                    <a:pt x="408009" y="165313"/>
                    <a:pt x="408009" y="186120"/>
                  </a:cubicBezTo>
                  <a:cubicBezTo>
                    <a:pt x="404089" y="238234"/>
                    <a:pt x="383246" y="215708"/>
                    <a:pt x="379039" y="238616"/>
                  </a:cubicBezTo>
                  <a:cubicBezTo>
                    <a:pt x="371868" y="276603"/>
                    <a:pt x="338213" y="304092"/>
                    <a:pt x="317179" y="313541"/>
                  </a:cubicBezTo>
                  <a:cubicBezTo>
                    <a:pt x="304941" y="319077"/>
                    <a:pt x="292225" y="321845"/>
                    <a:pt x="278935" y="322131"/>
                  </a:cubicBezTo>
                  <a:cubicBezTo>
                    <a:pt x="278935" y="322131"/>
                    <a:pt x="278935" y="322131"/>
                    <a:pt x="278839" y="322131"/>
                  </a:cubicBezTo>
                  <a:cubicBezTo>
                    <a:pt x="278839" y="322131"/>
                    <a:pt x="278744" y="322131"/>
                    <a:pt x="278744" y="322131"/>
                  </a:cubicBezTo>
                  <a:cubicBezTo>
                    <a:pt x="265454" y="321845"/>
                    <a:pt x="252738" y="319077"/>
                    <a:pt x="240499" y="313541"/>
                  </a:cubicBezTo>
                  <a:cubicBezTo>
                    <a:pt x="219561" y="304092"/>
                    <a:pt x="185810" y="276603"/>
                    <a:pt x="178734" y="238616"/>
                  </a:cubicBezTo>
                  <a:cubicBezTo>
                    <a:pt x="174432" y="215708"/>
                    <a:pt x="153684" y="238234"/>
                    <a:pt x="149669" y="186120"/>
                  </a:cubicBezTo>
                  <a:cubicBezTo>
                    <a:pt x="149669" y="165313"/>
                    <a:pt x="161046" y="160159"/>
                    <a:pt x="161046" y="160159"/>
                  </a:cubicBezTo>
                  <a:cubicBezTo>
                    <a:pt x="161046" y="160159"/>
                    <a:pt x="155214" y="129330"/>
                    <a:pt x="153015" y="105659"/>
                  </a:cubicBezTo>
                  <a:cubicBezTo>
                    <a:pt x="150147" y="76166"/>
                    <a:pt x="170225" y="0"/>
                    <a:pt x="2772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0" name="组合 39"/>
          <p:cNvGrpSpPr/>
          <p:nvPr/>
        </p:nvGrpSpPr>
        <p:grpSpPr>
          <a:xfrm>
            <a:off x="4846839" y="4778093"/>
            <a:ext cx="2023052" cy="338554"/>
            <a:chOff x="4735988" y="4778093"/>
            <a:chExt cx="2023052" cy="338554"/>
          </a:xfrm>
        </p:grpSpPr>
        <p:sp>
          <p:nvSpPr>
            <p:cNvPr id="7" name="文本框 6"/>
            <p:cNvSpPr txBox="1"/>
            <p:nvPr/>
          </p:nvSpPr>
          <p:spPr>
            <a:xfrm>
              <a:off x="4934502" y="4778093"/>
              <a:ext cx="1824538" cy="338554"/>
            </a:xfrm>
            <a:prstGeom prst="rect">
              <a:avLst/>
            </a:prstGeom>
            <a:noFill/>
          </p:spPr>
          <p:txBody>
            <a:bodyPr wrap="none" rtlCol="0">
              <a:spAutoFit/>
            </a:bodyPr>
            <a:lstStyle/>
            <a:p>
              <a:r>
                <a:rPr lang="zh-CN" altLang="en-US" sz="1600" b="1" dirty="0"/>
                <a:t>指导教师：</a:t>
              </a:r>
              <a:r>
                <a:rPr lang="zh-CN" altLang="en-US" sz="1600" dirty="0"/>
                <a:t>觅知网</a:t>
              </a:r>
              <a:endParaRPr lang="zh-CN" altLang="en-US" sz="1600" dirty="0"/>
            </a:p>
          </p:txBody>
        </p:sp>
        <p:sp>
          <p:nvSpPr>
            <p:cNvPr id="31" name="working-man-with-a-bow-and-a-hat_57080"/>
            <p:cNvSpPr/>
            <p:nvPr/>
          </p:nvSpPr>
          <p:spPr>
            <a:xfrm>
              <a:off x="4735988" y="4810936"/>
              <a:ext cx="234799" cy="272868"/>
            </a:xfrm>
            <a:custGeom>
              <a:avLst/>
              <a:gdLst>
                <a:gd name="connsiteX0" fmla="*/ 176656 w 521831"/>
                <a:gd name="connsiteY0" fmla="*/ 380983 h 606439"/>
                <a:gd name="connsiteX1" fmla="*/ 186943 w 521831"/>
                <a:gd name="connsiteY1" fmla="*/ 387521 h 606439"/>
                <a:gd name="connsiteX2" fmla="*/ 260916 w 521831"/>
                <a:gd name="connsiteY2" fmla="*/ 497073 h 606439"/>
                <a:gd name="connsiteX3" fmla="*/ 334888 w 521831"/>
                <a:gd name="connsiteY3" fmla="*/ 387521 h 606439"/>
                <a:gd name="connsiteX4" fmla="*/ 345082 w 521831"/>
                <a:gd name="connsiteY4" fmla="*/ 380983 h 606439"/>
                <a:gd name="connsiteX5" fmla="*/ 350786 w 521831"/>
                <a:gd name="connsiteY5" fmla="*/ 382571 h 606439"/>
                <a:gd name="connsiteX6" fmla="*/ 416530 w 521831"/>
                <a:gd name="connsiteY6" fmla="*/ 416286 h 606439"/>
                <a:gd name="connsiteX7" fmla="*/ 521831 w 521831"/>
                <a:gd name="connsiteY7" fmla="*/ 487267 h 606439"/>
                <a:gd name="connsiteX8" fmla="*/ 521831 w 521831"/>
                <a:gd name="connsiteY8" fmla="*/ 606439 h 606439"/>
                <a:gd name="connsiteX9" fmla="*/ 260916 w 521831"/>
                <a:gd name="connsiteY9" fmla="*/ 606439 h 606439"/>
                <a:gd name="connsiteX10" fmla="*/ 0 w 521831"/>
                <a:gd name="connsiteY10" fmla="*/ 606439 h 606439"/>
                <a:gd name="connsiteX11" fmla="*/ 0 w 521831"/>
                <a:gd name="connsiteY11" fmla="*/ 487267 h 606439"/>
                <a:gd name="connsiteX12" fmla="*/ 105301 w 521831"/>
                <a:gd name="connsiteY12" fmla="*/ 416286 h 606439"/>
                <a:gd name="connsiteX13" fmla="*/ 170951 w 521831"/>
                <a:gd name="connsiteY13" fmla="*/ 382571 h 606439"/>
                <a:gd name="connsiteX14" fmla="*/ 176656 w 521831"/>
                <a:gd name="connsiteY14" fmla="*/ 380983 h 606439"/>
                <a:gd name="connsiteX15" fmla="*/ 218033 w 521831"/>
                <a:gd name="connsiteY15" fmla="*/ 348240 h 606439"/>
                <a:gd name="connsiteX16" fmla="*/ 220372 w 521831"/>
                <a:gd name="connsiteY16" fmla="*/ 348427 h 606439"/>
                <a:gd name="connsiteX17" fmla="*/ 221027 w 521831"/>
                <a:gd name="connsiteY17" fmla="*/ 348520 h 606439"/>
                <a:gd name="connsiteX18" fmla="*/ 221120 w 521831"/>
                <a:gd name="connsiteY18" fmla="*/ 348613 h 606439"/>
                <a:gd name="connsiteX19" fmla="*/ 222336 w 521831"/>
                <a:gd name="connsiteY19" fmla="*/ 348893 h 606439"/>
                <a:gd name="connsiteX20" fmla="*/ 222898 w 521831"/>
                <a:gd name="connsiteY20" fmla="*/ 349080 h 606439"/>
                <a:gd name="connsiteX21" fmla="*/ 223553 w 521831"/>
                <a:gd name="connsiteY21" fmla="*/ 349266 h 606439"/>
                <a:gd name="connsiteX22" fmla="*/ 227575 w 521831"/>
                <a:gd name="connsiteY22" fmla="*/ 351693 h 606439"/>
                <a:gd name="connsiteX23" fmla="*/ 247783 w 521831"/>
                <a:gd name="connsiteY23" fmla="*/ 367836 h 606439"/>
                <a:gd name="connsiteX24" fmla="*/ 250309 w 521831"/>
                <a:gd name="connsiteY24" fmla="*/ 367929 h 606439"/>
                <a:gd name="connsiteX25" fmla="*/ 260880 w 521831"/>
                <a:gd name="connsiteY25" fmla="*/ 367836 h 606439"/>
                <a:gd name="connsiteX26" fmla="*/ 271358 w 521831"/>
                <a:gd name="connsiteY26" fmla="*/ 367929 h 606439"/>
                <a:gd name="connsiteX27" fmla="*/ 273978 w 521831"/>
                <a:gd name="connsiteY27" fmla="*/ 367836 h 606439"/>
                <a:gd name="connsiteX28" fmla="*/ 294186 w 521831"/>
                <a:gd name="connsiteY28" fmla="*/ 351693 h 606439"/>
                <a:gd name="connsiteX29" fmla="*/ 298208 w 521831"/>
                <a:gd name="connsiteY29" fmla="*/ 349266 h 606439"/>
                <a:gd name="connsiteX30" fmla="*/ 298863 w 521831"/>
                <a:gd name="connsiteY30" fmla="*/ 349080 h 606439"/>
                <a:gd name="connsiteX31" fmla="*/ 299331 w 521831"/>
                <a:gd name="connsiteY31" fmla="*/ 348893 h 606439"/>
                <a:gd name="connsiteX32" fmla="*/ 300547 w 521831"/>
                <a:gd name="connsiteY32" fmla="*/ 348613 h 606439"/>
                <a:gd name="connsiteX33" fmla="*/ 300734 w 521831"/>
                <a:gd name="connsiteY33" fmla="*/ 348520 h 606439"/>
                <a:gd name="connsiteX34" fmla="*/ 301296 w 521831"/>
                <a:gd name="connsiteY34" fmla="*/ 348427 h 606439"/>
                <a:gd name="connsiteX35" fmla="*/ 303728 w 521831"/>
                <a:gd name="connsiteY35" fmla="*/ 348240 h 606439"/>
                <a:gd name="connsiteX36" fmla="*/ 318603 w 521831"/>
                <a:gd name="connsiteY36" fmla="*/ 362330 h 606439"/>
                <a:gd name="connsiteX37" fmla="*/ 318603 w 521831"/>
                <a:gd name="connsiteY37" fmla="*/ 393404 h 606439"/>
                <a:gd name="connsiteX38" fmla="*/ 303728 w 521831"/>
                <a:gd name="connsiteY38" fmla="*/ 407868 h 606439"/>
                <a:gd name="connsiteX39" fmla="*/ 294747 w 521831"/>
                <a:gd name="connsiteY39" fmla="*/ 404882 h 606439"/>
                <a:gd name="connsiteX40" fmla="*/ 275475 w 521831"/>
                <a:gd name="connsiteY40" fmla="*/ 387619 h 606439"/>
                <a:gd name="connsiteX41" fmla="*/ 260880 w 521831"/>
                <a:gd name="connsiteY41" fmla="*/ 387712 h 606439"/>
                <a:gd name="connsiteX42" fmla="*/ 246193 w 521831"/>
                <a:gd name="connsiteY42" fmla="*/ 387619 h 606439"/>
                <a:gd name="connsiteX43" fmla="*/ 227014 w 521831"/>
                <a:gd name="connsiteY43" fmla="*/ 404882 h 606439"/>
                <a:gd name="connsiteX44" fmla="*/ 218033 w 521831"/>
                <a:gd name="connsiteY44" fmla="*/ 407868 h 606439"/>
                <a:gd name="connsiteX45" fmla="*/ 203158 w 521831"/>
                <a:gd name="connsiteY45" fmla="*/ 393404 h 606439"/>
                <a:gd name="connsiteX46" fmla="*/ 203158 w 521831"/>
                <a:gd name="connsiteY46" fmla="*/ 362330 h 606439"/>
                <a:gd name="connsiteX47" fmla="*/ 218033 w 521831"/>
                <a:gd name="connsiteY47" fmla="*/ 348240 h 606439"/>
                <a:gd name="connsiteX48" fmla="*/ 260891 w 521831"/>
                <a:gd name="connsiteY48" fmla="*/ 0 h 606439"/>
                <a:gd name="connsiteX49" fmla="*/ 433412 w 521831"/>
                <a:gd name="connsiteY49" fmla="*/ 57425 h 606439"/>
                <a:gd name="connsiteX50" fmla="*/ 400591 w 521831"/>
                <a:gd name="connsiteY50" fmla="*/ 80301 h 606439"/>
                <a:gd name="connsiteX51" fmla="*/ 389183 w 521831"/>
                <a:gd name="connsiteY51" fmla="*/ 96361 h 606439"/>
                <a:gd name="connsiteX52" fmla="*/ 378149 w 521831"/>
                <a:gd name="connsiteY52" fmla="*/ 134457 h 606439"/>
                <a:gd name="connsiteX53" fmla="*/ 378056 w 521831"/>
                <a:gd name="connsiteY53" fmla="*/ 135578 h 606439"/>
                <a:gd name="connsiteX54" fmla="*/ 370575 w 521831"/>
                <a:gd name="connsiteY54" fmla="*/ 186560 h 606439"/>
                <a:gd name="connsiteX55" fmla="*/ 381142 w 521831"/>
                <a:gd name="connsiteY55" fmla="*/ 210837 h 606439"/>
                <a:gd name="connsiteX56" fmla="*/ 353931 w 521831"/>
                <a:gd name="connsiteY56" fmla="*/ 260044 h 606439"/>
                <a:gd name="connsiteX57" fmla="*/ 296143 w 521831"/>
                <a:gd name="connsiteY57" fmla="*/ 330261 h 606439"/>
                <a:gd name="connsiteX58" fmla="*/ 260891 w 521831"/>
                <a:gd name="connsiteY58" fmla="*/ 338291 h 606439"/>
                <a:gd name="connsiteX59" fmla="*/ 225639 w 521831"/>
                <a:gd name="connsiteY59" fmla="*/ 330261 h 606439"/>
                <a:gd name="connsiteX60" fmla="*/ 167758 w 521831"/>
                <a:gd name="connsiteY60" fmla="*/ 260044 h 606439"/>
                <a:gd name="connsiteX61" fmla="*/ 140548 w 521831"/>
                <a:gd name="connsiteY61" fmla="*/ 210837 h 606439"/>
                <a:gd name="connsiteX62" fmla="*/ 151207 w 521831"/>
                <a:gd name="connsiteY62" fmla="*/ 186560 h 606439"/>
                <a:gd name="connsiteX63" fmla="*/ 143727 w 521831"/>
                <a:gd name="connsiteY63" fmla="*/ 135578 h 606439"/>
                <a:gd name="connsiteX64" fmla="*/ 143633 w 521831"/>
                <a:gd name="connsiteY64" fmla="*/ 134457 h 606439"/>
                <a:gd name="connsiteX65" fmla="*/ 132599 w 521831"/>
                <a:gd name="connsiteY65" fmla="*/ 96361 h 606439"/>
                <a:gd name="connsiteX66" fmla="*/ 121192 w 521831"/>
                <a:gd name="connsiteY66" fmla="*/ 80301 h 606439"/>
                <a:gd name="connsiteX67" fmla="*/ 88277 w 521831"/>
                <a:gd name="connsiteY67" fmla="*/ 57425 h 606439"/>
                <a:gd name="connsiteX68" fmla="*/ 260891 w 521831"/>
                <a:gd name="connsiteY68" fmla="*/ 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21831" h="606439">
                  <a:moveTo>
                    <a:pt x="176656" y="380983"/>
                  </a:moveTo>
                  <a:cubicBezTo>
                    <a:pt x="181238" y="380983"/>
                    <a:pt x="185072" y="383691"/>
                    <a:pt x="186943" y="387521"/>
                  </a:cubicBezTo>
                  <a:cubicBezTo>
                    <a:pt x="204711" y="417314"/>
                    <a:pt x="237817" y="495486"/>
                    <a:pt x="260916" y="497073"/>
                  </a:cubicBezTo>
                  <a:cubicBezTo>
                    <a:pt x="284014" y="495486"/>
                    <a:pt x="317026" y="417314"/>
                    <a:pt x="334888" y="387521"/>
                  </a:cubicBezTo>
                  <a:cubicBezTo>
                    <a:pt x="336665" y="383691"/>
                    <a:pt x="340593" y="380983"/>
                    <a:pt x="345082" y="380983"/>
                  </a:cubicBezTo>
                  <a:cubicBezTo>
                    <a:pt x="347233" y="380983"/>
                    <a:pt x="349103" y="381637"/>
                    <a:pt x="350786" y="382571"/>
                  </a:cubicBezTo>
                  <a:cubicBezTo>
                    <a:pt x="357239" y="386026"/>
                    <a:pt x="394927" y="408441"/>
                    <a:pt x="416530" y="416286"/>
                  </a:cubicBezTo>
                  <a:cubicBezTo>
                    <a:pt x="489193" y="442437"/>
                    <a:pt x="521831" y="469055"/>
                    <a:pt x="521831" y="487267"/>
                  </a:cubicBezTo>
                  <a:lnTo>
                    <a:pt x="521831" y="606439"/>
                  </a:lnTo>
                  <a:lnTo>
                    <a:pt x="260916" y="606439"/>
                  </a:lnTo>
                  <a:lnTo>
                    <a:pt x="0" y="606439"/>
                  </a:lnTo>
                  <a:lnTo>
                    <a:pt x="0" y="487267"/>
                  </a:lnTo>
                  <a:cubicBezTo>
                    <a:pt x="0" y="469055"/>
                    <a:pt x="32638" y="442437"/>
                    <a:pt x="105301" y="416286"/>
                  </a:cubicBezTo>
                  <a:cubicBezTo>
                    <a:pt x="126904" y="408441"/>
                    <a:pt x="164592" y="386026"/>
                    <a:pt x="170951" y="382571"/>
                  </a:cubicBezTo>
                  <a:cubicBezTo>
                    <a:pt x="172634" y="381637"/>
                    <a:pt x="174598" y="380983"/>
                    <a:pt x="176656" y="380983"/>
                  </a:cubicBezTo>
                  <a:close/>
                  <a:moveTo>
                    <a:pt x="218033" y="348240"/>
                  </a:moveTo>
                  <a:cubicBezTo>
                    <a:pt x="218875" y="348240"/>
                    <a:pt x="219623" y="348333"/>
                    <a:pt x="220372" y="348427"/>
                  </a:cubicBezTo>
                  <a:cubicBezTo>
                    <a:pt x="220559" y="348520"/>
                    <a:pt x="220840" y="348520"/>
                    <a:pt x="221027" y="348520"/>
                  </a:cubicBezTo>
                  <a:cubicBezTo>
                    <a:pt x="221027" y="348520"/>
                    <a:pt x="221120" y="348613"/>
                    <a:pt x="221120" y="348613"/>
                  </a:cubicBezTo>
                  <a:cubicBezTo>
                    <a:pt x="221588" y="348707"/>
                    <a:pt x="221962" y="348800"/>
                    <a:pt x="222336" y="348893"/>
                  </a:cubicBezTo>
                  <a:cubicBezTo>
                    <a:pt x="222524" y="348893"/>
                    <a:pt x="222711" y="348987"/>
                    <a:pt x="222898" y="349080"/>
                  </a:cubicBezTo>
                  <a:cubicBezTo>
                    <a:pt x="223085" y="349173"/>
                    <a:pt x="223272" y="349173"/>
                    <a:pt x="223553" y="349266"/>
                  </a:cubicBezTo>
                  <a:cubicBezTo>
                    <a:pt x="224956" y="349920"/>
                    <a:pt x="226359" y="350666"/>
                    <a:pt x="227575" y="351693"/>
                  </a:cubicBezTo>
                  <a:cubicBezTo>
                    <a:pt x="234498" y="357105"/>
                    <a:pt x="238989" y="367183"/>
                    <a:pt x="247783" y="367836"/>
                  </a:cubicBezTo>
                  <a:cubicBezTo>
                    <a:pt x="248625" y="367929"/>
                    <a:pt x="249467" y="367929"/>
                    <a:pt x="250309" y="367929"/>
                  </a:cubicBezTo>
                  <a:cubicBezTo>
                    <a:pt x="251151" y="367929"/>
                    <a:pt x="256390" y="367836"/>
                    <a:pt x="260880" y="367836"/>
                  </a:cubicBezTo>
                  <a:cubicBezTo>
                    <a:pt x="265371" y="367836"/>
                    <a:pt x="270610" y="367929"/>
                    <a:pt x="271358" y="367929"/>
                  </a:cubicBezTo>
                  <a:cubicBezTo>
                    <a:pt x="272294" y="367929"/>
                    <a:pt x="273136" y="367929"/>
                    <a:pt x="273978" y="367836"/>
                  </a:cubicBezTo>
                  <a:cubicBezTo>
                    <a:pt x="282772" y="367183"/>
                    <a:pt x="287169" y="357105"/>
                    <a:pt x="294186" y="351693"/>
                  </a:cubicBezTo>
                  <a:cubicBezTo>
                    <a:pt x="295402" y="350666"/>
                    <a:pt x="296711" y="349920"/>
                    <a:pt x="298208" y="349266"/>
                  </a:cubicBezTo>
                  <a:cubicBezTo>
                    <a:pt x="298395" y="349173"/>
                    <a:pt x="298676" y="349173"/>
                    <a:pt x="298863" y="349080"/>
                  </a:cubicBezTo>
                  <a:cubicBezTo>
                    <a:pt x="299050" y="348987"/>
                    <a:pt x="299237" y="348893"/>
                    <a:pt x="299331" y="348893"/>
                  </a:cubicBezTo>
                  <a:cubicBezTo>
                    <a:pt x="299799" y="348800"/>
                    <a:pt x="300173" y="348707"/>
                    <a:pt x="300547" y="348613"/>
                  </a:cubicBezTo>
                  <a:cubicBezTo>
                    <a:pt x="300641" y="348613"/>
                    <a:pt x="300641" y="348520"/>
                    <a:pt x="300734" y="348520"/>
                  </a:cubicBezTo>
                  <a:cubicBezTo>
                    <a:pt x="300921" y="348520"/>
                    <a:pt x="301108" y="348520"/>
                    <a:pt x="301296" y="348427"/>
                  </a:cubicBezTo>
                  <a:cubicBezTo>
                    <a:pt x="302138" y="348333"/>
                    <a:pt x="302886" y="348240"/>
                    <a:pt x="303728" y="348240"/>
                  </a:cubicBezTo>
                  <a:cubicBezTo>
                    <a:pt x="311680" y="348240"/>
                    <a:pt x="318135" y="354492"/>
                    <a:pt x="318603" y="362330"/>
                  </a:cubicBezTo>
                  <a:lnTo>
                    <a:pt x="318603" y="393404"/>
                  </a:lnTo>
                  <a:cubicBezTo>
                    <a:pt x="318322" y="401429"/>
                    <a:pt x="311774" y="407868"/>
                    <a:pt x="303728" y="407868"/>
                  </a:cubicBezTo>
                  <a:cubicBezTo>
                    <a:pt x="300360" y="407868"/>
                    <a:pt x="297273" y="406748"/>
                    <a:pt x="294747" y="404882"/>
                  </a:cubicBezTo>
                  <a:cubicBezTo>
                    <a:pt x="286327" y="399376"/>
                    <a:pt x="280620" y="387899"/>
                    <a:pt x="275475" y="387619"/>
                  </a:cubicBezTo>
                  <a:lnTo>
                    <a:pt x="260880" y="387712"/>
                  </a:lnTo>
                  <a:lnTo>
                    <a:pt x="246193" y="387619"/>
                  </a:lnTo>
                  <a:cubicBezTo>
                    <a:pt x="241047" y="387899"/>
                    <a:pt x="235434" y="399376"/>
                    <a:pt x="227014" y="404882"/>
                  </a:cubicBezTo>
                  <a:cubicBezTo>
                    <a:pt x="224488" y="406748"/>
                    <a:pt x="221401" y="407868"/>
                    <a:pt x="218033" y="407868"/>
                  </a:cubicBezTo>
                  <a:cubicBezTo>
                    <a:pt x="209894" y="407868"/>
                    <a:pt x="203345" y="401429"/>
                    <a:pt x="203158" y="393404"/>
                  </a:cubicBezTo>
                  <a:lnTo>
                    <a:pt x="203158" y="362330"/>
                  </a:lnTo>
                  <a:cubicBezTo>
                    <a:pt x="203532" y="354492"/>
                    <a:pt x="210081" y="348240"/>
                    <a:pt x="218033" y="348240"/>
                  </a:cubicBezTo>
                  <a:close/>
                  <a:moveTo>
                    <a:pt x="260891" y="0"/>
                  </a:moveTo>
                  <a:cubicBezTo>
                    <a:pt x="317557" y="0"/>
                    <a:pt x="433412" y="35949"/>
                    <a:pt x="433412" y="57425"/>
                  </a:cubicBezTo>
                  <a:cubicBezTo>
                    <a:pt x="433412" y="66015"/>
                    <a:pt x="421256" y="73858"/>
                    <a:pt x="400591" y="80301"/>
                  </a:cubicBezTo>
                  <a:cubicBezTo>
                    <a:pt x="399375" y="85997"/>
                    <a:pt x="395355" y="91412"/>
                    <a:pt x="389183" y="96361"/>
                  </a:cubicBezTo>
                  <a:cubicBezTo>
                    <a:pt x="388155" y="111394"/>
                    <a:pt x="384134" y="123906"/>
                    <a:pt x="378149" y="134457"/>
                  </a:cubicBezTo>
                  <a:cubicBezTo>
                    <a:pt x="378149" y="134831"/>
                    <a:pt x="378056" y="135204"/>
                    <a:pt x="378056" y="135578"/>
                  </a:cubicBezTo>
                  <a:cubicBezTo>
                    <a:pt x="375905" y="157801"/>
                    <a:pt x="370575" y="186560"/>
                    <a:pt x="370575" y="186560"/>
                  </a:cubicBezTo>
                  <a:cubicBezTo>
                    <a:pt x="370575" y="186560"/>
                    <a:pt x="381142" y="191415"/>
                    <a:pt x="381142" y="210837"/>
                  </a:cubicBezTo>
                  <a:cubicBezTo>
                    <a:pt x="377401" y="259764"/>
                    <a:pt x="357952" y="238662"/>
                    <a:pt x="353931" y="260044"/>
                  </a:cubicBezTo>
                  <a:cubicBezTo>
                    <a:pt x="347292" y="295713"/>
                    <a:pt x="315780" y="321390"/>
                    <a:pt x="296143" y="330261"/>
                  </a:cubicBezTo>
                  <a:cubicBezTo>
                    <a:pt x="284736" y="335396"/>
                    <a:pt x="273141" y="338011"/>
                    <a:pt x="260891" y="338291"/>
                  </a:cubicBezTo>
                  <a:cubicBezTo>
                    <a:pt x="248642" y="338011"/>
                    <a:pt x="236953" y="335396"/>
                    <a:pt x="225639" y="330261"/>
                  </a:cubicBezTo>
                  <a:cubicBezTo>
                    <a:pt x="206003" y="321390"/>
                    <a:pt x="174491" y="295713"/>
                    <a:pt x="167758" y="260044"/>
                  </a:cubicBezTo>
                  <a:cubicBezTo>
                    <a:pt x="163737" y="238662"/>
                    <a:pt x="144288" y="259764"/>
                    <a:pt x="140548" y="210837"/>
                  </a:cubicBezTo>
                  <a:cubicBezTo>
                    <a:pt x="140548" y="191415"/>
                    <a:pt x="151207" y="186560"/>
                    <a:pt x="151207" y="186560"/>
                  </a:cubicBezTo>
                  <a:cubicBezTo>
                    <a:pt x="151207" y="186560"/>
                    <a:pt x="145784" y="157801"/>
                    <a:pt x="143727" y="135578"/>
                  </a:cubicBezTo>
                  <a:cubicBezTo>
                    <a:pt x="143633" y="135204"/>
                    <a:pt x="143633" y="134831"/>
                    <a:pt x="143633" y="134457"/>
                  </a:cubicBezTo>
                  <a:cubicBezTo>
                    <a:pt x="137555" y="123906"/>
                    <a:pt x="133534" y="111394"/>
                    <a:pt x="132599" y="96361"/>
                  </a:cubicBezTo>
                  <a:cubicBezTo>
                    <a:pt x="126428" y="91412"/>
                    <a:pt x="122407" y="85997"/>
                    <a:pt x="121192" y="80301"/>
                  </a:cubicBezTo>
                  <a:cubicBezTo>
                    <a:pt x="100526" y="73858"/>
                    <a:pt x="88277" y="66015"/>
                    <a:pt x="88277" y="57425"/>
                  </a:cubicBezTo>
                  <a:cubicBezTo>
                    <a:pt x="88277" y="35949"/>
                    <a:pt x="204132" y="0"/>
                    <a:pt x="2608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组合 38"/>
          <p:cNvGrpSpPr/>
          <p:nvPr/>
        </p:nvGrpSpPr>
        <p:grpSpPr>
          <a:xfrm>
            <a:off x="7357334" y="4778093"/>
            <a:ext cx="2452254" cy="338554"/>
            <a:chOff x="7081563" y="4778093"/>
            <a:chExt cx="2452254" cy="338554"/>
          </a:xfrm>
        </p:grpSpPr>
        <p:sp>
          <p:nvSpPr>
            <p:cNvPr id="8" name="文本框 7"/>
            <p:cNvSpPr txBox="1"/>
            <p:nvPr/>
          </p:nvSpPr>
          <p:spPr>
            <a:xfrm>
              <a:off x="7318146" y="4778093"/>
              <a:ext cx="2215671" cy="338554"/>
            </a:xfrm>
            <a:prstGeom prst="rect">
              <a:avLst/>
            </a:prstGeom>
            <a:noFill/>
          </p:spPr>
          <p:txBody>
            <a:bodyPr wrap="none" rtlCol="0">
              <a:spAutoFit/>
            </a:bodyPr>
            <a:lstStyle/>
            <a:p>
              <a:r>
                <a:rPr lang="zh-CN" altLang="en-US" sz="1600" b="1" dirty="0"/>
                <a:t>报告时间：</a:t>
              </a:r>
              <a:r>
                <a:rPr lang="en-US" altLang="zh-CN" sz="1600" dirty="0"/>
                <a:t>2022</a:t>
              </a:r>
              <a:r>
                <a:rPr lang="zh-CN" altLang="en-US" sz="1600" dirty="0"/>
                <a:t>年</a:t>
              </a:r>
              <a:r>
                <a:rPr lang="en-US" altLang="zh-CN" sz="1600" dirty="0"/>
                <a:t>5</a:t>
              </a:r>
              <a:r>
                <a:rPr lang="zh-CN" altLang="en-US" sz="1600" dirty="0"/>
                <a:t>月</a:t>
              </a:r>
              <a:endParaRPr lang="zh-CN" altLang="en-US" sz="1600" dirty="0"/>
            </a:p>
          </p:txBody>
        </p:sp>
        <p:sp>
          <p:nvSpPr>
            <p:cNvPr id="33" name="wall-clock_68132"/>
            <p:cNvSpPr/>
            <p:nvPr/>
          </p:nvSpPr>
          <p:spPr>
            <a:xfrm>
              <a:off x="7081563" y="4811143"/>
              <a:ext cx="272868" cy="272454"/>
            </a:xfrm>
            <a:custGeom>
              <a:avLst/>
              <a:gdLst>
                <a:gd name="connsiteX0" fmla="*/ 169739 w 605522"/>
                <a:gd name="connsiteY0" fmla="*/ 214306 h 604605"/>
                <a:gd name="connsiteX1" fmla="*/ 184976 w 605522"/>
                <a:gd name="connsiteY1" fmla="*/ 216005 h 604605"/>
                <a:gd name="connsiteX2" fmla="*/ 287155 w 605522"/>
                <a:gd name="connsiteY2" fmla="*/ 272658 h 604605"/>
                <a:gd name="connsiteX3" fmla="*/ 302691 w 605522"/>
                <a:gd name="connsiteY3" fmla="*/ 268841 h 604605"/>
                <a:gd name="connsiteX4" fmla="*/ 318346 w 605522"/>
                <a:gd name="connsiteY4" fmla="*/ 272658 h 604605"/>
                <a:gd name="connsiteX5" fmla="*/ 420524 w 605522"/>
                <a:gd name="connsiteY5" fmla="*/ 216005 h 604605"/>
                <a:gd name="connsiteX6" fmla="*/ 447652 w 605522"/>
                <a:gd name="connsiteY6" fmla="*/ 223877 h 604605"/>
                <a:gd name="connsiteX7" fmla="*/ 439884 w 605522"/>
                <a:gd name="connsiteY7" fmla="*/ 250951 h 604605"/>
                <a:gd name="connsiteX8" fmla="*/ 335674 w 605522"/>
                <a:gd name="connsiteY8" fmla="*/ 308677 h 604605"/>
                <a:gd name="connsiteX9" fmla="*/ 302691 w 605522"/>
                <a:gd name="connsiteY9" fmla="*/ 335751 h 604605"/>
                <a:gd name="connsiteX10" fmla="*/ 269826 w 605522"/>
                <a:gd name="connsiteY10" fmla="*/ 308677 h 604605"/>
                <a:gd name="connsiteX11" fmla="*/ 165497 w 605522"/>
                <a:gd name="connsiteY11" fmla="*/ 250951 h 604605"/>
                <a:gd name="connsiteX12" fmla="*/ 157729 w 605522"/>
                <a:gd name="connsiteY12" fmla="*/ 223877 h 604605"/>
                <a:gd name="connsiteX13" fmla="*/ 169739 w 605522"/>
                <a:gd name="connsiteY13" fmla="*/ 214306 h 604605"/>
                <a:gd name="connsiteX14" fmla="*/ 286807 w 605522"/>
                <a:gd name="connsiteY14" fmla="*/ 64195 h 604605"/>
                <a:gd name="connsiteX15" fmla="*/ 190010 w 605522"/>
                <a:gd name="connsiteY15" fmla="*/ 91878 h 604605"/>
                <a:gd name="connsiteX16" fmla="*/ 203036 w 605522"/>
                <a:gd name="connsiteY16" fmla="*/ 114311 h 604605"/>
                <a:gd name="connsiteX17" fmla="*/ 203872 w 605522"/>
                <a:gd name="connsiteY17" fmla="*/ 120754 h 604605"/>
                <a:gd name="connsiteX18" fmla="*/ 200048 w 605522"/>
                <a:gd name="connsiteY18" fmla="*/ 125885 h 604605"/>
                <a:gd name="connsiteX19" fmla="*/ 191564 w 605522"/>
                <a:gd name="connsiteY19" fmla="*/ 125885 h 604605"/>
                <a:gd name="connsiteX20" fmla="*/ 188456 w 605522"/>
                <a:gd name="connsiteY20" fmla="*/ 122782 h 604605"/>
                <a:gd name="connsiteX21" fmla="*/ 175431 w 605522"/>
                <a:gd name="connsiteY21" fmla="*/ 100469 h 604605"/>
                <a:gd name="connsiteX22" fmla="*/ 104207 w 605522"/>
                <a:gd name="connsiteY22" fmla="*/ 169557 h 604605"/>
                <a:gd name="connsiteX23" fmla="*/ 131692 w 605522"/>
                <a:gd name="connsiteY23" fmla="*/ 185307 h 604605"/>
                <a:gd name="connsiteX24" fmla="*/ 137428 w 605522"/>
                <a:gd name="connsiteY24" fmla="*/ 207024 h 604605"/>
                <a:gd name="connsiteX25" fmla="*/ 123686 w 605522"/>
                <a:gd name="connsiteY25" fmla="*/ 215018 h 604605"/>
                <a:gd name="connsiteX26" fmla="*/ 115679 w 605522"/>
                <a:gd name="connsiteY26" fmla="*/ 212871 h 604605"/>
                <a:gd name="connsiteX27" fmla="*/ 88313 w 605522"/>
                <a:gd name="connsiteY27" fmla="*/ 197001 h 604605"/>
                <a:gd name="connsiteX28" fmla="*/ 63815 w 605522"/>
                <a:gd name="connsiteY28" fmla="*/ 294606 h 604605"/>
                <a:gd name="connsiteX29" fmla="*/ 89866 w 605522"/>
                <a:gd name="connsiteY29" fmla="*/ 294487 h 604605"/>
                <a:gd name="connsiteX30" fmla="*/ 98351 w 605522"/>
                <a:gd name="connsiteY30" fmla="*/ 302959 h 604605"/>
                <a:gd name="connsiteX31" fmla="*/ 95841 w 605522"/>
                <a:gd name="connsiteY31" fmla="*/ 308925 h 604605"/>
                <a:gd name="connsiteX32" fmla="*/ 89986 w 605522"/>
                <a:gd name="connsiteY32" fmla="*/ 311311 h 604605"/>
                <a:gd name="connsiteX33" fmla="*/ 63934 w 605522"/>
                <a:gd name="connsiteY33" fmla="*/ 311431 h 604605"/>
                <a:gd name="connsiteX34" fmla="*/ 88313 w 605522"/>
                <a:gd name="connsiteY34" fmla="*/ 407604 h 604605"/>
                <a:gd name="connsiteX35" fmla="*/ 115679 w 605522"/>
                <a:gd name="connsiteY35" fmla="*/ 391734 h 604605"/>
                <a:gd name="connsiteX36" fmla="*/ 137428 w 605522"/>
                <a:gd name="connsiteY36" fmla="*/ 397581 h 604605"/>
                <a:gd name="connsiteX37" fmla="*/ 131692 w 605522"/>
                <a:gd name="connsiteY37" fmla="*/ 419298 h 604605"/>
                <a:gd name="connsiteX38" fmla="*/ 104207 w 605522"/>
                <a:gd name="connsiteY38" fmla="*/ 435048 h 604605"/>
                <a:gd name="connsiteX39" fmla="*/ 176626 w 605522"/>
                <a:gd name="connsiteY39" fmla="*/ 504971 h 604605"/>
                <a:gd name="connsiteX40" fmla="*/ 189532 w 605522"/>
                <a:gd name="connsiteY40" fmla="*/ 482419 h 604605"/>
                <a:gd name="connsiteX41" fmla="*/ 196941 w 605522"/>
                <a:gd name="connsiteY41" fmla="*/ 478243 h 604605"/>
                <a:gd name="connsiteX42" fmla="*/ 201124 w 605522"/>
                <a:gd name="connsiteY42" fmla="*/ 479317 h 604605"/>
                <a:gd name="connsiteX43" fmla="*/ 205067 w 605522"/>
                <a:gd name="connsiteY43" fmla="*/ 484448 h 604605"/>
                <a:gd name="connsiteX44" fmla="*/ 204231 w 605522"/>
                <a:gd name="connsiteY44" fmla="*/ 490772 h 604605"/>
                <a:gd name="connsiteX45" fmla="*/ 191325 w 605522"/>
                <a:gd name="connsiteY45" fmla="*/ 513324 h 604605"/>
                <a:gd name="connsiteX46" fmla="*/ 286807 w 605522"/>
                <a:gd name="connsiteY46" fmla="*/ 540410 h 604605"/>
                <a:gd name="connsiteX47" fmla="*/ 286807 w 605522"/>
                <a:gd name="connsiteY47" fmla="*/ 508789 h 604605"/>
                <a:gd name="connsiteX48" fmla="*/ 302701 w 605522"/>
                <a:gd name="connsiteY48" fmla="*/ 492800 h 604605"/>
                <a:gd name="connsiteX49" fmla="*/ 318715 w 605522"/>
                <a:gd name="connsiteY49" fmla="*/ 508789 h 604605"/>
                <a:gd name="connsiteX50" fmla="*/ 318715 w 605522"/>
                <a:gd name="connsiteY50" fmla="*/ 540410 h 604605"/>
                <a:gd name="connsiteX51" fmla="*/ 415512 w 605522"/>
                <a:gd name="connsiteY51" fmla="*/ 512608 h 604605"/>
                <a:gd name="connsiteX52" fmla="*/ 402367 w 605522"/>
                <a:gd name="connsiteY52" fmla="*/ 490175 h 604605"/>
                <a:gd name="connsiteX53" fmla="*/ 401530 w 605522"/>
                <a:gd name="connsiteY53" fmla="*/ 483851 h 604605"/>
                <a:gd name="connsiteX54" fmla="*/ 405474 w 605522"/>
                <a:gd name="connsiteY54" fmla="*/ 478720 h 604605"/>
                <a:gd name="connsiteX55" fmla="*/ 409657 w 605522"/>
                <a:gd name="connsiteY55" fmla="*/ 477527 h 604605"/>
                <a:gd name="connsiteX56" fmla="*/ 416946 w 605522"/>
                <a:gd name="connsiteY56" fmla="*/ 481703 h 604605"/>
                <a:gd name="connsiteX57" fmla="*/ 430092 w 605522"/>
                <a:gd name="connsiteY57" fmla="*/ 504136 h 604605"/>
                <a:gd name="connsiteX58" fmla="*/ 501196 w 605522"/>
                <a:gd name="connsiteY58" fmla="*/ 435048 h 604605"/>
                <a:gd name="connsiteX59" fmla="*/ 473830 w 605522"/>
                <a:gd name="connsiteY59" fmla="*/ 419298 h 604605"/>
                <a:gd name="connsiteX60" fmla="*/ 467974 w 605522"/>
                <a:gd name="connsiteY60" fmla="*/ 397581 h 604605"/>
                <a:gd name="connsiteX61" fmla="*/ 489724 w 605522"/>
                <a:gd name="connsiteY61" fmla="*/ 391734 h 604605"/>
                <a:gd name="connsiteX62" fmla="*/ 517209 w 605522"/>
                <a:gd name="connsiteY62" fmla="*/ 407485 h 604605"/>
                <a:gd name="connsiteX63" fmla="*/ 541588 w 605522"/>
                <a:gd name="connsiteY63" fmla="*/ 309999 h 604605"/>
                <a:gd name="connsiteX64" fmla="*/ 515536 w 605522"/>
                <a:gd name="connsiteY64" fmla="*/ 309999 h 604605"/>
                <a:gd name="connsiteX65" fmla="*/ 511354 w 605522"/>
                <a:gd name="connsiteY65" fmla="*/ 308925 h 604605"/>
                <a:gd name="connsiteX66" fmla="*/ 507171 w 605522"/>
                <a:gd name="connsiteY66" fmla="*/ 301646 h 604605"/>
                <a:gd name="connsiteX67" fmla="*/ 509561 w 605522"/>
                <a:gd name="connsiteY67" fmla="*/ 295680 h 604605"/>
                <a:gd name="connsiteX68" fmla="*/ 515536 w 605522"/>
                <a:gd name="connsiteY68" fmla="*/ 293174 h 604605"/>
                <a:gd name="connsiteX69" fmla="*/ 541588 w 605522"/>
                <a:gd name="connsiteY69" fmla="*/ 293174 h 604605"/>
                <a:gd name="connsiteX70" fmla="*/ 517209 w 605522"/>
                <a:gd name="connsiteY70" fmla="*/ 197001 h 604605"/>
                <a:gd name="connsiteX71" fmla="*/ 489724 w 605522"/>
                <a:gd name="connsiteY71" fmla="*/ 212871 h 604605"/>
                <a:gd name="connsiteX72" fmla="*/ 481836 w 605522"/>
                <a:gd name="connsiteY72" fmla="*/ 215018 h 604605"/>
                <a:gd name="connsiteX73" fmla="*/ 467974 w 605522"/>
                <a:gd name="connsiteY73" fmla="*/ 207024 h 604605"/>
                <a:gd name="connsiteX74" fmla="*/ 473830 w 605522"/>
                <a:gd name="connsiteY74" fmla="*/ 185307 h 604605"/>
                <a:gd name="connsiteX75" fmla="*/ 501196 w 605522"/>
                <a:gd name="connsiteY75" fmla="*/ 169437 h 604605"/>
                <a:gd name="connsiteX76" fmla="*/ 428777 w 605522"/>
                <a:gd name="connsiteY76" fmla="*/ 99634 h 604605"/>
                <a:gd name="connsiteX77" fmla="*/ 415871 w 605522"/>
                <a:gd name="connsiteY77" fmla="*/ 122066 h 604605"/>
                <a:gd name="connsiteX78" fmla="*/ 408581 w 605522"/>
                <a:gd name="connsiteY78" fmla="*/ 126362 h 604605"/>
                <a:gd name="connsiteX79" fmla="*/ 404398 w 605522"/>
                <a:gd name="connsiteY79" fmla="*/ 125288 h 604605"/>
                <a:gd name="connsiteX80" fmla="*/ 401291 w 605522"/>
                <a:gd name="connsiteY80" fmla="*/ 113714 h 604605"/>
                <a:gd name="connsiteX81" fmla="*/ 414198 w 605522"/>
                <a:gd name="connsiteY81" fmla="*/ 91281 h 604605"/>
                <a:gd name="connsiteX82" fmla="*/ 318715 w 605522"/>
                <a:gd name="connsiteY82" fmla="*/ 64195 h 604605"/>
                <a:gd name="connsiteX83" fmla="*/ 318715 w 605522"/>
                <a:gd name="connsiteY83" fmla="*/ 95816 h 604605"/>
                <a:gd name="connsiteX84" fmla="*/ 302701 w 605522"/>
                <a:gd name="connsiteY84" fmla="*/ 111685 h 604605"/>
                <a:gd name="connsiteX85" fmla="*/ 286807 w 605522"/>
                <a:gd name="connsiteY85" fmla="*/ 95816 h 604605"/>
                <a:gd name="connsiteX86" fmla="*/ 302701 w 605522"/>
                <a:gd name="connsiteY86" fmla="*/ 0 h 604605"/>
                <a:gd name="connsiteX87" fmla="*/ 605522 w 605522"/>
                <a:gd name="connsiteY87" fmla="*/ 302243 h 604605"/>
                <a:gd name="connsiteX88" fmla="*/ 302701 w 605522"/>
                <a:gd name="connsiteY88" fmla="*/ 604605 h 604605"/>
                <a:gd name="connsiteX89" fmla="*/ 0 w 605522"/>
                <a:gd name="connsiteY89" fmla="*/ 302243 h 604605"/>
                <a:gd name="connsiteX90" fmla="*/ 302701 w 605522"/>
                <a:gd name="connsiteY90" fmla="*/ 0 h 60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05522" h="604605">
                  <a:moveTo>
                    <a:pt x="169739" y="214306"/>
                  </a:moveTo>
                  <a:cubicBezTo>
                    <a:pt x="174669" y="212874"/>
                    <a:pt x="180136" y="213322"/>
                    <a:pt x="184976" y="216005"/>
                  </a:cubicBezTo>
                  <a:lnTo>
                    <a:pt x="287155" y="272658"/>
                  </a:lnTo>
                  <a:cubicBezTo>
                    <a:pt x="291816" y="270153"/>
                    <a:pt x="297074" y="268841"/>
                    <a:pt x="302691" y="268841"/>
                  </a:cubicBezTo>
                  <a:cubicBezTo>
                    <a:pt x="308307" y="268841"/>
                    <a:pt x="313685" y="270153"/>
                    <a:pt x="318346" y="272658"/>
                  </a:cubicBezTo>
                  <a:lnTo>
                    <a:pt x="420524" y="216005"/>
                  </a:lnTo>
                  <a:cubicBezTo>
                    <a:pt x="430204" y="210638"/>
                    <a:pt x="442394" y="214216"/>
                    <a:pt x="447652" y="223877"/>
                  </a:cubicBezTo>
                  <a:cubicBezTo>
                    <a:pt x="453030" y="233418"/>
                    <a:pt x="449564" y="245584"/>
                    <a:pt x="439884" y="250951"/>
                  </a:cubicBezTo>
                  <a:lnTo>
                    <a:pt x="335674" y="308677"/>
                  </a:lnTo>
                  <a:cubicBezTo>
                    <a:pt x="332567" y="324063"/>
                    <a:pt x="319063" y="335751"/>
                    <a:pt x="302691" y="335751"/>
                  </a:cubicBezTo>
                  <a:cubicBezTo>
                    <a:pt x="286438" y="335751"/>
                    <a:pt x="272814" y="324182"/>
                    <a:pt x="269826" y="308677"/>
                  </a:cubicBezTo>
                  <a:lnTo>
                    <a:pt x="165497" y="250951"/>
                  </a:lnTo>
                  <a:cubicBezTo>
                    <a:pt x="155817" y="245584"/>
                    <a:pt x="152351" y="233418"/>
                    <a:pt x="157729" y="223877"/>
                  </a:cubicBezTo>
                  <a:cubicBezTo>
                    <a:pt x="160418" y="219047"/>
                    <a:pt x="164810" y="215737"/>
                    <a:pt x="169739" y="214306"/>
                  </a:cubicBezTo>
                  <a:close/>
                  <a:moveTo>
                    <a:pt x="286807" y="64195"/>
                  </a:moveTo>
                  <a:cubicBezTo>
                    <a:pt x="252032" y="66462"/>
                    <a:pt x="219169" y="76247"/>
                    <a:pt x="190010" y="91878"/>
                  </a:cubicBezTo>
                  <a:lnTo>
                    <a:pt x="203036" y="114311"/>
                  </a:lnTo>
                  <a:cubicBezTo>
                    <a:pt x="204231" y="116339"/>
                    <a:pt x="204470" y="118606"/>
                    <a:pt x="203872" y="120754"/>
                  </a:cubicBezTo>
                  <a:cubicBezTo>
                    <a:pt x="203394" y="122902"/>
                    <a:pt x="201960" y="124692"/>
                    <a:pt x="200048" y="125885"/>
                  </a:cubicBezTo>
                  <a:cubicBezTo>
                    <a:pt x="197419" y="127436"/>
                    <a:pt x="194193" y="127317"/>
                    <a:pt x="191564" y="125885"/>
                  </a:cubicBezTo>
                  <a:cubicBezTo>
                    <a:pt x="190249" y="125169"/>
                    <a:pt x="189173" y="124095"/>
                    <a:pt x="188456" y="122782"/>
                  </a:cubicBezTo>
                  <a:lnTo>
                    <a:pt x="175431" y="100469"/>
                  </a:lnTo>
                  <a:cubicBezTo>
                    <a:pt x="147108" y="118248"/>
                    <a:pt x="122849" y="141874"/>
                    <a:pt x="104207" y="169557"/>
                  </a:cubicBezTo>
                  <a:lnTo>
                    <a:pt x="131692" y="185307"/>
                  </a:lnTo>
                  <a:cubicBezTo>
                    <a:pt x="139221" y="189722"/>
                    <a:pt x="141850" y="199387"/>
                    <a:pt x="137428" y="207024"/>
                  </a:cubicBezTo>
                  <a:cubicBezTo>
                    <a:pt x="134560" y="212155"/>
                    <a:pt x="129183" y="215018"/>
                    <a:pt x="123686" y="215018"/>
                  </a:cubicBezTo>
                  <a:cubicBezTo>
                    <a:pt x="120937" y="215018"/>
                    <a:pt x="118188" y="214302"/>
                    <a:pt x="115679" y="212871"/>
                  </a:cubicBezTo>
                  <a:lnTo>
                    <a:pt x="88313" y="197001"/>
                  </a:lnTo>
                  <a:cubicBezTo>
                    <a:pt x="73614" y="226593"/>
                    <a:pt x="65010" y="259645"/>
                    <a:pt x="63815" y="294606"/>
                  </a:cubicBezTo>
                  <a:lnTo>
                    <a:pt x="89866" y="294487"/>
                  </a:lnTo>
                  <a:cubicBezTo>
                    <a:pt x="94527" y="294487"/>
                    <a:pt x="98351" y="298305"/>
                    <a:pt x="98351" y="302959"/>
                  </a:cubicBezTo>
                  <a:cubicBezTo>
                    <a:pt x="98351" y="305107"/>
                    <a:pt x="97514" y="307254"/>
                    <a:pt x="95841" y="308925"/>
                  </a:cubicBezTo>
                  <a:cubicBezTo>
                    <a:pt x="94288" y="310476"/>
                    <a:pt x="92256" y="311311"/>
                    <a:pt x="89986" y="311311"/>
                  </a:cubicBezTo>
                  <a:lnTo>
                    <a:pt x="63934" y="311431"/>
                  </a:lnTo>
                  <a:cubicBezTo>
                    <a:pt x="65249" y="345795"/>
                    <a:pt x="73853" y="378370"/>
                    <a:pt x="88313" y="407604"/>
                  </a:cubicBezTo>
                  <a:lnTo>
                    <a:pt x="115679" y="391734"/>
                  </a:lnTo>
                  <a:cubicBezTo>
                    <a:pt x="123327" y="387320"/>
                    <a:pt x="133126" y="389945"/>
                    <a:pt x="137428" y="397581"/>
                  </a:cubicBezTo>
                  <a:cubicBezTo>
                    <a:pt x="141850" y="405218"/>
                    <a:pt x="139221" y="414883"/>
                    <a:pt x="131692" y="419298"/>
                  </a:cubicBezTo>
                  <a:lnTo>
                    <a:pt x="104207" y="435048"/>
                  </a:lnTo>
                  <a:cubicBezTo>
                    <a:pt x="123208" y="463208"/>
                    <a:pt x="147825" y="487073"/>
                    <a:pt x="176626" y="504971"/>
                  </a:cubicBezTo>
                  <a:lnTo>
                    <a:pt x="189532" y="482419"/>
                  </a:lnTo>
                  <a:cubicBezTo>
                    <a:pt x="191086" y="479794"/>
                    <a:pt x="193834" y="478243"/>
                    <a:pt x="196941" y="478243"/>
                  </a:cubicBezTo>
                  <a:cubicBezTo>
                    <a:pt x="198375" y="478243"/>
                    <a:pt x="199809" y="478601"/>
                    <a:pt x="201124" y="479317"/>
                  </a:cubicBezTo>
                  <a:cubicBezTo>
                    <a:pt x="203036" y="480510"/>
                    <a:pt x="204470" y="482300"/>
                    <a:pt x="205067" y="484448"/>
                  </a:cubicBezTo>
                  <a:cubicBezTo>
                    <a:pt x="205665" y="486595"/>
                    <a:pt x="205306" y="488863"/>
                    <a:pt x="204231" y="490772"/>
                  </a:cubicBezTo>
                  <a:lnTo>
                    <a:pt x="191325" y="513324"/>
                  </a:lnTo>
                  <a:cubicBezTo>
                    <a:pt x="220125" y="528597"/>
                    <a:pt x="252510" y="538143"/>
                    <a:pt x="286807" y="540410"/>
                  </a:cubicBezTo>
                  <a:lnTo>
                    <a:pt x="286807" y="508789"/>
                  </a:lnTo>
                  <a:cubicBezTo>
                    <a:pt x="286807" y="499960"/>
                    <a:pt x="293978" y="492800"/>
                    <a:pt x="302701" y="492800"/>
                  </a:cubicBezTo>
                  <a:cubicBezTo>
                    <a:pt x="311545" y="492800"/>
                    <a:pt x="318715" y="499960"/>
                    <a:pt x="318715" y="508789"/>
                  </a:cubicBezTo>
                  <a:lnTo>
                    <a:pt x="318715" y="540410"/>
                  </a:lnTo>
                  <a:cubicBezTo>
                    <a:pt x="353490" y="538143"/>
                    <a:pt x="386354" y="528358"/>
                    <a:pt x="415512" y="512608"/>
                  </a:cubicBezTo>
                  <a:lnTo>
                    <a:pt x="402367" y="490175"/>
                  </a:lnTo>
                  <a:cubicBezTo>
                    <a:pt x="401291" y="488266"/>
                    <a:pt x="400933" y="485999"/>
                    <a:pt x="401530" y="483851"/>
                  </a:cubicBezTo>
                  <a:cubicBezTo>
                    <a:pt x="402128" y="481703"/>
                    <a:pt x="403562" y="479794"/>
                    <a:pt x="405474" y="478720"/>
                  </a:cubicBezTo>
                  <a:cubicBezTo>
                    <a:pt x="406789" y="478004"/>
                    <a:pt x="408223" y="477527"/>
                    <a:pt x="409657" y="477527"/>
                  </a:cubicBezTo>
                  <a:cubicBezTo>
                    <a:pt x="412644" y="477527"/>
                    <a:pt x="415512" y="479198"/>
                    <a:pt x="416946" y="481703"/>
                  </a:cubicBezTo>
                  <a:lnTo>
                    <a:pt x="430092" y="504136"/>
                  </a:lnTo>
                  <a:cubicBezTo>
                    <a:pt x="458294" y="486357"/>
                    <a:pt x="482553" y="462731"/>
                    <a:pt x="501196" y="435048"/>
                  </a:cubicBezTo>
                  <a:lnTo>
                    <a:pt x="473830" y="419298"/>
                  </a:lnTo>
                  <a:cubicBezTo>
                    <a:pt x="466182" y="414883"/>
                    <a:pt x="463672" y="405218"/>
                    <a:pt x="467974" y="397581"/>
                  </a:cubicBezTo>
                  <a:cubicBezTo>
                    <a:pt x="472396" y="389945"/>
                    <a:pt x="482195" y="387320"/>
                    <a:pt x="489724" y="391734"/>
                  </a:cubicBezTo>
                  <a:lnTo>
                    <a:pt x="517209" y="407485"/>
                  </a:lnTo>
                  <a:cubicBezTo>
                    <a:pt x="531789" y="377893"/>
                    <a:pt x="540512" y="344841"/>
                    <a:pt x="541588" y="309999"/>
                  </a:cubicBezTo>
                  <a:lnTo>
                    <a:pt x="515536" y="309999"/>
                  </a:lnTo>
                  <a:cubicBezTo>
                    <a:pt x="514102" y="309999"/>
                    <a:pt x="512668" y="309641"/>
                    <a:pt x="511354" y="308925"/>
                  </a:cubicBezTo>
                  <a:cubicBezTo>
                    <a:pt x="508725" y="307493"/>
                    <a:pt x="507171" y="304629"/>
                    <a:pt x="507171" y="301646"/>
                  </a:cubicBezTo>
                  <a:cubicBezTo>
                    <a:pt x="507171" y="299379"/>
                    <a:pt x="508008" y="297351"/>
                    <a:pt x="509561" y="295680"/>
                  </a:cubicBezTo>
                  <a:cubicBezTo>
                    <a:pt x="511115" y="294129"/>
                    <a:pt x="513266" y="293174"/>
                    <a:pt x="515536" y="293174"/>
                  </a:cubicBezTo>
                  <a:lnTo>
                    <a:pt x="541588" y="293174"/>
                  </a:lnTo>
                  <a:cubicBezTo>
                    <a:pt x="540273" y="258810"/>
                    <a:pt x="531669" y="226235"/>
                    <a:pt x="517209" y="197001"/>
                  </a:cubicBezTo>
                  <a:lnTo>
                    <a:pt x="489724" y="212871"/>
                  </a:lnTo>
                  <a:cubicBezTo>
                    <a:pt x="487214" y="214302"/>
                    <a:pt x="484585" y="215018"/>
                    <a:pt x="481836" y="215018"/>
                  </a:cubicBezTo>
                  <a:cubicBezTo>
                    <a:pt x="476339" y="215018"/>
                    <a:pt x="470962" y="212155"/>
                    <a:pt x="467974" y="207024"/>
                  </a:cubicBezTo>
                  <a:cubicBezTo>
                    <a:pt x="463553" y="199387"/>
                    <a:pt x="466182" y="189722"/>
                    <a:pt x="473830" y="185307"/>
                  </a:cubicBezTo>
                  <a:lnTo>
                    <a:pt x="501196" y="169437"/>
                  </a:lnTo>
                  <a:cubicBezTo>
                    <a:pt x="482314" y="141397"/>
                    <a:pt x="457577" y="117532"/>
                    <a:pt x="428777" y="99634"/>
                  </a:cubicBezTo>
                  <a:lnTo>
                    <a:pt x="415871" y="122066"/>
                  </a:lnTo>
                  <a:cubicBezTo>
                    <a:pt x="414437" y="124692"/>
                    <a:pt x="411569" y="126362"/>
                    <a:pt x="408581" y="126362"/>
                  </a:cubicBezTo>
                  <a:cubicBezTo>
                    <a:pt x="407147" y="126362"/>
                    <a:pt x="405713" y="126004"/>
                    <a:pt x="404398" y="125288"/>
                  </a:cubicBezTo>
                  <a:cubicBezTo>
                    <a:pt x="400335" y="122902"/>
                    <a:pt x="398901" y="117771"/>
                    <a:pt x="401291" y="113714"/>
                  </a:cubicBezTo>
                  <a:lnTo>
                    <a:pt x="414198" y="91281"/>
                  </a:lnTo>
                  <a:cubicBezTo>
                    <a:pt x="385278" y="76008"/>
                    <a:pt x="353012" y="66462"/>
                    <a:pt x="318715" y="64195"/>
                  </a:cubicBezTo>
                  <a:lnTo>
                    <a:pt x="318715" y="95816"/>
                  </a:lnTo>
                  <a:cubicBezTo>
                    <a:pt x="318715" y="104645"/>
                    <a:pt x="311545" y="111685"/>
                    <a:pt x="302701" y="111685"/>
                  </a:cubicBezTo>
                  <a:cubicBezTo>
                    <a:pt x="293978" y="111685"/>
                    <a:pt x="286807" y="104645"/>
                    <a:pt x="286807" y="95816"/>
                  </a:cubicBezTo>
                  <a:close/>
                  <a:moveTo>
                    <a:pt x="302701" y="0"/>
                  </a:moveTo>
                  <a:cubicBezTo>
                    <a:pt x="469647" y="0"/>
                    <a:pt x="605522" y="135550"/>
                    <a:pt x="605522" y="302243"/>
                  </a:cubicBezTo>
                  <a:cubicBezTo>
                    <a:pt x="605522" y="468936"/>
                    <a:pt x="469647" y="604605"/>
                    <a:pt x="302701" y="604605"/>
                  </a:cubicBezTo>
                  <a:cubicBezTo>
                    <a:pt x="135755" y="604605"/>
                    <a:pt x="0" y="468936"/>
                    <a:pt x="0" y="302243"/>
                  </a:cubicBezTo>
                  <a:cubicBezTo>
                    <a:pt x="0" y="135550"/>
                    <a:pt x="135755" y="0"/>
                    <a:pt x="30270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2"/>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anim calcmode="lin" valueType="num">
                                      <p:cBhvr>
                                        <p:cTn id="12" dur="500" fill="hold"/>
                                        <p:tgtEl>
                                          <p:spTgt spid="25"/>
                                        </p:tgtEl>
                                        <p:attrNameLst>
                                          <p:attrName>ppt_x</p:attrName>
                                        </p:attrNameLst>
                                      </p:cBhvr>
                                      <p:tavLst>
                                        <p:tav tm="0">
                                          <p:val>
                                            <p:strVal val="#ppt_x"/>
                                          </p:val>
                                        </p:tav>
                                        <p:tav tm="100000">
                                          <p:val>
                                            <p:strVal val="#ppt_x"/>
                                          </p:val>
                                        </p:tav>
                                      </p:tavLst>
                                    </p:anim>
                                    <p:anim calcmode="lin" valueType="num">
                                      <p:cBhvr>
                                        <p:cTn id="13" dur="500" fill="hold"/>
                                        <p:tgtEl>
                                          <p:spTgt spid="2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anim calcmode="lin" valueType="num">
                                      <p:cBhvr>
                                        <p:cTn id="22" dur="500" fill="hold"/>
                                        <p:tgtEl>
                                          <p:spTgt spid="41"/>
                                        </p:tgtEl>
                                        <p:attrNameLst>
                                          <p:attrName>ppt_x</p:attrName>
                                        </p:attrNameLst>
                                      </p:cBhvr>
                                      <p:tavLst>
                                        <p:tav tm="0">
                                          <p:val>
                                            <p:strVal val="#ppt_x"/>
                                          </p:val>
                                        </p:tav>
                                        <p:tav tm="100000">
                                          <p:val>
                                            <p:strVal val="#ppt_x"/>
                                          </p:val>
                                        </p:tav>
                                      </p:tavLst>
                                    </p:anim>
                                    <p:anim calcmode="lin" valueType="num">
                                      <p:cBhvr>
                                        <p:cTn id="23" dur="500" fill="hold"/>
                                        <p:tgtEl>
                                          <p:spTgt spid="41"/>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anim calcmode="lin" valueType="num">
                                      <p:cBhvr>
                                        <p:cTn id="27" dur="500" fill="hold"/>
                                        <p:tgtEl>
                                          <p:spTgt spid="40"/>
                                        </p:tgtEl>
                                        <p:attrNameLst>
                                          <p:attrName>ppt_x</p:attrName>
                                        </p:attrNameLst>
                                      </p:cBhvr>
                                      <p:tavLst>
                                        <p:tav tm="0">
                                          <p:val>
                                            <p:strVal val="#ppt_x"/>
                                          </p:val>
                                        </p:tav>
                                        <p:tav tm="100000">
                                          <p:val>
                                            <p:strVal val="#ppt_x"/>
                                          </p:val>
                                        </p:tav>
                                      </p:tavLst>
                                    </p:anim>
                                    <p:anim calcmode="lin" valueType="num">
                                      <p:cBhvr>
                                        <p:cTn id="28" dur="500" fill="hold"/>
                                        <p:tgtEl>
                                          <p:spTgt spid="4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anim calcmode="lin" valueType="num">
                                      <p:cBhvr>
                                        <p:cTn id="32" dur="500" fill="hold"/>
                                        <p:tgtEl>
                                          <p:spTgt spid="39"/>
                                        </p:tgtEl>
                                        <p:attrNameLst>
                                          <p:attrName>ppt_x</p:attrName>
                                        </p:attrNameLst>
                                      </p:cBhvr>
                                      <p:tavLst>
                                        <p:tav tm="0">
                                          <p:val>
                                            <p:strVal val="#ppt_x"/>
                                          </p:val>
                                        </p:tav>
                                        <p:tav tm="100000">
                                          <p:val>
                                            <p:strVal val="#ppt_x"/>
                                          </p:val>
                                        </p:tav>
                                      </p:tavLst>
                                    </p:anim>
                                    <p:anim calcmode="lin" valueType="num">
                                      <p:cBhvr>
                                        <p:cTn id="33"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2214880" cy="583565"/>
          </a:xfrm>
          <a:prstGeom prst="rect">
            <a:avLst/>
          </a:prstGeom>
        </p:spPr>
        <p:txBody>
          <a:bodyPr wrap="none">
            <a:spAutoFit/>
          </a:bodyPr>
          <a:lstStyle/>
          <a:p>
            <a:r>
              <a:rPr lang="zh-CN" altLang="en-US" sz="3200" dirty="0">
                <a:latin typeface="+mj-ea"/>
                <a:ea typeface="+mj-ea"/>
              </a:rPr>
              <a:t>数据集</a:t>
            </a:r>
            <a:r>
              <a:rPr lang="zh-CN" altLang="en-US" sz="3200" dirty="0">
                <a:latin typeface="+mj-ea"/>
                <a:ea typeface="+mj-ea"/>
              </a:rPr>
              <a:t>介绍</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292590" y="1160780"/>
            <a:ext cx="1943100" cy="424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p:cNvGrpSpPr/>
          <p:nvPr>
            <p:custDataLst>
              <p:tags r:id="rId1"/>
            </p:custDataLst>
          </p:nvPr>
        </p:nvGrpSpPr>
        <p:grpSpPr>
          <a:xfrm>
            <a:off x="955885" y="1503741"/>
            <a:ext cx="8095615" cy="4618355"/>
            <a:chOff x="955885" y="2092386"/>
            <a:chExt cx="8095615" cy="4618355"/>
          </a:xfrm>
        </p:grpSpPr>
        <p:sp>
          <p:nvSpPr>
            <p:cNvPr id="14" name="文本框 13"/>
            <p:cNvSpPr txBox="1"/>
            <p:nvPr>
              <p:custDataLst>
                <p:tags r:id="rId2"/>
              </p:custDataLst>
            </p:nvPr>
          </p:nvSpPr>
          <p:spPr>
            <a:xfrm>
              <a:off x="1517225" y="2705796"/>
              <a:ext cx="7534275" cy="4004945"/>
            </a:xfrm>
            <a:prstGeom prst="rect">
              <a:avLst/>
            </a:prstGeom>
            <a:noFill/>
          </p:spPr>
          <p:txBody>
            <a:bodyPr wrap="square">
              <a:spAutoFit/>
            </a:bodyPr>
            <a:lstStyle/>
            <a:p>
              <a:pPr algn="just">
                <a:lnSpc>
                  <a:spcPct val="130000"/>
                </a:lnSpc>
              </a:pPr>
              <a:r>
                <a:rPr lang="en-US" altLang="zh-CN" sz="1400" dirty="0">
                  <a:solidFill>
                    <a:schemeClr val="tx1"/>
                  </a:solidFill>
                  <a:latin typeface="阿里巴巴普惠体" panose="00020600040101010101" pitchFamily="18" charset="-122"/>
                  <a:ea typeface="阿里巴巴普惠体" panose="00020600040101010101" pitchFamily="18" charset="-122"/>
                </a:rPr>
                <a:t>CDial-Bias</a:t>
              </a:r>
              <a:r>
                <a:rPr lang="zh-CN" altLang="en-US" sz="1400" dirty="0">
                  <a:solidFill>
                    <a:schemeClr val="tx1"/>
                  </a:solidFill>
                  <a:latin typeface="阿里巴巴普惠体" panose="00020600040101010101" pitchFamily="18" charset="-122"/>
                  <a:ea typeface="阿里巴巴普惠体" panose="00020600040101010101" pitchFamily="18" charset="-122"/>
                </a:rPr>
                <a:t>是首个高质量的中文对话偏见检测数据集，专门用于对话系统中的社会偏见识别和测量。该数据集由清华大学、华为诺亚方舟实验室和香港中文大学等机构联合构建，于</a:t>
              </a:r>
              <a:r>
                <a:rPr lang="en-US" altLang="zh-CN" sz="1400" dirty="0">
                  <a:solidFill>
                    <a:schemeClr val="tx1"/>
                  </a:solidFill>
                  <a:latin typeface="阿里巴巴普惠体" panose="00020600040101010101" pitchFamily="18" charset="-122"/>
                  <a:ea typeface="阿里巴巴普惠体" panose="00020600040101010101" pitchFamily="18" charset="-122"/>
                </a:rPr>
                <a:t>2022</a:t>
              </a:r>
              <a:r>
                <a:rPr lang="zh-CN" altLang="en-US" sz="1400" dirty="0">
                  <a:solidFill>
                    <a:schemeClr val="tx1"/>
                  </a:solidFill>
                  <a:latin typeface="阿里巴巴普惠体" panose="00020600040101010101" pitchFamily="18" charset="-122"/>
                  <a:ea typeface="阿里巴巴普惠体" panose="00020600040101010101" pitchFamily="18" charset="-122"/>
                </a:rPr>
                <a:t>年在</a:t>
              </a:r>
              <a:r>
                <a:rPr lang="en-US" altLang="zh-CN" sz="1400" dirty="0">
                  <a:solidFill>
                    <a:schemeClr val="tx1"/>
                  </a:solidFill>
                  <a:latin typeface="阿里巴巴普惠体" panose="00020600040101010101" pitchFamily="18" charset="-122"/>
                  <a:ea typeface="阿里巴巴普惠体" panose="00020600040101010101" pitchFamily="18" charset="-122"/>
                </a:rPr>
                <a:t>EMNLP</a:t>
              </a:r>
              <a:r>
                <a:rPr lang="zh-CN" altLang="en-US" sz="1400" dirty="0">
                  <a:solidFill>
                    <a:schemeClr val="tx1"/>
                  </a:solidFill>
                  <a:latin typeface="阿里巴巴普惠体" panose="00020600040101010101" pitchFamily="18" charset="-122"/>
                  <a:ea typeface="阿里巴巴普惠体" panose="00020600040101010101" pitchFamily="18" charset="-122"/>
                </a:rPr>
                <a:t>会议上发布。</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algn="just">
                <a:lnSpc>
                  <a:spcPct val="130000"/>
                </a:lnSpc>
              </a:pPr>
              <a:r>
                <a:rPr lang="zh-CN" altLang="en-US" sz="1400" dirty="0">
                  <a:solidFill>
                    <a:schemeClr val="tx1"/>
                  </a:solidFill>
                  <a:latin typeface="阿里巴巴普惠体" panose="00020600040101010101" pitchFamily="18" charset="-122"/>
                  <a:ea typeface="阿里巴巴普惠体" panose="00020600040101010101" pitchFamily="18" charset="-122"/>
                  <a:sym typeface="+mn-ea"/>
                </a:rPr>
                <a:t>数据来源：知乎问答平台的问题</a:t>
              </a:r>
              <a:r>
                <a:rPr lang="en-US" altLang="zh-CN" sz="1400" dirty="0">
                  <a:solidFill>
                    <a:schemeClr val="tx1"/>
                  </a:solidFill>
                  <a:latin typeface="阿里巴巴普惠体" panose="00020600040101010101" pitchFamily="18" charset="-122"/>
                  <a:ea typeface="阿里巴巴普惠体" panose="00020600040101010101" pitchFamily="18" charset="-122"/>
                  <a:sym typeface="+mn-ea"/>
                </a:rPr>
                <a:t>-</a:t>
              </a:r>
              <a:r>
                <a:rPr lang="zh-CN" altLang="en-US" sz="1400" dirty="0">
                  <a:solidFill>
                    <a:schemeClr val="tx1"/>
                  </a:solidFill>
                  <a:latin typeface="阿里巴巴普惠体" panose="00020600040101010101" pitchFamily="18" charset="-122"/>
                  <a:ea typeface="阿里巴巴普惠体" panose="00020600040101010101" pitchFamily="18" charset="-122"/>
                  <a:sym typeface="+mn-ea"/>
                </a:rPr>
                <a:t>回答对</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algn="just">
                <a:lnSpc>
                  <a:spcPct val="130000"/>
                </a:lnSpc>
              </a:pP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algn="just">
                <a:lnSpc>
                  <a:spcPct val="130000"/>
                </a:lnSpc>
              </a:pPr>
              <a:r>
                <a:rPr lang="en-US" altLang="zh-CN" sz="1400" dirty="0">
                  <a:solidFill>
                    <a:schemeClr val="tx1"/>
                  </a:solidFill>
                  <a:latin typeface="阿里巴巴普惠体" panose="00020600040101010101" pitchFamily="18" charset="-122"/>
                  <a:ea typeface="阿里巴巴普惠体" panose="00020600040101010101" pitchFamily="18" charset="-122"/>
                  <a:sym typeface="+mn-ea"/>
                </a:rPr>
                <a:t>1 </a:t>
              </a:r>
              <a:r>
                <a:rPr lang="zh-CN" altLang="en-US" sz="1400" dirty="0">
                  <a:solidFill>
                    <a:schemeClr val="tx1"/>
                  </a:solidFill>
                  <a:latin typeface="阿里巴巴普惠体" panose="00020600040101010101" pitchFamily="18" charset="-122"/>
                  <a:ea typeface="阿里巴巴普惠体" panose="00020600040101010101" pitchFamily="18" charset="-122"/>
                  <a:sym typeface="+mn-ea"/>
                </a:rPr>
                <a:t>数据集总样本数：</a:t>
              </a:r>
              <a:r>
                <a:rPr lang="en-US" altLang="zh-CN" sz="1400" dirty="0">
                  <a:solidFill>
                    <a:schemeClr val="tx1"/>
                  </a:solidFill>
                  <a:latin typeface="阿里巴巴普惠体" panose="00020600040101010101" pitchFamily="18" charset="-122"/>
                  <a:ea typeface="阿里巴巴普惠体" panose="00020600040101010101" pitchFamily="18" charset="-122"/>
                  <a:sym typeface="+mn-ea"/>
                </a:rPr>
                <a:t>28,343</a:t>
              </a:r>
              <a:r>
                <a:rPr lang="zh-CN" altLang="en-US" sz="1400" dirty="0">
                  <a:solidFill>
                    <a:schemeClr val="tx1"/>
                  </a:solidFill>
                  <a:latin typeface="阿里巴巴普惠体" panose="00020600040101010101" pitchFamily="18" charset="-122"/>
                  <a:ea typeface="阿里巴巴普惠体" panose="00020600040101010101" pitchFamily="18" charset="-122"/>
                  <a:sym typeface="+mn-ea"/>
                </a:rPr>
                <a:t>条对话对</a:t>
              </a:r>
              <a:r>
                <a:rPr lang="en-US" altLang="zh-CN" sz="1400" dirty="0">
                  <a:solidFill>
                    <a:schemeClr val="tx1"/>
                  </a:solidFill>
                  <a:latin typeface="阿里巴巴普惠体" panose="00020600040101010101" pitchFamily="18" charset="-122"/>
                  <a:ea typeface="阿里巴巴普惠体" panose="00020600040101010101" pitchFamily="18" charset="-122"/>
                  <a:sym typeface="+mn-ea"/>
                </a:rPr>
                <a:t>  (80%</a:t>
              </a:r>
              <a:r>
                <a:rPr lang="zh-CN" altLang="en-US" sz="1400" dirty="0">
                  <a:solidFill>
                    <a:schemeClr val="tx1"/>
                  </a:solidFill>
                  <a:latin typeface="阿里巴巴普惠体" panose="00020600040101010101" pitchFamily="18" charset="-122"/>
                  <a:ea typeface="阿里巴巴普惠体" panose="00020600040101010101" pitchFamily="18" charset="-122"/>
                  <a:sym typeface="+mn-ea"/>
                </a:rPr>
                <a:t>的训练集，</a:t>
              </a:r>
              <a:r>
                <a:rPr lang="en-US" altLang="zh-CN" sz="1400" dirty="0">
                  <a:solidFill>
                    <a:schemeClr val="tx1"/>
                  </a:solidFill>
                  <a:latin typeface="阿里巴巴普惠体" panose="00020600040101010101" pitchFamily="18" charset="-122"/>
                  <a:ea typeface="阿里巴巴普惠体" panose="00020600040101010101" pitchFamily="18" charset="-122"/>
                  <a:sym typeface="+mn-ea"/>
                </a:rPr>
                <a:t>20%</a:t>
              </a:r>
              <a:r>
                <a:rPr lang="zh-CN" altLang="en-US" sz="1400" dirty="0">
                  <a:solidFill>
                    <a:schemeClr val="tx1"/>
                  </a:solidFill>
                  <a:latin typeface="阿里巴巴普惠体" panose="00020600040101010101" pitchFamily="18" charset="-122"/>
                  <a:ea typeface="阿里巴巴普惠体" panose="00020600040101010101" pitchFamily="18" charset="-122"/>
                  <a:sym typeface="+mn-ea"/>
                </a:rPr>
                <a:t>的验证集、测试集）</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algn="just">
                <a:lnSpc>
                  <a:spcPct val="130000"/>
                </a:lnSpc>
              </a:pPr>
              <a:r>
                <a:rPr lang="en-US" altLang="zh-CN" sz="1400" dirty="0">
                  <a:solidFill>
                    <a:schemeClr val="tx1"/>
                  </a:solidFill>
                  <a:latin typeface="阿里巴巴普惠体" panose="00020600040101010101" pitchFamily="18" charset="-122"/>
                  <a:ea typeface="阿里巴巴普惠体" panose="00020600040101010101" pitchFamily="18" charset="-122"/>
                </a:rPr>
                <a:t>2 </a:t>
              </a:r>
              <a:r>
                <a:rPr lang="zh-CN" altLang="en-US" sz="1400" dirty="0">
                  <a:solidFill>
                    <a:schemeClr val="tx1"/>
                  </a:solidFill>
                  <a:latin typeface="阿里巴巴普惠体" panose="00020600040101010101" pitchFamily="18" charset="-122"/>
                  <a:ea typeface="阿里巴巴普惠体" panose="00020600040101010101" pitchFamily="18" charset="-122"/>
                </a:rPr>
                <a:t>涉及以下四类常见偏见：</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indent="457200" algn="just">
                <a:lnSpc>
                  <a:spcPct val="130000"/>
                </a:lnSpc>
              </a:pPr>
              <a:r>
                <a:rPr lang="zh-CN" altLang="en-US" sz="1400" dirty="0">
                  <a:solidFill>
                    <a:schemeClr val="tx1"/>
                  </a:solidFill>
                  <a:latin typeface="阿里巴巴普惠体" panose="00020600040101010101" pitchFamily="18" charset="-122"/>
                  <a:ea typeface="阿里巴巴普惠体" panose="00020600040101010101" pitchFamily="18" charset="-122"/>
                </a:rPr>
                <a:t>种族文化（</a:t>
              </a:r>
              <a:r>
                <a:rPr lang="en-US" altLang="zh-CN" sz="1400" dirty="0">
                  <a:solidFill>
                    <a:schemeClr val="tx1"/>
                  </a:solidFill>
                  <a:latin typeface="阿里巴巴普惠体" panose="00020600040101010101" pitchFamily="18" charset="-122"/>
                  <a:ea typeface="阿里巴巴普惠体" panose="00020600040101010101" pitchFamily="18" charset="-122"/>
                </a:rPr>
                <a:t>Race</a:t>
              </a:r>
              <a:r>
                <a:rPr lang="zh-CN" altLang="en-US" sz="1400" dirty="0">
                  <a:solidFill>
                    <a:schemeClr val="tx1"/>
                  </a:solidFill>
                  <a:latin typeface="阿里巴巴普惠体" panose="00020600040101010101" pitchFamily="18" charset="-122"/>
                  <a:ea typeface="阿里巴巴普惠体" panose="00020600040101010101" pitchFamily="18" charset="-122"/>
                </a:rPr>
                <a:t>）、性别（</a:t>
              </a:r>
              <a:r>
                <a:rPr lang="en-US" altLang="zh-CN" sz="1400" dirty="0">
                  <a:solidFill>
                    <a:schemeClr val="tx1"/>
                  </a:solidFill>
                  <a:latin typeface="阿里巴巴普惠体" panose="00020600040101010101" pitchFamily="18" charset="-122"/>
                  <a:ea typeface="阿里巴巴普惠体" panose="00020600040101010101" pitchFamily="18" charset="-122"/>
                </a:rPr>
                <a:t>Gender</a:t>
              </a:r>
              <a:r>
                <a:rPr lang="zh-CN" altLang="en-US" sz="1400" dirty="0">
                  <a:solidFill>
                    <a:schemeClr val="tx1"/>
                  </a:solidFill>
                  <a:latin typeface="阿里巴巴普惠体" panose="00020600040101010101" pitchFamily="18" charset="-122"/>
                  <a:ea typeface="阿里巴巴普惠体" panose="00020600040101010101" pitchFamily="18" charset="-122"/>
                </a:rPr>
                <a:t>）</a:t>
              </a:r>
              <a:r>
                <a:rPr lang="zh-CN" altLang="en-US" sz="1400" dirty="0">
                  <a:solidFill>
                    <a:schemeClr val="tx1"/>
                  </a:solidFill>
                  <a:latin typeface="阿里巴巴普惠体" panose="00020600040101010101" pitchFamily="18" charset="-122"/>
                  <a:ea typeface="阿里巴巴普惠体" panose="00020600040101010101" pitchFamily="18" charset="-122"/>
                </a:rPr>
                <a:t>、地域（</a:t>
              </a:r>
              <a:r>
                <a:rPr lang="en-US" altLang="zh-CN" sz="1400" dirty="0">
                  <a:solidFill>
                    <a:schemeClr val="tx1"/>
                  </a:solidFill>
                  <a:latin typeface="阿里巴巴普惠体" panose="00020600040101010101" pitchFamily="18" charset="-122"/>
                  <a:ea typeface="阿里巴巴普惠体" panose="00020600040101010101" pitchFamily="18" charset="-122"/>
                </a:rPr>
                <a:t>Region</a:t>
              </a:r>
              <a:r>
                <a:rPr lang="zh-CN" altLang="en-US" sz="1400" dirty="0">
                  <a:solidFill>
                    <a:schemeClr val="tx1"/>
                  </a:solidFill>
                  <a:latin typeface="阿里巴巴普惠体" panose="00020600040101010101" pitchFamily="18" charset="-122"/>
                  <a:ea typeface="阿里巴巴普惠体" panose="00020600040101010101" pitchFamily="18" charset="-122"/>
                </a:rPr>
                <a:t>）</a:t>
              </a:r>
              <a:r>
                <a:rPr lang="zh-CN" altLang="en-US" sz="1400" dirty="0">
                  <a:solidFill>
                    <a:schemeClr val="tx1"/>
                  </a:solidFill>
                  <a:latin typeface="阿里巴巴普惠体" panose="00020600040101010101" pitchFamily="18" charset="-122"/>
                  <a:ea typeface="阿里巴巴普惠体" panose="00020600040101010101" pitchFamily="18" charset="-122"/>
                </a:rPr>
                <a:t>、职业（</a:t>
              </a:r>
              <a:r>
                <a:rPr lang="en-US" altLang="zh-CN" sz="1400" dirty="0">
                  <a:solidFill>
                    <a:schemeClr val="tx1"/>
                  </a:solidFill>
                  <a:latin typeface="阿里巴巴普惠体" panose="00020600040101010101" pitchFamily="18" charset="-122"/>
                  <a:ea typeface="阿里巴巴普惠体" panose="00020600040101010101" pitchFamily="18" charset="-122"/>
                </a:rPr>
                <a:t>Occupation</a:t>
              </a:r>
              <a:r>
                <a:rPr lang="zh-CN" altLang="en-US" sz="1400" dirty="0">
                  <a:solidFill>
                    <a:schemeClr val="tx1"/>
                  </a:solidFill>
                  <a:latin typeface="阿里巴巴普惠体" panose="00020600040101010101" pitchFamily="18" charset="-122"/>
                  <a:ea typeface="阿里巴巴普惠体" panose="00020600040101010101" pitchFamily="18" charset="-122"/>
                </a:rPr>
                <a:t>）</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algn="just">
                <a:lnSpc>
                  <a:spcPct val="130000"/>
                </a:lnSpc>
              </a:pPr>
              <a:r>
                <a:rPr lang="en-US" altLang="zh-CN" sz="1400" dirty="0">
                  <a:solidFill>
                    <a:schemeClr val="tx1"/>
                  </a:solidFill>
                  <a:latin typeface="阿里巴巴普惠体" panose="00020600040101010101" pitchFamily="18" charset="-122"/>
                  <a:ea typeface="阿里巴巴普惠体" panose="00020600040101010101" pitchFamily="18" charset="-122"/>
                </a:rPr>
                <a:t>3 </a:t>
              </a:r>
              <a:r>
                <a:rPr lang="zh-CN" altLang="en-US" sz="1400" dirty="0">
                  <a:solidFill>
                    <a:schemeClr val="tx1"/>
                  </a:solidFill>
                  <a:latin typeface="阿里巴巴普惠体" panose="00020600040101010101" pitchFamily="18" charset="-122"/>
                  <a:ea typeface="阿里巴巴普惠体" panose="00020600040101010101" pitchFamily="18" charset="-122"/>
                </a:rPr>
                <a:t>标签类型：</a:t>
              </a:r>
              <a:r>
                <a:rPr lang="en-US" altLang="zh-CN" sz="1400" dirty="0">
                  <a:solidFill>
                    <a:schemeClr val="tx1"/>
                  </a:solidFill>
                  <a:latin typeface="阿里巴巴普惠体" panose="00020600040101010101" pitchFamily="18" charset="-122"/>
                  <a:ea typeface="阿里巴巴普惠体" panose="00020600040101010101" pitchFamily="18" charset="-122"/>
                </a:rPr>
                <a:t> 0(</a:t>
              </a:r>
              <a:r>
                <a:rPr lang="zh-CN" altLang="en-US" sz="1400" dirty="0">
                  <a:solidFill>
                    <a:schemeClr val="tx1"/>
                  </a:solidFill>
                  <a:latin typeface="阿里巴巴普惠体" panose="00020600040101010101" pitchFamily="18" charset="-122"/>
                  <a:ea typeface="阿里巴巴普惠体" panose="00020600040101010101" pitchFamily="18" charset="-122"/>
                </a:rPr>
                <a:t>无关</a:t>
              </a:r>
              <a:r>
                <a:rPr lang="en-US" altLang="zh-CN" sz="1400" dirty="0">
                  <a:solidFill>
                    <a:schemeClr val="tx1"/>
                  </a:solidFill>
                  <a:latin typeface="阿里巴巴普惠体" panose="00020600040101010101" pitchFamily="18" charset="-122"/>
                  <a:ea typeface="阿里巴巴普惠体" panose="00020600040101010101" pitchFamily="18" charset="-122"/>
                </a:rPr>
                <a:t>)  1(</a:t>
              </a:r>
              <a:r>
                <a:rPr lang="zh-CN" altLang="en-US" sz="1400" dirty="0">
                  <a:solidFill>
                    <a:schemeClr val="tx1"/>
                  </a:solidFill>
                  <a:latin typeface="阿里巴巴普惠体" panose="00020600040101010101" pitchFamily="18" charset="-122"/>
                  <a:ea typeface="阿里巴巴普惠体" panose="00020600040101010101" pitchFamily="18" charset="-122"/>
                </a:rPr>
                <a:t>反偏见</a:t>
              </a:r>
              <a:r>
                <a:rPr lang="en-US" altLang="zh-CN" sz="1400" dirty="0">
                  <a:solidFill>
                    <a:schemeClr val="tx1"/>
                  </a:solidFill>
                  <a:latin typeface="阿里巴巴普惠体" panose="00020600040101010101" pitchFamily="18" charset="-122"/>
                  <a:ea typeface="阿里巴巴普惠体" panose="00020600040101010101" pitchFamily="18" charset="-122"/>
                </a:rPr>
                <a:t>)  2(</a:t>
              </a:r>
              <a:r>
                <a:rPr lang="zh-CN" altLang="en-US" sz="1400" dirty="0">
                  <a:solidFill>
                    <a:schemeClr val="tx1"/>
                  </a:solidFill>
                  <a:latin typeface="阿里巴巴普惠体" panose="00020600040101010101" pitchFamily="18" charset="-122"/>
                  <a:ea typeface="阿里巴巴普惠体" panose="00020600040101010101" pitchFamily="18" charset="-122"/>
                </a:rPr>
                <a:t>中性</a:t>
              </a:r>
              <a:r>
                <a:rPr lang="en-US" altLang="zh-CN" sz="1400" dirty="0">
                  <a:solidFill>
                    <a:schemeClr val="tx1"/>
                  </a:solidFill>
                  <a:latin typeface="阿里巴巴普惠体" panose="00020600040101010101" pitchFamily="18" charset="-122"/>
                  <a:ea typeface="阿里巴巴普惠体" panose="00020600040101010101" pitchFamily="18" charset="-122"/>
                </a:rPr>
                <a:t>)  3(</a:t>
              </a:r>
              <a:r>
                <a:rPr lang="zh-CN" altLang="en-US" sz="1400" dirty="0">
                  <a:solidFill>
                    <a:schemeClr val="tx1"/>
                  </a:solidFill>
                  <a:latin typeface="阿里巴巴普惠体" panose="00020600040101010101" pitchFamily="18" charset="-122"/>
                  <a:ea typeface="阿里巴巴普惠体" panose="00020600040101010101" pitchFamily="18" charset="-122"/>
                </a:rPr>
                <a:t>偏见</a:t>
              </a:r>
              <a:r>
                <a:rPr lang="en-US" altLang="zh-CN" sz="1400" dirty="0">
                  <a:solidFill>
                    <a:schemeClr val="tx1"/>
                  </a:solidFill>
                  <a:latin typeface="阿里巴巴普惠体" panose="00020600040101010101" pitchFamily="18" charset="-122"/>
                  <a:ea typeface="阿里巴巴普惠体" panose="00020600040101010101" pitchFamily="18" charset="-122"/>
                </a:rPr>
                <a:t>) </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algn="just">
                <a:lnSpc>
                  <a:spcPct val="130000"/>
                </a:lnSpc>
              </a:pPr>
              <a:r>
                <a:rPr lang="zh-CN" altLang="en-US" sz="1400" dirty="0">
                  <a:solidFill>
                    <a:schemeClr val="tx1"/>
                  </a:solidFill>
                  <a:latin typeface="阿里巴巴普惠体" panose="00020600040101010101" pitchFamily="18" charset="-122"/>
                  <a:ea typeface="阿里巴巴普惠体" panose="00020600040101010101" pitchFamily="18" charset="-122"/>
                </a:rPr>
                <a:t>示例（性别偏见）：</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lvl="1" algn="just">
                <a:lnSpc>
                  <a:spcPct val="130000"/>
                </a:lnSpc>
              </a:pPr>
              <a:r>
                <a:rPr lang="zh-CN" altLang="en-US" sz="1400" dirty="0">
                  <a:solidFill>
                    <a:schemeClr val="tx1"/>
                  </a:solidFill>
                  <a:latin typeface="阿里巴巴普惠体" panose="00020600040101010101" pitchFamily="18" charset="-122"/>
                  <a:ea typeface="阿里巴巴普惠体" panose="00020600040101010101" pitchFamily="18" charset="-122"/>
                </a:rPr>
                <a:t>问题：如何看待女生不满「男生喜欢温柔贤惠一点的暖妹子」？</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lvl="1" algn="just">
                <a:lnSpc>
                  <a:spcPct val="130000"/>
                </a:lnSpc>
              </a:pPr>
              <a:r>
                <a:rPr lang="zh-CN" altLang="en-US" sz="1400" dirty="0">
                  <a:solidFill>
                    <a:schemeClr val="tx1"/>
                  </a:solidFill>
                  <a:latin typeface="阿里巴巴普惠体" panose="00020600040101010101" pitchFamily="18" charset="-122"/>
                  <a:ea typeface="阿里巴巴普惠体" panose="00020600040101010101" pitchFamily="18" charset="-122"/>
                </a:rPr>
                <a:t>回答：因为女人的贤惠在男人眼中完全没有价值，男人只认可自己打拼事业赚钱养家的付出。</a:t>
              </a:r>
              <a:endParaRPr lang="zh-CN" altLang="en-US" sz="1400" dirty="0">
                <a:solidFill>
                  <a:schemeClr val="tx1"/>
                </a:solidFill>
                <a:latin typeface="阿里巴巴普惠体" panose="00020600040101010101" pitchFamily="18" charset="-122"/>
                <a:ea typeface="阿里巴巴普惠体" panose="00020600040101010101" pitchFamily="18" charset="-122"/>
              </a:endParaRPr>
            </a:p>
            <a:p>
              <a:pPr lvl="1" algn="just">
                <a:lnSpc>
                  <a:spcPct val="130000"/>
                </a:lnSpc>
              </a:pPr>
              <a:r>
                <a:rPr lang="zh-CN" altLang="en-US" sz="1400" dirty="0">
                  <a:solidFill>
                    <a:schemeClr val="tx1"/>
                  </a:solidFill>
                  <a:latin typeface="阿里巴巴普惠体" panose="00020600040101010101" pitchFamily="18" charset="-122"/>
                  <a:ea typeface="阿里巴巴普惠体" panose="00020600040101010101" pitchFamily="18" charset="-122"/>
                </a:rPr>
                <a:t>标签：</a:t>
              </a:r>
              <a:r>
                <a:rPr lang="en-US" altLang="zh-CN" sz="1400" dirty="0">
                  <a:solidFill>
                    <a:schemeClr val="tx1"/>
                  </a:solidFill>
                  <a:latin typeface="阿里巴巴普惠体" panose="00020600040101010101" pitchFamily="18" charset="-122"/>
                  <a:ea typeface="阿里巴巴普惠体" panose="00020600040101010101" pitchFamily="18" charset="-122"/>
                </a:rPr>
                <a:t>G</a:t>
              </a:r>
              <a:r>
                <a:rPr lang="en-US" altLang="zh-CN" sz="1400" dirty="0">
                  <a:solidFill>
                    <a:schemeClr val="tx1"/>
                  </a:solidFill>
                  <a:latin typeface="阿里巴巴普惠体" panose="00020600040101010101" pitchFamily="18" charset="-122"/>
                  <a:ea typeface="阿里巴巴普惠体" panose="00020600040101010101" pitchFamily="18" charset="-122"/>
                </a:rPr>
                <a:t>ender  3(</a:t>
              </a:r>
              <a:r>
                <a:rPr lang="zh-CN" altLang="en-US" sz="1400" dirty="0">
                  <a:solidFill>
                    <a:schemeClr val="tx1"/>
                  </a:solidFill>
                  <a:latin typeface="阿里巴巴普惠体" panose="00020600040101010101" pitchFamily="18" charset="-122"/>
                  <a:ea typeface="阿里巴巴普惠体" panose="00020600040101010101" pitchFamily="18" charset="-122"/>
                </a:rPr>
                <a:t>偏见</a:t>
              </a:r>
              <a:r>
                <a:rPr lang="en-US" altLang="zh-CN" sz="1400" dirty="0">
                  <a:solidFill>
                    <a:schemeClr val="tx1"/>
                  </a:solidFill>
                  <a:latin typeface="阿里巴巴普惠体" panose="00020600040101010101" pitchFamily="18" charset="-122"/>
                  <a:ea typeface="阿里巴巴普惠体" panose="00020600040101010101" pitchFamily="18" charset="-122"/>
                </a:rPr>
                <a:t>)</a:t>
              </a:r>
              <a:endParaRPr lang="en-US" altLang="zh-CN" sz="1400" dirty="0">
                <a:solidFill>
                  <a:schemeClr val="tx1"/>
                </a:solidFill>
                <a:latin typeface="阿里巴巴普惠体" panose="00020600040101010101" pitchFamily="18" charset="-122"/>
                <a:ea typeface="阿里巴巴普惠体" panose="00020600040101010101" pitchFamily="18" charset="-122"/>
              </a:endParaRPr>
            </a:p>
          </p:txBody>
        </p:sp>
        <p:sp>
          <p:nvSpPr>
            <p:cNvPr id="15" name="文本框 14"/>
            <p:cNvSpPr txBox="1"/>
            <p:nvPr>
              <p:custDataLst>
                <p:tags r:id="rId3"/>
              </p:custDataLst>
            </p:nvPr>
          </p:nvSpPr>
          <p:spPr>
            <a:xfrm>
              <a:off x="1517313" y="2093957"/>
              <a:ext cx="2633609" cy="460375"/>
            </a:xfrm>
            <a:prstGeom prst="rect">
              <a:avLst/>
            </a:prstGeom>
            <a:noFill/>
          </p:spPr>
          <p:txBody>
            <a:bodyPr wrap="square">
              <a:spAutoFit/>
            </a:bodyPr>
            <a:lstStyle/>
            <a:p>
              <a:pPr algn="just">
                <a:lnSpc>
                  <a:spcPct val="120000"/>
                </a:lnSpc>
              </a:pPr>
              <a:r>
                <a:rPr lang="en-US" altLang="zh-CN" sz="2000" dirty="0">
                  <a:solidFill>
                    <a:schemeClr val="tx1">
                      <a:lumMod val="75000"/>
                      <a:lumOff val="25000"/>
                    </a:schemeClr>
                  </a:solidFill>
                  <a:latin typeface="+mj-ea"/>
                  <a:ea typeface="+mj-ea"/>
                  <a:cs typeface="阿里巴巴普惠体 B" panose="00020600040101010101" pitchFamily="18" charset="-122"/>
                </a:rPr>
                <a:t>CD</a:t>
              </a:r>
              <a:r>
                <a:rPr lang="en-US" altLang="zh-CN" sz="2000" dirty="0">
                  <a:solidFill>
                    <a:schemeClr val="tx1">
                      <a:lumMod val="75000"/>
                      <a:lumOff val="25000"/>
                    </a:schemeClr>
                  </a:solidFill>
                  <a:latin typeface="+mj-ea"/>
                  <a:ea typeface="+mj-ea"/>
                  <a:cs typeface="阿里巴巴普惠体 B" panose="00020600040101010101" pitchFamily="18" charset="-122"/>
                </a:rPr>
                <a:t>ial-Bias</a:t>
              </a:r>
              <a:endParaRPr lang="en-US" altLang="zh-CN" sz="2000" dirty="0">
                <a:solidFill>
                  <a:schemeClr val="tx1">
                    <a:lumMod val="75000"/>
                    <a:lumOff val="25000"/>
                  </a:schemeClr>
                </a:solidFill>
                <a:latin typeface="+mj-ea"/>
                <a:ea typeface="+mj-ea"/>
                <a:cs typeface="阿里巴巴普惠体 B" panose="00020600040101010101" pitchFamily="18" charset="-122"/>
              </a:endParaRPr>
            </a:p>
          </p:txBody>
        </p:sp>
        <p:cxnSp>
          <p:nvCxnSpPr>
            <p:cNvPr id="16" name="直接连接符 15"/>
            <p:cNvCxnSpPr/>
            <p:nvPr>
              <p:custDataLst>
                <p:tags r:id="rId4"/>
              </p:custDataLst>
            </p:nvPr>
          </p:nvCxnSpPr>
          <p:spPr>
            <a:xfrm>
              <a:off x="1616593" y="2644289"/>
              <a:ext cx="133191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椭圆 16"/>
            <p:cNvSpPr/>
            <p:nvPr>
              <p:custDataLst>
                <p:tags r:id="rId5"/>
              </p:custDataLst>
            </p:nvPr>
          </p:nvSpPr>
          <p:spPr>
            <a:xfrm>
              <a:off x="955885" y="2092386"/>
              <a:ext cx="511422" cy="5114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dollar-bag_17794"/>
            <p:cNvSpPr/>
            <p:nvPr>
              <p:custDataLst>
                <p:tags r:id="rId6"/>
              </p:custDataLst>
            </p:nvPr>
          </p:nvSpPr>
          <p:spPr>
            <a:xfrm>
              <a:off x="1107874" y="2213965"/>
              <a:ext cx="207444" cy="267900"/>
            </a:xfrm>
            <a:custGeom>
              <a:avLst/>
              <a:gdLst>
                <a:gd name="T0" fmla="*/ 3250 w 3635"/>
                <a:gd name="T1" fmla="*/ 2043 h 4701"/>
                <a:gd name="T2" fmla="*/ 2365 w 3635"/>
                <a:gd name="T3" fmla="*/ 1417 h 4701"/>
                <a:gd name="T4" fmla="*/ 2500 w 3635"/>
                <a:gd name="T5" fmla="*/ 1414 h 4701"/>
                <a:gd name="T6" fmla="*/ 3193 w 3635"/>
                <a:gd name="T7" fmla="*/ 1490 h 4701"/>
                <a:gd name="T8" fmla="*/ 3332 w 3635"/>
                <a:gd name="T9" fmla="*/ 1453 h 4701"/>
                <a:gd name="T10" fmla="*/ 2904 w 3635"/>
                <a:gd name="T11" fmla="*/ 1344 h 4701"/>
                <a:gd name="T12" fmla="*/ 2345 w 3635"/>
                <a:gd name="T13" fmla="*/ 1358 h 4701"/>
                <a:gd name="T14" fmla="*/ 2555 w 3635"/>
                <a:gd name="T15" fmla="*/ 1321 h 4701"/>
                <a:gd name="T16" fmla="*/ 3115 w 3635"/>
                <a:gd name="T17" fmla="*/ 1087 h 4701"/>
                <a:gd name="T18" fmla="*/ 3164 w 3635"/>
                <a:gd name="T19" fmla="*/ 986 h 4701"/>
                <a:gd name="T20" fmla="*/ 2816 w 3635"/>
                <a:gd name="T21" fmla="*/ 1081 h 4701"/>
                <a:gd name="T22" fmla="*/ 2629 w 3635"/>
                <a:gd name="T23" fmla="*/ 1209 h 4701"/>
                <a:gd name="T24" fmla="*/ 2181 w 3635"/>
                <a:gd name="T25" fmla="*/ 1292 h 4701"/>
                <a:gd name="T26" fmla="*/ 2603 w 3635"/>
                <a:gd name="T27" fmla="*/ 126 h 4701"/>
                <a:gd name="T28" fmla="*/ 2312 w 3635"/>
                <a:gd name="T29" fmla="*/ 78 h 4701"/>
                <a:gd name="T30" fmla="*/ 1847 w 3635"/>
                <a:gd name="T31" fmla="*/ 174 h 4701"/>
                <a:gd name="T32" fmla="*/ 1664 w 3635"/>
                <a:gd name="T33" fmla="*/ 170 h 4701"/>
                <a:gd name="T34" fmla="*/ 1483 w 3635"/>
                <a:gd name="T35" fmla="*/ 165 h 4701"/>
                <a:gd name="T36" fmla="*/ 893 w 3635"/>
                <a:gd name="T37" fmla="*/ 359 h 4701"/>
                <a:gd name="T38" fmla="*/ 1466 w 3635"/>
                <a:gd name="T39" fmla="*/ 1398 h 4701"/>
                <a:gd name="T40" fmla="*/ 115 w 3635"/>
                <a:gd name="T41" fmla="*/ 2775 h 4701"/>
                <a:gd name="T42" fmla="*/ 402 w 3635"/>
                <a:gd name="T43" fmla="*/ 4149 h 4701"/>
                <a:gd name="T44" fmla="*/ 1817 w 3635"/>
                <a:gd name="T45" fmla="*/ 4701 h 4701"/>
                <a:gd name="T46" fmla="*/ 3515 w 3635"/>
                <a:gd name="T47" fmla="*/ 3556 h 4701"/>
                <a:gd name="T48" fmla="*/ 3250 w 3635"/>
                <a:gd name="T49" fmla="*/ 2043 h 4701"/>
                <a:gd name="T50" fmla="*/ 1605 w 3635"/>
                <a:gd name="T51" fmla="*/ 329 h 4701"/>
                <a:gd name="T52" fmla="*/ 1781 w 3635"/>
                <a:gd name="T53" fmla="*/ 333 h 4701"/>
                <a:gd name="T54" fmla="*/ 1970 w 3635"/>
                <a:gd name="T55" fmla="*/ 338 h 4701"/>
                <a:gd name="T56" fmla="*/ 2287 w 3635"/>
                <a:gd name="T57" fmla="*/ 306 h 4701"/>
                <a:gd name="T58" fmla="*/ 2077 w 3635"/>
                <a:gd name="T59" fmla="*/ 444 h 4701"/>
                <a:gd name="T60" fmla="*/ 1157 w 3635"/>
                <a:gd name="T61" fmla="*/ 446 h 4701"/>
                <a:gd name="T62" fmla="*/ 1605 w 3635"/>
                <a:gd name="T63" fmla="*/ 329 h 4701"/>
                <a:gd name="T64" fmla="*/ 1874 w 3635"/>
                <a:gd name="T65" fmla="*/ 3776 h 4701"/>
                <a:gd name="T66" fmla="*/ 1874 w 3635"/>
                <a:gd name="T67" fmla="*/ 4034 h 4701"/>
                <a:gd name="T68" fmla="*/ 1717 w 3635"/>
                <a:gd name="T69" fmla="*/ 4034 h 4701"/>
                <a:gd name="T70" fmla="*/ 1717 w 3635"/>
                <a:gd name="T71" fmla="*/ 3786 h 4701"/>
                <a:gd name="T72" fmla="*/ 1340 w 3635"/>
                <a:gd name="T73" fmla="*/ 3677 h 4701"/>
                <a:gd name="T74" fmla="*/ 1400 w 3635"/>
                <a:gd name="T75" fmla="*/ 3510 h 4701"/>
                <a:gd name="T76" fmla="*/ 1755 w 3635"/>
                <a:gd name="T77" fmla="*/ 3617 h 4701"/>
                <a:gd name="T78" fmla="*/ 2034 w 3635"/>
                <a:gd name="T79" fmla="*/ 3374 h 4701"/>
                <a:gd name="T80" fmla="*/ 1769 w 3635"/>
                <a:gd name="T81" fmla="*/ 3079 h 4701"/>
                <a:gd name="T82" fmla="*/ 1360 w 3635"/>
                <a:gd name="T83" fmla="*/ 2647 h 4701"/>
                <a:gd name="T84" fmla="*/ 1732 w 3635"/>
                <a:gd name="T85" fmla="*/ 2248 h 4701"/>
                <a:gd name="T86" fmla="*/ 1732 w 3635"/>
                <a:gd name="T87" fmla="*/ 2000 h 4701"/>
                <a:gd name="T88" fmla="*/ 1889 w 3635"/>
                <a:gd name="T89" fmla="*/ 2000 h 4701"/>
                <a:gd name="T90" fmla="*/ 1888 w 3635"/>
                <a:gd name="T91" fmla="*/ 2240 h 4701"/>
                <a:gd name="T92" fmla="*/ 2211 w 3635"/>
                <a:gd name="T93" fmla="*/ 2327 h 4701"/>
                <a:gd name="T94" fmla="*/ 2149 w 3635"/>
                <a:gd name="T95" fmla="*/ 2491 h 4701"/>
                <a:gd name="T96" fmla="*/ 1836 w 3635"/>
                <a:gd name="T97" fmla="*/ 2404 h 4701"/>
                <a:gd name="T98" fmla="*/ 1589 w 3635"/>
                <a:gd name="T99" fmla="*/ 2620 h 4701"/>
                <a:gd name="T100" fmla="*/ 1881 w 3635"/>
                <a:gd name="T101" fmla="*/ 2902 h 4701"/>
                <a:gd name="T102" fmla="*/ 2265 w 3635"/>
                <a:gd name="T103" fmla="*/ 3354 h 4701"/>
                <a:gd name="T104" fmla="*/ 1874 w 3635"/>
                <a:gd name="T105" fmla="*/ 3776 h 4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35" h="4701">
                  <a:moveTo>
                    <a:pt x="3250" y="2043"/>
                  </a:moveTo>
                  <a:cubicBezTo>
                    <a:pt x="3034" y="1723"/>
                    <a:pt x="2729" y="1509"/>
                    <a:pt x="2365" y="1417"/>
                  </a:cubicBezTo>
                  <a:cubicBezTo>
                    <a:pt x="2410" y="1417"/>
                    <a:pt x="2456" y="1416"/>
                    <a:pt x="2500" y="1414"/>
                  </a:cubicBezTo>
                  <a:cubicBezTo>
                    <a:pt x="2679" y="1408"/>
                    <a:pt x="3072" y="1316"/>
                    <a:pt x="3193" y="1490"/>
                  </a:cubicBezTo>
                  <a:cubicBezTo>
                    <a:pt x="3217" y="1524"/>
                    <a:pt x="3342" y="1468"/>
                    <a:pt x="3332" y="1453"/>
                  </a:cubicBezTo>
                  <a:cubicBezTo>
                    <a:pt x="3242" y="1324"/>
                    <a:pt x="3042" y="1341"/>
                    <a:pt x="2904" y="1344"/>
                  </a:cubicBezTo>
                  <a:cubicBezTo>
                    <a:pt x="2730" y="1349"/>
                    <a:pt x="2528" y="1384"/>
                    <a:pt x="2345" y="1358"/>
                  </a:cubicBezTo>
                  <a:cubicBezTo>
                    <a:pt x="2415" y="1351"/>
                    <a:pt x="2485" y="1340"/>
                    <a:pt x="2555" y="1321"/>
                  </a:cubicBezTo>
                  <a:cubicBezTo>
                    <a:pt x="2757" y="1266"/>
                    <a:pt x="2892" y="1086"/>
                    <a:pt x="3115" y="1087"/>
                  </a:cubicBezTo>
                  <a:cubicBezTo>
                    <a:pt x="3139" y="1081"/>
                    <a:pt x="3202" y="987"/>
                    <a:pt x="3164" y="986"/>
                  </a:cubicBezTo>
                  <a:cubicBezTo>
                    <a:pt x="3034" y="986"/>
                    <a:pt x="2929" y="1016"/>
                    <a:pt x="2816" y="1081"/>
                  </a:cubicBezTo>
                  <a:cubicBezTo>
                    <a:pt x="2751" y="1118"/>
                    <a:pt x="2692" y="1168"/>
                    <a:pt x="2629" y="1209"/>
                  </a:cubicBezTo>
                  <a:cubicBezTo>
                    <a:pt x="2499" y="1292"/>
                    <a:pt x="2336" y="1296"/>
                    <a:pt x="2181" y="1292"/>
                  </a:cubicBezTo>
                  <a:cubicBezTo>
                    <a:pt x="2457" y="910"/>
                    <a:pt x="2694" y="338"/>
                    <a:pt x="2603" y="126"/>
                  </a:cubicBezTo>
                  <a:cubicBezTo>
                    <a:pt x="2560" y="25"/>
                    <a:pt x="2452" y="0"/>
                    <a:pt x="2312" y="78"/>
                  </a:cubicBezTo>
                  <a:cubicBezTo>
                    <a:pt x="2162" y="163"/>
                    <a:pt x="1992" y="174"/>
                    <a:pt x="1847" y="174"/>
                  </a:cubicBezTo>
                  <a:cubicBezTo>
                    <a:pt x="1786" y="174"/>
                    <a:pt x="1724" y="172"/>
                    <a:pt x="1664" y="170"/>
                  </a:cubicBezTo>
                  <a:cubicBezTo>
                    <a:pt x="1603" y="167"/>
                    <a:pt x="1542" y="165"/>
                    <a:pt x="1483" y="165"/>
                  </a:cubicBezTo>
                  <a:cubicBezTo>
                    <a:pt x="1287" y="165"/>
                    <a:pt x="1064" y="188"/>
                    <a:pt x="893" y="359"/>
                  </a:cubicBezTo>
                  <a:cubicBezTo>
                    <a:pt x="759" y="498"/>
                    <a:pt x="939" y="1065"/>
                    <a:pt x="1466" y="1398"/>
                  </a:cubicBezTo>
                  <a:cubicBezTo>
                    <a:pt x="532" y="1536"/>
                    <a:pt x="256" y="2162"/>
                    <a:pt x="115" y="2775"/>
                  </a:cubicBezTo>
                  <a:cubicBezTo>
                    <a:pt x="0" y="3275"/>
                    <a:pt x="105" y="3776"/>
                    <a:pt x="402" y="4149"/>
                  </a:cubicBezTo>
                  <a:cubicBezTo>
                    <a:pt x="686" y="4505"/>
                    <a:pt x="1337" y="4701"/>
                    <a:pt x="1817" y="4701"/>
                  </a:cubicBezTo>
                  <a:cubicBezTo>
                    <a:pt x="2946" y="4701"/>
                    <a:pt x="3375" y="4232"/>
                    <a:pt x="3515" y="3556"/>
                  </a:cubicBezTo>
                  <a:cubicBezTo>
                    <a:pt x="3635" y="3033"/>
                    <a:pt x="3536" y="2467"/>
                    <a:pt x="3250" y="2043"/>
                  </a:cubicBezTo>
                  <a:close/>
                  <a:moveTo>
                    <a:pt x="1605" y="329"/>
                  </a:moveTo>
                  <a:cubicBezTo>
                    <a:pt x="1663" y="329"/>
                    <a:pt x="1722" y="331"/>
                    <a:pt x="1781" y="333"/>
                  </a:cubicBezTo>
                  <a:cubicBezTo>
                    <a:pt x="1844" y="335"/>
                    <a:pt x="1907" y="338"/>
                    <a:pt x="1970" y="338"/>
                  </a:cubicBezTo>
                  <a:cubicBezTo>
                    <a:pt x="2064" y="338"/>
                    <a:pt x="2174" y="332"/>
                    <a:pt x="2287" y="306"/>
                  </a:cubicBezTo>
                  <a:cubicBezTo>
                    <a:pt x="2216" y="349"/>
                    <a:pt x="2145" y="396"/>
                    <a:pt x="2077" y="444"/>
                  </a:cubicBezTo>
                  <a:cubicBezTo>
                    <a:pt x="1745" y="672"/>
                    <a:pt x="1482" y="852"/>
                    <a:pt x="1157" y="446"/>
                  </a:cubicBezTo>
                  <a:cubicBezTo>
                    <a:pt x="1285" y="345"/>
                    <a:pt x="1447" y="329"/>
                    <a:pt x="1605" y="329"/>
                  </a:cubicBezTo>
                  <a:close/>
                  <a:moveTo>
                    <a:pt x="1874" y="3776"/>
                  </a:moveTo>
                  <a:lnTo>
                    <a:pt x="1874" y="4034"/>
                  </a:lnTo>
                  <a:lnTo>
                    <a:pt x="1717" y="4034"/>
                  </a:lnTo>
                  <a:lnTo>
                    <a:pt x="1717" y="3786"/>
                  </a:lnTo>
                  <a:cubicBezTo>
                    <a:pt x="1574" y="3783"/>
                    <a:pt x="1427" y="3738"/>
                    <a:pt x="1340" y="3677"/>
                  </a:cubicBezTo>
                  <a:lnTo>
                    <a:pt x="1400" y="3510"/>
                  </a:lnTo>
                  <a:cubicBezTo>
                    <a:pt x="1487" y="3567"/>
                    <a:pt x="1616" y="3617"/>
                    <a:pt x="1755" y="3617"/>
                  </a:cubicBezTo>
                  <a:cubicBezTo>
                    <a:pt x="1930" y="3617"/>
                    <a:pt x="2034" y="3515"/>
                    <a:pt x="2034" y="3374"/>
                  </a:cubicBezTo>
                  <a:cubicBezTo>
                    <a:pt x="2034" y="3238"/>
                    <a:pt x="1953" y="3153"/>
                    <a:pt x="1769" y="3079"/>
                  </a:cubicBezTo>
                  <a:cubicBezTo>
                    <a:pt x="1517" y="2979"/>
                    <a:pt x="1360" y="2863"/>
                    <a:pt x="1360" y="2647"/>
                  </a:cubicBezTo>
                  <a:cubicBezTo>
                    <a:pt x="1360" y="2441"/>
                    <a:pt x="1506" y="2285"/>
                    <a:pt x="1732" y="2248"/>
                  </a:cubicBezTo>
                  <a:lnTo>
                    <a:pt x="1732" y="2000"/>
                  </a:lnTo>
                  <a:lnTo>
                    <a:pt x="1889" y="2000"/>
                  </a:lnTo>
                  <a:lnTo>
                    <a:pt x="1888" y="2240"/>
                  </a:lnTo>
                  <a:cubicBezTo>
                    <a:pt x="2035" y="2245"/>
                    <a:pt x="2136" y="2285"/>
                    <a:pt x="2211" y="2327"/>
                  </a:cubicBezTo>
                  <a:lnTo>
                    <a:pt x="2149" y="2491"/>
                  </a:lnTo>
                  <a:cubicBezTo>
                    <a:pt x="2097" y="2461"/>
                    <a:pt x="1995" y="2404"/>
                    <a:pt x="1836" y="2404"/>
                  </a:cubicBezTo>
                  <a:cubicBezTo>
                    <a:pt x="1645" y="2404"/>
                    <a:pt x="1589" y="2518"/>
                    <a:pt x="1589" y="2620"/>
                  </a:cubicBezTo>
                  <a:cubicBezTo>
                    <a:pt x="1589" y="2746"/>
                    <a:pt x="1665" y="2811"/>
                    <a:pt x="1881" y="2902"/>
                  </a:cubicBezTo>
                  <a:cubicBezTo>
                    <a:pt x="2136" y="3007"/>
                    <a:pt x="2265" y="3133"/>
                    <a:pt x="2265" y="3354"/>
                  </a:cubicBezTo>
                  <a:cubicBezTo>
                    <a:pt x="2265" y="3552"/>
                    <a:pt x="2129" y="3736"/>
                    <a:pt x="1874" y="377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808480" cy="583565"/>
          </a:xfrm>
          <a:prstGeom prst="rect">
            <a:avLst/>
          </a:prstGeom>
        </p:spPr>
        <p:txBody>
          <a:bodyPr wrap="none">
            <a:spAutoFit/>
          </a:bodyPr>
          <a:lstStyle/>
          <a:p>
            <a:r>
              <a:rPr lang="zh-CN" altLang="en-US" sz="3200" dirty="0">
                <a:latin typeface="+mj-ea"/>
                <a:ea typeface="+mj-ea"/>
              </a:rPr>
              <a:t>完成</a:t>
            </a:r>
            <a:r>
              <a:rPr lang="zh-CN" altLang="en-US" sz="3200" dirty="0">
                <a:latin typeface="+mj-ea"/>
                <a:ea typeface="+mj-ea"/>
              </a:rPr>
              <a:t>目标</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custDataLst>
              <p:tags r:id="rId1"/>
            </p:custDataLst>
          </p:nvPr>
        </p:nvGrpSpPr>
        <p:grpSpPr>
          <a:xfrm>
            <a:off x="6715734" y="1080348"/>
            <a:ext cx="4480560" cy="797560"/>
            <a:chOff x="1160586" y="1775038"/>
            <a:chExt cx="4480560" cy="797560"/>
          </a:xfrm>
        </p:grpSpPr>
        <p:sp>
          <p:nvSpPr>
            <p:cNvPr id="5" name="椭圆 4"/>
            <p:cNvSpPr/>
            <p:nvPr>
              <p:custDataLst>
                <p:tags r:id="rId2"/>
              </p:custDataLst>
            </p:nvPr>
          </p:nvSpPr>
          <p:spPr>
            <a:xfrm>
              <a:off x="1160586" y="1797049"/>
              <a:ext cx="657225" cy="6572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01</a:t>
              </a:r>
              <a:endParaRPr lang="zh-CN" altLang="en-US" dirty="0"/>
            </a:p>
          </p:txBody>
        </p:sp>
        <p:sp>
          <p:nvSpPr>
            <p:cNvPr id="6" name="TextBox 41"/>
            <p:cNvSpPr txBox="1"/>
            <p:nvPr>
              <p:custDataLst>
                <p:tags r:id="rId3"/>
              </p:custDataLst>
            </p:nvPr>
          </p:nvSpPr>
          <p:spPr>
            <a:xfrm>
              <a:off x="2042601" y="1775038"/>
              <a:ext cx="2748280" cy="307340"/>
            </a:xfrm>
            <a:prstGeom prst="rect">
              <a:avLst/>
            </a:prstGeom>
            <a:noFill/>
          </p:spPr>
          <p:txBody>
            <a:bodyPr wrap="square" lIns="0" tIns="0" rIns="0" bIns="0" rtlCol="0" anchor="t">
              <a:spAutoFit/>
            </a:bodyPr>
            <a:lstStyle/>
            <a:p>
              <a:pPr defTabSz="1375410"/>
              <a:r>
                <a:rPr lang="zh-CN" altLang="en-US" sz="2000" b="1" dirty="0">
                  <a:solidFill>
                    <a:schemeClr val="tx1">
                      <a:lumMod val="75000"/>
                      <a:lumOff val="25000"/>
                    </a:schemeClr>
                  </a:solidFill>
                  <a:latin typeface="+mj-ea"/>
                  <a:ea typeface="+mj-ea"/>
                  <a:cs typeface="阿里巴巴普惠体 B" panose="00020600040101010101" pitchFamily="18" charset="-122"/>
                </a:rPr>
                <a:t>模型集成</a:t>
              </a:r>
              <a:r>
                <a:rPr lang="zh-CN" altLang="en-US" sz="2000" b="1" dirty="0">
                  <a:solidFill>
                    <a:schemeClr val="tx1">
                      <a:lumMod val="75000"/>
                      <a:lumOff val="25000"/>
                    </a:schemeClr>
                  </a:solidFill>
                  <a:latin typeface="+mj-ea"/>
                  <a:ea typeface="+mj-ea"/>
                  <a:cs typeface="阿里巴巴普惠体 B" panose="00020600040101010101" pitchFamily="18" charset="-122"/>
                </a:rPr>
                <a:t>与对话</a:t>
              </a:r>
              <a:r>
                <a:rPr lang="zh-CN" altLang="en-US" sz="2000" b="1" dirty="0">
                  <a:solidFill>
                    <a:schemeClr val="tx1">
                      <a:lumMod val="75000"/>
                      <a:lumOff val="25000"/>
                    </a:schemeClr>
                  </a:solidFill>
                  <a:latin typeface="+mj-ea"/>
                  <a:ea typeface="+mj-ea"/>
                  <a:cs typeface="阿里巴巴普惠体 B" panose="00020600040101010101" pitchFamily="18" charset="-122"/>
                </a:rPr>
                <a:t>系统</a:t>
              </a:r>
              <a:endParaRPr lang="zh-CN" altLang="en-US" sz="2000" b="1" dirty="0">
                <a:solidFill>
                  <a:schemeClr val="tx1">
                    <a:lumMod val="75000"/>
                    <a:lumOff val="25000"/>
                  </a:schemeClr>
                </a:solidFill>
                <a:latin typeface="+mj-ea"/>
                <a:ea typeface="+mj-ea"/>
                <a:cs typeface="阿里巴巴普惠体 B" panose="00020600040101010101" pitchFamily="18" charset="-122"/>
              </a:endParaRPr>
            </a:p>
          </p:txBody>
        </p:sp>
        <p:sp>
          <p:nvSpPr>
            <p:cNvPr id="7" name="TextBox 88"/>
            <p:cNvSpPr txBox="1"/>
            <p:nvPr>
              <p:custDataLst>
                <p:tags r:id="rId4"/>
              </p:custDataLst>
            </p:nvPr>
          </p:nvSpPr>
          <p:spPr>
            <a:xfrm>
              <a:off x="2043871" y="2093173"/>
              <a:ext cx="3597275" cy="479425"/>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集成了三</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个</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大</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语</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言</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模</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型</a:t>
              </a:r>
              <a:r>
                <a:rPr lang="en-US" altLang="zh-CN" sz="1200" dirty="0">
                  <a:solidFill>
                    <a:schemeClr val="tx1">
                      <a:lumMod val="50000"/>
                      <a:lumOff val="50000"/>
                    </a:schemeClr>
                  </a:solidFill>
                  <a:latin typeface="+mn-ea"/>
                </a:rPr>
                <a:t> </a:t>
              </a:r>
              <a:r>
                <a:rPr lang="zh-CN" altLang="en-US" sz="1200" dirty="0">
                  <a:solidFill>
                    <a:schemeClr val="tx1">
                      <a:lumMod val="50000"/>
                      <a:lumOff val="50000"/>
                    </a:schemeClr>
                  </a:solidFill>
                  <a:latin typeface="+mn-ea"/>
                </a:rPr>
                <a:t>（</a:t>
              </a:r>
              <a:r>
                <a:rPr lang="en-US" altLang="zh-CN" sz="1200" dirty="0">
                  <a:solidFill>
                    <a:schemeClr val="tx1">
                      <a:lumMod val="50000"/>
                      <a:lumOff val="50000"/>
                    </a:schemeClr>
                  </a:solidFill>
                  <a:latin typeface="+mn-ea"/>
                </a:rPr>
                <a:t> ChatGLM3-6B </a:t>
              </a:r>
              <a:r>
                <a:rPr lang="zh-CN" altLang="en-US" sz="1200" dirty="0">
                  <a:solidFill>
                    <a:schemeClr val="tx1">
                      <a:lumMod val="50000"/>
                      <a:lumOff val="50000"/>
                    </a:schemeClr>
                  </a:solidFill>
                  <a:latin typeface="+mn-ea"/>
                </a:rPr>
                <a:t>、</a:t>
              </a:r>
              <a:r>
                <a:rPr lang="en-US" altLang="zh-CN" sz="1200" dirty="0">
                  <a:solidFill>
                    <a:schemeClr val="tx1">
                      <a:lumMod val="50000"/>
                      <a:lumOff val="50000"/>
                    </a:schemeClr>
                  </a:solidFill>
                  <a:latin typeface="+mn-ea"/>
                </a:rPr>
                <a:t> Yi-6B-Chat </a:t>
              </a:r>
              <a:r>
                <a:rPr lang="zh-CN" altLang="en-US" sz="1200" dirty="0">
                  <a:solidFill>
                    <a:schemeClr val="tx1">
                      <a:lumMod val="50000"/>
                      <a:lumOff val="50000"/>
                    </a:schemeClr>
                  </a:solidFill>
                  <a:latin typeface="+mn-ea"/>
                </a:rPr>
                <a:t>、</a:t>
              </a:r>
              <a:r>
                <a:rPr lang="en-US" altLang="zh-CN" sz="1200" dirty="0">
                  <a:solidFill>
                    <a:schemeClr val="tx1">
                      <a:lumMod val="50000"/>
                      <a:lumOff val="50000"/>
                    </a:schemeClr>
                  </a:solidFill>
                  <a:latin typeface="+mn-ea"/>
                </a:rPr>
                <a:t>Qwen-7B-Chat</a:t>
              </a:r>
              <a:r>
                <a:rPr lang="zh-CN" altLang="en-US" sz="1200" dirty="0">
                  <a:solidFill>
                    <a:schemeClr val="tx1">
                      <a:lumMod val="50000"/>
                      <a:lumOff val="50000"/>
                    </a:schemeClr>
                  </a:solidFill>
                  <a:latin typeface="+mn-ea"/>
                </a:rPr>
                <a:t>），并</a:t>
              </a:r>
              <a:r>
                <a:rPr lang="zh-CN" altLang="en-US" sz="1200" dirty="0">
                  <a:solidFill>
                    <a:schemeClr val="tx1">
                      <a:lumMod val="50000"/>
                      <a:lumOff val="50000"/>
                    </a:schemeClr>
                  </a:solidFill>
                  <a:latin typeface="+mn-ea"/>
                </a:rPr>
                <a:t>可以实现多轮对话</a:t>
              </a:r>
              <a:endParaRPr lang="zh-CN" altLang="en-US" sz="1200" dirty="0">
                <a:solidFill>
                  <a:schemeClr val="tx1">
                    <a:lumMod val="50000"/>
                    <a:lumOff val="50000"/>
                  </a:schemeClr>
                </a:solidFill>
                <a:latin typeface="+mn-ea"/>
              </a:endParaRPr>
            </a:p>
          </p:txBody>
        </p:sp>
      </p:grpSp>
      <p:grpSp>
        <p:nvGrpSpPr>
          <p:cNvPr id="8" name="组合 7"/>
          <p:cNvGrpSpPr/>
          <p:nvPr>
            <p:custDataLst>
              <p:tags r:id="rId5"/>
            </p:custDataLst>
          </p:nvPr>
        </p:nvGrpSpPr>
        <p:grpSpPr>
          <a:xfrm>
            <a:off x="6715734" y="2376634"/>
            <a:ext cx="4407535" cy="1019810"/>
            <a:chOff x="1160586" y="1792463"/>
            <a:chExt cx="4407535" cy="1019810"/>
          </a:xfrm>
        </p:grpSpPr>
        <p:sp>
          <p:nvSpPr>
            <p:cNvPr id="9" name="椭圆 8"/>
            <p:cNvSpPr/>
            <p:nvPr>
              <p:custDataLst>
                <p:tags r:id="rId6"/>
              </p:custDataLst>
            </p:nvPr>
          </p:nvSpPr>
          <p:spPr>
            <a:xfrm>
              <a:off x="1160586" y="1797049"/>
              <a:ext cx="657225" cy="657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02</a:t>
              </a:r>
              <a:endParaRPr lang="zh-CN" altLang="en-US" dirty="0"/>
            </a:p>
          </p:txBody>
        </p:sp>
        <p:sp>
          <p:nvSpPr>
            <p:cNvPr id="10" name="TextBox 41"/>
            <p:cNvSpPr txBox="1"/>
            <p:nvPr>
              <p:custDataLst>
                <p:tags r:id="rId7"/>
              </p:custDataLst>
            </p:nvPr>
          </p:nvSpPr>
          <p:spPr>
            <a:xfrm>
              <a:off x="2042601" y="1792463"/>
              <a:ext cx="1669415" cy="307340"/>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b="1" dirty="0">
                  <a:solidFill>
                    <a:schemeClr val="tx1">
                      <a:lumMod val="75000"/>
                      <a:lumOff val="25000"/>
                    </a:schemeClr>
                  </a:solidFill>
                  <a:latin typeface="+mj-ea"/>
                  <a:ea typeface="+mj-ea"/>
                  <a:cs typeface="阿里巴巴普惠体 B" panose="00020600040101010101" pitchFamily="18" charset="-122"/>
                </a:rPr>
                <a:t>偏见检测</a:t>
              </a:r>
              <a:r>
                <a:rPr lang="zh-CN" altLang="en-US" sz="2000" b="1" dirty="0">
                  <a:solidFill>
                    <a:schemeClr val="tx1">
                      <a:lumMod val="75000"/>
                      <a:lumOff val="25000"/>
                    </a:schemeClr>
                  </a:solidFill>
                  <a:latin typeface="+mj-ea"/>
                  <a:ea typeface="+mj-ea"/>
                  <a:cs typeface="阿里巴巴普惠体 B" panose="00020600040101010101" pitchFamily="18" charset="-122"/>
                </a:rPr>
                <a:t>工具</a:t>
              </a:r>
              <a:endParaRPr lang="zh-CN" altLang="en-US" sz="2000" b="1" dirty="0">
                <a:solidFill>
                  <a:schemeClr val="tx1">
                    <a:lumMod val="75000"/>
                    <a:lumOff val="25000"/>
                  </a:schemeClr>
                </a:solidFill>
                <a:latin typeface="+mj-ea"/>
                <a:ea typeface="+mj-ea"/>
                <a:cs typeface="阿里巴巴普惠体 B" panose="00020600040101010101" pitchFamily="18" charset="-122"/>
              </a:endParaRPr>
            </a:p>
          </p:txBody>
        </p:sp>
        <p:sp>
          <p:nvSpPr>
            <p:cNvPr id="11" name="TextBox 88"/>
            <p:cNvSpPr txBox="1"/>
            <p:nvPr>
              <p:custDataLst>
                <p:tags r:id="rId8"/>
              </p:custDataLst>
            </p:nvPr>
          </p:nvSpPr>
          <p:spPr>
            <a:xfrm>
              <a:off x="2043871" y="2093453"/>
              <a:ext cx="3524250" cy="718820"/>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整合</a:t>
              </a:r>
              <a:r>
                <a:rPr lang="en-US" altLang="zh-CN" sz="1200" dirty="0">
                  <a:solidFill>
                    <a:schemeClr val="tx1">
                      <a:lumMod val="50000"/>
                      <a:lumOff val="50000"/>
                    </a:schemeClr>
                  </a:solidFill>
                  <a:latin typeface="+mn-ea"/>
                </a:rPr>
                <a:t> COLDataset</a:t>
              </a:r>
              <a:r>
                <a:rPr lang="zh-CN" altLang="en-US" sz="1200" dirty="0">
                  <a:solidFill>
                    <a:schemeClr val="tx1">
                      <a:lumMod val="50000"/>
                      <a:lumOff val="50000"/>
                    </a:schemeClr>
                  </a:solidFill>
                  <a:latin typeface="+mn-ea"/>
                </a:rPr>
                <a:t>、</a:t>
              </a:r>
              <a:r>
                <a:rPr lang="en-US" altLang="zh-CN" sz="1200" dirty="0">
                  <a:solidFill>
                    <a:schemeClr val="tx1">
                      <a:lumMod val="50000"/>
                      <a:lumOff val="50000"/>
                    </a:schemeClr>
                  </a:solidFill>
                  <a:latin typeface="+mn-ea"/>
                </a:rPr>
                <a:t>CDial-Bias</a:t>
              </a:r>
              <a:r>
                <a:rPr lang="zh-CN" altLang="en-US" sz="1200" dirty="0">
                  <a:solidFill>
                    <a:schemeClr val="tx1">
                      <a:lumMod val="50000"/>
                      <a:lumOff val="50000"/>
                    </a:schemeClr>
                  </a:solidFill>
                  <a:latin typeface="+mn-ea"/>
                </a:rPr>
                <a:t>两个中文数据集，通过机器学习和规则混合方法实现了对中文文本中四类常见偏见</a:t>
              </a:r>
              <a:r>
                <a:rPr lang="en-US" altLang="zh-CN" sz="1200" dirty="0">
                  <a:solidFill>
                    <a:schemeClr val="tx1">
                      <a:lumMod val="50000"/>
                      <a:lumOff val="50000"/>
                    </a:schemeClr>
                  </a:solidFill>
                  <a:latin typeface="+mn-ea"/>
                </a:rPr>
                <a:t>(</a:t>
              </a:r>
              <a:r>
                <a:rPr lang="zh-CN" altLang="en-US" sz="1200" dirty="0">
                  <a:solidFill>
                    <a:schemeClr val="tx1">
                      <a:lumMod val="50000"/>
                      <a:lumOff val="50000"/>
                    </a:schemeClr>
                  </a:solidFill>
                  <a:latin typeface="+mn-ea"/>
                </a:rPr>
                <a:t>民族、地域、种族、职业</a:t>
              </a:r>
              <a:r>
                <a:rPr lang="en-US" altLang="zh-CN" sz="1200" dirty="0">
                  <a:solidFill>
                    <a:schemeClr val="tx1">
                      <a:lumMod val="50000"/>
                      <a:lumOff val="50000"/>
                    </a:schemeClr>
                  </a:solidFill>
                  <a:latin typeface="+mn-ea"/>
                </a:rPr>
                <a:t>)</a:t>
              </a:r>
              <a:r>
                <a:rPr lang="zh-CN" altLang="en-US" sz="1200" dirty="0">
                  <a:solidFill>
                    <a:schemeClr val="tx1">
                      <a:lumMod val="50000"/>
                      <a:lumOff val="50000"/>
                    </a:schemeClr>
                  </a:solidFill>
                  <a:latin typeface="+mn-ea"/>
                </a:rPr>
                <a:t>的检测。</a:t>
              </a:r>
              <a:endParaRPr lang="zh-CN" altLang="en-US" sz="1200" dirty="0">
                <a:solidFill>
                  <a:schemeClr val="tx1">
                    <a:lumMod val="50000"/>
                    <a:lumOff val="50000"/>
                  </a:schemeClr>
                </a:solidFill>
                <a:latin typeface="+mn-ea"/>
              </a:endParaRPr>
            </a:p>
          </p:txBody>
        </p:sp>
      </p:grpSp>
      <p:grpSp>
        <p:nvGrpSpPr>
          <p:cNvPr id="12" name="组合 11"/>
          <p:cNvGrpSpPr/>
          <p:nvPr>
            <p:custDataLst>
              <p:tags r:id="rId9"/>
            </p:custDataLst>
          </p:nvPr>
        </p:nvGrpSpPr>
        <p:grpSpPr>
          <a:xfrm>
            <a:off x="6715734" y="3854250"/>
            <a:ext cx="4333875" cy="1026795"/>
            <a:chOff x="1160586" y="1785479"/>
            <a:chExt cx="4333875" cy="1026795"/>
          </a:xfrm>
        </p:grpSpPr>
        <p:sp>
          <p:nvSpPr>
            <p:cNvPr id="13" name="椭圆 12"/>
            <p:cNvSpPr/>
            <p:nvPr>
              <p:custDataLst>
                <p:tags r:id="rId10"/>
              </p:custDataLst>
            </p:nvPr>
          </p:nvSpPr>
          <p:spPr>
            <a:xfrm>
              <a:off x="1160586" y="1797049"/>
              <a:ext cx="657225" cy="6572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03</a:t>
              </a:r>
              <a:endParaRPr lang="zh-CN" altLang="en-US" dirty="0"/>
            </a:p>
          </p:txBody>
        </p:sp>
        <p:sp>
          <p:nvSpPr>
            <p:cNvPr id="14" name="TextBox 41"/>
            <p:cNvSpPr txBox="1"/>
            <p:nvPr>
              <p:custDataLst>
                <p:tags r:id="rId11"/>
              </p:custDataLst>
            </p:nvPr>
          </p:nvSpPr>
          <p:spPr>
            <a:xfrm>
              <a:off x="2042495" y="1785479"/>
              <a:ext cx="1803532" cy="307340"/>
            </a:xfrm>
            <a:prstGeom prst="rect">
              <a:avLst/>
            </a:prstGeom>
            <a:noFill/>
          </p:spPr>
          <p:txBody>
            <a:bodyPr wrap="square" lIns="0" tIns="0" rIns="0" bIns="0" rtlCol="0" anchor="t">
              <a:spAutoFit/>
            </a:bodyPr>
            <a:lstStyle/>
            <a:p>
              <a:pPr defTabSz="1375410"/>
              <a:r>
                <a:rPr lang="zh-CN" altLang="en-US" sz="2000" b="1" dirty="0">
                  <a:solidFill>
                    <a:schemeClr val="tx1">
                      <a:lumMod val="75000"/>
                      <a:lumOff val="25000"/>
                    </a:schemeClr>
                  </a:solidFill>
                  <a:latin typeface="+mj-ea"/>
                  <a:ea typeface="+mj-ea"/>
                  <a:cs typeface="阿里巴巴普惠体 B" panose="00020600040101010101" pitchFamily="18" charset="-122"/>
                </a:rPr>
                <a:t>优化与</a:t>
              </a:r>
              <a:r>
                <a:rPr lang="zh-CN" altLang="en-US" sz="2000" b="1" dirty="0">
                  <a:solidFill>
                    <a:schemeClr val="tx1">
                      <a:lumMod val="75000"/>
                      <a:lumOff val="25000"/>
                    </a:schemeClr>
                  </a:solidFill>
                  <a:latin typeface="+mj-ea"/>
                  <a:ea typeface="+mj-ea"/>
                  <a:cs typeface="阿里巴巴普惠体 B" panose="00020600040101010101" pitchFamily="18" charset="-122"/>
                  <a:sym typeface="+mn-ea"/>
                </a:rPr>
                <a:t>偏见</a:t>
              </a:r>
              <a:r>
                <a:rPr lang="zh-CN" altLang="en-US" sz="2000" b="1" dirty="0">
                  <a:solidFill>
                    <a:schemeClr val="tx1">
                      <a:lumMod val="75000"/>
                      <a:lumOff val="25000"/>
                    </a:schemeClr>
                  </a:solidFill>
                  <a:latin typeface="+mj-ea"/>
                  <a:ea typeface="+mj-ea"/>
                  <a:cs typeface="阿里巴巴普惠体 B" panose="00020600040101010101" pitchFamily="18" charset="-122"/>
                </a:rPr>
                <a:t>纠正</a:t>
              </a:r>
              <a:endParaRPr lang="zh-CN" altLang="en-US" sz="2000" b="1" dirty="0">
                <a:solidFill>
                  <a:schemeClr val="tx1">
                    <a:lumMod val="75000"/>
                    <a:lumOff val="25000"/>
                  </a:schemeClr>
                </a:solidFill>
                <a:latin typeface="+mj-ea"/>
                <a:ea typeface="+mj-ea"/>
                <a:cs typeface="阿里巴巴普惠体 B" panose="00020600040101010101" pitchFamily="18" charset="-122"/>
              </a:endParaRPr>
            </a:p>
          </p:txBody>
        </p:sp>
        <p:sp>
          <p:nvSpPr>
            <p:cNvPr id="15" name="TextBox 88"/>
            <p:cNvSpPr txBox="1"/>
            <p:nvPr>
              <p:custDataLst>
                <p:tags r:id="rId12"/>
              </p:custDataLst>
            </p:nvPr>
          </p:nvSpPr>
          <p:spPr>
            <a:xfrm>
              <a:off x="2043871" y="2093454"/>
              <a:ext cx="3450590" cy="718820"/>
            </a:xfrm>
            <a:prstGeom prst="rect">
              <a:avLst/>
            </a:prstGeom>
            <a:noFill/>
          </p:spPr>
          <p:txBody>
            <a:bodyPr wrap="square" lIns="0" tIns="0" rIns="0" bIns="0" rtlCol="0">
              <a:spAutoFit/>
            </a:bodyPr>
            <a:lstStyle/>
            <a:p>
              <a:pPr defTabSz="1375410">
                <a:lnSpc>
                  <a:spcPct val="130000"/>
                </a:lnSpc>
              </a:pPr>
              <a:r>
                <a:rPr lang="zh-CN" altLang="en-US" sz="1200" dirty="0">
                  <a:solidFill>
                    <a:schemeClr val="tx1">
                      <a:lumMod val="50000"/>
                      <a:lumOff val="50000"/>
                    </a:schemeClr>
                  </a:solidFill>
                  <a:latin typeface="+mn-ea"/>
                </a:rPr>
                <a:t>使用基于</a:t>
              </a:r>
              <a:r>
                <a:rPr lang="en-US" altLang="zh-CN" sz="1200" dirty="0">
                  <a:solidFill>
                    <a:schemeClr val="tx1">
                      <a:lumMod val="50000"/>
                      <a:lumOff val="50000"/>
                    </a:schemeClr>
                  </a:solidFill>
                  <a:latin typeface="+mn-ea"/>
                </a:rPr>
                <a:t> Transformer</a:t>
              </a:r>
              <a:r>
                <a:rPr lang="zh-CN" altLang="en-US" sz="1200" dirty="0">
                  <a:solidFill>
                    <a:schemeClr val="tx1">
                      <a:lumMod val="50000"/>
                      <a:lumOff val="50000"/>
                    </a:schemeClr>
                  </a:solidFill>
                  <a:latin typeface="+mn-ea"/>
                </a:rPr>
                <a:t>的</a:t>
              </a:r>
              <a:r>
                <a:rPr lang="en-US" altLang="zh-CN" sz="1200" dirty="0">
                  <a:solidFill>
                    <a:schemeClr val="tx1">
                      <a:lumMod val="50000"/>
                      <a:lumOff val="50000"/>
                    </a:schemeClr>
                  </a:solidFill>
                  <a:latin typeface="+mn-ea"/>
                </a:rPr>
                <a:t> BERT </a:t>
              </a:r>
              <a:r>
                <a:rPr lang="zh-CN" altLang="en-US" sz="1200" dirty="0">
                  <a:solidFill>
                    <a:schemeClr val="tx1">
                      <a:lumMod val="50000"/>
                      <a:lumOff val="50000"/>
                    </a:schemeClr>
                  </a:solidFill>
                  <a:latin typeface="+mn-ea"/>
                </a:rPr>
                <a:t>分类器替代传统机器学习方法优化偏见检测模块，并使用</a:t>
              </a:r>
              <a:r>
                <a:rPr lang="zh-CN" altLang="en-US" sz="1200" dirty="0">
                  <a:solidFill>
                    <a:schemeClr val="tx1">
                      <a:lumMod val="50000"/>
                      <a:lumOff val="50000"/>
                    </a:schemeClr>
                  </a:solidFill>
                  <a:latin typeface="+mn-ea"/>
                  <a:sym typeface="+mn-ea"/>
                </a:rPr>
                <a:t>正则替换、</a:t>
              </a:r>
              <a:r>
                <a:rPr lang="zh-CN" altLang="en-US" sz="1200" dirty="0">
                  <a:solidFill>
                    <a:schemeClr val="tx1">
                      <a:lumMod val="50000"/>
                      <a:lumOff val="50000"/>
                    </a:schemeClr>
                  </a:solidFill>
                  <a:latin typeface="+mn-ea"/>
                </a:rPr>
                <a:t>调用其他大模型接口对偏见输出进行</a:t>
              </a:r>
              <a:r>
                <a:rPr lang="zh-CN" altLang="en-US" sz="1200" dirty="0">
                  <a:solidFill>
                    <a:schemeClr val="tx1">
                      <a:lumMod val="50000"/>
                      <a:lumOff val="50000"/>
                    </a:schemeClr>
                  </a:solidFill>
                  <a:latin typeface="+mn-ea"/>
                </a:rPr>
                <a:t>纠正。</a:t>
              </a:r>
              <a:endParaRPr lang="zh-CN" altLang="en-US" sz="1200" dirty="0">
                <a:solidFill>
                  <a:schemeClr val="tx1">
                    <a:lumMod val="50000"/>
                    <a:lumOff val="50000"/>
                  </a:schemeClr>
                </a:solidFill>
                <a:latin typeface="+mn-ea"/>
              </a:endParaRPr>
            </a:p>
          </p:txBody>
        </p:sp>
      </p:grpSp>
      <p:pic>
        <p:nvPicPr>
          <p:cNvPr id="17" name="图片 16" descr="电脑的屏幕&#10;&#10;描述已自动生成"/>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670" y="1597025"/>
            <a:ext cx="5535295" cy="4323715"/>
          </a:xfrm>
          <a:prstGeom prst="rect">
            <a:avLst/>
          </a:prstGeom>
        </p:spPr>
      </p:pic>
      <p:sp>
        <p:nvSpPr>
          <p:cNvPr id="22" name="TextBox 88"/>
          <p:cNvSpPr txBox="1"/>
          <p:nvPr>
            <p:custDataLst>
              <p:tags r:id="rId14"/>
            </p:custDataLst>
          </p:nvPr>
        </p:nvSpPr>
        <p:spPr>
          <a:xfrm>
            <a:off x="7676515" y="5650865"/>
            <a:ext cx="3359785" cy="718820"/>
          </a:xfrm>
          <a:prstGeom prst="rect">
            <a:avLst/>
          </a:prstGeom>
          <a:noFill/>
        </p:spPr>
        <p:txBody>
          <a:bodyPr wrap="square" lIns="0" tIns="0" rIns="0" bIns="0" rtlCol="0">
            <a:spAutoFit/>
          </a:bodyPr>
          <a:p>
            <a:pPr defTabSz="1375410">
              <a:lnSpc>
                <a:spcPct val="130000"/>
              </a:lnSpc>
            </a:pPr>
            <a:r>
              <a:rPr lang="zh-CN" altLang="en-US" sz="1200" dirty="0">
                <a:solidFill>
                  <a:schemeClr val="tx1">
                    <a:lumMod val="50000"/>
                    <a:lumOff val="50000"/>
                  </a:schemeClr>
                </a:solidFill>
                <a:latin typeface="+mn-ea"/>
              </a:rPr>
              <a:t>使用客观指标（</a:t>
            </a:r>
            <a:r>
              <a:rPr lang="zh-CN" altLang="en-US" sz="1200" dirty="0">
                <a:solidFill>
                  <a:schemeClr val="tx1">
                    <a:lumMod val="50000"/>
                    <a:lumOff val="50000"/>
                  </a:schemeClr>
                </a:solidFill>
                <a:latin typeface="+mn-ea"/>
              </a:rPr>
              <a:t>准确率、召回率、误伤</a:t>
            </a:r>
            <a:r>
              <a:rPr lang="zh-CN" altLang="en-US" sz="1200" dirty="0">
                <a:solidFill>
                  <a:schemeClr val="tx1">
                    <a:lumMod val="50000"/>
                    <a:lumOff val="50000"/>
                  </a:schemeClr>
                </a:solidFill>
                <a:latin typeface="+mn-ea"/>
              </a:rPr>
              <a:t>率）和主观评估（人工评估偏见检测准确性、小组成员满意度调查）多方面评估</a:t>
            </a:r>
            <a:r>
              <a:rPr lang="zh-CN" altLang="en-US" sz="1200" dirty="0">
                <a:solidFill>
                  <a:schemeClr val="tx1">
                    <a:lumMod val="50000"/>
                    <a:lumOff val="50000"/>
                  </a:schemeClr>
                </a:solidFill>
                <a:latin typeface="+mn-ea"/>
              </a:rPr>
              <a:t>模型</a:t>
            </a:r>
            <a:endParaRPr lang="zh-CN" altLang="en-US" sz="1200" dirty="0">
              <a:solidFill>
                <a:schemeClr val="tx1">
                  <a:lumMod val="50000"/>
                  <a:lumOff val="50000"/>
                </a:schemeClr>
              </a:solidFill>
              <a:latin typeface="+mn-ea"/>
            </a:endParaRPr>
          </a:p>
        </p:txBody>
      </p:sp>
      <p:sp>
        <p:nvSpPr>
          <p:cNvPr id="23" name="TextBox 41"/>
          <p:cNvSpPr txBox="1"/>
          <p:nvPr>
            <p:custDataLst>
              <p:tags r:id="rId15"/>
            </p:custDataLst>
          </p:nvPr>
        </p:nvSpPr>
        <p:spPr>
          <a:xfrm>
            <a:off x="7637648" y="5331895"/>
            <a:ext cx="1803532" cy="307340"/>
          </a:xfrm>
          <a:prstGeom prst="rect">
            <a:avLst/>
          </a:prstGeom>
          <a:noFill/>
        </p:spPr>
        <p:txBody>
          <a:bodyPr wrap="square" lIns="0" tIns="0" rIns="0" bIns="0" rtlCol="0" anchor="t">
            <a:spAutoFit/>
          </a:bodyPr>
          <a:p>
            <a:pPr defTabSz="1375410"/>
            <a:r>
              <a:rPr lang="zh-CN" altLang="en-US" sz="2000" b="1" dirty="0">
                <a:solidFill>
                  <a:schemeClr val="tx1">
                    <a:lumMod val="75000"/>
                    <a:lumOff val="25000"/>
                  </a:schemeClr>
                </a:solidFill>
                <a:latin typeface="+mj-ea"/>
                <a:ea typeface="+mj-ea"/>
                <a:cs typeface="阿里巴巴普惠体 B" panose="00020600040101010101" pitchFamily="18" charset="-122"/>
              </a:rPr>
              <a:t>评估</a:t>
            </a:r>
            <a:r>
              <a:rPr lang="zh-CN" altLang="en-US" sz="2000" b="1" dirty="0">
                <a:solidFill>
                  <a:schemeClr val="tx1">
                    <a:lumMod val="75000"/>
                    <a:lumOff val="25000"/>
                  </a:schemeClr>
                </a:solidFill>
                <a:latin typeface="+mj-ea"/>
                <a:ea typeface="+mj-ea"/>
                <a:cs typeface="阿里巴巴普惠体 B" panose="00020600040101010101" pitchFamily="18" charset="-122"/>
              </a:rPr>
              <a:t>指标</a:t>
            </a:r>
            <a:endParaRPr lang="zh-CN" altLang="en-US" sz="2000" b="1" dirty="0">
              <a:solidFill>
                <a:schemeClr val="tx1">
                  <a:lumMod val="75000"/>
                  <a:lumOff val="25000"/>
                </a:schemeClr>
              </a:solidFill>
              <a:latin typeface="+mj-ea"/>
              <a:ea typeface="+mj-ea"/>
              <a:cs typeface="阿里巴巴普惠体 B" panose="00020600040101010101" pitchFamily="18" charset="-122"/>
            </a:endParaRPr>
          </a:p>
        </p:txBody>
      </p:sp>
      <p:pic>
        <p:nvPicPr>
          <p:cNvPr id="24" name="图片 23"/>
          <p:cNvPicPr>
            <a:picLocks noChangeAspect="1"/>
          </p:cNvPicPr>
          <p:nvPr/>
        </p:nvPicPr>
        <p:blipFill>
          <a:blip r:embed="rId16"/>
          <a:stretch>
            <a:fillRect/>
          </a:stretch>
        </p:blipFill>
        <p:spPr>
          <a:xfrm>
            <a:off x="960755" y="1958975"/>
            <a:ext cx="4912995" cy="2822575"/>
          </a:xfrm>
          <a:prstGeom prst="rect">
            <a:avLst/>
          </a:prstGeom>
        </p:spPr>
      </p:pic>
      <p:sp>
        <p:nvSpPr>
          <p:cNvPr id="26" name="椭圆 25"/>
          <p:cNvSpPr/>
          <p:nvPr>
            <p:custDataLst>
              <p:tags r:id="rId17"/>
            </p:custDataLst>
          </p:nvPr>
        </p:nvSpPr>
        <p:spPr>
          <a:xfrm>
            <a:off x="6754469" y="5239355"/>
            <a:ext cx="657225" cy="6572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t>04</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amond(in)">
                                      <p:cBhvr>
                                        <p:cTn id="11" dur="500"/>
                                        <p:tgtEl>
                                          <p:spTgt spid="4"/>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amond(in)">
                                      <p:cBhvr>
                                        <p:cTn id="15" dur="500"/>
                                        <p:tgtEl>
                                          <p:spTgt spid="8"/>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diamond(in)">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57022" y="477401"/>
            <a:ext cx="1795684" cy="584775"/>
          </a:xfrm>
          <a:prstGeom prst="rect">
            <a:avLst/>
          </a:prstGeom>
        </p:spPr>
        <p:txBody>
          <a:bodyPr wrap="none">
            <a:spAutoFit/>
          </a:bodyPr>
          <a:lstStyle/>
          <a:p>
            <a:r>
              <a:rPr lang="zh-CN" altLang="en-US" sz="3200" dirty="0">
                <a:latin typeface="+mj-ea"/>
                <a:ea typeface="+mj-ea"/>
              </a:rPr>
              <a:t>研究意义</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064276" y="1731301"/>
            <a:ext cx="2928731" cy="4022035"/>
            <a:chOff x="1064276" y="1731301"/>
            <a:chExt cx="2928731" cy="4022035"/>
          </a:xfrm>
        </p:grpSpPr>
        <p:sp>
          <p:nvSpPr>
            <p:cNvPr id="5" name="矩形: 圆角 4"/>
            <p:cNvSpPr/>
            <p:nvPr/>
          </p:nvSpPr>
          <p:spPr>
            <a:xfrm>
              <a:off x="1064276" y="1731301"/>
              <a:ext cx="2928731" cy="4022035"/>
            </a:xfrm>
            <a:prstGeom prst="roundRect">
              <a:avLst/>
            </a:prstGeom>
            <a:solidFill>
              <a:schemeClr val="bg1">
                <a:lumMod val="9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985302" y="2042728"/>
              <a:ext cx="1086678" cy="10866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ea"/>
                  <a:ea typeface="+mj-ea"/>
                </a:rPr>
                <a:t>01</a:t>
              </a:r>
              <a:endParaRPr lang="zh-CN" altLang="en-US" sz="3600" dirty="0">
                <a:latin typeface="+mj-ea"/>
                <a:ea typeface="+mj-ea"/>
              </a:endParaRPr>
            </a:p>
          </p:txBody>
        </p:sp>
        <p:sp>
          <p:nvSpPr>
            <p:cNvPr id="7" name="文本框 6"/>
            <p:cNvSpPr txBox="1"/>
            <p:nvPr/>
          </p:nvSpPr>
          <p:spPr>
            <a:xfrm>
              <a:off x="1562576" y="3501571"/>
              <a:ext cx="1932131" cy="1122167"/>
            </a:xfrm>
            <a:prstGeom prst="rect">
              <a:avLst/>
            </a:prstGeom>
            <a:noFill/>
          </p:spPr>
          <p:txBody>
            <a:bodyPr wrap="square">
              <a:spAutoFit/>
            </a:bodyPr>
            <a:lstStyle/>
            <a:p>
              <a:pPr algn="ctr">
                <a:lnSpc>
                  <a:spcPct val="130000"/>
                </a:lnSpc>
              </a:pPr>
              <a:r>
                <a:rPr lang="zh-CN" altLang="en-US" sz="1050" dirty="0">
                  <a:solidFill>
                    <a:schemeClr val="tx1">
                      <a:lumMod val="50000"/>
                      <a:lumOff val="50000"/>
                    </a:schemeClr>
                  </a:solidFill>
                  <a:latin typeface="阿里巴巴普惠体" panose="00020600040101010101" pitchFamily="18" charset="-122"/>
                  <a:ea typeface="阿里巴巴普惠体" panose="00020600040101010101" pitchFamily="18" charset="-122"/>
                </a:rPr>
                <a:t>点此输入内容或者复制您的内容在这里，通过复制您的文本后在此框中选择粘贴，点此输入内容或者复制您的内容在这里，通过复制您的文本</a:t>
              </a:r>
              <a:endParaRPr lang="en-US" altLang="zh-CN" sz="1050" dirty="0">
                <a:solidFill>
                  <a:schemeClr val="tx1">
                    <a:lumMod val="50000"/>
                    <a:lumOff val="50000"/>
                  </a:schemeClr>
                </a:solidFill>
                <a:latin typeface="阿里巴巴普惠体" panose="00020600040101010101" pitchFamily="18" charset="-122"/>
                <a:ea typeface="阿里巴巴普惠体" panose="00020600040101010101" pitchFamily="18" charset="-122"/>
              </a:endParaRPr>
            </a:p>
          </p:txBody>
        </p:sp>
        <p:sp>
          <p:nvSpPr>
            <p:cNvPr id="8" name="矩形: 圆角 7"/>
            <p:cNvSpPr/>
            <p:nvPr/>
          </p:nvSpPr>
          <p:spPr>
            <a:xfrm>
              <a:off x="1521476" y="4911823"/>
              <a:ext cx="2014330" cy="47707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单击输入标题</a:t>
              </a:r>
              <a:endParaRPr lang="zh-CN" altLang="en-US" dirty="0">
                <a:latin typeface="+mj-ea"/>
                <a:ea typeface="+mj-ea"/>
              </a:endParaRPr>
            </a:p>
          </p:txBody>
        </p:sp>
      </p:grpSp>
      <p:grpSp>
        <p:nvGrpSpPr>
          <p:cNvPr id="9" name="组合 8"/>
          <p:cNvGrpSpPr/>
          <p:nvPr/>
        </p:nvGrpSpPr>
        <p:grpSpPr>
          <a:xfrm>
            <a:off x="4573935" y="1731300"/>
            <a:ext cx="2928731" cy="4022035"/>
            <a:chOff x="1064276" y="1731301"/>
            <a:chExt cx="2928731" cy="4022035"/>
          </a:xfrm>
        </p:grpSpPr>
        <p:sp>
          <p:nvSpPr>
            <p:cNvPr id="10" name="矩形: 圆角 9"/>
            <p:cNvSpPr/>
            <p:nvPr/>
          </p:nvSpPr>
          <p:spPr>
            <a:xfrm>
              <a:off x="1064276" y="1731301"/>
              <a:ext cx="2928731" cy="4022035"/>
            </a:xfrm>
            <a:prstGeom prst="roundRect">
              <a:avLst/>
            </a:prstGeom>
            <a:solidFill>
              <a:schemeClr val="bg1">
                <a:lumMod val="9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85302" y="2042728"/>
              <a:ext cx="1086678" cy="10866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ea"/>
                  <a:ea typeface="+mj-ea"/>
                </a:rPr>
                <a:t>02</a:t>
              </a:r>
              <a:endParaRPr lang="zh-CN" altLang="en-US" sz="3600" dirty="0">
                <a:latin typeface="+mj-ea"/>
                <a:ea typeface="+mj-ea"/>
              </a:endParaRPr>
            </a:p>
          </p:txBody>
        </p:sp>
        <p:sp>
          <p:nvSpPr>
            <p:cNvPr id="12" name="文本框 11"/>
            <p:cNvSpPr txBox="1"/>
            <p:nvPr/>
          </p:nvSpPr>
          <p:spPr>
            <a:xfrm>
              <a:off x="1562576" y="3501571"/>
              <a:ext cx="1932131" cy="1122167"/>
            </a:xfrm>
            <a:prstGeom prst="rect">
              <a:avLst/>
            </a:prstGeom>
            <a:noFill/>
          </p:spPr>
          <p:txBody>
            <a:bodyPr wrap="square">
              <a:spAutoFit/>
            </a:bodyPr>
            <a:lstStyle/>
            <a:p>
              <a:pPr algn="ctr">
                <a:lnSpc>
                  <a:spcPct val="130000"/>
                </a:lnSpc>
              </a:pPr>
              <a:r>
                <a:rPr lang="zh-CN" altLang="en-US" sz="1050" dirty="0">
                  <a:solidFill>
                    <a:schemeClr val="tx1">
                      <a:lumMod val="50000"/>
                      <a:lumOff val="50000"/>
                    </a:schemeClr>
                  </a:solidFill>
                  <a:latin typeface="阿里巴巴普惠体" panose="00020600040101010101" pitchFamily="18" charset="-122"/>
                  <a:ea typeface="阿里巴巴普惠体" panose="00020600040101010101" pitchFamily="18" charset="-122"/>
                </a:rPr>
                <a:t>点此输入内容或者复制您的内容在这里，通过复制您的文本后在此框中选择粘贴，点此输入内容或者复制您的内容在这里，通过复制您的文本</a:t>
              </a:r>
              <a:endParaRPr lang="en-US" altLang="zh-CN" sz="1050" dirty="0">
                <a:solidFill>
                  <a:schemeClr val="tx1">
                    <a:lumMod val="50000"/>
                    <a:lumOff val="50000"/>
                  </a:schemeClr>
                </a:solidFill>
                <a:latin typeface="阿里巴巴普惠体" panose="00020600040101010101" pitchFamily="18" charset="-122"/>
                <a:ea typeface="阿里巴巴普惠体" panose="00020600040101010101" pitchFamily="18" charset="-122"/>
              </a:endParaRPr>
            </a:p>
          </p:txBody>
        </p:sp>
        <p:sp>
          <p:nvSpPr>
            <p:cNvPr id="13" name="矩形: 圆角 12"/>
            <p:cNvSpPr/>
            <p:nvPr/>
          </p:nvSpPr>
          <p:spPr>
            <a:xfrm>
              <a:off x="1521476" y="4911823"/>
              <a:ext cx="2014330" cy="47707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单击输入标题</a:t>
              </a:r>
              <a:endParaRPr lang="zh-CN" altLang="en-US" dirty="0">
                <a:latin typeface="+mj-ea"/>
                <a:ea typeface="+mj-ea"/>
              </a:endParaRPr>
            </a:p>
          </p:txBody>
        </p:sp>
      </p:grpSp>
      <p:grpSp>
        <p:nvGrpSpPr>
          <p:cNvPr id="14" name="组合 13"/>
          <p:cNvGrpSpPr/>
          <p:nvPr/>
        </p:nvGrpSpPr>
        <p:grpSpPr>
          <a:xfrm>
            <a:off x="8083593" y="1731299"/>
            <a:ext cx="2928731" cy="4022035"/>
            <a:chOff x="1064276" y="1731301"/>
            <a:chExt cx="2928731" cy="4022035"/>
          </a:xfrm>
        </p:grpSpPr>
        <p:sp>
          <p:nvSpPr>
            <p:cNvPr id="15" name="矩形: 圆角 14"/>
            <p:cNvSpPr/>
            <p:nvPr/>
          </p:nvSpPr>
          <p:spPr>
            <a:xfrm>
              <a:off x="1064276" y="1731301"/>
              <a:ext cx="2928731" cy="4022035"/>
            </a:xfrm>
            <a:prstGeom prst="roundRect">
              <a:avLst/>
            </a:prstGeom>
            <a:solidFill>
              <a:schemeClr val="bg1">
                <a:lumMod val="95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985302" y="2042728"/>
              <a:ext cx="1086678" cy="10866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mj-ea"/>
                  <a:ea typeface="+mj-ea"/>
                </a:rPr>
                <a:t>03</a:t>
              </a:r>
              <a:endParaRPr lang="zh-CN" altLang="en-US" sz="3600" dirty="0">
                <a:latin typeface="+mj-ea"/>
                <a:ea typeface="+mj-ea"/>
              </a:endParaRPr>
            </a:p>
          </p:txBody>
        </p:sp>
        <p:sp>
          <p:nvSpPr>
            <p:cNvPr id="17" name="文本框 16"/>
            <p:cNvSpPr txBox="1"/>
            <p:nvPr/>
          </p:nvSpPr>
          <p:spPr>
            <a:xfrm>
              <a:off x="1562576" y="3501571"/>
              <a:ext cx="1932131" cy="1122167"/>
            </a:xfrm>
            <a:prstGeom prst="rect">
              <a:avLst/>
            </a:prstGeom>
            <a:noFill/>
          </p:spPr>
          <p:txBody>
            <a:bodyPr wrap="square">
              <a:spAutoFit/>
            </a:bodyPr>
            <a:lstStyle/>
            <a:p>
              <a:pPr algn="ctr">
                <a:lnSpc>
                  <a:spcPct val="130000"/>
                </a:lnSpc>
              </a:pPr>
              <a:r>
                <a:rPr lang="zh-CN" altLang="en-US" sz="1050" dirty="0">
                  <a:solidFill>
                    <a:schemeClr val="tx1">
                      <a:lumMod val="50000"/>
                      <a:lumOff val="50000"/>
                    </a:schemeClr>
                  </a:solidFill>
                  <a:latin typeface="阿里巴巴普惠体" panose="00020600040101010101" pitchFamily="18" charset="-122"/>
                  <a:ea typeface="阿里巴巴普惠体" panose="00020600040101010101" pitchFamily="18" charset="-122"/>
                </a:rPr>
                <a:t>点此输入内容或者复制您的内容在这里，通过复制您的文本后在此框中选择粘贴，点此输入内容或者复制您的内容在这里，通过复制您的文本</a:t>
              </a:r>
              <a:endParaRPr lang="en-US" altLang="zh-CN" sz="1050" dirty="0">
                <a:solidFill>
                  <a:schemeClr val="tx1">
                    <a:lumMod val="50000"/>
                    <a:lumOff val="50000"/>
                  </a:schemeClr>
                </a:solidFill>
                <a:latin typeface="阿里巴巴普惠体" panose="00020600040101010101" pitchFamily="18" charset="-122"/>
                <a:ea typeface="阿里巴巴普惠体" panose="00020600040101010101" pitchFamily="18" charset="-122"/>
              </a:endParaRPr>
            </a:p>
          </p:txBody>
        </p:sp>
        <p:sp>
          <p:nvSpPr>
            <p:cNvPr id="18" name="矩形: 圆角 17"/>
            <p:cNvSpPr/>
            <p:nvPr/>
          </p:nvSpPr>
          <p:spPr>
            <a:xfrm>
              <a:off x="1521476" y="4911823"/>
              <a:ext cx="2014330" cy="47707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单击输入标题</a:t>
              </a:r>
              <a:endParaRPr lang="zh-CN" altLang="en-US" dirty="0">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500"/>
                                        <p:tgtEl>
                                          <p:spTgt spid="4"/>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500"/>
                                        <p:tgtEl>
                                          <p:spTgt spid="9"/>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281487" y="2431871"/>
            <a:ext cx="6762750" cy="1198880"/>
          </a:xfrm>
          <a:prstGeom prst="rect">
            <a:avLst/>
          </a:prstGeom>
          <a:noFill/>
        </p:spPr>
        <p:txBody>
          <a:bodyPr wrap="square">
            <a:spAutoFit/>
          </a:bodyPr>
          <a:lstStyle/>
          <a:p>
            <a:r>
              <a:rPr lang="zh-CN" altLang="en-US" sz="7200" dirty="0">
                <a:latin typeface="+mj-ea"/>
                <a:ea typeface="+mj-ea"/>
                <a:sym typeface="+mn-ea"/>
              </a:rPr>
              <a:t>项目结构</a:t>
            </a:r>
            <a:endParaRPr lang="zh-CN" altLang="en-US" sz="7200" dirty="0">
              <a:latin typeface="+mj-ea"/>
              <a:ea typeface="+mj-ea"/>
            </a:endParaRPr>
          </a:p>
        </p:txBody>
      </p:sp>
      <p:sp>
        <p:nvSpPr>
          <p:cNvPr id="2" name="椭圆 1"/>
          <p:cNvSpPr/>
          <p:nvPr/>
        </p:nvSpPr>
        <p:spPr>
          <a:xfrm>
            <a:off x="1254919" y="2133600"/>
            <a:ext cx="2697956" cy="26979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mj-ea"/>
                <a:ea typeface="+mj-ea"/>
              </a:rPr>
              <a:t>02</a:t>
            </a:r>
            <a:endParaRPr lang="zh-CN" altLang="en-US" sz="9600" dirty="0">
              <a:latin typeface="+mj-ea"/>
              <a:ea typeface="+mj-ea"/>
            </a:endParaRPr>
          </a:p>
        </p:txBody>
      </p:sp>
      <p:cxnSp>
        <p:nvCxnSpPr>
          <p:cNvPr id="4" name="直接连接符 3"/>
          <p:cNvCxnSpPr/>
          <p:nvPr/>
        </p:nvCxnSpPr>
        <p:spPr>
          <a:xfrm>
            <a:off x="4381500" y="3632200"/>
            <a:ext cx="5791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352925" y="3831398"/>
            <a:ext cx="5391483" cy="646331"/>
          </a:xfrm>
          <a:prstGeom prst="rect">
            <a:avLst/>
          </a:prstGeom>
          <a:noFill/>
        </p:spPr>
        <p:txBody>
          <a:bodyPr wrap="square">
            <a:spAutoFit/>
          </a:bodyPr>
          <a:lstStyle/>
          <a:p>
            <a:r>
              <a:rPr lang="zh-CN" altLang="en-US" sz="1200" dirty="0">
                <a:solidFill>
                  <a:schemeClr val="bg1">
                    <a:lumMod val="50000"/>
                  </a:schemeClr>
                </a:solidFill>
                <a:cs typeface="+mn-ea"/>
                <a:sym typeface="+mn-lt"/>
              </a:rPr>
              <a:t>WORK REPORT BUSINESS REPORT GENERAL BUSINESS STYLE MONTHLY REPORT ANNUAL REPORT BUSINESS PLAN PROJECT PLAN PROJECT REPORT COMPLETION REPORT</a:t>
            </a:r>
            <a:endParaRPr lang="zh-CN" altLang="en-US" sz="12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57022" y="477401"/>
            <a:ext cx="1808480" cy="583565"/>
          </a:xfrm>
          <a:prstGeom prst="rect">
            <a:avLst/>
          </a:prstGeom>
        </p:spPr>
        <p:txBody>
          <a:bodyPr wrap="none">
            <a:spAutoFit/>
          </a:bodyPr>
          <a:p>
            <a:pPr algn="l"/>
            <a:r>
              <a:rPr lang="zh-CN" altLang="en-US" sz="3200" dirty="0">
                <a:latin typeface="+mj-ea"/>
                <a:ea typeface="+mj-ea"/>
              </a:rPr>
              <a:t>系统</a:t>
            </a:r>
            <a:r>
              <a:rPr lang="zh-CN" altLang="en-US" sz="3200" dirty="0">
                <a:latin typeface="+mj-ea"/>
                <a:ea typeface="+mj-ea"/>
              </a:rPr>
              <a:t>框架</a:t>
            </a:r>
            <a:endParaRPr lang="zh-CN" altLang="en-US" sz="3200" dirty="0">
              <a:latin typeface="+mj-ea"/>
              <a:ea typeface="+mj-ea"/>
            </a:endParaRPr>
          </a:p>
        </p:txBody>
      </p:sp>
      <p:sp>
        <p:nvSpPr>
          <p:cNvPr id="2" name="箭头: 五边形 1"/>
          <p:cNvSpPr/>
          <p:nvPr/>
        </p:nvSpPr>
        <p:spPr>
          <a:xfrm>
            <a:off x="259080" y="460623"/>
            <a:ext cx="460375" cy="584775"/>
          </a:xfrm>
          <a:prstGeom prst="homePlate">
            <a:avLst>
              <a:gd name="adj" fmla="val 3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1"/>
          <a:stretch>
            <a:fillRect/>
          </a:stretch>
        </p:blipFill>
        <p:spPr>
          <a:xfrm>
            <a:off x="3926840" y="477520"/>
            <a:ext cx="7347585" cy="5886450"/>
          </a:xfrm>
          <a:prstGeom prst="rect">
            <a:avLst/>
          </a:prstGeom>
        </p:spPr>
      </p:pic>
      <p:sp>
        <p:nvSpPr>
          <p:cNvPr id="8" name="椭圆 7"/>
          <p:cNvSpPr/>
          <p:nvPr>
            <p:custDataLst>
              <p:tags r:id="rId2"/>
            </p:custDataLst>
          </p:nvPr>
        </p:nvSpPr>
        <p:spPr>
          <a:xfrm>
            <a:off x="755684" y="1844259"/>
            <a:ext cx="423761" cy="4237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9" name="文本框 8"/>
          <p:cNvSpPr txBox="1"/>
          <p:nvPr>
            <p:custDataLst>
              <p:tags r:id="rId3"/>
            </p:custDataLst>
          </p:nvPr>
        </p:nvSpPr>
        <p:spPr>
          <a:xfrm>
            <a:off x="773999" y="1905286"/>
            <a:ext cx="387131" cy="276999"/>
          </a:xfrm>
          <a:prstGeom prst="rect">
            <a:avLst/>
          </a:prstGeom>
          <a:noFill/>
          <a:ln>
            <a:noFill/>
          </a:ln>
        </p:spPr>
        <p:txBody>
          <a:bodyPr wrap="square" rtlCol="0">
            <a:spAutoFit/>
          </a:bodyPr>
          <a:lstStyle/>
          <a:p>
            <a:r>
              <a:rPr lang="en-US" altLang="zh-CN" sz="1200" dirty="0">
                <a:solidFill>
                  <a:schemeClr val="bg1"/>
                </a:solidFill>
                <a:latin typeface="+mj-ea"/>
                <a:ea typeface="+mj-ea"/>
              </a:rPr>
              <a:t>01</a:t>
            </a:r>
            <a:endParaRPr lang="zh-CN" altLang="en-US" sz="1200" dirty="0">
              <a:solidFill>
                <a:schemeClr val="bg1"/>
              </a:solidFill>
              <a:latin typeface="+mj-ea"/>
              <a:ea typeface="+mj-ea"/>
            </a:endParaRPr>
          </a:p>
        </p:txBody>
      </p:sp>
      <p:sp>
        <p:nvSpPr>
          <p:cNvPr id="12" name="椭圆 11"/>
          <p:cNvSpPr/>
          <p:nvPr>
            <p:custDataLst>
              <p:tags r:id="rId4"/>
            </p:custDataLst>
          </p:nvPr>
        </p:nvSpPr>
        <p:spPr>
          <a:xfrm>
            <a:off x="755684" y="2826604"/>
            <a:ext cx="423761" cy="4237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13" name="文本框 12"/>
          <p:cNvSpPr txBox="1"/>
          <p:nvPr>
            <p:custDataLst>
              <p:tags r:id="rId5"/>
            </p:custDataLst>
          </p:nvPr>
        </p:nvSpPr>
        <p:spPr>
          <a:xfrm>
            <a:off x="773999" y="2887631"/>
            <a:ext cx="387131" cy="275590"/>
          </a:xfrm>
          <a:prstGeom prst="rect">
            <a:avLst/>
          </a:prstGeom>
          <a:noFill/>
          <a:ln>
            <a:noFill/>
          </a:ln>
        </p:spPr>
        <p:txBody>
          <a:bodyPr wrap="square" rtlCol="0">
            <a:spAutoFit/>
          </a:bodyPr>
          <a:lstStyle/>
          <a:p>
            <a:r>
              <a:rPr lang="en-US" altLang="zh-CN" sz="1200" dirty="0">
                <a:solidFill>
                  <a:schemeClr val="bg1"/>
                </a:solidFill>
                <a:latin typeface="+mj-ea"/>
                <a:ea typeface="+mj-ea"/>
              </a:rPr>
              <a:t>02</a:t>
            </a:r>
            <a:endParaRPr lang="zh-CN" altLang="en-US" sz="1200" dirty="0">
              <a:solidFill>
                <a:schemeClr val="bg1"/>
              </a:solidFill>
              <a:latin typeface="+mj-ea"/>
              <a:ea typeface="+mj-ea"/>
            </a:endParaRPr>
          </a:p>
        </p:txBody>
      </p:sp>
      <p:sp>
        <p:nvSpPr>
          <p:cNvPr id="14" name="椭圆 13"/>
          <p:cNvSpPr/>
          <p:nvPr>
            <p:custDataLst>
              <p:tags r:id="rId6"/>
            </p:custDataLst>
          </p:nvPr>
        </p:nvSpPr>
        <p:spPr>
          <a:xfrm>
            <a:off x="755684" y="3784184"/>
            <a:ext cx="423761" cy="4237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15" name="文本框 14"/>
          <p:cNvSpPr txBox="1"/>
          <p:nvPr>
            <p:custDataLst>
              <p:tags r:id="rId7"/>
            </p:custDataLst>
          </p:nvPr>
        </p:nvSpPr>
        <p:spPr>
          <a:xfrm>
            <a:off x="773999" y="3845211"/>
            <a:ext cx="387131" cy="275590"/>
          </a:xfrm>
          <a:prstGeom prst="rect">
            <a:avLst/>
          </a:prstGeom>
          <a:noFill/>
          <a:ln>
            <a:noFill/>
          </a:ln>
        </p:spPr>
        <p:txBody>
          <a:bodyPr wrap="square" rtlCol="0">
            <a:spAutoFit/>
          </a:bodyPr>
          <a:lstStyle/>
          <a:p>
            <a:r>
              <a:rPr lang="en-US" altLang="zh-CN" sz="1200" dirty="0">
                <a:solidFill>
                  <a:schemeClr val="bg1"/>
                </a:solidFill>
                <a:latin typeface="+mj-ea"/>
                <a:ea typeface="+mj-ea"/>
              </a:rPr>
              <a:t>03</a:t>
            </a:r>
            <a:endParaRPr lang="zh-CN" altLang="en-US" sz="1200" dirty="0">
              <a:solidFill>
                <a:schemeClr val="bg1"/>
              </a:solidFill>
              <a:latin typeface="+mj-ea"/>
              <a:ea typeface="+mj-ea"/>
            </a:endParaRPr>
          </a:p>
        </p:txBody>
      </p:sp>
      <p:sp>
        <p:nvSpPr>
          <p:cNvPr id="18" name="椭圆 17"/>
          <p:cNvSpPr/>
          <p:nvPr>
            <p:custDataLst>
              <p:tags r:id="rId8"/>
            </p:custDataLst>
          </p:nvPr>
        </p:nvSpPr>
        <p:spPr>
          <a:xfrm>
            <a:off x="737269" y="4741764"/>
            <a:ext cx="423761" cy="4237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19" name="文本框 18"/>
          <p:cNvSpPr txBox="1"/>
          <p:nvPr>
            <p:custDataLst>
              <p:tags r:id="rId9"/>
            </p:custDataLst>
          </p:nvPr>
        </p:nvSpPr>
        <p:spPr>
          <a:xfrm>
            <a:off x="755584" y="4802791"/>
            <a:ext cx="387131" cy="275590"/>
          </a:xfrm>
          <a:prstGeom prst="rect">
            <a:avLst/>
          </a:prstGeom>
          <a:noFill/>
          <a:ln>
            <a:noFill/>
          </a:ln>
        </p:spPr>
        <p:txBody>
          <a:bodyPr wrap="square" rtlCol="0">
            <a:spAutoFit/>
          </a:bodyPr>
          <a:lstStyle/>
          <a:p>
            <a:r>
              <a:rPr lang="en-US" altLang="zh-CN" sz="1200" dirty="0">
                <a:solidFill>
                  <a:schemeClr val="bg1"/>
                </a:solidFill>
                <a:latin typeface="+mj-ea"/>
                <a:ea typeface="+mj-ea"/>
              </a:rPr>
              <a:t>04</a:t>
            </a:r>
            <a:endParaRPr lang="zh-CN" altLang="en-US" sz="1200" dirty="0">
              <a:solidFill>
                <a:schemeClr val="bg1"/>
              </a:solidFill>
              <a:latin typeface="+mj-ea"/>
              <a:ea typeface="+mj-ea"/>
            </a:endParaRPr>
          </a:p>
        </p:txBody>
      </p:sp>
      <p:sp>
        <p:nvSpPr>
          <p:cNvPr id="20" name="文本框 19"/>
          <p:cNvSpPr txBox="1"/>
          <p:nvPr/>
        </p:nvSpPr>
        <p:spPr>
          <a:xfrm>
            <a:off x="1207770" y="1824355"/>
            <a:ext cx="2794635" cy="953135"/>
          </a:xfrm>
          <a:prstGeom prst="rect">
            <a:avLst/>
          </a:prstGeom>
          <a:noFill/>
        </p:spPr>
        <p:txBody>
          <a:bodyPr wrap="square" rtlCol="0">
            <a:spAutoFit/>
          </a:bodyPr>
          <a:p>
            <a:r>
              <a:rPr lang="zh-CN" altLang="en-US" sz="1400">
                <a:sym typeface="+mn-ea"/>
              </a:rPr>
              <a:t>模型加载与管理模块：</a:t>
            </a:r>
            <a:endParaRPr lang="zh-CN" altLang="en-US" sz="1400">
              <a:sym typeface="+mn-ea"/>
            </a:endParaRPr>
          </a:p>
          <a:p>
            <a:r>
              <a:rPr lang="zh-CN" altLang="en-US" sz="1400">
                <a:sym typeface="+mn-ea"/>
              </a:rPr>
              <a:t>负责加载和管理三个大语言模型，支持</a:t>
            </a:r>
            <a:r>
              <a:rPr lang="en-US" altLang="zh-CN" sz="1400">
                <a:sym typeface="+mn-ea"/>
              </a:rPr>
              <a:t>CPU</a:t>
            </a:r>
            <a:r>
              <a:rPr lang="zh-CN" altLang="en-US" sz="1400">
                <a:sym typeface="+mn-ea"/>
              </a:rPr>
              <a:t>和</a:t>
            </a:r>
            <a:r>
              <a:rPr lang="en-US" altLang="zh-CN" sz="1400">
                <a:sym typeface="+mn-ea"/>
              </a:rPr>
              <a:t>GPU</a:t>
            </a:r>
            <a:r>
              <a:rPr lang="zh-CN" altLang="en-US" sz="1400">
                <a:sym typeface="+mn-ea"/>
              </a:rPr>
              <a:t>模式。</a:t>
            </a:r>
            <a:endParaRPr lang="zh-CN" altLang="en-US" sz="1400"/>
          </a:p>
          <a:p>
            <a:endParaRPr lang="zh-CN" altLang="en-US" sz="1400"/>
          </a:p>
        </p:txBody>
      </p:sp>
      <p:sp>
        <p:nvSpPr>
          <p:cNvPr id="21" name="文本框 20"/>
          <p:cNvSpPr txBox="1"/>
          <p:nvPr/>
        </p:nvSpPr>
        <p:spPr>
          <a:xfrm>
            <a:off x="1226185" y="2777490"/>
            <a:ext cx="2794635" cy="953135"/>
          </a:xfrm>
          <a:prstGeom prst="rect">
            <a:avLst/>
          </a:prstGeom>
          <a:noFill/>
        </p:spPr>
        <p:txBody>
          <a:bodyPr wrap="square" rtlCol="0">
            <a:spAutoFit/>
          </a:bodyPr>
          <a:p>
            <a:r>
              <a:rPr lang="zh-CN" altLang="en-US" sz="1400">
                <a:sym typeface="+mn-ea"/>
              </a:rPr>
              <a:t>模型加载与管理模块：</a:t>
            </a:r>
            <a:endParaRPr lang="zh-CN" altLang="en-US" sz="1400">
              <a:sym typeface="+mn-ea"/>
            </a:endParaRPr>
          </a:p>
          <a:p>
            <a:r>
              <a:rPr lang="zh-CN" altLang="en-US" sz="1400">
                <a:sym typeface="+mn-ea"/>
              </a:rPr>
              <a:t>负责加载和管理三个大语言模型，支持</a:t>
            </a:r>
            <a:r>
              <a:rPr lang="en-US" altLang="zh-CN" sz="1400">
                <a:sym typeface="+mn-ea"/>
              </a:rPr>
              <a:t>CPU</a:t>
            </a:r>
            <a:r>
              <a:rPr lang="zh-CN" altLang="en-US" sz="1400">
                <a:sym typeface="+mn-ea"/>
              </a:rPr>
              <a:t>和</a:t>
            </a:r>
            <a:r>
              <a:rPr lang="en-US" altLang="zh-CN" sz="1400">
                <a:sym typeface="+mn-ea"/>
              </a:rPr>
              <a:t>GPU</a:t>
            </a:r>
            <a:r>
              <a:rPr lang="zh-CN" altLang="en-US" sz="1400">
                <a:sym typeface="+mn-ea"/>
              </a:rPr>
              <a:t>模式。</a:t>
            </a:r>
            <a:endParaRPr lang="zh-CN" altLang="en-US" sz="1400"/>
          </a:p>
          <a:p>
            <a:endParaRPr lang="zh-CN" altLang="en-US" sz="1400"/>
          </a:p>
        </p:txBody>
      </p:sp>
      <p:sp>
        <p:nvSpPr>
          <p:cNvPr id="22" name="文本框 21"/>
          <p:cNvSpPr txBox="1"/>
          <p:nvPr/>
        </p:nvSpPr>
        <p:spPr>
          <a:xfrm>
            <a:off x="1235075" y="3730625"/>
            <a:ext cx="2794635" cy="953135"/>
          </a:xfrm>
          <a:prstGeom prst="rect">
            <a:avLst/>
          </a:prstGeom>
          <a:noFill/>
        </p:spPr>
        <p:txBody>
          <a:bodyPr wrap="square" rtlCol="0">
            <a:spAutoFit/>
          </a:bodyPr>
          <a:p>
            <a:r>
              <a:rPr lang="zh-CN" altLang="en-US" sz="1400">
                <a:sym typeface="+mn-ea"/>
              </a:rPr>
              <a:t>偏见检测模块：</a:t>
            </a:r>
            <a:endParaRPr lang="zh-CN" altLang="en-US" sz="1400">
              <a:sym typeface="+mn-ea"/>
            </a:endParaRPr>
          </a:p>
          <a:p>
            <a:r>
              <a:rPr lang="zh-CN" altLang="en-US" sz="1400">
                <a:sym typeface="+mn-ea"/>
              </a:rPr>
              <a:t>对模型生成的回复进行实时偏见检测。</a:t>
            </a:r>
            <a:endParaRPr lang="zh-CN" altLang="en-US" sz="1400"/>
          </a:p>
          <a:p>
            <a:endParaRPr lang="zh-CN" altLang="en-US" sz="1400"/>
          </a:p>
        </p:txBody>
      </p:sp>
      <p:sp>
        <p:nvSpPr>
          <p:cNvPr id="23" name="文本框 22"/>
          <p:cNvSpPr txBox="1"/>
          <p:nvPr/>
        </p:nvSpPr>
        <p:spPr>
          <a:xfrm>
            <a:off x="1235075" y="4683760"/>
            <a:ext cx="2794635" cy="953135"/>
          </a:xfrm>
          <a:prstGeom prst="rect">
            <a:avLst/>
          </a:prstGeom>
          <a:noFill/>
        </p:spPr>
        <p:txBody>
          <a:bodyPr wrap="square" rtlCol="0">
            <a:spAutoFit/>
          </a:bodyPr>
          <a:p>
            <a:r>
              <a:rPr lang="zh-CN" altLang="en-US" sz="1400">
                <a:sym typeface="+mn-ea"/>
              </a:rPr>
              <a:t>偏见纠正模块：</a:t>
            </a:r>
            <a:endParaRPr lang="zh-CN" altLang="en-US" sz="1400">
              <a:sym typeface="+mn-ea"/>
            </a:endParaRPr>
          </a:p>
          <a:p>
            <a:r>
              <a:rPr lang="zh-CN" altLang="en-US" sz="1400">
                <a:sym typeface="+mn-ea"/>
              </a:rPr>
              <a:t>对检测出的偏见回复进行纠正后再输出。</a:t>
            </a:r>
            <a:endParaRPr lang="zh-CN" altLang="en-US" sz="1400"/>
          </a:p>
          <a:p>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ISLIDE.ICON" val="#68131;#66117;#173658;#176715;"/>
</p:tagLst>
</file>

<file path=ppt/tags/tag10.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00.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1.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2.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3.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4.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5.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6.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7.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8.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09.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11.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10.xml><?xml version="1.0" encoding="utf-8"?>
<p:tagLst xmlns:p="http://schemas.openxmlformats.org/presentationml/2006/main">
  <p:tag name="ISLIDE.ICON" val="#50413;#142383;"/>
</p:tagLst>
</file>

<file path=ppt/tags/tag111.xml><?xml version="1.0" encoding="utf-8"?>
<p:tagLst xmlns:p="http://schemas.openxmlformats.org/presentationml/2006/main">
  <p:tag name="ISLIDE.ICON" val="#68131;#66117;#173658;#176715;"/>
</p:tagLst>
</file>

<file path=ppt/tags/tag112.xml><?xml version="1.0" encoding="utf-8"?>
<p:tagLst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12.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3.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4.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5.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6.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7.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8.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19.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2.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20.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21.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22.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3.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4.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5.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6.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7.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8.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29.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3.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30.xml><?xml version="1.0" encoding="utf-8"?>
<p:tagLst xmlns:p="http://schemas.openxmlformats.org/presentationml/2006/main">
  <p:tag name="KSO_WM_DIAGRAM_VIRTUALLY_FRAME" val="{&quot;height&quot;:91.86818897637795,&quot;left&quot;:531.3485826771654,&quot;top&quot;:370.44015748031495,&quot;width&quot;:345.33929133858254}"/>
</p:tagLst>
</file>

<file path=ppt/tags/tag31.xml><?xml version="1.0" encoding="utf-8"?>
<p:tagLst xmlns:p="http://schemas.openxmlformats.org/presentationml/2006/main">
  <p:tag name="KSO_WM_DIAGRAM_VIRTUALLY_FRAME" val="{&quot;height&quot;:255.92401574803142,&quot;left&quot;:75.26653543307086,&quot;top&quot;:164.7548031496063,&quot;width&quot;:329.87637795275594}"/>
</p:tagLst>
</file>

<file path=ppt/tags/tag32.xml><?xml version="1.0" encoding="utf-8"?>
<p:tagLst xmlns:p="http://schemas.openxmlformats.org/presentationml/2006/main">
  <p:tag name="KSO_WM_DIAGRAM_VIRTUALLY_FRAME" val="{&quot;height&quot;:255.92401574803142,&quot;left&quot;:75.26653543307086,&quot;top&quot;:164.7548031496063,&quot;width&quot;:329.87637795275594}"/>
</p:tagLst>
</file>

<file path=ppt/tags/tag33.xml><?xml version="1.0" encoding="utf-8"?>
<p:tagLst xmlns:p="http://schemas.openxmlformats.org/presentationml/2006/main">
  <p:tag name="KSO_WM_DIAGRAM_VIRTUALLY_FRAME" val="{&quot;height&quot;:255.92401574803142,&quot;left&quot;:75.26653543307086,&quot;top&quot;:164.7548031496063,&quot;width&quot;:329.87637795275594}"/>
</p:tagLst>
</file>

<file path=ppt/tags/tag34.xml><?xml version="1.0" encoding="utf-8"?>
<p:tagLst xmlns:p="http://schemas.openxmlformats.org/presentationml/2006/main">
  <p:tag name="KSO_WM_DIAGRAM_VIRTUALLY_FRAME" val="{&quot;height&quot;:255.92401574803142,&quot;left&quot;:75.26653543307086,&quot;top&quot;:164.7548031496063,&quot;width&quot;:329.87637795275594}"/>
</p:tagLst>
</file>

<file path=ppt/tags/tag35.xml><?xml version="1.0" encoding="utf-8"?>
<p:tagLst xmlns:p="http://schemas.openxmlformats.org/presentationml/2006/main">
  <p:tag name="KSO_WM_DIAGRAM_VIRTUALLY_FRAME" val="{&quot;height&quot;:255.92401574803142,&quot;left&quot;:75.26653543307086,&quot;top&quot;:164.7548031496063,&quot;width&quot;:329.87637795275594}"/>
</p:tagLst>
</file>

<file path=ppt/tags/tag36.xml><?xml version="1.0" encoding="utf-8"?>
<p:tagLst xmlns:p="http://schemas.openxmlformats.org/presentationml/2006/main">
  <p:tag name="KSO_WM_DIAGRAM_VIRTUALLY_FRAME" val="{&quot;height&quot;:255.92401574803142,&quot;left&quot;:75.26653543307086,&quot;top&quot;:164.7548031496063,&quot;width&quot;:329.87637795275594}"/>
</p:tagLst>
</file>

<file path=ppt/tags/tag37.xml><?xml version="1.0" encoding="utf-8"?>
<p:tagLst xmlns:p="http://schemas.openxmlformats.org/presentationml/2006/main">
  <p:tag name="KSO_WM_DIAGRAM_VIRTUALLY_FRAME" val="{&quot;height&quot;:492.52850393700794,&quot;left&quot;:514.8979527559055,&quot;top&quot;:85.06677165354331,&quot;width&quot;:366.7}"/>
</p:tagLst>
</file>

<file path=ppt/tags/tag38.xml><?xml version="1.0" encoding="utf-8"?>
<p:tagLst xmlns:p="http://schemas.openxmlformats.org/presentationml/2006/main">
  <p:tag name="KSO_WM_DIAGRAM_VIRTUALLY_FRAME" val="{&quot;height&quot;:492.52850393700794,&quot;left&quot;:514.8979527559055,&quot;top&quot;:85.06677165354331,&quot;width&quot;:366.7}"/>
</p:tagLst>
</file>

<file path=ppt/tags/tag39.xml><?xml version="1.0" encoding="utf-8"?>
<p:tagLst xmlns:p="http://schemas.openxmlformats.org/presentationml/2006/main">
  <p:tag name="KSO_WM_DIAGRAM_VIRTUALLY_FRAME" val="{&quot;height&quot;:492.52850393700794,&quot;left&quot;:514.8979527559055,&quot;top&quot;:85.06677165354331,&quot;width&quot;:366.7}"/>
</p:tagLst>
</file>

<file path=ppt/tags/tag4.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40.xml><?xml version="1.0" encoding="utf-8"?>
<p:tagLst xmlns:p="http://schemas.openxmlformats.org/presentationml/2006/main">
  <p:tag name="KSO_WM_DIAGRAM_VIRTUALLY_FRAME" val="{&quot;height&quot;:492.52850393700794,&quot;left&quot;:514.8979527559055,&quot;top&quot;:85.06677165354331,&quot;width&quot;:366.7}"/>
</p:tagLst>
</file>

<file path=ppt/tags/tag41.xml><?xml version="1.0" encoding="utf-8"?>
<p:tagLst xmlns:p="http://schemas.openxmlformats.org/presentationml/2006/main">
  <p:tag name="KSO_WM_DIAGRAM_VIRTUALLY_FRAME" val="{&quot;height&quot;:492.52850393700794,&quot;left&quot;:514.8979527559055,&quot;top&quot;:85.06677165354331,&quot;width&quot;:366.7}"/>
</p:tagLst>
</file>

<file path=ppt/tags/tag42.xml><?xml version="1.0" encoding="utf-8"?>
<p:tagLst xmlns:p="http://schemas.openxmlformats.org/presentationml/2006/main">
  <p:tag name="KSO_WM_DIAGRAM_VIRTUALLY_FRAME" val="{&quot;height&quot;:492.52850393700794,&quot;left&quot;:514.8979527559055,&quot;top&quot;:85.06677165354331,&quot;width&quot;:366.7}"/>
</p:tagLst>
</file>

<file path=ppt/tags/tag43.xml><?xml version="1.0" encoding="utf-8"?>
<p:tagLst xmlns:p="http://schemas.openxmlformats.org/presentationml/2006/main">
  <p:tag name="KSO_WM_DIAGRAM_VIRTUALLY_FRAME" val="{&quot;height&quot;:492.52850393700794,&quot;left&quot;:514.8979527559055,&quot;top&quot;:85.06677165354331,&quot;width&quot;:366.7}"/>
</p:tagLst>
</file>

<file path=ppt/tags/tag44.xml><?xml version="1.0" encoding="utf-8"?>
<p:tagLst xmlns:p="http://schemas.openxmlformats.org/presentationml/2006/main">
  <p:tag name="KSO_WM_DIAGRAM_VIRTUALLY_FRAME" val="{&quot;height&quot;:492.52850393700794,&quot;left&quot;:514.8979527559055,&quot;top&quot;:85.06677165354331,&quot;width&quot;:366.7}"/>
</p:tagLst>
</file>

<file path=ppt/tags/tag45.xml><?xml version="1.0" encoding="utf-8"?>
<p:tagLst xmlns:p="http://schemas.openxmlformats.org/presentationml/2006/main">
  <p:tag name="KSO_WM_DIAGRAM_VIRTUALLY_FRAME" val="{&quot;height&quot;:492.52850393700794,&quot;left&quot;:514.8979527559055,&quot;top&quot;:85.06677165354331,&quot;width&quot;:366.7}"/>
</p:tagLst>
</file>

<file path=ppt/tags/tag46.xml><?xml version="1.0" encoding="utf-8"?>
<p:tagLst xmlns:p="http://schemas.openxmlformats.org/presentationml/2006/main">
  <p:tag name="KSO_WM_DIAGRAM_VIRTUALLY_FRAME" val="{&quot;height&quot;:492.52850393700794,&quot;left&quot;:514.8979527559055,&quot;top&quot;:85.06677165354331,&quot;width&quot;:366.7}"/>
</p:tagLst>
</file>

<file path=ppt/tags/tag47.xml><?xml version="1.0" encoding="utf-8"?>
<p:tagLst xmlns:p="http://schemas.openxmlformats.org/presentationml/2006/main">
  <p:tag name="KSO_WM_DIAGRAM_VIRTUALLY_FRAME" val="{&quot;height&quot;:492.52850393700794,&quot;left&quot;:514.8979527559055,&quot;top&quot;:85.06677165354331,&quot;width&quot;:366.7}"/>
</p:tagLst>
</file>

<file path=ppt/tags/tag48.xml><?xml version="1.0" encoding="utf-8"?>
<p:tagLst xmlns:p="http://schemas.openxmlformats.org/presentationml/2006/main">
  <p:tag name="KSO_WM_DIAGRAM_VIRTUALLY_FRAME" val="{&quot;height&quot;:492.52850393700794,&quot;left&quot;:514.8979527559055,&quot;top&quot;:85.06677165354331,&quot;width&quot;:366.7}"/>
</p:tagLst>
</file>

<file path=ppt/tags/tag49.xml><?xml version="1.0" encoding="utf-8"?>
<p:tagLst xmlns:p="http://schemas.openxmlformats.org/presentationml/2006/main">
  <p:tag name="KSO_WM_DIAGRAM_VIRTUALLY_FRAME" val="{&quot;height&quot;:492.52850393700794,&quot;left&quot;:514.8979527559055,&quot;top&quot;:85.06677165354331,&quot;width&quot;:366.7}"/>
</p:tagLst>
</file>

<file path=ppt/tags/tag5.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50.xml><?xml version="1.0" encoding="utf-8"?>
<p:tagLst xmlns:p="http://schemas.openxmlformats.org/presentationml/2006/main">
  <p:tag name="KSO_WM_DIAGRAM_VIRTUALLY_FRAME" val="{&quot;height&quot;:492.52850393700794,&quot;left&quot;:514.8979527559055,&quot;top&quot;:85.06677165354331,&quot;width&quot;:366.7}"/>
</p:tagLst>
</file>

<file path=ppt/tags/tag51.xml><?xml version="1.0" encoding="utf-8"?>
<p:tagLst xmlns:p="http://schemas.openxmlformats.org/presentationml/2006/main">
  <p:tag name="KSO_WM_DIAGRAM_VIRTUALLY_FRAME" val="{&quot;height&quot;:492.52850393700794,&quot;left&quot;:514.8979527559055,&quot;top&quot;:85.06677165354331,&quot;width&quot;:366.7}"/>
</p:tagLst>
</file>

<file path=ppt/tags/tag52.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3.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4.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5.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6.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7.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8.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59.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6.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60.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1.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2.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3.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4.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5.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6.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7.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8.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69.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7.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70.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71.xml><?xml version="1.0" encoding="utf-8"?>
<p:tagLst xmlns:p="http://schemas.openxmlformats.org/presentationml/2006/main">
  <p:tag name="KSO_WM_DIAGRAM_VIRTUALLY_FRAME" val="{&quot;height&quot;:364.0005511811024,&quot;left&quot;:114.79629921259843,&quot;top&quot;:130.474094488189,&quot;width&quot;:729.7752755905512}"/>
</p:tagLst>
</file>

<file path=ppt/tags/tag72.xml><?xml version="1.0" encoding="utf-8"?>
<p:tagLst xmlns:p="http://schemas.openxmlformats.org/presentationml/2006/main">
  <p:tag name="TABLE_ENDDRAG_ORIGIN_RECT" val="671*201"/>
  <p:tag name="TABLE_ENDDRAG_RECT" val="135*294*671*201"/>
</p:tagLst>
</file>

<file path=ppt/tags/tag73.xml><?xml version="1.0" encoding="utf-8"?>
<p:tagLst xmlns:p="http://schemas.openxmlformats.org/presentationml/2006/main">
  <p:tag name="ISLIDE.ICON" val="#68131;#66117;#173658;#176715;"/>
</p:tagLst>
</file>

<file path=ppt/tags/tag74.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75.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76.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77.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78.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79.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80.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1.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2.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3.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4.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5.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6.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7.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8.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89.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9.xml><?xml version="1.0" encoding="utf-8"?>
<p:tagLst xmlns:p="http://schemas.openxmlformats.org/presentationml/2006/main">
  <p:tag name="KSO_WM_DIAGRAM_VIRTUALLY_FRAME" val="{&quot;height&quot;:372.8372440944882,&quot;left&quot;:452.59188976377953,&quot;top&quot;:86.62433070866142,&quot;width&quot;:293.64039370078734}"/>
</p:tagLst>
</file>

<file path=ppt/tags/tag90.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91.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92.xml><?xml version="1.0" encoding="utf-8"?>
<p:tagLst xmlns:p="http://schemas.openxmlformats.org/presentationml/2006/main">
  <p:tag name="KSO_WM_DIAGRAM_VIRTUALLY_FRAME" val="{&quot;height&quot;:299.6884251968504,&quot;left&quot;:82.48212598425197,&quot;top&quot;:146.74196850393702,&quot;width&quot;:612.1526771653544}"/>
</p:tagLst>
</file>

<file path=ppt/tags/tag93.xml><?xml version="1.0" encoding="utf-8"?>
<p:tagLst xmlns:p="http://schemas.openxmlformats.org/presentationml/2006/main">
  <p:tag name="ISLIDE.ICON" val="#50413;#142383;"/>
</p:tagLst>
</file>

<file path=ppt/tags/tag94.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95.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96.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97.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98.xml><?xml version="1.0" encoding="utf-8"?>
<p:tagLst xmlns:p="http://schemas.openxmlformats.org/presentationml/2006/main">
  <p:tag name="KSO_WM_DIAGRAM_VIRTUALLY_FRAME" val="{&quot;height&quot;:319.0774803149606,&quot;left&quot;:276.7526771653543,&quot;top&quot;:140.4064566929134,&quot;width&quot;:612.1526771653544}"/>
</p:tagLst>
</file>

<file path=ppt/tags/tag99.xml><?xml version="1.0" encoding="utf-8"?>
<p:tagLst xmlns:p="http://schemas.openxmlformats.org/presentationml/2006/main">
  <p:tag name="KSO_WM_DIAGRAM_VIRTUALLY_FRAME" val="{&quot;height&quot;:319.0774803149606,&quot;left&quot;:276.7526771653543,&quot;top&quot;:140.4064566929134,&quot;width&quot;:612.1526771653544}"/>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fontScheme name="自定义 1">
      <a:majorFont>
        <a:latin typeface="阿里巴巴普惠体 B"/>
        <a:ea typeface="阿里巴巴普惠体 B"/>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1F448E"/>
    </a:accent1>
    <a:accent2>
      <a:srgbClr val="056DD7"/>
    </a:accent2>
    <a:accent3>
      <a:srgbClr val="3B94FF"/>
    </a:accent3>
    <a:accent4>
      <a:srgbClr val="6C6C6A"/>
    </a:accent4>
    <a:accent5>
      <a:srgbClr val="9C9C9E"/>
    </a:accent5>
    <a:accent6>
      <a:srgbClr val="BBBDBB"/>
    </a:accent6>
    <a:hlink>
      <a:srgbClr val="046EA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7438</Words>
  <Application>WPS 演示</Application>
  <PresentationFormat>宽屏</PresentationFormat>
  <Paragraphs>672</Paragraphs>
  <Slides>41</Slides>
  <Notes>8</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41</vt:i4>
      </vt:variant>
    </vt:vector>
  </HeadingPairs>
  <TitlesOfParts>
    <vt:vector size="65" baseType="lpstr">
      <vt:lpstr>Arial</vt:lpstr>
      <vt:lpstr>宋体</vt:lpstr>
      <vt:lpstr>Wingdings</vt:lpstr>
      <vt:lpstr>思源宋体 CN Medium</vt:lpstr>
      <vt:lpstr>汉仪雅酷黑简</vt:lpstr>
      <vt:lpstr>阿里巴巴普惠体 L</vt:lpstr>
      <vt:lpstr>阿里巴巴普惠体 M</vt:lpstr>
      <vt:lpstr>阿里巴巴普惠体</vt:lpstr>
      <vt:lpstr>阿里巴巴普惠体 B</vt:lpstr>
      <vt:lpstr>阿里巴巴普惠体 R</vt:lpstr>
      <vt:lpstr>微软雅黑</vt:lpstr>
      <vt:lpstr>Arial Unicode MS</vt:lpstr>
      <vt:lpstr>等线</vt:lpstr>
      <vt:lpstr>思源黑体</vt:lpstr>
      <vt:lpstr>Arial</vt:lpstr>
      <vt:lpstr>Dubai Medium</vt:lpstr>
      <vt:lpstr>Bebas Neue</vt:lpstr>
      <vt:lpstr>AlienCaret</vt:lpstr>
      <vt:lpstr>Calibri Light</vt:lpstr>
      <vt:lpstr>Symbol</vt:lpstr>
      <vt:lpstr>阿里巴巴普惠体 H</vt:lpstr>
      <vt:lpstr>Source Sans Pro Black</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tdp</dc:creator>
  <cp:lastModifiedBy>过路人</cp:lastModifiedBy>
  <cp:revision>90</cp:revision>
  <dcterms:created xsi:type="dcterms:W3CDTF">2022-02-19T09:08:00Z</dcterms:created>
  <dcterms:modified xsi:type="dcterms:W3CDTF">2025-06-12T11:44:19Z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C8487647795944058A72E253C03C2D65_13</vt:lpwstr>
  </property>
  <property fmtid="{D5CDD505-2E9C-101B-9397-08002B2CF9AE}" pid="3" name="KSOProductBuildVer">
    <vt:lpwstr>2052-12.1.0.21171</vt:lpwstr>
  </property>
</Properties>
</file>