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79" r:id="rId4"/>
    <p:sldId id="258" r:id="rId5"/>
    <p:sldId id="277" r:id="rId6"/>
    <p:sldId id="260" r:id="rId7"/>
    <p:sldId id="259" r:id="rId8"/>
    <p:sldId id="262" r:id="rId9"/>
    <p:sldId id="280" r:id="rId10"/>
    <p:sldId id="263" r:id="rId11"/>
    <p:sldId id="264" r:id="rId12"/>
    <p:sldId id="265" r:id="rId13"/>
    <p:sldId id="266" r:id="rId14"/>
    <p:sldId id="281" r:id="rId15"/>
    <p:sldId id="267" r:id="rId16"/>
    <p:sldId id="268" r:id="rId17"/>
    <p:sldId id="270" r:id="rId18"/>
    <p:sldId id="271" r:id="rId19"/>
    <p:sldId id="269" r:id="rId20"/>
    <p:sldId id="282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9A6A1-097A-4D59-B9A3-174CA1B8244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745715-55C6-4C59-A4B0-A301DF1490E4}">
      <dgm:prSet phldrT="[文本]"/>
      <dgm:spPr/>
      <dgm:t>
        <a:bodyPr/>
        <a:lstStyle/>
        <a:p>
          <a:r>
            <a:rPr lang="en-US" altLang="zh-CN" dirty="0"/>
            <a:t>Test Script Generation</a:t>
          </a:r>
          <a:endParaRPr lang="zh-CN" altLang="en-US" dirty="0"/>
        </a:p>
      </dgm:t>
    </dgm:pt>
    <dgm:pt modelId="{7C4322B6-DFD6-44D8-A350-0ECF48622897}" type="parTrans" cxnId="{0F810D76-7891-4A9A-ABCB-C68A0D082D17}">
      <dgm:prSet/>
      <dgm:spPr/>
      <dgm:t>
        <a:bodyPr/>
        <a:lstStyle/>
        <a:p>
          <a:endParaRPr lang="zh-CN" altLang="en-US"/>
        </a:p>
      </dgm:t>
    </dgm:pt>
    <dgm:pt modelId="{56CDBD39-CAD4-43BC-BA40-A0DCDDCB5ACB}" type="sibTrans" cxnId="{0F810D76-7891-4A9A-ABCB-C68A0D082D17}">
      <dgm:prSet/>
      <dgm:spPr/>
      <dgm:t>
        <a:bodyPr/>
        <a:lstStyle/>
        <a:p>
          <a:endParaRPr lang="zh-CN" altLang="en-US"/>
        </a:p>
      </dgm:t>
    </dgm:pt>
    <dgm:pt modelId="{1E232B0D-7072-4ED6-A2F3-71DD1C2D75AD}">
      <dgm:prSet phldrT="[文本]"/>
      <dgm:spPr/>
      <dgm:t>
        <a:bodyPr/>
        <a:lstStyle/>
        <a:p>
          <a:r>
            <a:rPr lang="en-US" altLang="zh-CN" dirty="0"/>
            <a:t>Manual test case to Automation scripts</a:t>
          </a:r>
          <a:endParaRPr lang="zh-CN" altLang="en-US" dirty="0"/>
        </a:p>
      </dgm:t>
    </dgm:pt>
    <dgm:pt modelId="{FD8DD2A1-92E9-48CB-9CBB-865FA27894A2}" type="parTrans" cxnId="{14AF5CA7-0E01-4E11-8418-788AD98DBD6F}">
      <dgm:prSet/>
      <dgm:spPr/>
      <dgm:t>
        <a:bodyPr/>
        <a:lstStyle/>
        <a:p>
          <a:endParaRPr lang="zh-CN" altLang="en-US"/>
        </a:p>
      </dgm:t>
    </dgm:pt>
    <dgm:pt modelId="{5D7DEC5A-4A5B-43AC-B731-029102DA1799}" type="sibTrans" cxnId="{14AF5CA7-0E01-4E11-8418-788AD98DBD6F}">
      <dgm:prSet/>
      <dgm:spPr/>
      <dgm:t>
        <a:bodyPr/>
        <a:lstStyle/>
        <a:p>
          <a:endParaRPr lang="zh-CN" altLang="en-US"/>
        </a:p>
      </dgm:t>
    </dgm:pt>
    <dgm:pt modelId="{FC34495C-4C3D-4E95-ABD7-E8C4F5F41D37}">
      <dgm:prSet phldrT="[文本]"/>
      <dgm:spPr/>
      <dgm:t>
        <a:bodyPr/>
        <a:lstStyle/>
        <a:p>
          <a:r>
            <a:rPr lang="en-US" altLang="zh-CN" dirty="0"/>
            <a:t>Test</a:t>
          </a:r>
        </a:p>
        <a:p>
          <a:r>
            <a:rPr lang="en-US" altLang="zh-CN" dirty="0"/>
            <a:t>Execution</a:t>
          </a:r>
          <a:endParaRPr lang="zh-CN" altLang="en-US" dirty="0"/>
        </a:p>
      </dgm:t>
    </dgm:pt>
    <dgm:pt modelId="{1FBBACC7-2DF8-4682-AFA0-384010E2F4A7}" type="parTrans" cxnId="{8BFE9C2C-0A9A-4660-8946-CDCD30CF6761}">
      <dgm:prSet/>
      <dgm:spPr/>
      <dgm:t>
        <a:bodyPr/>
        <a:lstStyle/>
        <a:p>
          <a:endParaRPr lang="zh-CN" altLang="en-US"/>
        </a:p>
      </dgm:t>
    </dgm:pt>
    <dgm:pt modelId="{F4D28981-2A66-4A5D-B1A4-68241AD376E3}" type="sibTrans" cxnId="{8BFE9C2C-0A9A-4660-8946-CDCD30CF6761}">
      <dgm:prSet/>
      <dgm:spPr/>
      <dgm:t>
        <a:bodyPr/>
        <a:lstStyle/>
        <a:p>
          <a:endParaRPr lang="zh-CN" altLang="en-US"/>
        </a:p>
      </dgm:t>
    </dgm:pt>
    <dgm:pt modelId="{46C082AD-70E3-45AA-AF1C-7BE437C12D2A}">
      <dgm:prSet phldrT="[文本]"/>
      <dgm:spPr/>
      <dgm:t>
        <a:bodyPr/>
        <a:lstStyle/>
        <a:p>
          <a:r>
            <a:rPr lang="en-US" altLang="zh-CN" dirty="0"/>
            <a:t>Run in Parallel</a:t>
          </a:r>
          <a:endParaRPr lang="zh-CN" altLang="en-US" dirty="0"/>
        </a:p>
      </dgm:t>
    </dgm:pt>
    <dgm:pt modelId="{5EF3B3DC-8A4C-41B0-93E1-7F24044FD694}" type="parTrans" cxnId="{76D65495-134D-4094-902D-13FB311137A6}">
      <dgm:prSet/>
      <dgm:spPr/>
      <dgm:t>
        <a:bodyPr/>
        <a:lstStyle/>
        <a:p>
          <a:endParaRPr lang="zh-CN" altLang="en-US"/>
        </a:p>
      </dgm:t>
    </dgm:pt>
    <dgm:pt modelId="{3EE3BCD5-A810-4CF7-AD42-50FF7D4B4D67}" type="sibTrans" cxnId="{76D65495-134D-4094-902D-13FB311137A6}">
      <dgm:prSet/>
      <dgm:spPr/>
      <dgm:t>
        <a:bodyPr/>
        <a:lstStyle/>
        <a:p>
          <a:endParaRPr lang="zh-CN" altLang="en-US"/>
        </a:p>
      </dgm:t>
    </dgm:pt>
    <dgm:pt modelId="{2F1A4B89-63CE-44BE-B14A-2766F9F477AC}">
      <dgm:prSet phldrT="[文本]"/>
      <dgm:spPr/>
      <dgm:t>
        <a:bodyPr/>
        <a:lstStyle/>
        <a:p>
          <a:r>
            <a:rPr lang="en-US" altLang="zh-CN" dirty="0"/>
            <a:t>Maintenance</a:t>
          </a:r>
          <a:endParaRPr lang="zh-CN" altLang="en-US" dirty="0"/>
        </a:p>
      </dgm:t>
    </dgm:pt>
    <dgm:pt modelId="{9B9372F2-2F1D-44D2-A916-CF91D0ACD018}" type="parTrans" cxnId="{97531C15-8140-4065-9BF6-D4B929CFF8F8}">
      <dgm:prSet/>
      <dgm:spPr/>
      <dgm:t>
        <a:bodyPr/>
        <a:lstStyle/>
        <a:p>
          <a:endParaRPr lang="zh-CN" altLang="en-US"/>
        </a:p>
      </dgm:t>
    </dgm:pt>
    <dgm:pt modelId="{27B9258F-CCD3-4801-9F47-12F31A567A8D}" type="sibTrans" cxnId="{97531C15-8140-4065-9BF6-D4B929CFF8F8}">
      <dgm:prSet/>
      <dgm:spPr/>
      <dgm:t>
        <a:bodyPr/>
        <a:lstStyle/>
        <a:p>
          <a:endParaRPr lang="zh-CN" altLang="en-US"/>
        </a:p>
      </dgm:t>
    </dgm:pt>
    <dgm:pt modelId="{138632A1-48A4-4044-9033-B82756907A25}">
      <dgm:prSet phldrT="[文本]"/>
      <dgm:spPr/>
      <dgm:t>
        <a:bodyPr/>
        <a:lstStyle/>
        <a:p>
          <a:r>
            <a:rPr lang="en-US" altLang="zh-CN" dirty="0"/>
            <a:t>Log Analysis</a:t>
          </a:r>
          <a:endParaRPr lang="zh-CN" altLang="en-US" dirty="0"/>
        </a:p>
      </dgm:t>
    </dgm:pt>
    <dgm:pt modelId="{02B64283-C527-45B1-8115-1BECF21EAA01}" type="parTrans" cxnId="{A34E9C43-93CC-4B68-BA7F-BB7A0AD3BEF1}">
      <dgm:prSet/>
      <dgm:spPr/>
      <dgm:t>
        <a:bodyPr/>
        <a:lstStyle/>
        <a:p>
          <a:endParaRPr lang="zh-CN" altLang="en-US"/>
        </a:p>
      </dgm:t>
    </dgm:pt>
    <dgm:pt modelId="{D7149AB5-84E2-4863-88A5-388B8A96F9FE}" type="sibTrans" cxnId="{A34E9C43-93CC-4B68-BA7F-BB7A0AD3BEF1}">
      <dgm:prSet/>
      <dgm:spPr/>
      <dgm:t>
        <a:bodyPr/>
        <a:lstStyle/>
        <a:p>
          <a:endParaRPr lang="zh-CN" altLang="en-US"/>
        </a:p>
      </dgm:t>
    </dgm:pt>
    <dgm:pt modelId="{060D852A-3A04-4E90-9A34-870C4FB0C473}">
      <dgm:prSet phldrT="[文本]"/>
      <dgm:spPr/>
      <dgm:t>
        <a:bodyPr/>
        <a:lstStyle/>
        <a:p>
          <a:endParaRPr lang="zh-CN" altLang="en-US" dirty="0"/>
        </a:p>
      </dgm:t>
    </dgm:pt>
    <dgm:pt modelId="{92AADBAA-EAC4-424D-8505-4E28FE434583}" type="parTrans" cxnId="{917E4AB2-4AE6-40A1-9492-5EC315F10027}">
      <dgm:prSet/>
      <dgm:spPr/>
      <dgm:t>
        <a:bodyPr/>
        <a:lstStyle/>
        <a:p>
          <a:endParaRPr lang="zh-CN" altLang="en-US"/>
        </a:p>
      </dgm:t>
    </dgm:pt>
    <dgm:pt modelId="{B4D52832-F9AF-49C9-BD88-9E12B08F492C}" type="sibTrans" cxnId="{917E4AB2-4AE6-40A1-9492-5EC315F10027}">
      <dgm:prSet/>
      <dgm:spPr/>
      <dgm:t>
        <a:bodyPr/>
        <a:lstStyle/>
        <a:p>
          <a:endParaRPr lang="zh-CN" altLang="en-US"/>
        </a:p>
      </dgm:t>
    </dgm:pt>
    <dgm:pt modelId="{1D4B2BBD-67DC-4A69-877E-AA9EF821580B}">
      <dgm:prSet phldrT="[文本]"/>
      <dgm:spPr/>
      <dgm:t>
        <a:bodyPr/>
        <a:lstStyle/>
        <a:p>
          <a:r>
            <a:rPr lang="en-US" altLang="zh-CN" dirty="0"/>
            <a:t>BDD</a:t>
          </a:r>
          <a:endParaRPr lang="zh-CN" altLang="en-US" dirty="0"/>
        </a:p>
      </dgm:t>
    </dgm:pt>
    <dgm:pt modelId="{B50978D4-7CC7-4707-9AA0-114E4559D7A8}" type="parTrans" cxnId="{E9A401BF-F311-4680-824E-5852602B74A1}">
      <dgm:prSet/>
      <dgm:spPr/>
      <dgm:t>
        <a:bodyPr/>
        <a:lstStyle/>
        <a:p>
          <a:endParaRPr lang="zh-CN" altLang="en-US"/>
        </a:p>
      </dgm:t>
    </dgm:pt>
    <dgm:pt modelId="{B4FF0C49-729B-45D1-8961-401E9E563475}" type="sibTrans" cxnId="{E9A401BF-F311-4680-824E-5852602B74A1}">
      <dgm:prSet/>
      <dgm:spPr/>
      <dgm:t>
        <a:bodyPr/>
        <a:lstStyle/>
        <a:p>
          <a:endParaRPr lang="zh-CN" altLang="en-US"/>
        </a:p>
      </dgm:t>
    </dgm:pt>
    <dgm:pt modelId="{D62B2AB1-AF86-4169-93D3-991BAD8B1413}">
      <dgm:prSet phldrT="[文本]"/>
      <dgm:spPr/>
      <dgm:t>
        <a:bodyPr/>
        <a:lstStyle/>
        <a:p>
          <a:r>
            <a:rPr lang="en-US" altLang="zh-CN" dirty="0"/>
            <a:t>Adapt various testing tools</a:t>
          </a:r>
          <a:endParaRPr lang="zh-CN" altLang="en-US" dirty="0"/>
        </a:p>
      </dgm:t>
    </dgm:pt>
    <dgm:pt modelId="{1F244B64-23A1-4030-8195-9EDD7DF0DDD0}" type="parTrans" cxnId="{D0FB127D-8579-4D67-B3E8-DCA934C41D9B}">
      <dgm:prSet/>
      <dgm:spPr/>
      <dgm:t>
        <a:bodyPr/>
        <a:lstStyle/>
        <a:p>
          <a:endParaRPr lang="zh-CN" altLang="en-US"/>
        </a:p>
      </dgm:t>
    </dgm:pt>
    <dgm:pt modelId="{0CD73AA0-C639-46C6-992E-479E729D3627}" type="sibTrans" cxnId="{D0FB127D-8579-4D67-B3E8-DCA934C41D9B}">
      <dgm:prSet/>
      <dgm:spPr/>
      <dgm:t>
        <a:bodyPr/>
        <a:lstStyle/>
        <a:p>
          <a:endParaRPr lang="zh-CN" altLang="en-US"/>
        </a:p>
      </dgm:t>
    </dgm:pt>
    <dgm:pt modelId="{00B35103-9D3E-4A7D-B78E-27D8CDBFAA13}">
      <dgm:prSet phldrT="[文本]"/>
      <dgm:spPr/>
      <dgm:t>
        <a:bodyPr/>
        <a:lstStyle/>
        <a:p>
          <a:r>
            <a:rPr lang="en-US" altLang="zh-CN" dirty="0"/>
            <a:t>Test scripts adapting to application code changes</a:t>
          </a:r>
          <a:endParaRPr lang="zh-CN" altLang="en-US" dirty="0"/>
        </a:p>
      </dgm:t>
    </dgm:pt>
    <dgm:pt modelId="{4DA635A9-9179-44C9-83AE-028985617AEB}" type="parTrans" cxnId="{3C8C8AE3-AFCF-4D30-AAE8-F0C768C4EAE6}">
      <dgm:prSet/>
      <dgm:spPr/>
      <dgm:t>
        <a:bodyPr/>
        <a:lstStyle/>
        <a:p>
          <a:endParaRPr lang="zh-CN" altLang="en-US"/>
        </a:p>
      </dgm:t>
    </dgm:pt>
    <dgm:pt modelId="{142702F0-534F-46D8-B175-94916134CD5A}" type="sibTrans" cxnId="{3C8C8AE3-AFCF-4D30-AAE8-F0C768C4EAE6}">
      <dgm:prSet/>
      <dgm:spPr/>
      <dgm:t>
        <a:bodyPr/>
        <a:lstStyle/>
        <a:p>
          <a:endParaRPr lang="zh-CN" altLang="en-US"/>
        </a:p>
      </dgm:t>
    </dgm:pt>
    <dgm:pt modelId="{37A356E4-600A-4333-860C-9075F477E5A3}" type="pres">
      <dgm:prSet presAssocID="{2FC9A6A1-097A-4D59-B9A3-174CA1B82440}" presName="linearFlow" presStyleCnt="0">
        <dgm:presLayoutVars>
          <dgm:dir/>
          <dgm:animLvl val="lvl"/>
          <dgm:resizeHandles val="exact"/>
        </dgm:presLayoutVars>
      </dgm:prSet>
      <dgm:spPr/>
    </dgm:pt>
    <dgm:pt modelId="{0C825D4F-C058-4F47-B67A-25D6BB9FF208}" type="pres">
      <dgm:prSet presAssocID="{0A745715-55C6-4C59-A4B0-A301DF1490E4}" presName="composite" presStyleCnt="0"/>
      <dgm:spPr/>
    </dgm:pt>
    <dgm:pt modelId="{791BD1CC-E347-471A-9BE1-778D0D3CAE11}" type="pres">
      <dgm:prSet presAssocID="{0A745715-55C6-4C59-A4B0-A301DF1490E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08DC7AF-9A25-4118-8979-5C343D7ED286}" type="pres">
      <dgm:prSet presAssocID="{0A745715-55C6-4C59-A4B0-A301DF1490E4}" presName="parSh" presStyleLbl="node1" presStyleIdx="0" presStyleCnt="3"/>
      <dgm:spPr/>
    </dgm:pt>
    <dgm:pt modelId="{85BDE132-644C-4B95-B079-1547DAD97DE9}" type="pres">
      <dgm:prSet presAssocID="{0A745715-55C6-4C59-A4B0-A301DF1490E4}" presName="desTx" presStyleLbl="fgAcc1" presStyleIdx="0" presStyleCnt="3">
        <dgm:presLayoutVars>
          <dgm:bulletEnabled val="1"/>
        </dgm:presLayoutVars>
      </dgm:prSet>
      <dgm:spPr/>
    </dgm:pt>
    <dgm:pt modelId="{68157939-ABAE-4B86-A4BE-2C7598AAA278}" type="pres">
      <dgm:prSet presAssocID="{56CDBD39-CAD4-43BC-BA40-A0DCDDCB5ACB}" presName="sibTrans" presStyleLbl="sibTrans2D1" presStyleIdx="0" presStyleCnt="2"/>
      <dgm:spPr/>
    </dgm:pt>
    <dgm:pt modelId="{3A1A3474-81B7-4CAB-9A20-C1499D8405F4}" type="pres">
      <dgm:prSet presAssocID="{56CDBD39-CAD4-43BC-BA40-A0DCDDCB5ACB}" presName="connTx" presStyleLbl="sibTrans2D1" presStyleIdx="0" presStyleCnt="2"/>
      <dgm:spPr/>
    </dgm:pt>
    <dgm:pt modelId="{19E79606-EB24-44BF-9F64-C1E686715EE1}" type="pres">
      <dgm:prSet presAssocID="{FC34495C-4C3D-4E95-ABD7-E8C4F5F41D37}" presName="composite" presStyleCnt="0"/>
      <dgm:spPr/>
    </dgm:pt>
    <dgm:pt modelId="{36624EBD-B993-448D-9CE8-CFC4272C218B}" type="pres">
      <dgm:prSet presAssocID="{FC34495C-4C3D-4E95-ABD7-E8C4F5F41D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BEF933-5521-41A5-8AD9-067C16D6E92A}" type="pres">
      <dgm:prSet presAssocID="{FC34495C-4C3D-4E95-ABD7-E8C4F5F41D37}" presName="parSh" presStyleLbl="node1" presStyleIdx="1" presStyleCnt="3"/>
      <dgm:spPr/>
    </dgm:pt>
    <dgm:pt modelId="{E4171D4B-7523-4323-BFE4-935290B1D363}" type="pres">
      <dgm:prSet presAssocID="{FC34495C-4C3D-4E95-ABD7-E8C4F5F41D37}" presName="desTx" presStyleLbl="fgAcc1" presStyleIdx="1" presStyleCnt="3">
        <dgm:presLayoutVars>
          <dgm:bulletEnabled val="1"/>
        </dgm:presLayoutVars>
      </dgm:prSet>
      <dgm:spPr/>
    </dgm:pt>
    <dgm:pt modelId="{E257F18C-4F11-4A44-8E10-9F61031FAE40}" type="pres">
      <dgm:prSet presAssocID="{F4D28981-2A66-4A5D-B1A4-68241AD376E3}" presName="sibTrans" presStyleLbl="sibTrans2D1" presStyleIdx="1" presStyleCnt="2"/>
      <dgm:spPr/>
    </dgm:pt>
    <dgm:pt modelId="{F3D829D9-93E7-41A8-9586-9241FF4B9B06}" type="pres">
      <dgm:prSet presAssocID="{F4D28981-2A66-4A5D-B1A4-68241AD376E3}" presName="connTx" presStyleLbl="sibTrans2D1" presStyleIdx="1" presStyleCnt="2"/>
      <dgm:spPr/>
    </dgm:pt>
    <dgm:pt modelId="{1577180F-D397-4C10-B56A-AE9391A1AA89}" type="pres">
      <dgm:prSet presAssocID="{2F1A4B89-63CE-44BE-B14A-2766F9F477AC}" presName="composite" presStyleCnt="0"/>
      <dgm:spPr/>
    </dgm:pt>
    <dgm:pt modelId="{0C03E22C-3DBC-4418-9C91-F1CE09235F0C}" type="pres">
      <dgm:prSet presAssocID="{2F1A4B89-63CE-44BE-B14A-2766F9F477A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FC6EB41-3BFA-461C-9AD5-FAD1FF9B508F}" type="pres">
      <dgm:prSet presAssocID="{2F1A4B89-63CE-44BE-B14A-2766F9F477AC}" presName="parSh" presStyleLbl="node1" presStyleIdx="2" presStyleCnt="3"/>
      <dgm:spPr/>
    </dgm:pt>
    <dgm:pt modelId="{0A58527A-2279-47AD-A218-63FE77E2E125}" type="pres">
      <dgm:prSet presAssocID="{2F1A4B89-63CE-44BE-B14A-2766F9F477A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BCEA302-53DD-48DE-8219-A43D82B6C106}" type="presOf" srcId="{F4D28981-2A66-4A5D-B1A4-68241AD376E3}" destId="{E257F18C-4F11-4A44-8E10-9F61031FAE40}" srcOrd="0" destOrd="0" presId="urn:microsoft.com/office/officeart/2005/8/layout/process3"/>
    <dgm:cxn modelId="{8E928808-0C0F-4922-B010-78AEA8C5850A}" type="presOf" srcId="{060D852A-3A04-4E90-9A34-870C4FB0C473}" destId="{E4171D4B-7523-4323-BFE4-935290B1D363}" srcOrd="0" destOrd="2" presId="urn:microsoft.com/office/officeart/2005/8/layout/process3"/>
    <dgm:cxn modelId="{97531C15-8140-4065-9BF6-D4B929CFF8F8}" srcId="{2FC9A6A1-097A-4D59-B9A3-174CA1B82440}" destId="{2F1A4B89-63CE-44BE-B14A-2766F9F477AC}" srcOrd="2" destOrd="0" parTransId="{9B9372F2-2F1D-44D2-A916-CF91D0ACD018}" sibTransId="{27B9258F-CCD3-4801-9F47-12F31A567A8D}"/>
    <dgm:cxn modelId="{5AC2D61D-E74D-464B-AF43-A795FDF93A6C}" type="presOf" srcId="{FC34495C-4C3D-4E95-ABD7-E8C4F5F41D37}" destId="{64BEF933-5521-41A5-8AD9-067C16D6E92A}" srcOrd="1" destOrd="0" presId="urn:microsoft.com/office/officeart/2005/8/layout/process3"/>
    <dgm:cxn modelId="{753CCB25-A67B-482B-A069-A43EB92B64D0}" type="presOf" srcId="{2F1A4B89-63CE-44BE-B14A-2766F9F477AC}" destId="{0C03E22C-3DBC-4418-9C91-F1CE09235F0C}" srcOrd="0" destOrd="0" presId="urn:microsoft.com/office/officeart/2005/8/layout/process3"/>
    <dgm:cxn modelId="{8E4E3F27-C7C1-4A96-AE16-DB5A347EE803}" type="presOf" srcId="{F4D28981-2A66-4A5D-B1A4-68241AD376E3}" destId="{F3D829D9-93E7-41A8-9586-9241FF4B9B06}" srcOrd="1" destOrd="0" presId="urn:microsoft.com/office/officeart/2005/8/layout/process3"/>
    <dgm:cxn modelId="{F8C89229-CEA3-4675-A063-2CB84862F06E}" type="presOf" srcId="{2FC9A6A1-097A-4D59-B9A3-174CA1B82440}" destId="{37A356E4-600A-4333-860C-9075F477E5A3}" srcOrd="0" destOrd="0" presId="urn:microsoft.com/office/officeart/2005/8/layout/process3"/>
    <dgm:cxn modelId="{8BFE9C2C-0A9A-4660-8946-CDCD30CF6761}" srcId="{2FC9A6A1-097A-4D59-B9A3-174CA1B82440}" destId="{FC34495C-4C3D-4E95-ABD7-E8C4F5F41D37}" srcOrd="1" destOrd="0" parTransId="{1FBBACC7-2DF8-4682-AFA0-384010E2F4A7}" sibTransId="{F4D28981-2A66-4A5D-B1A4-68241AD376E3}"/>
    <dgm:cxn modelId="{A34E9C43-93CC-4B68-BA7F-BB7A0AD3BEF1}" srcId="{2F1A4B89-63CE-44BE-B14A-2766F9F477AC}" destId="{138632A1-48A4-4044-9033-B82756907A25}" srcOrd="0" destOrd="0" parTransId="{02B64283-C527-45B1-8115-1BECF21EAA01}" sibTransId="{D7149AB5-84E2-4863-88A5-388B8A96F9FE}"/>
    <dgm:cxn modelId="{2CFC4564-5733-414D-B0AC-39E4F0922231}" type="presOf" srcId="{00B35103-9D3E-4A7D-B78E-27D8CDBFAA13}" destId="{0A58527A-2279-47AD-A218-63FE77E2E125}" srcOrd="0" destOrd="1" presId="urn:microsoft.com/office/officeart/2005/8/layout/process3"/>
    <dgm:cxn modelId="{FE51C66E-146C-4070-AA02-BD573FD09E50}" type="presOf" srcId="{1E232B0D-7072-4ED6-A2F3-71DD1C2D75AD}" destId="{85BDE132-644C-4B95-B079-1547DAD97DE9}" srcOrd="0" destOrd="1" presId="urn:microsoft.com/office/officeart/2005/8/layout/process3"/>
    <dgm:cxn modelId="{0F810D76-7891-4A9A-ABCB-C68A0D082D17}" srcId="{2FC9A6A1-097A-4D59-B9A3-174CA1B82440}" destId="{0A745715-55C6-4C59-A4B0-A301DF1490E4}" srcOrd="0" destOrd="0" parTransId="{7C4322B6-DFD6-44D8-A350-0ECF48622897}" sibTransId="{56CDBD39-CAD4-43BC-BA40-A0DCDDCB5ACB}"/>
    <dgm:cxn modelId="{3F07005A-CFEE-4325-86BE-9B9BABCC0C43}" type="presOf" srcId="{0A745715-55C6-4C59-A4B0-A301DF1490E4}" destId="{791BD1CC-E347-471A-9BE1-778D0D3CAE11}" srcOrd="0" destOrd="0" presId="urn:microsoft.com/office/officeart/2005/8/layout/process3"/>
    <dgm:cxn modelId="{D0FB127D-8579-4D67-B3E8-DCA934C41D9B}" srcId="{FC34495C-4C3D-4E95-ABD7-E8C4F5F41D37}" destId="{D62B2AB1-AF86-4169-93D3-991BAD8B1413}" srcOrd="1" destOrd="0" parTransId="{1F244B64-23A1-4030-8195-9EDD7DF0DDD0}" sibTransId="{0CD73AA0-C639-46C6-992E-479E729D3627}"/>
    <dgm:cxn modelId="{355FC18E-AF60-40C8-8642-F4DFA32A4E76}" type="presOf" srcId="{0A745715-55C6-4C59-A4B0-A301DF1490E4}" destId="{008DC7AF-9A25-4118-8979-5C343D7ED286}" srcOrd="1" destOrd="0" presId="urn:microsoft.com/office/officeart/2005/8/layout/process3"/>
    <dgm:cxn modelId="{76D65495-134D-4094-902D-13FB311137A6}" srcId="{FC34495C-4C3D-4E95-ABD7-E8C4F5F41D37}" destId="{46C082AD-70E3-45AA-AF1C-7BE437C12D2A}" srcOrd="0" destOrd="0" parTransId="{5EF3B3DC-8A4C-41B0-93E1-7F24044FD694}" sibTransId="{3EE3BCD5-A810-4CF7-AD42-50FF7D4B4D67}"/>
    <dgm:cxn modelId="{0F0A50A0-BED7-4FBE-8DEB-047674E2EB59}" type="presOf" srcId="{138632A1-48A4-4044-9033-B82756907A25}" destId="{0A58527A-2279-47AD-A218-63FE77E2E125}" srcOrd="0" destOrd="0" presId="urn:microsoft.com/office/officeart/2005/8/layout/process3"/>
    <dgm:cxn modelId="{14AF5CA7-0E01-4E11-8418-788AD98DBD6F}" srcId="{0A745715-55C6-4C59-A4B0-A301DF1490E4}" destId="{1E232B0D-7072-4ED6-A2F3-71DD1C2D75AD}" srcOrd="1" destOrd="0" parTransId="{FD8DD2A1-92E9-48CB-9CBB-865FA27894A2}" sibTransId="{5D7DEC5A-4A5B-43AC-B731-029102DA1799}"/>
    <dgm:cxn modelId="{917E4AB2-4AE6-40A1-9492-5EC315F10027}" srcId="{FC34495C-4C3D-4E95-ABD7-E8C4F5F41D37}" destId="{060D852A-3A04-4E90-9A34-870C4FB0C473}" srcOrd="2" destOrd="0" parTransId="{92AADBAA-EAC4-424D-8505-4E28FE434583}" sibTransId="{B4D52832-F9AF-49C9-BD88-9E12B08F492C}"/>
    <dgm:cxn modelId="{E9A401BF-F311-4680-824E-5852602B74A1}" srcId="{0A745715-55C6-4C59-A4B0-A301DF1490E4}" destId="{1D4B2BBD-67DC-4A69-877E-AA9EF821580B}" srcOrd="0" destOrd="0" parTransId="{B50978D4-7CC7-4707-9AA0-114E4559D7A8}" sibTransId="{B4FF0C49-729B-45D1-8961-401E9E563475}"/>
    <dgm:cxn modelId="{BFA16CCA-C791-4604-974B-1A2259AF27A3}" type="presOf" srcId="{1D4B2BBD-67DC-4A69-877E-AA9EF821580B}" destId="{85BDE132-644C-4B95-B079-1547DAD97DE9}" srcOrd="0" destOrd="0" presId="urn:microsoft.com/office/officeart/2005/8/layout/process3"/>
    <dgm:cxn modelId="{471DCAD9-C5AA-4E4B-B2F2-9AE7AA22B1AD}" type="presOf" srcId="{D62B2AB1-AF86-4169-93D3-991BAD8B1413}" destId="{E4171D4B-7523-4323-BFE4-935290B1D363}" srcOrd="0" destOrd="1" presId="urn:microsoft.com/office/officeart/2005/8/layout/process3"/>
    <dgm:cxn modelId="{3C8C8AE3-AFCF-4D30-AAE8-F0C768C4EAE6}" srcId="{2F1A4B89-63CE-44BE-B14A-2766F9F477AC}" destId="{00B35103-9D3E-4A7D-B78E-27D8CDBFAA13}" srcOrd="1" destOrd="0" parTransId="{4DA635A9-9179-44C9-83AE-028985617AEB}" sibTransId="{142702F0-534F-46D8-B175-94916134CD5A}"/>
    <dgm:cxn modelId="{94C938ED-23A2-4465-85D0-289B4C1CB8A4}" type="presOf" srcId="{FC34495C-4C3D-4E95-ABD7-E8C4F5F41D37}" destId="{36624EBD-B993-448D-9CE8-CFC4272C218B}" srcOrd="0" destOrd="0" presId="urn:microsoft.com/office/officeart/2005/8/layout/process3"/>
    <dgm:cxn modelId="{E9FF87F0-A1D9-49A8-A946-F2907895221E}" type="presOf" srcId="{2F1A4B89-63CE-44BE-B14A-2766F9F477AC}" destId="{FFC6EB41-3BFA-461C-9AD5-FAD1FF9B508F}" srcOrd="1" destOrd="0" presId="urn:microsoft.com/office/officeart/2005/8/layout/process3"/>
    <dgm:cxn modelId="{E9B58FF4-A418-4477-AE1F-D4D736C2EBA2}" type="presOf" srcId="{46C082AD-70E3-45AA-AF1C-7BE437C12D2A}" destId="{E4171D4B-7523-4323-BFE4-935290B1D363}" srcOrd="0" destOrd="0" presId="urn:microsoft.com/office/officeart/2005/8/layout/process3"/>
    <dgm:cxn modelId="{A93CF3F9-D1D9-45AE-93D6-9B0E458A6666}" type="presOf" srcId="{56CDBD39-CAD4-43BC-BA40-A0DCDDCB5ACB}" destId="{3A1A3474-81B7-4CAB-9A20-C1499D8405F4}" srcOrd="1" destOrd="0" presId="urn:microsoft.com/office/officeart/2005/8/layout/process3"/>
    <dgm:cxn modelId="{B96063FC-896C-410A-9E00-F8471A3118C5}" type="presOf" srcId="{56CDBD39-CAD4-43BC-BA40-A0DCDDCB5ACB}" destId="{68157939-ABAE-4B86-A4BE-2C7598AAA278}" srcOrd="0" destOrd="0" presId="urn:microsoft.com/office/officeart/2005/8/layout/process3"/>
    <dgm:cxn modelId="{1409ACDE-11DE-44A9-AEB8-9595E84F2E87}" type="presParOf" srcId="{37A356E4-600A-4333-860C-9075F477E5A3}" destId="{0C825D4F-C058-4F47-B67A-25D6BB9FF208}" srcOrd="0" destOrd="0" presId="urn:microsoft.com/office/officeart/2005/8/layout/process3"/>
    <dgm:cxn modelId="{E7239C3B-DDA5-4FAD-ABAB-09C93A7A2A2C}" type="presParOf" srcId="{0C825D4F-C058-4F47-B67A-25D6BB9FF208}" destId="{791BD1CC-E347-471A-9BE1-778D0D3CAE11}" srcOrd="0" destOrd="0" presId="urn:microsoft.com/office/officeart/2005/8/layout/process3"/>
    <dgm:cxn modelId="{FDA3FA06-1B25-4FA7-9FA6-FE1E8A6A99CE}" type="presParOf" srcId="{0C825D4F-C058-4F47-B67A-25D6BB9FF208}" destId="{008DC7AF-9A25-4118-8979-5C343D7ED286}" srcOrd="1" destOrd="0" presId="urn:microsoft.com/office/officeart/2005/8/layout/process3"/>
    <dgm:cxn modelId="{2A775D94-9CA2-481C-8AD6-491C0DDA2A18}" type="presParOf" srcId="{0C825D4F-C058-4F47-B67A-25D6BB9FF208}" destId="{85BDE132-644C-4B95-B079-1547DAD97DE9}" srcOrd="2" destOrd="0" presId="urn:microsoft.com/office/officeart/2005/8/layout/process3"/>
    <dgm:cxn modelId="{BDAC6A59-9248-4ACD-9021-2028F1128451}" type="presParOf" srcId="{37A356E4-600A-4333-860C-9075F477E5A3}" destId="{68157939-ABAE-4B86-A4BE-2C7598AAA278}" srcOrd="1" destOrd="0" presId="urn:microsoft.com/office/officeart/2005/8/layout/process3"/>
    <dgm:cxn modelId="{02F3283D-BF6C-4047-A46F-7E9776139B87}" type="presParOf" srcId="{68157939-ABAE-4B86-A4BE-2C7598AAA278}" destId="{3A1A3474-81B7-4CAB-9A20-C1499D8405F4}" srcOrd="0" destOrd="0" presId="urn:microsoft.com/office/officeart/2005/8/layout/process3"/>
    <dgm:cxn modelId="{8BADC728-D357-4A82-ADB5-EEA5C4D71C8B}" type="presParOf" srcId="{37A356E4-600A-4333-860C-9075F477E5A3}" destId="{19E79606-EB24-44BF-9F64-C1E686715EE1}" srcOrd="2" destOrd="0" presId="urn:microsoft.com/office/officeart/2005/8/layout/process3"/>
    <dgm:cxn modelId="{E2F0C059-6504-4AC0-9077-1C93A173313F}" type="presParOf" srcId="{19E79606-EB24-44BF-9F64-C1E686715EE1}" destId="{36624EBD-B993-448D-9CE8-CFC4272C218B}" srcOrd="0" destOrd="0" presId="urn:microsoft.com/office/officeart/2005/8/layout/process3"/>
    <dgm:cxn modelId="{A2FCA281-BA69-4756-8115-FEC2B9EC9B0A}" type="presParOf" srcId="{19E79606-EB24-44BF-9F64-C1E686715EE1}" destId="{64BEF933-5521-41A5-8AD9-067C16D6E92A}" srcOrd="1" destOrd="0" presId="urn:microsoft.com/office/officeart/2005/8/layout/process3"/>
    <dgm:cxn modelId="{4E6743AB-078C-4EEE-819A-9765F00A2124}" type="presParOf" srcId="{19E79606-EB24-44BF-9F64-C1E686715EE1}" destId="{E4171D4B-7523-4323-BFE4-935290B1D363}" srcOrd="2" destOrd="0" presId="urn:microsoft.com/office/officeart/2005/8/layout/process3"/>
    <dgm:cxn modelId="{F3E424D7-B7F2-4804-98DF-1DB5EA3C5F89}" type="presParOf" srcId="{37A356E4-600A-4333-860C-9075F477E5A3}" destId="{E257F18C-4F11-4A44-8E10-9F61031FAE40}" srcOrd="3" destOrd="0" presId="urn:microsoft.com/office/officeart/2005/8/layout/process3"/>
    <dgm:cxn modelId="{6A02E243-432A-405D-8878-69DCD7C1B5CB}" type="presParOf" srcId="{E257F18C-4F11-4A44-8E10-9F61031FAE40}" destId="{F3D829D9-93E7-41A8-9586-9241FF4B9B06}" srcOrd="0" destOrd="0" presId="urn:microsoft.com/office/officeart/2005/8/layout/process3"/>
    <dgm:cxn modelId="{96DBD346-3908-499D-A5E1-6FD1AF57B4C4}" type="presParOf" srcId="{37A356E4-600A-4333-860C-9075F477E5A3}" destId="{1577180F-D397-4C10-B56A-AE9391A1AA89}" srcOrd="4" destOrd="0" presId="urn:microsoft.com/office/officeart/2005/8/layout/process3"/>
    <dgm:cxn modelId="{714034F6-232D-4A0B-BF6C-EB35CE88D52D}" type="presParOf" srcId="{1577180F-D397-4C10-B56A-AE9391A1AA89}" destId="{0C03E22C-3DBC-4418-9C91-F1CE09235F0C}" srcOrd="0" destOrd="0" presId="urn:microsoft.com/office/officeart/2005/8/layout/process3"/>
    <dgm:cxn modelId="{FABEFEEE-287F-486D-872E-A7C7D6359238}" type="presParOf" srcId="{1577180F-D397-4C10-B56A-AE9391A1AA89}" destId="{FFC6EB41-3BFA-461C-9AD5-FAD1FF9B508F}" srcOrd="1" destOrd="0" presId="urn:microsoft.com/office/officeart/2005/8/layout/process3"/>
    <dgm:cxn modelId="{9F00BE1E-18A9-4B76-B7CD-5A9CF9A819FF}" type="presParOf" srcId="{1577180F-D397-4C10-B56A-AE9391A1AA89}" destId="{0A58527A-2279-47AD-A218-63FE77E2E12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DC7AF-9A25-4118-8979-5C343D7ED286}">
      <dsp:nvSpPr>
        <dsp:cNvPr id="0" name=""/>
        <dsp:cNvSpPr/>
      </dsp:nvSpPr>
      <dsp:spPr>
        <a:xfrm>
          <a:off x="4042" y="1574824"/>
          <a:ext cx="1838086" cy="1084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Test Script Generation</a:t>
          </a:r>
          <a:endParaRPr lang="zh-CN" altLang="en-US" sz="1700" kern="1200" dirty="0"/>
        </a:p>
      </dsp:txBody>
      <dsp:txXfrm>
        <a:off x="4042" y="1574824"/>
        <a:ext cx="1838086" cy="722761"/>
      </dsp:txXfrm>
    </dsp:sp>
    <dsp:sp modelId="{85BDE132-644C-4B95-B079-1547DAD97DE9}">
      <dsp:nvSpPr>
        <dsp:cNvPr id="0" name=""/>
        <dsp:cNvSpPr/>
      </dsp:nvSpPr>
      <dsp:spPr>
        <a:xfrm>
          <a:off x="380518" y="2297585"/>
          <a:ext cx="1838086" cy="1546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BDD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Manual test case to Automation scripts</a:t>
          </a:r>
          <a:endParaRPr lang="zh-CN" altLang="en-US" sz="1700" kern="1200" dirty="0"/>
        </a:p>
      </dsp:txBody>
      <dsp:txXfrm>
        <a:off x="425806" y="2342873"/>
        <a:ext cx="1747510" cy="1455680"/>
      </dsp:txXfrm>
    </dsp:sp>
    <dsp:sp modelId="{68157939-ABAE-4B86-A4BE-2C7598AAA278}">
      <dsp:nvSpPr>
        <dsp:cNvPr id="0" name=""/>
        <dsp:cNvSpPr/>
      </dsp:nvSpPr>
      <dsp:spPr>
        <a:xfrm>
          <a:off x="2120776" y="1707390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20776" y="1798916"/>
        <a:ext cx="453443" cy="274578"/>
      </dsp:txXfrm>
    </dsp:sp>
    <dsp:sp modelId="{64BEF933-5521-41A5-8AD9-067C16D6E92A}">
      <dsp:nvSpPr>
        <dsp:cNvPr id="0" name=""/>
        <dsp:cNvSpPr/>
      </dsp:nvSpPr>
      <dsp:spPr>
        <a:xfrm>
          <a:off x="2956718" y="1574824"/>
          <a:ext cx="1838086" cy="1084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Test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Execution</a:t>
          </a:r>
          <a:endParaRPr lang="zh-CN" altLang="en-US" sz="1700" kern="1200" dirty="0"/>
        </a:p>
      </dsp:txBody>
      <dsp:txXfrm>
        <a:off x="2956718" y="1574824"/>
        <a:ext cx="1838086" cy="722761"/>
      </dsp:txXfrm>
    </dsp:sp>
    <dsp:sp modelId="{E4171D4B-7523-4323-BFE4-935290B1D363}">
      <dsp:nvSpPr>
        <dsp:cNvPr id="0" name=""/>
        <dsp:cNvSpPr/>
      </dsp:nvSpPr>
      <dsp:spPr>
        <a:xfrm>
          <a:off x="3333194" y="2297585"/>
          <a:ext cx="1838086" cy="1546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Run in Parallel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Adapt various testing tools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700" kern="1200" dirty="0"/>
        </a:p>
      </dsp:txBody>
      <dsp:txXfrm>
        <a:off x="3378482" y="2342873"/>
        <a:ext cx="1747510" cy="1455680"/>
      </dsp:txXfrm>
    </dsp:sp>
    <dsp:sp modelId="{E257F18C-4F11-4A44-8E10-9F61031FAE40}">
      <dsp:nvSpPr>
        <dsp:cNvPr id="0" name=""/>
        <dsp:cNvSpPr/>
      </dsp:nvSpPr>
      <dsp:spPr>
        <a:xfrm>
          <a:off x="5073452" y="1707390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073452" y="1798916"/>
        <a:ext cx="453443" cy="274578"/>
      </dsp:txXfrm>
    </dsp:sp>
    <dsp:sp modelId="{FFC6EB41-3BFA-461C-9AD5-FAD1FF9B508F}">
      <dsp:nvSpPr>
        <dsp:cNvPr id="0" name=""/>
        <dsp:cNvSpPr/>
      </dsp:nvSpPr>
      <dsp:spPr>
        <a:xfrm>
          <a:off x="5909394" y="1574824"/>
          <a:ext cx="1838086" cy="1084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Maintenance</a:t>
          </a:r>
          <a:endParaRPr lang="zh-CN" altLang="en-US" sz="1700" kern="1200" dirty="0"/>
        </a:p>
      </dsp:txBody>
      <dsp:txXfrm>
        <a:off x="5909394" y="1574824"/>
        <a:ext cx="1838086" cy="722761"/>
      </dsp:txXfrm>
    </dsp:sp>
    <dsp:sp modelId="{0A58527A-2279-47AD-A218-63FE77E2E125}">
      <dsp:nvSpPr>
        <dsp:cNvPr id="0" name=""/>
        <dsp:cNvSpPr/>
      </dsp:nvSpPr>
      <dsp:spPr>
        <a:xfrm>
          <a:off x="6285870" y="2297585"/>
          <a:ext cx="1838086" cy="1546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Log Analysis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Test scripts adapting to application code changes</a:t>
          </a:r>
          <a:endParaRPr lang="zh-CN" altLang="en-US" sz="1700" kern="1200" dirty="0"/>
        </a:p>
      </dsp:txBody>
      <dsp:txXfrm>
        <a:off x="6331158" y="2342873"/>
        <a:ext cx="1747510" cy="145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7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2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2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34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0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7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6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8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6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6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1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4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FC5C1A-91EF-4695-803E-D6A97ABCA09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6214DA-1451-404E-B092-0E79BE2EE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41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Automating </a:t>
            </a:r>
            <a:br>
              <a:rPr lang="en-US" altLang="zh-CN" dirty="0"/>
            </a:br>
            <a:r>
              <a:rPr lang="en-US" altLang="zh-CN" dirty="0"/>
              <a:t>Test Automation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LEAD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83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Accelerate Test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7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Accelerate Test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73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Accelerate Test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 used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93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Accelerate Test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Adopted 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76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Scripts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66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20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POC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37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36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ATA1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80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ATA2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37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TAF Introduction</a:t>
            </a:r>
          </a:p>
          <a:p>
            <a:r>
              <a:rPr lang="en-US" altLang="zh-CN" dirty="0"/>
              <a:t>Accelerate Test Execution</a:t>
            </a:r>
          </a:p>
          <a:p>
            <a:r>
              <a:rPr lang="en-US" altLang="zh-CN" dirty="0"/>
              <a:t>Automate Script Generation</a:t>
            </a:r>
          </a:p>
          <a:p>
            <a:r>
              <a:rPr lang="en-US" altLang="zh-CN" dirty="0"/>
              <a:t>Log Analysis with AI</a:t>
            </a:r>
          </a:p>
          <a:p>
            <a:r>
              <a:rPr lang="en-US" altLang="zh-CN" dirty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32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Log Analysis with 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98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Analysis with AI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log looks like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57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Analysis with AI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Benefits of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29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Analysis with AI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195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382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9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TAF	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57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Automation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Automated software testing is a procedure in which software tools execute pre-scripted tests on a software application before it is discharged into production.</a:t>
            </a:r>
          </a:p>
          <a:p>
            <a:r>
              <a:rPr lang="en-US" altLang="zh-CN" dirty="0"/>
              <a:t>The steps of automation process are: </a:t>
            </a:r>
          </a:p>
          <a:p>
            <a:pPr lvl="1"/>
            <a:r>
              <a:rPr lang="en-US" altLang="zh-CN" dirty="0"/>
              <a:t>1. Test tool selection </a:t>
            </a:r>
          </a:p>
          <a:p>
            <a:pPr lvl="1"/>
            <a:r>
              <a:rPr lang="en-US" altLang="zh-CN" dirty="0"/>
              <a:t>2. Define scope of automation </a:t>
            </a:r>
          </a:p>
          <a:p>
            <a:pPr lvl="1"/>
            <a:r>
              <a:rPr lang="en-US" altLang="zh-CN" dirty="0"/>
              <a:t>3. Planning, design and development </a:t>
            </a:r>
          </a:p>
          <a:p>
            <a:pPr lvl="1"/>
            <a:r>
              <a:rPr lang="en-US" altLang="zh-CN" dirty="0"/>
              <a:t>4. Test execution </a:t>
            </a:r>
          </a:p>
          <a:p>
            <a:pPr lvl="1"/>
            <a:r>
              <a:rPr lang="en-US" altLang="zh-CN" dirty="0"/>
              <a:t>5. Maintenance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31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Automation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Case Generation is Manual and Labor Intensive.</a:t>
            </a:r>
          </a:p>
          <a:p>
            <a:r>
              <a:rPr lang="en-US" altLang="zh-CN" dirty="0"/>
              <a:t>Test Scripts are Not Validated until Runtime.</a:t>
            </a:r>
          </a:p>
          <a:p>
            <a:r>
              <a:rPr lang="en-US" altLang="zh-CN" dirty="0"/>
              <a:t>Test Execution in serial takes time.</a:t>
            </a:r>
          </a:p>
          <a:p>
            <a:r>
              <a:rPr lang="en-US" altLang="zh-CN" dirty="0"/>
              <a:t>Maintaining a Test Suite is Expensive.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98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TAF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11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Intended Flow of TAF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207210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69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Blueprint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5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Accelerate Test Execution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99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107</TotalTime>
  <Words>229</Words>
  <Application>Microsoft Office PowerPoint</Application>
  <PresentationFormat>宽屏</PresentationFormat>
  <Paragraphs>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方正舒体</vt:lpstr>
      <vt:lpstr>Calisto MT</vt:lpstr>
      <vt:lpstr>Trebuchet MS</vt:lpstr>
      <vt:lpstr>Wingdings 2</vt:lpstr>
      <vt:lpstr>石板</vt:lpstr>
      <vt:lpstr>Automating  Test Automation</vt:lpstr>
      <vt:lpstr>Table of Content</vt:lpstr>
      <vt:lpstr>TAF Introduction</vt:lpstr>
      <vt:lpstr>What is Automation Testing</vt:lpstr>
      <vt:lpstr>Test Automation Challenges</vt:lpstr>
      <vt:lpstr>TAF Introduction</vt:lpstr>
      <vt:lpstr>Intended Flow of TAF</vt:lpstr>
      <vt:lpstr>Architecture Blueprint</vt:lpstr>
      <vt:lpstr>Accelerate Test Execution</vt:lpstr>
      <vt:lpstr>Accelerate Test Execution</vt:lpstr>
      <vt:lpstr>Accelerate Test Execution</vt:lpstr>
      <vt:lpstr>Accelerate Test Execution</vt:lpstr>
      <vt:lpstr>Accelerate Test Execution</vt:lpstr>
      <vt:lpstr>Test Scripts Generation</vt:lpstr>
      <vt:lpstr>Script Generation</vt:lpstr>
      <vt:lpstr>Script Generation</vt:lpstr>
      <vt:lpstr>Script Generation</vt:lpstr>
      <vt:lpstr>Script Generation</vt:lpstr>
      <vt:lpstr>Script Generation</vt:lpstr>
      <vt:lpstr>Log Analysis with AI</vt:lpstr>
      <vt:lpstr>Log Analysis with AI</vt:lpstr>
      <vt:lpstr>Log Analysis with AI</vt:lpstr>
      <vt:lpstr>Log Analysis with AI</vt:lpstr>
      <vt:lpstr>Prospect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 Test Automation</dc:title>
  <dc:creator>Daniel Shan</dc:creator>
  <cp:lastModifiedBy>Daniel Shan</cp:lastModifiedBy>
  <cp:revision>10</cp:revision>
  <dcterms:created xsi:type="dcterms:W3CDTF">2017-04-26T10:44:38Z</dcterms:created>
  <dcterms:modified xsi:type="dcterms:W3CDTF">2017-04-26T14:07:37Z</dcterms:modified>
</cp:coreProperties>
</file>