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6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6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0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1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0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50BA-5ADB-43D1-9673-A05EE77B0437}" type="datetimeFigureOut">
              <a:rPr lang="zh-CN" altLang="en-US" smtClean="0"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A279-4196-4E3F-B1D8-262C29F0D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Message Broker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03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Persistence 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RabbitMQ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支持消息的持久化，也就是数据写在磁盘上，为了数据安全考虑，大多数用户都会选择持久化。消息队列持久化包括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个部分：</a:t>
            </a:r>
            <a:b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　　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exchange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持久化，在声明时指定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durable =&gt; 1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　　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持久化，在声明时指定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durable =&gt; 1</a:t>
            </a:r>
            <a:b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　　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）消息持久化，在投递时指定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delivery_mode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=&gt; 2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是非持久化）</a:t>
            </a: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    如果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exchange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都是持久化的，那么它们之间的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binding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也是持久化的。如果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exchange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两者之间有一个持久化，一个非持久化，就不允许建立绑定。</a:t>
            </a:r>
            <a:endParaRPr lang="zh-CN" altLang="en-US" sz="1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8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应用场景</a:t>
            </a:r>
            <a:r>
              <a:rPr lang="en-US" altLang="zh-CN" dirty="0"/>
              <a:t>-1</a:t>
            </a:r>
            <a:r>
              <a:rPr lang="en-US" altLang="zh-CN" b="1" dirty="0">
                <a:effectLst/>
              </a:rPr>
              <a:t>“Hello Word”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P</a:t>
            </a:r>
            <a:r>
              <a:rPr lang="zh-CN" altLang="en-US" dirty="0"/>
              <a:t>向</a:t>
            </a:r>
            <a:r>
              <a:rPr lang="en-US" altLang="zh-CN" dirty="0"/>
              <a:t>queue</a:t>
            </a:r>
            <a:r>
              <a:rPr lang="zh-CN" altLang="en-US" dirty="0"/>
              <a:t>发送一个</a:t>
            </a:r>
            <a:r>
              <a:rPr lang="en-US" altLang="zh-CN" dirty="0"/>
              <a:t>message</a:t>
            </a:r>
            <a:r>
              <a:rPr lang="zh-CN" altLang="en-US" dirty="0"/>
              <a:t>，一个</a:t>
            </a:r>
            <a:r>
              <a:rPr lang="en-US" altLang="zh-CN" dirty="0"/>
              <a:t>C</a:t>
            </a:r>
            <a:r>
              <a:rPr lang="zh-CN" altLang="en-US" dirty="0"/>
              <a:t>从该</a:t>
            </a:r>
            <a:r>
              <a:rPr lang="en-US" altLang="zh-CN" dirty="0"/>
              <a:t>queue</a:t>
            </a:r>
            <a:r>
              <a:rPr lang="zh-CN" altLang="en-US" dirty="0"/>
              <a:t>接收</a:t>
            </a:r>
            <a:r>
              <a:rPr lang="en-US" altLang="zh-CN" dirty="0"/>
              <a:t>message</a:t>
            </a:r>
            <a:r>
              <a:rPr lang="zh-CN" altLang="en-US" dirty="0"/>
              <a:t>并打印。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4" y="3067050"/>
            <a:ext cx="40290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31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dirty="0"/>
              <a:t>-2</a:t>
            </a:r>
            <a:r>
              <a:rPr lang="en-US" altLang="zh-CN" b="1" dirty="0">
                <a:effectLst/>
              </a:rPr>
              <a:t>work queues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将耗时的消息处理通过队列分配给多个</a:t>
            </a:r>
            <a:r>
              <a:rPr lang="en-US" altLang="zh-CN" dirty="0"/>
              <a:t>consumer</a:t>
            </a:r>
            <a:r>
              <a:rPr lang="zh-CN" altLang="en-US" dirty="0"/>
              <a:t>来处理，我们称此处的</a:t>
            </a:r>
            <a:r>
              <a:rPr lang="en-US" altLang="zh-CN" dirty="0"/>
              <a:t>consumer</a:t>
            </a:r>
            <a:r>
              <a:rPr lang="zh-CN" altLang="en-US" dirty="0"/>
              <a:t>为</a:t>
            </a:r>
            <a:r>
              <a:rPr lang="en-US" altLang="zh-CN" dirty="0"/>
              <a:t>worker</a:t>
            </a:r>
            <a:r>
              <a:rPr lang="zh-CN" altLang="en-US" dirty="0"/>
              <a:t>，我们将此处的</a:t>
            </a:r>
            <a:r>
              <a:rPr lang="en-US" altLang="zh-CN" dirty="0"/>
              <a:t>queue</a:t>
            </a:r>
            <a:r>
              <a:rPr lang="zh-CN" altLang="en-US" dirty="0"/>
              <a:t>称为</a:t>
            </a:r>
            <a:r>
              <a:rPr lang="en-US" altLang="zh-CN" dirty="0"/>
              <a:t>Task Queue</a:t>
            </a:r>
            <a:r>
              <a:rPr lang="zh-CN" altLang="en-US" dirty="0"/>
              <a:t>，其目的是为了避免资源密集型的</a:t>
            </a:r>
            <a:r>
              <a:rPr lang="en-US" altLang="zh-CN" dirty="0"/>
              <a:t>task</a:t>
            </a:r>
            <a:r>
              <a:rPr lang="zh-CN" altLang="en-US" dirty="0"/>
              <a:t>的同步处理，也即立即处理</a:t>
            </a:r>
            <a:r>
              <a:rPr lang="en-US" altLang="zh-CN" dirty="0"/>
              <a:t>task</a:t>
            </a:r>
            <a:r>
              <a:rPr lang="zh-CN" altLang="en-US" dirty="0"/>
              <a:t>并等待完成。相反，调度</a:t>
            </a:r>
            <a:r>
              <a:rPr lang="en-US" altLang="zh-CN" dirty="0"/>
              <a:t>task</a:t>
            </a:r>
            <a:r>
              <a:rPr lang="zh-CN" altLang="en-US" dirty="0"/>
              <a:t>使其稍后被处理。也即把</a:t>
            </a:r>
            <a:r>
              <a:rPr lang="en-US" altLang="zh-CN" dirty="0"/>
              <a:t>task</a:t>
            </a:r>
            <a:r>
              <a:rPr lang="zh-CN" altLang="en-US" dirty="0"/>
              <a:t>封装进</a:t>
            </a:r>
            <a:r>
              <a:rPr lang="en-US" altLang="zh-CN" dirty="0"/>
              <a:t>message</a:t>
            </a:r>
            <a:r>
              <a:rPr lang="zh-CN" altLang="en-US" dirty="0"/>
              <a:t>并发送到</a:t>
            </a:r>
            <a:r>
              <a:rPr lang="en-US" altLang="zh-CN" dirty="0"/>
              <a:t>task queue</a:t>
            </a:r>
            <a:r>
              <a:rPr lang="zh-CN" altLang="en-US" dirty="0"/>
              <a:t>，</a:t>
            </a:r>
            <a:r>
              <a:rPr lang="en-US" altLang="zh-CN" dirty="0"/>
              <a:t>worker</a:t>
            </a:r>
            <a:r>
              <a:rPr lang="zh-CN" altLang="en-US" dirty="0"/>
              <a:t>进程在后台运行，从</a:t>
            </a:r>
            <a:r>
              <a:rPr lang="en-US" altLang="zh-CN" dirty="0"/>
              <a:t>task queue</a:t>
            </a:r>
            <a:r>
              <a:rPr lang="zh-CN" altLang="en-US" dirty="0"/>
              <a:t>取出</a:t>
            </a:r>
            <a:r>
              <a:rPr lang="en-US" altLang="zh-CN" dirty="0"/>
              <a:t>task</a:t>
            </a:r>
            <a:r>
              <a:rPr lang="zh-CN" altLang="en-US" dirty="0"/>
              <a:t>并执行</a:t>
            </a:r>
            <a:r>
              <a:rPr lang="en-US" altLang="zh-CN" dirty="0"/>
              <a:t>job</a:t>
            </a:r>
            <a:r>
              <a:rPr lang="zh-CN" altLang="en-US" dirty="0"/>
              <a:t>，若运行了多个</a:t>
            </a:r>
            <a:r>
              <a:rPr lang="en-US" altLang="zh-CN" dirty="0"/>
              <a:t>worker</a:t>
            </a:r>
            <a:r>
              <a:rPr lang="zh-CN" altLang="en-US" dirty="0"/>
              <a:t>，则</a:t>
            </a:r>
            <a:r>
              <a:rPr lang="en-US" altLang="zh-CN" dirty="0"/>
              <a:t>task</a:t>
            </a:r>
            <a:r>
              <a:rPr lang="zh-CN" altLang="en-US" dirty="0"/>
              <a:t>可在多个</a:t>
            </a:r>
            <a:r>
              <a:rPr lang="en-US" altLang="zh-CN" dirty="0"/>
              <a:t>worker</a:t>
            </a:r>
            <a:r>
              <a:rPr lang="zh-CN" altLang="en-US" dirty="0"/>
              <a:t>间分配。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4797152"/>
            <a:ext cx="36480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05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dirty="0"/>
              <a:t>-3</a:t>
            </a:r>
            <a:r>
              <a:rPr lang="en-US" altLang="zh-CN" b="1" dirty="0"/>
              <a:t>Publish/Subscribe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在应用场景</a:t>
            </a:r>
            <a:r>
              <a:rPr lang="en-US" altLang="zh-CN" dirty="0"/>
              <a:t>2</a:t>
            </a:r>
            <a:r>
              <a:rPr lang="zh-CN" altLang="en-US" dirty="0"/>
              <a:t>中一个</a:t>
            </a:r>
            <a:r>
              <a:rPr lang="en-US" altLang="zh-CN" dirty="0"/>
              <a:t>message(task)</a:t>
            </a:r>
            <a:r>
              <a:rPr lang="zh-CN" altLang="en-US" dirty="0"/>
              <a:t>仅被传递给了一个</a:t>
            </a:r>
            <a:r>
              <a:rPr lang="en-US" altLang="zh-CN" dirty="0" err="1"/>
              <a:t>comsumer</a:t>
            </a:r>
            <a:r>
              <a:rPr lang="en-US" altLang="zh-CN" dirty="0"/>
              <a:t>(worker)</a:t>
            </a:r>
            <a:r>
              <a:rPr lang="zh-CN" altLang="en-US" dirty="0"/>
              <a:t>。现在我们设法将一个</a:t>
            </a:r>
            <a:r>
              <a:rPr lang="en-US" altLang="zh-CN" dirty="0"/>
              <a:t>message</a:t>
            </a:r>
            <a:r>
              <a:rPr lang="zh-CN" altLang="en-US" dirty="0"/>
              <a:t>传递给多个</a:t>
            </a:r>
            <a:r>
              <a:rPr lang="en-US" altLang="zh-CN" dirty="0"/>
              <a:t>consumer</a:t>
            </a:r>
            <a:r>
              <a:rPr lang="zh-CN" altLang="en-US" dirty="0"/>
              <a:t>。这种模式被称为</a:t>
            </a:r>
            <a:r>
              <a:rPr lang="en-US" altLang="zh-CN" dirty="0"/>
              <a:t>publish/subscribe</a:t>
            </a:r>
            <a:r>
              <a:rPr lang="zh-CN" altLang="en-US" dirty="0"/>
              <a:t>。此处以一个简单的日志系统为例进行说明。该系统包含一个</a:t>
            </a:r>
            <a:r>
              <a:rPr lang="en-US" altLang="zh-CN" dirty="0"/>
              <a:t>log</a:t>
            </a:r>
            <a:r>
              <a:rPr lang="zh-CN" altLang="en-US" dirty="0"/>
              <a:t>发送程序和一个</a:t>
            </a:r>
            <a:r>
              <a:rPr lang="en-US" altLang="zh-CN" dirty="0"/>
              <a:t>log</a:t>
            </a:r>
            <a:r>
              <a:rPr lang="zh-CN" altLang="en-US" dirty="0"/>
              <a:t>接收并打印的程序。由</a:t>
            </a:r>
            <a:r>
              <a:rPr lang="en-US" altLang="zh-CN" dirty="0"/>
              <a:t>log</a:t>
            </a:r>
            <a:r>
              <a:rPr lang="zh-CN" altLang="en-US" dirty="0"/>
              <a:t>发送者发送到</a:t>
            </a:r>
            <a:r>
              <a:rPr lang="en-US" altLang="zh-CN" dirty="0"/>
              <a:t>queue</a:t>
            </a:r>
            <a:r>
              <a:rPr lang="zh-CN" altLang="en-US" dirty="0"/>
              <a:t>的消息可以被所有运行的</a:t>
            </a:r>
            <a:r>
              <a:rPr lang="en-US" altLang="zh-CN" dirty="0"/>
              <a:t>log</a:t>
            </a:r>
            <a:r>
              <a:rPr lang="zh-CN" altLang="en-US" dirty="0"/>
              <a:t>接收者接收。因此，我们可以运行一个</a:t>
            </a:r>
            <a:r>
              <a:rPr lang="en-US" altLang="zh-CN" dirty="0"/>
              <a:t>log</a:t>
            </a:r>
            <a:r>
              <a:rPr lang="zh-CN" altLang="en-US" dirty="0"/>
              <a:t>接收者直接在屏幕上显示</a:t>
            </a:r>
            <a:r>
              <a:rPr lang="en-US" altLang="zh-CN" dirty="0"/>
              <a:t>log</a:t>
            </a:r>
            <a:r>
              <a:rPr lang="zh-CN" altLang="en-US" dirty="0"/>
              <a:t>，同时运行另一个</a:t>
            </a:r>
            <a:r>
              <a:rPr lang="en-US" altLang="zh-CN" dirty="0"/>
              <a:t>log</a:t>
            </a:r>
            <a:r>
              <a:rPr lang="zh-CN" altLang="en-US" dirty="0"/>
              <a:t>接收者将</a:t>
            </a:r>
            <a:r>
              <a:rPr lang="en-US" altLang="zh-CN" dirty="0"/>
              <a:t>log</a:t>
            </a:r>
            <a:r>
              <a:rPr lang="zh-CN" altLang="en-US" dirty="0"/>
              <a:t>写入磁盘文件。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941169"/>
            <a:ext cx="48768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68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effectLst/>
              </a:rPr>
              <a:t>应用场景</a:t>
            </a:r>
            <a:r>
              <a:rPr lang="en-US" altLang="zh-CN" b="1" dirty="0">
                <a:effectLst/>
              </a:rPr>
              <a:t>4-Routing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dirty="0"/>
              <a:t>3</a:t>
            </a:r>
            <a:r>
              <a:rPr lang="zh-CN" altLang="en-US" dirty="0"/>
              <a:t>中构建了简单的</a:t>
            </a:r>
            <a:r>
              <a:rPr lang="en-US" altLang="zh-CN" dirty="0"/>
              <a:t>log</a:t>
            </a:r>
            <a:r>
              <a:rPr lang="zh-CN" altLang="en-US" dirty="0"/>
              <a:t>系统，可以将</a:t>
            </a:r>
            <a:r>
              <a:rPr lang="en-US" altLang="zh-CN" dirty="0"/>
              <a:t>log message</a:t>
            </a:r>
            <a:r>
              <a:rPr lang="zh-CN" altLang="en-US" dirty="0"/>
              <a:t>广播至多个</a:t>
            </a:r>
            <a:r>
              <a:rPr lang="en-US" altLang="zh-CN" dirty="0"/>
              <a:t>receiver</a:t>
            </a:r>
            <a:r>
              <a:rPr lang="zh-CN" altLang="en-US" dirty="0"/>
              <a:t>。现在我们将考虑只把指定的</a:t>
            </a:r>
            <a:r>
              <a:rPr lang="en-US" altLang="zh-CN" dirty="0"/>
              <a:t>message</a:t>
            </a:r>
            <a:r>
              <a:rPr lang="zh-CN" altLang="en-US" dirty="0"/>
              <a:t>类型发送给其</a:t>
            </a:r>
            <a:r>
              <a:rPr lang="en-US" altLang="zh-CN" dirty="0"/>
              <a:t>subscriber</a:t>
            </a:r>
            <a:r>
              <a:rPr lang="zh-CN" altLang="en-US" dirty="0"/>
              <a:t>，比如，只把</a:t>
            </a:r>
            <a:r>
              <a:rPr lang="en-US" altLang="zh-CN" dirty="0"/>
              <a:t>error message</a:t>
            </a:r>
            <a:r>
              <a:rPr lang="zh-CN" altLang="en-US" dirty="0"/>
              <a:t>写到</a:t>
            </a:r>
            <a:r>
              <a:rPr lang="en-US" altLang="zh-CN" dirty="0"/>
              <a:t>log file</a:t>
            </a:r>
            <a:r>
              <a:rPr lang="zh-CN" altLang="en-US" dirty="0"/>
              <a:t>而将所有</a:t>
            </a:r>
            <a:r>
              <a:rPr lang="en-US" altLang="zh-CN" dirty="0"/>
              <a:t>log message</a:t>
            </a:r>
            <a:r>
              <a:rPr lang="zh-CN" altLang="en-US" dirty="0"/>
              <a:t>显示在控制台。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933057"/>
            <a:ext cx="4733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18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effectLst/>
              </a:rPr>
              <a:t>应用场景</a:t>
            </a:r>
            <a:r>
              <a:rPr lang="en-US" altLang="zh-CN" b="1" dirty="0">
                <a:effectLst/>
              </a:rPr>
              <a:t>5-topic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类型的</a:t>
            </a:r>
            <a:r>
              <a:rPr lang="en-US" altLang="zh-CN" dirty="0"/>
              <a:t>exchange</a:t>
            </a:r>
            <a:r>
              <a:rPr lang="zh-CN" altLang="en-US" dirty="0"/>
              <a:t>中</a:t>
            </a:r>
            <a:r>
              <a:rPr lang="en-US" altLang="zh-CN" dirty="0" err="1"/>
              <a:t>routing_key</a:t>
            </a:r>
            <a:r>
              <a:rPr lang="zh-CN" altLang="en-US" dirty="0"/>
              <a:t>中可以包含两个特殊字符：“*”用于替代一个词，“</a:t>
            </a:r>
            <a:r>
              <a:rPr lang="en-US" altLang="zh-CN" dirty="0"/>
              <a:t>#”</a:t>
            </a:r>
            <a:r>
              <a:rPr lang="zh-CN" altLang="en-US" dirty="0"/>
              <a:t>用于</a:t>
            </a:r>
            <a:r>
              <a:rPr lang="en-US" altLang="zh-CN" dirty="0"/>
              <a:t>0</a:t>
            </a:r>
            <a:r>
              <a:rPr lang="zh-CN" altLang="en-US" dirty="0"/>
              <a:t>个或多个词。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9" y="2652714"/>
            <a:ext cx="5229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6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资源与管理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https://www.rabbitmq.com/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476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9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 Queue</a:t>
            </a:r>
          </a:p>
          <a:p>
            <a:r>
              <a:rPr lang="en-US" altLang="zh-CN" dirty="0" err="1"/>
              <a:t>RabbitMQ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11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全称为</a:t>
            </a:r>
            <a:r>
              <a:rPr lang="en-US" altLang="zh-CN" dirty="0"/>
              <a:t>Message Queue, </a:t>
            </a:r>
            <a:r>
              <a:rPr lang="zh-CN" altLang="en-US" dirty="0"/>
              <a:t>是分布式系统中存储转发消息的通信方法，支持同步</a:t>
            </a:r>
            <a:r>
              <a:rPr lang="en-US" altLang="zh-CN" dirty="0"/>
              <a:t>(RPC)</a:t>
            </a:r>
            <a:r>
              <a:rPr lang="zh-CN" altLang="en-US" dirty="0"/>
              <a:t>和异步。</a:t>
            </a:r>
            <a:endParaRPr lang="en-US" altLang="zh-CN" dirty="0"/>
          </a:p>
          <a:p>
            <a:r>
              <a:rPr lang="zh-CN" altLang="en-US" dirty="0"/>
              <a:t>应用程序通过读写出入队列的消息来通信，消息中包含了应用程序间需要传递的数据，遵循先入先出</a:t>
            </a:r>
            <a:r>
              <a:rPr lang="en-US" altLang="zh-CN" dirty="0"/>
              <a:t>(FIFO)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取代了过去直接调用的技术。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无需采用专用连接来链接应用程序。</a:t>
            </a:r>
            <a:endParaRPr lang="en-US" altLang="zh-CN" dirty="0"/>
          </a:p>
          <a:p>
            <a:r>
              <a:rPr lang="zh-CN" altLang="en-US" dirty="0"/>
              <a:t>代表：</a:t>
            </a:r>
            <a:r>
              <a:rPr lang="en-US" altLang="zh-CN" dirty="0"/>
              <a:t>IBM WebSphere Message Broker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14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是一个开源的</a:t>
            </a:r>
            <a:r>
              <a:rPr lang="en-US" altLang="zh-CN" dirty="0"/>
              <a:t>AMQP</a:t>
            </a:r>
            <a:r>
              <a:rPr lang="zh-CN" altLang="en-US" dirty="0"/>
              <a:t>实现，服务器端用</a:t>
            </a:r>
            <a:r>
              <a:rPr lang="en-US" altLang="zh-CN" dirty="0"/>
              <a:t>Erlang</a:t>
            </a:r>
            <a:r>
              <a:rPr lang="zh-CN" altLang="en-US" dirty="0"/>
              <a:t>语言编写，支持多种客户端，如：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Ruby</a:t>
            </a:r>
            <a:r>
              <a:rPr lang="zh-CN" altLang="en-US" dirty="0"/>
              <a:t>、</a:t>
            </a:r>
            <a:r>
              <a:rPr lang="en-US" altLang="zh-CN" dirty="0"/>
              <a:t>.NET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JMS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ActionScript</a:t>
            </a:r>
            <a:r>
              <a:rPr lang="zh-CN" altLang="en-US" dirty="0"/>
              <a:t>、</a:t>
            </a:r>
            <a:r>
              <a:rPr lang="en-US" altLang="zh-CN" dirty="0"/>
              <a:t>XMPP</a:t>
            </a:r>
            <a:r>
              <a:rPr lang="zh-CN" altLang="en-US" dirty="0"/>
              <a:t>、</a:t>
            </a:r>
            <a:r>
              <a:rPr lang="en-US" altLang="zh-CN" dirty="0"/>
              <a:t>STOMP</a:t>
            </a:r>
            <a:r>
              <a:rPr lang="zh-CN" altLang="en-US" dirty="0"/>
              <a:t>等，支持</a:t>
            </a:r>
            <a:r>
              <a:rPr lang="en-US" altLang="zh-CN" dirty="0"/>
              <a:t>AJAX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在易用性、扩展性、高可用性等方面表现不俗。</a:t>
            </a:r>
          </a:p>
        </p:txBody>
      </p:sp>
    </p:spTree>
    <p:extLst>
      <p:ext uri="{BB962C8B-B14F-4D97-AF65-F5344CB8AC3E}">
        <p14:creationId xmlns:p14="http://schemas.microsoft.com/office/powerpoint/2010/main" val="39478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AMQP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AMQP</a:t>
            </a:r>
            <a:r>
              <a:rPr lang="zh-CN" altLang="en-US" dirty="0"/>
              <a:t>，即</a:t>
            </a:r>
            <a:r>
              <a:rPr lang="en-US" altLang="zh-CN" dirty="0"/>
              <a:t>Advanced Message Queuing Protocol</a:t>
            </a:r>
            <a:r>
              <a:rPr lang="zh-CN" altLang="en-US" dirty="0"/>
              <a:t>，高级消息队列协议，是应用层协议的一个开放标准，为面向消息的中间件设计。消息中间件主要用于组件之间的解耦，消息的发送者无需知道消息使用者的存在，反之亦然。</a:t>
            </a:r>
            <a:endParaRPr lang="en-US" altLang="zh-CN" dirty="0"/>
          </a:p>
          <a:p>
            <a:r>
              <a:rPr lang="en-US" altLang="zh-CN" dirty="0"/>
              <a:t>AMQP</a:t>
            </a:r>
            <a:r>
              <a:rPr lang="zh-CN" altLang="en-US" dirty="0"/>
              <a:t>的主要特征是面向消息、队列、路由（包括点对点和发布</a:t>
            </a:r>
            <a:r>
              <a:rPr lang="en-US" altLang="zh-CN" dirty="0"/>
              <a:t>/</a:t>
            </a:r>
            <a:r>
              <a:rPr lang="zh-CN" altLang="en-US" dirty="0"/>
              <a:t>订阅）、可靠性、安全。</a:t>
            </a:r>
            <a:endParaRPr lang="en-US" altLang="zh-CN" dirty="0"/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AMQP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允许来自不同供应商的消息生产者和消费者实现真正的互操作扩展，就如同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SMTP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HTTP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FTP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等协议采用的方式一样。而此前对于消息中间件的标准化努力则集中在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层面上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比如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JMS)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，且没有提供互操作性的途径。不同于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JMS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的仅仅定义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AMQP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是一个线路级的协议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它描述了通过网络传输的字节流的数据格式。因此，遵从这个协议的任何语言编写的工具均可以操作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AMQP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消息。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75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1.  Exchange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：消息交换机，它指定消息按什么规则，路由到哪个队列。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2.  Queue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：消息队列载体，每个消息都会被投入到一个或多个队列。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3.  Binding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：绑定，它的作用就是把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exchange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queue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按照路由规则绑定起来。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4.  Routing Key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：路由关键字，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exchange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根据这个关键字进行消息投递。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5.  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vhost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：虚拟主机，一个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broker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里可以开设多个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vhost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，用作不同用户的权限分离。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6.  producer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：消息生产者，就是投递消息的程序。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7.  consumer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：消息消费者，就是接受消息的程序。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8.  channel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：消息通道，在客户端的每个连接里，可建立多个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channel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，每个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channel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代表一个会话任务。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54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altLang="zh-CN" dirty="0" err="1"/>
              <a:t>RabbitMQ</a:t>
            </a:r>
            <a:r>
              <a:rPr lang="en-US" altLang="zh-CN" dirty="0"/>
              <a:t>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消息队列的使用过程大概如下：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）客户端连接到消息队列服务器，打开一个</a:t>
            </a:r>
            <a:r>
              <a:rPr lang="en-US" altLang="zh-CN" dirty="0"/>
              <a:t>channel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）客户端声明一个</a:t>
            </a:r>
            <a:r>
              <a:rPr lang="en-US" altLang="zh-CN" dirty="0"/>
              <a:t>exchange</a:t>
            </a:r>
            <a:r>
              <a:rPr lang="zh-CN" altLang="en-US" dirty="0"/>
              <a:t>，并设置相关属性。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）客户端声明一个</a:t>
            </a:r>
            <a:r>
              <a:rPr lang="en-US" altLang="zh-CN" dirty="0"/>
              <a:t>queue</a:t>
            </a:r>
            <a:r>
              <a:rPr lang="zh-CN" altLang="en-US" dirty="0"/>
              <a:t>，并设置相关属性。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）客户端使用</a:t>
            </a:r>
            <a:r>
              <a:rPr lang="en-US" altLang="zh-CN" dirty="0"/>
              <a:t>routing key</a:t>
            </a:r>
            <a:r>
              <a:rPr lang="zh-CN" altLang="en-US" dirty="0"/>
              <a:t>，在</a:t>
            </a:r>
            <a:r>
              <a:rPr lang="en-US" altLang="zh-CN" dirty="0"/>
              <a:t>exchange</a:t>
            </a:r>
            <a:r>
              <a:rPr lang="zh-CN" altLang="en-US" dirty="0"/>
              <a:t>和</a:t>
            </a:r>
            <a:r>
              <a:rPr lang="en-US" altLang="zh-CN" dirty="0"/>
              <a:t>queue</a:t>
            </a:r>
            <a:r>
              <a:rPr lang="zh-CN" altLang="en-US" dirty="0"/>
              <a:t>之间建立好绑定关系。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）客户端投递消息到</a:t>
            </a:r>
            <a:r>
              <a:rPr lang="en-US" altLang="zh-CN" dirty="0"/>
              <a:t>exchange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exchange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接收到消息后，就根据消息的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key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和已经设置的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binding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，进行消息路由，将消息投递到一个或多个队列里。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75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altLang="zh-CN" dirty="0" err="1"/>
              <a:t>RabbitMQ</a:t>
            </a:r>
            <a:r>
              <a:rPr lang="en-US" altLang="zh-CN" dirty="0"/>
              <a:t> works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0" y="2033586"/>
            <a:ext cx="7146639" cy="39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1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Exchange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、完全根据</a:t>
            </a:r>
            <a:r>
              <a:rPr lang="en-US" altLang="zh-CN" sz="2000" dirty="0"/>
              <a:t>key</a:t>
            </a:r>
            <a:r>
              <a:rPr lang="zh-CN" altLang="en-US" sz="2000" dirty="0"/>
              <a:t>进行投递的叫做</a:t>
            </a:r>
            <a:r>
              <a:rPr lang="en-US" altLang="zh-CN" sz="2000" dirty="0"/>
              <a:t>Direct</a:t>
            </a:r>
            <a:r>
              <a:rPr lang="zh-CN" altLang="en-US" sz="2000" dirty="0"/>
              <a:t>交换机，例如，绑定时设置了</a:t>
            </a:r>
            <a:r>
              <a:rPr lang="en-US" altLang="zh-CN" sz="2000" dirty="0"/>
              <a:t>routing key</a:t>
            </a:r>
            <a:r>
              <a:rPr lang="zh-CN" altLang="en-US" sz="2000" dirty="0"/>
              <a:t>为”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</a:t>
            </a:r>
            <a:r>
              <a:rPr lang="zh-CN" altLang="en-US" sz="2000" dirty="0"/>
              <a:t>，那么客户端提交的消息，只有设置了</a:t>
            </a:r>
            <a:r>
              <a:rPr lang="en-US" altLang="zh-CN" sz="2000" dirty="0"/>
              <a:t>key</a:t>
            </a:r>
            <a:r>
              <a:rPr lang="zh-CN" altLang="en-US" sz="2000" dirty="0"/>
              <a:t>为”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</a:t>
            </a:r>
            <a:r>
              <a:rPr lang="zh-CN" altLang="en-US" sz="2000" dirty="0"/>
              <a:t>的才会投递到队列。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、对</a:t>
            </a:r>
            <a:r>
              <a:rPr lang="en-US" altLang="zh-CN" sz="2000" dirty="0"/>
              <a:t>key</a:t>
            </a:r>
            <a:r>
              <a:rPr lang="zh-CN" altLang="en-US" sz="2000" dirty="0"/>
              <a:t>进行模式匹配后进行投递的叫做</a:t>
            </a:r>
            <a:r>
              <a:rPr lang="en-US" altLang="zh-CN" sz="2000" dirty="0"/>
              <a:t>Topic</a:t>
            </a:r>
            <a:r>
              <a:rPr lang="zh-CN" altLang="en-US" sz="2000" dirty="0"/>
              <a:t>交换机，符号”</a:t>
            </a:r>
            <a:r>
              <a:rPr lang="en-US" altLang="zh-CN" sz="2000" dirty="0"/>
              <a:t>#”</a:t>
            </a:r>
            <a:r>
              <a:rPr lang="zh-CN" altLang="en-US" sz="2000" dirty="0"/>
              <a:t>匹配一个或多个词，符号”*”匹配正好一个词。例如”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.#”</a:t>
            </a:r>
            <a:r>
              <a:rPr lang="zh-CN" altLang="en-US" sz="2000" dirty="0"/>
              <a:t>匹配”</a:t>
            </a:r>
            <a:r>
              <a:rPr lang="en-US" altLang="zh-CN" sz="2000" dirty="0" err="1"/>
              <a:t>abc.def.ghi</a:t>
            </a:r>
            <a:r>
              <a:rPr lang="en-US" altLang="zh-CN" sz="2000" dirty="0"/>
              <a:t>”</a:t>
            </a:r>
            <a:r>
              <a:rPr lang="zh-CN" altLang="en-US" sz="2000" dirty="0"/>
              <a:t>，”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.*”</a:t>
            </a:r>
            <a:r>
              <a:rPr lang="zh-CN" altLang="en-US" sz="2000" dirty="0"/>
              <a:t>只匹配”</a:t>
            </a:r>
            <a:r>
              <a:rPr lang="en-US" altLang="zh-CN" sz="2000" dirty="0"/>
              <a:t>abc.def”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、还有一种不需要</a:t>
            </a:r>
            <a:r>
              <a:rPr lang="en-US" altLang="zh-CN" sz="2000" dirty="0"/>
              <a:t>key</a:t>
            </a:r>
            <a:r>
              <a:rPr lang="zh-CN" altLang="en-US" sz="2000" dirty="0"/>
              <a:t>的，叫做</a:t>
            </a:r>
            <a:r>
              <a:rPr lang="en-US" altLang="zh-CN" sz="2000" dirty="0" err="1"/>
              <a:t>Fanout</a:t>
            </a:r>
            <a:r>
              <a:rPr lang="zh-CN" altLang="en-US" sz="2000" dirty="0"/>
              <a:t>交换机，它采取广播模式，一个消息进来时，投递到与该交换机绑定的所有队列。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headers</a:t>
            </a:r>
            <a:r>
              <a:rPr lang="zh-CN" altLang="en-US" sz="2000" dirty="0"/>
              <a:t>类型的</a:t>
            </a:r>
            <a:r>
              <a:rPr lang="en-US" altLang="zh-CN" sz="2000" dirty="0"/>
              <a:t>Exchange</a:t>
            </a:r>
            <a:r>
              <a:rPr lang="zh-CN" altLang="en-US" sz="2000" dirty="0"/>
              <a:t>不依赖于</a:t>
            </a:r>
            <a:r>
              <a:rPr lang="en-US" altLang="zh-CN" sz="2000" dirty="0"/>
              <a:t>routing key</a:t>
            </a:r>
            <a:r>
              <a:rPr lang="zh-CN" altLang="en-US" sz="2000" dirty="0"/>
              <a:t>与</a:t>
            </a:r>
            <a:r>
              <a:rPr lang="en-US" altLang="zh-CN" sz="2000" dirty="0"/>
              <a:t>binding key</a:t>
            </a:r>
            <a:r>
              <a:rPr lang="zh-CN" altLang="en-US" sz="2000" dirty="0"/>
              <a:t>的匹配规则来路由消息，而是根据发送的消息内容中的</a:t>
            </a:r>
            <a:r>
              <a:rPr lang="en-US" altLang="zh-CN" sz="2000" dirty="0"/>
              <a:t>headers</a:t>
            </a:r>
            <a:r>
              <a:rPr lang="zh-CN" altLang="en-US" sz="2000" dirty="0"/>
              <a:t>属性进行匹配。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30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944</Words>
  <Application>Microsoft Office PowerPoint</Application>
  <PresentationFormat>宽屏</PresentationFormat>
  <Paragraphs>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Arial</vt:lpstr>
      <vt:lpstr>Office 主题​​</vt:lpstr>
      <vt:lpstr>Message Broker</vt:lpstr>
      <vt:lpstr>Table of Content</vt:lpstr>
      <vt:lpstr>Message Queue</vt:lpstr>
      <vt:lpstr>RabbitMQ</vt:lpstr>
      <vt:lpstr>AMQP</vt:lpstr>
      <vt:lpstr>Concepts</vt:lpstr>
      <vt:lpstr>How RabbitMQ works</vt:lpstr>
      <vt:lpstr>How RabbitMQ works</vt:lpstr>
      <vt:lpstr>Exchange Types</vt:lpstr>
      <vt:lpstr>Persistence Configuration</vt:lpstr>
      <vt:lpstr>应用场景-1“Hello Word”</vt:lpstr>
      <vt:lpstr>应用场景-2work queues</vt:lpstr>
      <vt:lpstr>应用场景-3Publish/Subscribe</vt:lpstr>
      <vt:lpstr>应用场景4-Routing</vt:lpstr>
      <vt:lpstr>应用场景5-topic</vt:lpstr>
      <vt:lpstr>资源与管理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Broker</dc:title>
  <dc:creator>Daniel Shan</dc:creator>
  <cp:lastModifiedBy>Daniel Shan</cp:lastModifiedBy>
  <cp:revision>18</cp:revision>
  <dcterms:created xsi:type="dcterms:W3CDTF">2016-11-13T12:52:14Z</dcterms:created>
  <dcterms:modified xsi:type="dcterms:W3CDTF">2016-11-13T14:11:41Z</dcterms:modified>
</cp:coreProperties>
</file>