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7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1.png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rPr>
              <a:t>Mini Project</a:t>
            </a:r>
            <a:endParaRPr lang="en-US" altLang="zh-CN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 altLang="zh-CN" b="1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rPr>
              <a:t>1. Basic Component: [10 marks]</a:t>
            </a:r>
            <a:endParaRPr lang="en-US" altLang="zh-CN" b="1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rPr>
              <a:t>      Using the genki4k dataset, build a machine learning pipeline </a:t>
            </a:r>
            <a:endParaRPr lang="en-US" altLang="zh-CN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rPr>
              <a:t>      that takes as an input an image and predicts:</a:t>
            </a:r>
            <a:endParaRPr lang="en-US" altLang="zh-CN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rPr>
              <a:t>      (1) whether the person in the image is similing or not</a:t>
            </a:r>
            <a:endParaRPr lang="en-US" altLang="zh-CN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rPr>
              <a:t>      (2) estimate the 3D head pose labels in the image</a:t>
            </a:r>
            <a:endParaRPr lang="en-US" altLang="zh-CN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b="1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rPr>
              <a:t>2. Advanced Component: [10 marks]</a:t>
            </a:r>
            <a:endParaRPr lang="en-US" altLang="zh-CN" b="1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rPr>
              <a:t>      Formulate your own machine learning problem </a:t>
            </a:r>
            <a:endParaRPr lang="en-US" altLang="zh-CN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rPr>
              <a:t>      and build a machine learning solution using the genki4k dataset</a:t>
            </a:r>
            <a:endParaRPr lang="en-US" altLang="zh-CN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rPr>
              <a:t>      (such as labled the gender for the part of dataset and perform the classification; or conduct the cluster with K-means to find some interesting observations)  </a:t>
            </a:r>
            <a:endParaRPr lang="en-US" altLang="zh-CN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rPr>
              <a:t>       </a:t>
            </a:r>
            <a:endParaRPr lang="en-US" altLang="zh-CN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rPr>
              <a:t>How will we evaluate your submission?</a:t>
            </a:r>
            <a:endParaRPr lang="zh-CN" altLang="en-US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rPr>
              <a:t>     Conciseness in your writing (10%).</a:t>
            </a:r>
            <a:endParaRPr lang="zh-CN" altLang="en-US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rPr>
              <a:t>     Correctness in your methodology (30%).</a:t>
            </a:r>
            <a:endParaRPr lang="zh-CN" altLang="en-US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rPr>
              <a:t>     Correctness in your analysis and conclusions (30%).</a:t>
            </a:r>
            <a:endParaRPr lang="zh-CN" altLang="en-US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rPr>
              <a:t>     Completeness (10%).</a:t>
            </a:r>
            <a:endParaRPr lang="zh-CN" altLang="en-US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rPr>
              <a:t>     Originality (10%).</a:t>
            </a:r>
            <a:endParaRPr lang="zh-CN" altLang="en-US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rPr>
              <a:t>     Efforts to try something new (10%).</a:t>
            </a:r>
            <a:endParaRPr lang="zh-CN" altLang="en-US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</a:rPr>
              <a:t>Tips</a:t>
            </a:r>
            <a:endParaRPr lang="en-US" altLang="zh-CN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82320" y="1781175"/>
            <a:ext cx="7282180" cy="44856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44535" y="1623695"/>
            <a:ext cx="364807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(1) Pre-Processing</a:t>
            </a:r>
            <a:endParaRPr lang="en-US" altLang="zh-CN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     (crop the human face)</a:t>
            </a:r>
            <a:endParaRPr lang="en-US" altLang="zh-CN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endParaRPr lang="en-US" altLang="zh-CN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(2) Split the dataset</a:t>
            </a:r>
            <a:endParaRPr lang="en-US" altLang="zh-CN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     (train/validation/test)</a:t>
            </a:r>
            <a:endParaRPr lang="en-US" altLang="zh-CN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60%/20%/20%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）</a:t>
            </a:r>
            <a:endParaRPr lang="zh-CN" altLang="en-US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     (70%/15%/15%)</a:t>
            </a:r>
            <a:endParaRPr lang="en-US" altLang="zh-CN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endParaRPr lang="en-US" altLang="zh-CN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(3) Extract the feature</a:t>
            </a:r>
            <a:endParaRPr lang="en-US" altLang="zh-CN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      (CNN/SIFT....)</a:t>
            </a:r>
            <a:endParaRPr lang="en-US" altLang="zh-CN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endParaRPr lang="en-US" altLang="zh-CN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(4) Classification or Regression</a:t>
            </a:r>
            <a:endParaRPr lang="en-US" altLang="zh-CN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+mn-ea"/>
            </a:endParaRPr>
          </a:p>
          <a:p>
            <a:endParaRPr lang="en-US" altLang="zh-CN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(5) Data Normalization </a:t>
            </a:r>
            <a:endParaRPr lang="en-US" altLang="zh-CN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     and Augmentation</a:t>
            </a:r>
            <a:endParaRPr lang="en-US" altLang="zh-CN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endParaRPr lang="en-US" altLang="zh-CN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(6) Analyis the results</a:t>
            </a:r>
            <a:endParaRPr lang="en-US" altLang="zh-CN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commondata" val="eyJoZGlkIjoiMzdkZThlNjkwZTg5NDJlNTA5YWFhOWI1NjY0NjI4MzI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1134</Words>
  <Application>WPS Spreadsheets</Application>
  <PresentationFormat>宽屏</PresentationFormat>
  <Paragraphs>42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Wingdings</vt:lpstr>
      <vt:lpstr>Microsoft YaHei</vt:lpstr>
      <vt:lpstr>汉仪旗黑</vt:lpstr>
      <vt:lpstr>Arial Unicode MS</vt:lpstr>
      <vt:lpstr>Calibri</vt:lpstr>
      <vt:lpstr>Helvetica Neue</vt:lpstr>
      <vt:lpstr>宋体-简</vt:lpstr>
      <vt:lpstr>WPS</vt:lpstr>
      <vt:lpstr>Mini Project</vt:lpstr>
      <vt:lpstr>How will we evaluate your submission?</vt:lpstr>
      <vt:lpstr>Tips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chaoliu</cp:lastModifiedBy>
  <cp:revision>156</cp:revision>
  <dcterms:created xsi:type="dcterms:W3CDTF">2023-12-07T11:13:33Z</dcterms:created>
  <dcterms:modified xsi:type="dcterms:W3CDTF">2023-12-07T11:13:33Z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1033-5.6.0.8082</vt:lpwstr>
  </property>
  <property fmtid="{D5CDD505-2E9C-101B-9397-08002B2CF9AE}" pid="3" name="ICV">
    <vt:lpwstr>C9F735BBB4E1447D83A62B242FF9EA73_11</vt:lpwstr>
  </property>
</Properties>
</file>