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5" d="100"/>
          <a:sy n="205" d="100"/>
        </p:scale>
        <p:origin x="-27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>
            <a:off x="1194816" y="543910"/>
            <a:ext cx="6882384" cy="5933090"/>
          </a:xfrm>
          <a:prstGeom prst="triangle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05600" y="3516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03535" y="3429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16302" y="6553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Isosceles Triangle 16"/>
          <p:cNvSpPr/>
          <p:nvPr/>
        </p:nvSpPr>
        <p:spPr>
          <a:xfrm>
            <a:off x="2590800" y="543909"/>
            <a:ext cx="4066032" cy="3505201"/>
          </a:xfrm>
          <a:prstGeom prst="triangl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textured</a:t>
            </a:r>
            <a:endParaRPr lang="en-US" dirty="0"/>
          </a:p>
        </p:txBody>
      </p:sp>
      <p:sp>
        <p:nvSpPr>
          <p:cNvPr id="19" name="Isosceles Triangle 18"/>
          <p:cNvSpPr/>
          <p:nvPr/>
        </p:nvSpPr>
        <p:spPr>
          <a:xfrm>
            <a:off x="3922775" y="2895599"/>
            <a:ext cx="4154425" cy="3581401"/>
          </a:xfrm>
          <a:prstGeom prst="triangle">
            <a:avLst/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peaks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9898463" flipH="1">
            <a:off x="838328" y="4798537"/>
            <a:ext cx="5918687" cy="5334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Peak position gradient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>
            <a:off x="2590800" y="2209800"/>
            <a:ext cx="4066032" cy="3505200"/>
          </a:xfrm>
          <a:prstGeom prst="triangl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amorphous peaks</a:t>
            </a:r>
          </a:p>
          <a:p>
            <a:pPr algn="ctr"/>
            <a:r>
              <a:rPr lang="en-US" dirty="0" smtClean="0"/>
              <a:t>(large FWHM)</a:t>
            </a:r>
            <a:endParaRPr lang="en-US" dirty="0"/>
          </a:p>
        </p:txBody>
      </p:sp>
      <p:sp>
        <p:nvSpPr>
          <p:cNvPr id="18" name="Isosceles Triangle 17"/>
          <p:cNvSpPr/>
          <p:nvPr/>
        </p:nvSpPr>
        <p:spPr>
          <a:xfrm>
            <a:off x="1194816" y="2900718"/>
            <a:ext cx="4139184" cy="3568262"/>
          </a:xfrm>
          <a:prstGeom prst="triangle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peak intensity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8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18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Ren, Fang</dc:creator>
  <cp:lastModifiedBy>Ren, Fang</cp:lastModifiedBy>
  <cp:revision>11</cp:revision>
  <dcterms:created xsi:type="dcterms:W3CDTF">2006-08-16T00:00:00Z</dcterms:created>
  <dcterms:modified xsi:type="dcterms:W3CDTF">2017-05-26T18:20:13Z</dcterms:modified>
</cp:coreProperties>
</file>