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1194816" y="609600"/>
            <a:ext cx="6806184" cy="58674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164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300" y="63246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6400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>
            <a:off x="3291218" y="595563"/>
            <a:ext cx="2613379" cy="2252913"/>
          </a:xfrm>
          <a:prstGeom prst="triangle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textured</a:t>
            </a:r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5387621" y="4224087"/>
            <a:ext cx="2613379" cy="2252913"/>
          </a:xfrm>
          <a:prstGeom prst="triangle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peaks</a:t>
            </a:r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>
            <a:off x="1194816" y="4216066"/>
            <a:ext cx="2613379" cy="2252913"/>
          </a:xfrm>
          <a:prstGeom prst="triangl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peak intensity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2590800" y="2209800"/>
            <a:ext cx="4066032" cy="3505200"/>
          </a:xfrm>
          <a:prstGeom prst="triangl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amorphous peaks</a:t>
            </a:r>
          </a:p>
          <a:p>
            <a:pPr algn="ctr"/>
            <a:r>
              <a:rPr lang="en-US" dirty="0" smtClean="0"/>
              <a:t>(large FWHM)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flipH="1">
            <a:off x="2895600" y="3352800"/>
            <a:ext cx="3352800" cy="5334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position 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8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Ren, Fang</dc:creator>
  <cp:lastModifiedBy>Ren, Fang</cp:lastModifiedBy>
  <cp:revision>7</cp:revision>
  <dcterms:created xsi:type="dcterms:W3CDTF">2006-08-16T00:00:00Z</dcterms:created>
  <dcterms:modified xsi:type="dcterms:W3CDTF">2017-05-03T17:37:43Z</dcterms:modified>
</cp:coreProperties>
</file>