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4">
  <p:sldMasterIdLst>
    <p:sldMasterId id="2147484091" r:id="rId1"/>
    <p:sldMasterId id="2147483928" r:id="rId2"/>
  </p:sldMasterIdLst>
  <p:notesMasterIdLst>
    <p:notesMasterId r:id="rId10"/>
  </p:notesMasterIdLst>
  <p:handoutMasterIdLst>
    <p:handoutMasterId r:id="rId11"/>
  </p:handoutMasterIdLst>
  <p:sldIdLst>
    <p:sldId id="256" r:id="rId3"/>
    <p:sldId id="622" r:id="rId4"/>
    <p:sldId id="623" r:id="rId5"/>
    <p:sldId id="625" r:id="rId6"/>
    <p:sldId id="624" r:id="rId7"/>
    <p:sldId id="626" r:id="rId8"/>
    <p:sldId id="627" r:id="rId9"/>
  </p:sldIdLst>
  <p:sldSz cx="12198350" cy="6859588"/>
  <p:notesSz cx="6667500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542925" indent="-85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087438" indent="-17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31950" indent="-260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176463" indent="-3476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87DB6"/>
    <a:srgbClr val="7067AF"/>
    <a:srgbClr val="B9AAC6"/>
    <a:srgbClr val="343051"/>
    <a:srgbClr val="564F5C"/>
    <a:srgbClr val="406C64"/>
    <a:srgbClr val="253F3A"/>
    <a:srgbClr val="3961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88752" autoAdjust="0"/>
  </p:normalViewPr>
  <p:slideViewPr>
    <p:cSldViewPr>
      <p:cViewPr varScale="1">
        <p:scale>
          <a:sx n="66" d="100"/>
          <a:sy n="66" d="100"/>
        </p:scale>
        <p:origin x="-816" y="-48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660" y="-84"/>
      </p:cViewPr>
      <p:guideLst>
        <p:guide orient="horz" pos="3120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B5A3F2-F507-C540-B72C-42A328161386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9AF015-C94C-8E4A-AB57-0D03E2526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77" cy="49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5967" y="0"/>
            <a:ext cx="2889977" cy="49450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72E84EE-90DC-0149-8676-AE711AE34E11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295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439" y="4704158"/>
            <a:ext cx="5334623" cy="44569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6720"/>
            <a:ext cx="2889977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5967" y="9406720"/>
            <a:ext cx="2889977" cy="4960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9EBB296-32A9-5A48-BEA3-E3D1082E4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73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宋体" charset="0"/>
      </a:defRPr>
    </a:lvl1pPr>
    <a:lvl2pPr marL="54292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8743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3195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7646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721932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18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05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092" algn="l" defTabSz="108877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科幻作品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一无所有</a:t>
            </a:r>
            <a:r>
              <a:rPr lang="en-US" altLang="zh-CN" dirty="0" smtClean="0"/>
              <a:t>》 </a:t>
            </a:r>
            <a:r>
              <a:rPr lang="zh-CN" altLang="en-US" dirty="0" smtClean="0"/>
              <a:t>超光速跨星际通信设备 零延迟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</a:t>
            </a:r>
            <a:r>
              <a:rPr lang="zh-CN" altLang="en-US" dirty="0" smtClean="0"/>
              <a:t>：搭建一个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集群的门槛</a:t>
            </a:r>
            <a:r>
              <a:rPr lang="zh-CN" altLang="en-US" baseline="0" dirty="0" smtClean="0"/>
              <a:t>  分布式的应用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Vim+git</a:t>
            </a:r>
            <a:r>
              <a:rPr lang="zh-CN" altLang="en-US" dirty="0" smtClean="0"/>
              <a:t>搞定一切</a:t>
            </a:r>
            <a:r>
              <a:rPr lang="zh-CN" altLang="en-US" baseline="0" dirty="0" smtClean="0"/>
              <a:t>           支持</a:t>
            </a:r>
            <a:r>
              <a:rPr lang="en-US" altLang="zh-CN" baseline="0" dirty="0" smtClean="0"/>
              <a:t>Kerberos     playbook orchestrate</a:t>
            </a:r>
            <a:r>
              <a:rPr lang="zh-CN" altLang="en-US" baseline="0" dirty="0" smtClean="0"/>
              <a:t>交响乐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211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ping test</a:t>
            </a:r>
          </a:p>
          <a:p>
            <a:r>
              <a:rPr lang="en-US" altLang="zh-CN" dirty="0" smtClean="0"/>
              <a:t>  212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state=present" test</a:t>
            </a:r>
          </a:p>
          <a:p>
            <a:r>
              <a:rPr lang="en-US" altLang="zh-CN" dirty="0" smtClean="0"/>
              <a:t>  213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state=file" test</a:t>
            </a:r>
          </a:p>
          <a:p>
            <a:r>
              <a:rPr lang="en-US" altLang="zh-CN" dirty="0" smtClean="0"/>
              <a:t>  214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state=touch" test</a:t>
            </a:r>
          </a:p>
          <a:p>
            <a:r>
              <a:rPr lang="en-US" altLang="zh-CN" dirty="0" smtClean="0"/>
              <a:t>  215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</a:t>
            </a:r>
            <a:r>
              <a:rPr lang="en-US" altLang="zh-CN" dirty="0" err="1" smtClean="0"/>
              <a:t>haohan</a:t>
            </a:r>
            <a:r>
              <a:rPr lang="en-US" altLang="zh-CN" dirty="0" smtClean="0"/>
              <a:t> state=directory" test</a:t>
            </a:r>
          </a:p>
          <a:p>
            <a:r>
              <a:rPr lang="en-US" altLang="zh-CN" dirty="0" smtClean="0"/>
              <a:t>  219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copy -a 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/test.txt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" test</a:t>
            </a:r>
          </a:p>
          <a:p>
            <a:r>
              <a:rPr lang="en-US" altLang="zh-CN" dirty="0" smtClean="0"/>
              <a:t>  223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command -a "free -g" test</a:t>
            </a:r>
          </a:p>
          <a:p>
            <a:r>
              <a:rPr lang="en-US" altLang="zh-CN" dirty="0" smtClean="0"/>
              <a:t>  226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script -a "test.sh" test</a:t>
            </a:r>
          </a:p>
          <a:p>
            <a:r>
              <a:rPr lang="en-US" altLang="zh-CN" dirty="0" smtClean="0"/>
              <a:t>  228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template -a 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=template.j2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template.conf</a:t>
            </a:r>
            <a:r>
              <a:rPr lang="en-US" altLang="zh-CN" dirty="0" smtClean="0"/>
              <a:t>" -e "test='</a:t>
            </a:r>
            <a:r>
              <a:rPr lang="en-US" altLang="zh-CN" dirty="0" err="1" smtClean="0"/>
              <a:t>zjj</a:t>
            </a:r>
            <a:r>
              <a:rPr lang="en-US" altLang="zh-CN" dirty="0" smtClean="0"/>
              <a:t>'" test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-m setup --tree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/facts test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-m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-a "name='test' minute=0 hour=12 user='root' job='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-l' state='absent'"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211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ping test</a:t>
            </a:r>
          </a:p>
          <a:p>
            <a:r>
              <a:rPr lang="en-US" altLang="zh-CN" dirty="0" smtClean="0"/>
              <a:t>  212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state=present" test</a:t>
            </a:r>
          </a:p>
          <a:p>
            <a:r>
              <a:rPr lang="en-US" altLang="zh-CN" dirty="0" smtClean="0"/>
              <a:t>  213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state=file" test</a:t>
            </a:r>
          </a:p>
          <a:p>
            <a:r>
              <a:rPr lang="en-US" altLang="zh-CN" dirty="0" smtClean="0"/>
              <a:t>  214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=/home/test.txt state=touch" test</a:t>
            </a:r>
          </a:p>
          <a:p>
            <a:r>
              <a:rPr lang="en-US" altLang="zh-CN" dirty="0" smtClean="0"/>
              <a:t>  215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file -a "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=/home/</a:t>
            </a:r>
            <a:r>
              <a:rPr lang="en-US" altLang="zh-CN" dirty="0" err="1" smtClean="0"/>
              <a:t>haohan</a:t>
            </a:r>
            <a:r>
              <a:rPr lang="en-US" altLang="zh-CN" dirty="0" smtClean="0"/>
              <a:t> state=directory" test</a:t>
            </a:r>
          </a:p>
          <a:p>
            <a:r>
              <a:rPr lang="en-US" altLang="zh-CN" dirty="0" smtClean="0"/>
              <a:t>  219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copy -a 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/test.txt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" test</a:t>
            </a:r>
          </a:p>
          <a:p>
            <a:r>
              <a:rPr lang="en-US" altLang="zh-CN" dirty="0" smtClean="0"/>
              <a:t>  223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command -a "free -g" test</a:t>
            </a:r>
          </a:p>
          <a:p>
            <a:r>
              <a:rPr lang="en-US" altLang="zh-CN" dirty="0" smtClean="0"/>
              <a:t>  226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script -a "test.sh" test</a:t>
            </a:r>
          </a:p>
          <a:p>
            <a:r>
              <a:rPr lang="en-US" altLang="zh-CN" dirty="0" smtClean="0"/>
              <a:t>  228 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-m template -a 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=template.j2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template.conf</a:t>
            </a:r>
            <a:r>
              <a:rPr lang="en-US" altLang="zh-CN" dirty="0" smtClean="0"/>
              <a:t>" -e "test='</a:t>
            </a:r>
            <a:r>
              <a:rPr lang="en-US" altLang="zh-CN" dirty="0" err="1" smtClean="0"/>
              <a:t>zjj</a:t>
            </a:r>
            <a:r>
              <a:rPr lang="en-US" altLang="zh-CN" dirty="0" smtClean="0"/>
              <a:t>'" test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-m setup --tree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/facts test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-m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-a "name='test' minute=0 hour=12 user='root' job='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-l' state='absent'"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BB296-32A9-5A48-BEA3-E3D1082E4F1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161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7788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3720-D202-D144-AE38-207F41A40DED}" type="datetime1">
              <a:rPr kumimoji="1" lang="zh-CN" altLang="en-US" smtClean="0"/>
              <a:pPr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B1E-252B-6841-B1D4-B9F5B081E9D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001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450"/>
            <a:ext cx="10979150" cy="720080"/>
          </a:xfrm>
        </p:spPr>
        <p:txBody>
          <a:bodyPr/>
          <a:lstStyle>
            <a:lvl1pPr algn="l">
              <a:defRPr lang="zh-CN" altLang="en-US" sz="2800" b="1" kern="1200" spc="225" dirty="0">
                <a:solidFill>
                  <a:srgbClr val="0259B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2823C-A920-B649-9E09-EA158251CC57}" type="datetime1">
              <a:rPr lang="zh-CN" altLang="en-US" smtClean="0"/>
              <a:pPr>
                <a:defRPr/>
              </a:pPr>
              <a:t>2018/12/6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39535" y="6497780"/>
            <a:ext cx="2846387" cy="321476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6541" y="1053530"/>
            <a:ext cx="10945242" cy="5041454"/>
          </a:xfrm>
        </p:spPr>
        <p:txBody>
          <a:bodyPr/>
          <a:lstStyle>
            <a:lvl1pPr marL="457200" indent="-457200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l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346200" indent="-4540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2"/>
              <a:buChar char="ü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97038" indent="-350838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2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62163" indent="-365125" algn="l" defTabSz="10858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lang="zh-CN" altLang="en-US" sz="24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cxnSp>
        <p:nvCxnSpPr>
          <p:cNvPr id="9" name="直接连接符 7"/>
          <p:cNvCxnSpPr/>
          <p:nvPr userDrawn="1"/>
        </p:nvCxnSpPr>
        <p:spPr>
          <a:xfrm>
            <a:off x="626567" y="981522"/>
            <a:ext cx="10945216" cy="0"/>
          </a:xfrm>
          <a:prstGeom prst="line">
            <a:avLst/>
          </a:prstGeom>
          <a:ln w="28575">
            <a:solidFill>
              <a:srgbClr val="0259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982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7829-5952-6D43-A079-C574AE98EC85}" type="datetime1">
              <a:rPr kumimoji="1" lang="zh-CN" altLang="en-US" smtClean="0"/>
              <a:pPr/>
              <a:t>2018/12/6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B1E-252B-6841-B1D4-B9F5B081E9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标题占位符 1"/>
          <p:cNvSpPr txBox="1">
            <a:spLocks/>
          </p:cNvSpPr>
          <p:nvPr userDrawn="1"/>
        </p:nvSpPr>
        <p:spPr bwMode="auto">
          <a:xfrm>
            <a:off x="609600" y="274638"/>
            <a:ext cx="10979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2"/>
          <p:cNvSpPr txBox="1">
            <a:spLocks/>
          </p:cNvSpPr>
          <p:nvPr userDrawn="1"/>
        </p:nvSpPr>
        <p:spPr bwMode="auto">
          <a:xfrm>
            <a:off x="609600" y="1600200"/>
            <a:ext cx="10979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charset="0"/>
                <a:ea typeface="宋体" charset="0"/>
                <a:cs typeface="宋体" charset="0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087438" indent="-173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176463" indent="-3476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06CF9492-2A08-D240-93AC-2BA4A373B040}" type="datetimeFigureOut">
              <a:rPr lang="zh-CN" altLang="en-US" smtClean="0"/>
              <a:pPr/>
              <a:t>2018/12/6</a:t>
            </a:fld>
            <a:endParaRPr lang="zh-CN" altLang="en-US"/>
          </a:p>
        </p:txBody>
      </p:sp>
      <p:sp>
        <p:nvSpPr>
          <p:cNvPr id="11" name="幻灯片编号占位符 5"/>
          <p:cNvSpPr txBox="1">
            <a:spLocks/>
          </p:cNvSpPr>
          <p:nvPr userDrawn="1"/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charset="0"/>
                <a:ea typeface="宋体" charset="0"/>
                <a:cs typeface="宋体" charset="0"/>
              </a:defRPr>
            </a:lvl1pPr>
            <a:lvl2pPr marL="542925" indent="-857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087438" indent="-173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31950" indent="-2603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176463" indent="-3476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55E955C5-77DE-B04C-B288-6CD8E4EE81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-1"/>
            <a:ext cx="12205734" cy="6866972"/>
          </a:xfrm>
          <a:prstGeom prst="rect">
            <a:avLst/>
          </a:prstGeom>
          <a:solidFill>
            <a:srgbClr val="025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845618"/>
            <a:ext cx="12198350" cy="2023189"/>
          </a:xfrm>
          <a:prstGeom prst="rect">
            <a:avLst/>
          </a:prstGeom>
        </p:spPr>
      </p:pic>
      <p:cxnSp>
        <p:nvCxnSpPr>
          <p:cNvPr id="13" name="直线连接符 12"/>
          <p:cNvCxnSpPr/>
          <p:nvPr userDrawn="1"/>
        </p:nvCxnSpPr>
        <p:spPr>
          <a:xfrm>
            <a:off x="0" y="1845618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 userDrawn="1"/>
        </p:nvCxnSpPr>
        <p:spPr>
          <a:xfrm>
            <a:off x="0" y="3861842"/>
            <a:ext cx="12198350" cy="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74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9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8726" tIns="54367" rIns="108726" bIns="543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915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8726" tIns="54367" rIns="108726" bIns="54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8726" tIns="54367" rIns="108726" bIns="5436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9B9FBB-3D50-7540-93FE-D443DDB4A830}" type="datetime1">
              <a:rPr lang="zh-CN" altLang="en-US" smtClean="0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vert="horz" lIns="108726" tIns="54367" rIns="108726" bIns="5436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7" cy="365125"/>
          </a:xfrm>
          <a:prstGeom prst="rect">
            <a:avLst/>
          </a:prstGeom>
        </p:spPr>
        <p:txBody>
          <a:bodyPr vert="horz" wrap="square" lIns="108726" tIns="54367" rIns="108726" bIns="5436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521CC66-464A-4A41-AAE4-9BBA816274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8"/>
          <p:cNvCxnSpPr/>
          <p:nvPr userDrawn="1"/>
        </p:nvCxnSpPr>
        <p:spPr>
          <a:xfrm>
            <a:off x="409575" y="333375"/>
            <a:ext cx="8437563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 40"/>
          <p:cNvGrpSpPr>
            <a:grpSpLocks/>
          </p:cNvGrpSpPr>
          <p:nvPr userDrawn="1"/>
        </p:nvGrpSpPr>
        <p:grpSpPr bwMode="auto">
          <a:xfrm>
            <a:off x="9018588" y="139700"/>
            <a:ext cx="3049587" cy="363538"/>
            <a:chOff x="6933991" y="267404"/>
            <a:chExt cx="3995205" cy="476545"/>
          </a:xfrm>
        </p:grpSpPr>
        <p:pic>
          <p:nvPicPr>
            <p:cNvPr id="13" name="图片 41" descr="器材logo.gi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5676" t="11179" r="7053" b="14523"/>
            <a:stretch>
              <a:fillRect/>
            </a:stretch>
          </p:blipFill>
          <p:spPr bwMode="auto">
            <a:xfrm>
              <a:off x="6933991" y="267404"/>
              <a:ext cx="2328362" cy="47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8"/>
            <p:cNvCxnSpPr/>
            <p:nvPr/>
          </p:nvCxnSpPr>
          <p:spPr>
            <a:xfrm rot="5400000">
              <a:off x="9162341" y="505676"/>
              <a:ext cx="35584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44" descr="公司简体logo（ai格式）.ai-01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32922" t="37849" r="34732" b="47720"/>
            <a:stretch>
              <a:fillRect/>
            </a:stretch>
          </p:blipFill>
          <p:spPr bwMode="auto">
            <a:xfrm>
              <a:off x="9418398" y="267404"/>
              <a:ext cx="1510798" cy="47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85850" rtl="0" eaLnBrk="0" fontAlgn="base" hangingPunct="0">
        <a:spcBef>
          <a:spcPct val="0"/>
        </a:spcBef>
        <a:spcAft>
          <a:spcPct val="0"/>
        </a:spcAft>
        <a:defRPr kumimoji="1" sz="52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1085850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defTabSz="1085850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defTabSz="1085850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defTabSz="1085850" rtl="0" eaLnBrk="0" fontAlgn="base" hangingPunct="0">
        <a:spcBef>
          <a:spcPct val="0"/>
        </a:spcBef>
        <a:spcAft>
          <a:spcPct val="0"/>
        </a:spcAft>
        <a:defRPr kumimoji="1" sz="52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defTabSz="1085850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5850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5850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5850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6400" indent="-406400" algn="l" defTabSz="1085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882650" indent="-339725" algn="l" defTabSz="1085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900" indent="-271463" algn="l" defTabSz="1085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825" indent="-271463" algn="l" defTabSz="1085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4750" indent="-271463" algn="l" defTabSz="1085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9953" indent="-271815" algn="l" defTabSz="10872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584" indent="-271815" algn="l" defTabSz="10872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209" indent="-271815" algn="l" defTabSz="10872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842" indent="-271815" algn="l" defTabSz="10872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628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56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84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512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140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1768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5396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025" algn="l" defTabSz="10872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igua.com/blog/puppet-vs.-chef-vs.-ansible-vs.-saltsta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2551" y="4035906"/>
            <a:ext cx="1130525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Ansible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实战操作</a:t>
            </a:r>
            <a:endParaRPr kumimoji="1" lang="en-US" altLang="zh-CN" sz="36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                             </a:t>
            </a:r>
            <a:endParaRPr kumimoji="1" lang="en-US" altLang="zh-CN" sz="8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8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赵佳杰（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zhaojj@haohandata.com.cn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北京邮电大学宽带网络监控教研中心</a:t>
            </a:r>
            <a:endParaRPr kumimoji="1"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anisble</a:t>
            </a:r>
            <a:r>
              <a:rPr lang="en-US" altLang="zh-CN" dirty="0" smtClean="0"/>
              <a:t>?</a:t>
            </a:r>
            <a:endParaRPr kumimoji="1" lang="en-US" altLang="zh-CN" dirty="0" smtClean="0"/>
          </a:p>
          <a:p>
            <a:endParaRPr lang="en-US" altLang="zh-CN" dirty="0"/>
          </a:p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works?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Practice</a:t>
            </a:r>
          </a:p>
          <a:p>
            <a:pPr>
              <a:buNone/>
            </a:pPr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一无所有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5279" y="134156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727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dirty="0" smtClean="0"/>
              <a:t>自动化</a:t>
            </a:r>
            <a:r>
              <a:rPr lang="zh-CN" altLang="en-US" dirty="0" smtClean="0"/>
              <a:t>运维工具，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人员的“瑞士军刀”</a:t>
            </a:r>
            <a:r>
              <a:rPr lang="en-US" altLang="zh-CN" dirty="0" smtClean="0"/>
              <a:t>~</a:t>
            </a:r>
            <a:endParaRPr kumimoji="1"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Simple  </a:t>
            </a:r>
            <a:r>
              <a:rPr lang="zh-CN" altLang="en-US" dirty="0" smtClean="0"/>
              <a:t>语言无关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 smtClean="0"/>
              <a:t>Powerful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部署应用</a:t>
            </a:r>
            <a:endParaRPr lang="en-US" altLang="zh-CN" dirty="0" smtClean="0"/>
          </a:p>
          <a:p>
            <a:pPr lvl="1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配置管理</a:t>
            </a:r>
            <a:endParaRPr kumimoji="1"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工作流组织</a:t>
            </a:r>
            <a:endParaRPr kumimoji="1"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Agentless</a:t>
            </a:r>
            <a:endParaRPr lang="en-US" altLang="zh-CN" dirty="0" smtClean="0"/>
          </a:p>
          <a:p>
            <a:pPr lvl="1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无服务架构</a:t>
            </a:r>
            <a:endParaRPr kumimoji="1"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OpenSSH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5159" y="2349674"/>
            <a:ext cx="5391833" cy="40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65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endParaRPr kumimoji="1"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Ansible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kumimoji="1" lang="en-US" altLang="zh-CN" dirty="0" err="1" smtClean="0"/>
              <a:t>vs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Puppet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kumimoji="1" lang="en-US" altLang="zh-CN" dirty="0" err="1" smtClean="0"/>
              <a:t>vs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Chef</a:t>
            </a:r>
            <a:r>
              <a:rPr lang="en-US" altLang="zh-CN" dirty="0" smtClean="0"/>
              <a:t>   </a:t>
            </a:r>
            <a:r>
              <a:rPr kumimoji="1" lang="en-US" altLang="zh-CN" dirty="0" err="1" smtClean="0"/>
              <a:t>vs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SaltStack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参考链接</a:t>
            </a:r>
            <a:r>
              <a:rPr lang="zh-CN" altLang="en-US" sz="1800" dirty="0" smtClean="0"/>
              <a:t>： </a:t>
            </a:r>
            <a:r>
              <a:rPr lang="en-US" altLang="zh-CN" sz="1800" dirty="0">
                <a:hlinkClick r:id="rId2"/>
              </a:rPr>
              <a:t>https://www.intigua.com/blog/puppet-vs.-chef-vs.-ansible-vs.-</a:t>
            </a:r>
            <a:r>
              <a:rPr lang="en-US" altLang="zh-CN" sz="1800" dirty="0" smtClean="0">
                <a:hlinkClick r:id="rId2"/>
              </a:rPr>
              <a:t>saltstack</a:t>
            </a:r>
            <a:endParaRPr lang="en-US" altLang="zh-CN" sz="1800" dirty="0" smtClean="0"/>
          </a:p>
          <a:p>
            <a:pPr lvl="1">
              <a:buNone/>
            </a:pPr>
            <a:endParaRPr kumimoji="1" lang="en-US" altLang="zh-CN" sz="1800" dirty="0"/>
          </a:p>
          <a:p>
            <a:pPr lvl="1">
              <a:buNone/>
            </a:pPr>
            <a:endParaRPr kumimoji="1" lang="en-US" altLang="zh-CN" dirty="0" smtClean="0"/>
          </a:p>
        </p:txBody>
      </p:sp>
      <p:pic>
        <p:nvPicPr>
          <p:cNvPr id="6145" name="Picture 1" descr="C:\Users\Administrator\AppData\Local\YNote\data\zhaojj659672365@163.com\9fba3bedd8c7416c92e97f3053144062\clipbo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997746"/>
            <a:ext cx="7323311" cy="315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57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works?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Efficient  Architecture   </a:t>
            </a:r>
            <a:r>
              <a:rPr lang="zh-CN" altLang="en-US" dirty="0" smtClean="0"/>
              <a:t>只需一个文本编辑软件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版本控制软件</a:t>
            </a:r>
            <a:endParaRPr lang="en-US" altLang="zh-CN" dirty="0" smtClean="0"/>
          </a:p>
          <a:p>
            <a:r>
              <a:rPr lang="en-US" altLang="zh-CN" dirty="0" smtClean="0"/>
              <a:t>SSH KEYS     </a:t>
            </a:r>
            <a:r>
              <a:rPr lang="zh-CN" altLang="en-US" dirty="0" smtClean="0"/>
              <a:t>建议使用</a:t>
            </a:r>
            <a:r>
              <a:rPr lang="en-US" altLang="zh-CN" dirty="0" err="1" smtClean="0"/>
              <a:t>authorized_key</a:t>
            </a:r>
            <a:endParaRPr lang="en-US" altLang="zh-CN" dirty="0" smtClean="0"/>
          </a:p>
          <a:p>
            <a:r>
              <a:rPr lang="en-US" altLang="zh-CN" dirty="0" smtClean="0"/>
              <a:t>Inventory  </a:t>
            </a:r>
            <a:r>
              <a:rPr lang="zh-CN" altLang="en-US" dirty="0" smtClean="0"/>
              <a:t>主机清单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smtClean="0"/>
              <a:t>AD-Hoc </a:t>
            </a:r>
            <a:r>
              <a:rPr lang="zh-CN" altLang="en-US" dirty="0" smtClean="0"/>
              <a:t>命令   </a:t>
            </a:r>
            <a:r>
              <a:rPr lang="en-US" altLang="zh-CN" i="1" dirty="0" err="1" smtClean="0"/>
              <a:t>ansible</a:t>
            </a:r>
            <a:r>
              <a:rPr lang="en-US" altLang="zh-CN" i="1" dirty="0" smtClean="0"/>
              <a:t> all –m ping   </a:t>
            </a:r>
            <a:r>
              <a:rPr lang="en-US" altLang="zh-CN" dirty="0" smtClean="0"/>
              <a:t>&gt;750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Module</a:t>
            </a:r>
          </a:p>
          <a:p>
            <a:r>
              <a:rPr lang="en-US" altLang="zh-CN" dirty="0" smtClean="0"/>
              <a:t>Playbook</a:t>
            </a:r>
          </a:p>
          <a:p>
            <a:r>
              <a:rPr lang="en-US" altLang="zh-CN" dirty="0" smtClean="0"/>
              <a:t>Extend </a:t>
            </a:r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631" y="2637706"/>
            <a:ext cx="60293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小试牛刀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检测远程主机是否联通     </a:t>
            </a:r>
            <a:r>
              <a:rPr lang="en-US" altLang="zh-CN" dirty="0" smtClean="0"/>
              <a:t>-m </a:t>
            </a:r>
            <a:r>
              <a:rPr lang="en-US" altLang="zh-CN" dirty="0" smtClean="0">
                <a:solidFill>
                  <a:schemeClr val="accent2"/>
                </a:solidFill>
              </a:rPr>
              <a:t>ping</a:t>
            </a:r>
          </a:p>
          <a:p>
            <a:r>
              <a:rPr lang="zh-CN" altLang="en-US" dirty="0" smtClean="0"/>
              <a:t>远程创建或者删除文件     </a:t>
            </a:r>
            <a:r>
              <a:rPr lang="en-US" altLang="zh-CN" dirty="0" smtClean="0"/>
              <a:t>-m  </a:t>
            </a:r>
            <a:r>
              <a:rPr lang="en-US" altLang="zh-CN" dirty="0" smtClean="0">
                <a:solidFill>
                  <a:schemeClr val="accent2"/>
                </a:solidFill>
              </a:rPr>
              <a:t>file</a:t>
            </a:r>
          </a:p>
          <a:p>
            <a:r>
              <a:rPr lang="zh-CN" altLang="en-US" dirty="0" smtClean="0"/>
              <a:t>将文件分发到各个服务器   </a:t>
            </a:r>
            <a:r>
              <a:rPr lang="en-US" altLang="zh-CN" dirty="0" smtClean="0"/>
              <a:t>-m </a:t>
            </a:r>
            <a:r>
              <a:rPr lang="en-US" altLang="zh-CN" dirty="0" smtClean="0">
                <a:solidFill>
                  <a:srgbClr val="C00000"/>
                </a:solidFill>
              </a:rPr>
              <a:t>copy 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注意：对端不能开启</a:t>
            </a:r>
            <a:r>
              <a:rPr lang="en-US" altLang="zh-CN" dirty="0" smtClean="0">
                <a:solidFill>
                  <a:srgbClr val="FF0000"/>
                </a:solidFill>
              </a:rPr>
              <a:t>SELINUX</a:t>
            </a:r>
            <a:r>
              <a:rPr lang="zh-CN" altLang="en-US" dirty="0" smtClean="0">
                <a:solidFill>
                  <a:srgbClr val="FF0000"/>
                </a:solidFill>
              </a:rPr>
              <a:t>服务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将文件解压缩到远程主机   </a:t>
            </a:r>
            <a:r>
              <a:rPr lang="en-US" altLang="zh-CN" dirty="0" smtClean="0"/>
              <a:t>-m </a:t>
            </a:r>
            <a:r>
              <a:rPr lang="en-US" altLang="zh-CN" dirty="0" err="1" smtClean="0">
                <a:solidFill>
                  <a:srgbClr val="C00000"/>
                </a:solidFill>
              </a:rPr>
              <a:t>unarchive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在远程主机执行某个命令   </a:t>
            </a:r>
            <a:r>
              <a:rPr lang="en-US" altLang="zh-CN" dirty="0" smtClean="0"/>
              <a:t>-m  </a:t>
            </a:r>
            <a:r>
              <a:rPr lang="en-US" altLang="zh-CN" dirty="0" smtClean="0">
                <a:solidFill>
                  <a:srgbClr val="C00000"/>
                </a:solidFill>
              </a:rPr>
              <a:t>command</a:t>
            </a:r>
          </a:p>
          <a:p>
            <a:r>
              <a:rPr lang="zh-CN" altLang="en-US" dirty="0" smtClean="0"/>
              <a:t>在远程主机执行某个脚本   </a:t>
            </a:r>
            <a:r>
              <a:rPr lang="en-US" altLang="zh-CN" dirty="0" smtClean="0"/>
              <a:t>-m  </a:t>
            </a:r>
            <a:r>
              <a:rPr lang="en-US" altLang="zh-CN" dirty="0" smtClean="0">
                <a:solidFill>
                  <a:srgbClr val="C00000"/>
                </a:solidFill>
              </a:rPr>
              <a:t>shell/script</a:t>
            </a:r>
          </a:p>
          <a:p>
            <a:r>
              <a:rPr lang="zh-CN" altLang="en-US" dirty="0" smtClean="0"/>
              <a:t>配置某个模板文件             </a:t>
            </a:r>
            <a:r>
              <a:rPr lang="en-US" altLang="zh-CN" dirty="0" smtClean="0"/>
              <a:t>-m  </a:t>
            </a:r>
            <a:r>
              <a:rPr lang="en-US" altLang="zh-CN" dirty="0" smtClean="0">
                <a:solidFill>
                  <a:srgbClr val="C00000"/>
                </a:solidFill>
              </a:rPr>
              <a:t>template</a:t>
            </a:r>
          </a:p>
          <a:p>
            <a:r>
              <a:rPr lang="zh-CN" altLang="en-US" dirty="0" smtClean="0"/>
              <a:t>创建定时任务                    </a:t>
            </a:r>
            <a:r>
              <a:rPr lang="en-US" altLang="zh-CN" dirty="0" smtClean="0"/>
              <a:t>-m </a:t>
            </a:r>
            <a:r>
              <a:rPr lang="en-US" altLang="zh-CN" dirty="0" err="1" smtClean="0">
                <a:solidFill>
                  <a:srgbClr val="C00000"/>
                </a:solidFill>
              </a:rPr>
              <a:t>cron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收集主机信息                     </a:t>
            </a:r>
            <a:r>
              <a:rPr lang="en-US" altLang="zh-CN" dirty="0" smtClean="0"/>
              <a:t>-m </a:t>
            </a:r>
            <a:r>
              <a:rPr lang="en-US" altLang="zh-CN" dirty="0" smtClean="0">
                <a:solidFill>
                  <a:srgbClr val="C00000"/>
                </a:solidFill>
              </a:rPr>
              <a:t>setup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Playbook</a:t>
            </a:r>
            <a:r>
              <a:rPr lang="zh-CN" altLang="en-US" dirty="0" smtClean="0"/>
              <a:t>“ 协奏曲“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901BC-4697-634B-B237-19528C62CAD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参考巡检的安装部署：</a:t>
            </a:r>
            <a:r>
              <a:rPr lang="en-US" altLang="zh-CN" dirty="0" smtClean="0">
                <a:solidFill>
                  <a:srgbClr val="C00000"/>
                </a:solidFill>
              </a:rPr>
              <a:t>main.yml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581</Words>
  <Application>Microsoft Office PowerPoint</Application>
  <PresentationFormat>自定义</PresentationFormat>
  <Paragraphs>88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自定义设计</vt:lpstr>
      <vt:lpstr>Office 主题</vt:lpstr>
      <vt:lpstr>幻灯片 0</vt:lpstr>
      <vt:lpstr>目录</vt:lpstr>
      <vt:lpstr>Why Ansible?</vt:lpstr>
      <vt:lpstr>Why Ansible?</vt:lpstr>
      <vt:lpstr>How Ansible works?</vt:lpstr>
      <vt:lpstr>小试牛刀~</vt:lpstr>
      <vt:lpstr>Playbook“ 协奏曲“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</cp:lastModifiedBy>
  <cp:revision>3296</cp:revision>
  <cp:lastPrinted>2013-03-08T02:56:19Z</cp:lastPrinted>
  <dcterms:created xsi:type="dcterms:W3CDTF">2012-12-27T01:11:13Z</dcterms:created>
  <dcterms:modified xsi:type="dcterms:W3CDTF">2018-12-06T15:33:36Z</dcterms:modified>
</cp:coreProperties>
</file>