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0" r:id="rId3"/>
    <p:sldId id="411" r:id="rId4"/>
    <p:sldId id="417" r:id="rId5"/>
    <p:sldId id="418" r:id="rId6"/>
    <p:sldId id="419" r:id="rId7"/>
    <p:sldId id="421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6" r:id="rId16"/>
    <p:sldId id="437" r:id="rId17"/>
    <p:sldId id="43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9480" y="1993265"/>
            <a:ext cx="10065385" cy="1202055"/>
          </a:xfrm>
        </p:spPr>
        <p:txBody>
          <a:bodyPr/>
          <a:p>
            <a:r>
              <a:rPr lang="en-US" altLang="zh-CN"/>
              <a:t>Storm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601040"/>
            <a:ext cx="9799200" cy="1472400"/>
          </a:xfrm>
        </p:spPr>
        <p:txBody>
          <a:bodyPr/>
          <a:p>
            <a:pPr algn="r"/>
            <a:r>
              <a:rPr lang="en-US" altLang="zh-CN"/>
              <a:t>Qingshuo.Bu</a:t>
            </a:r>
            <a:endParaRPr lang="en-US" altLang="zh-CN"/>
          </a:p>
          <a:p>
            <a:pPr algn="r"/>
            <a:r>
              <a:rPr lang="en-US" altLang="zh-CN"/>
              <a:t>2020.2.24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架构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105" y="1392555"/>
            <a:ext cx="7937500" cy="514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架构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899140" cy="471678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主从架构（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Master/Slaver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Nimbus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（主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/Master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集群的主节点，负责任务的指派和分发、资源的分配；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Supervisor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（从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/Slaver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集群的从节点，负责执行任务的具体部分；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一个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Supervisor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可以启动多个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Worker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，具体数量可以配置；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Worker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运行具体组件逻辑（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Spout/Bolt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）的工作进程；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架构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1653540"/>
            <a:ext cx="9330055" cy="4549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部署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副标题 4"/>
          <p:cNvSpPr/>
          <p:nvPr/>
        </p:nvSpPr>
        <p:spPr>
          <a:xfrm>
            <a:off x="922020" y="1770380"/>
            <a:ext cx="10899140" cy="471678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a.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下载并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解压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http://storm.apache.org/downloads.html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b.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启动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顺序启动 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zk --&gt; nimbus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--&gt; supervisor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启动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ui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界面和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logviewer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日志查看服务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c.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提交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topology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运行程序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打包项目；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storm jar topology-jar-path class args0 args1 args2 ...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、并行度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1653540"/>
            <a:ext cx="9330055" cy="4549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、并行度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副标题 4"/>
          <p:cNvSpPr/>
          <p:nvPr/>
        </p:nvSpPr>
        <p:spPr>
          <a:xfrm>
            <a:off x="922020" y="1770380"/>
            <a:ext cx="10283190" cy="471678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http://storm.apache.org/releases/1.2.3/Understanding-the-parallelism-of-a-Storm-topology.html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Worker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进程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一个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worker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进程执行的时一个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topology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的子集；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Executor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线程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由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worker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进程启动的线程，每个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executor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线程只会运行一个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topo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的一个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component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spout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bolt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）的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task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实例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Task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最终完成数据处理的实体单元（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spout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bolt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的实例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To be continued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副标题 4"/>
          <p:cNvSpPr/>
          <p:nvPr/>
        </p:nvSpPr>
        <p:spPr>
          <a:xfrm>
            <a:off x="922020" y="1770380"/>
            <a:ext cx="10899140" cy="47167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+mn-ea"/>
              </a:rPr>
              <a:t>a.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  <a:cs typeface="+mn-ea"/>
              </a:rPr>
              <a:t>分组策列</a:t>
            </a:r>
            <a:endParaRPr lang="en-US" altLang="zh-CN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+mn-ea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+mn-ea"/>
              </a:rPr>
              <a:t>.DRPC</a:t>
            </a:r>
            <a:endParaRPr lang="en-US" altLang="zh-CN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+mn-ea"/>
              </a:rPr>
              <a:t>c.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  <a:cs typeface="+mn-ea"/>
              </a:rPr>
              <a:t>集群部署</a:t>
            </a:r>
            <a:endParaRPr lang="zh-CN" altLang="en-US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+mn-ea"/>
              </a:rPr>
              <a:t>...</a:t>
            </a:r>
            <a:endParaRPr lang="en-US" altLang="zh-CN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是什么？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80540"/>
            <a:ext cx="10352405" cy="4426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http://storm.apache.org/</a:t>
            </a:r>
            <a:endParaRPr lang="zh-CN" altLang="en-US" sz="2000" b="1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一个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apache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的顶级项目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Apache Storm is a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free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and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open source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distributed realtime computation system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.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免费的开源的一个分布式实时计算系统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是什么？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426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Apache Storm is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: a benchmark clocked it at over </a:t>
            </a:r>
            <a:r>
              <a:rPr lang="zh-CN" altLang="en-US" sz="2000" u="sng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a million tuples processed per second per node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. It is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scalable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fault-tolerant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guarantees your data will be processed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 and is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easy to set up and operate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.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拥有快速，可扩展，可容错，能够确保数据都被处理，并且容易使用的特点；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即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Storm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可以实现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高频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、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大规模数据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实时处理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；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是什么？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426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Apache Storm has many use cases: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realtime analytics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online machine learning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continuous computation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distributed RPC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ETL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, and more.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有很多应用场景，如：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实时分析，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在线机器学习，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持续计算，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分布式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RPC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	...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的核心概念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http://storm.apache.org/releases/1.2.3/Concepts.html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Topology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计算拓扑，由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Spout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olt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组成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Spout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消息流的源头，是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Topology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的消息生产者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Bolt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消息处理单元，可以做过滤、聚合、查询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/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写数据等操作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Stream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消息流，是一个抽象概念，由没有边界的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T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uple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组成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Tuple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消息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/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数据，传递的基本单元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的核心概念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426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 descr="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711325"/>
            <a:ext cx="9171305" cy="4376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编程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ISpout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核心接口，负责将数据发送到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Topology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中处理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核心方法：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open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初始化操作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close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资源释放操作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</a:t>
            </a:r>
            <a:r>
              <a:rPr lang="en-US" altLang="zh-CN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nextTuple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发送数据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ack -- tuple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处理成功，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Storm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会反馈给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Spout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一个成功消息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fail -- tuple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处理失败，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Storm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会反馈给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Spout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一个失败消息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常用实现类：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BaseRichSpout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、DRPCSpout、ShellSpout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编程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IBolt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核心接口，接受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tuple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数据，并进行相应的处理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核心方法：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prepare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初始化操作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execute --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处理一个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tuple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数据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cleanup -- shutdown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之前的资源清理操作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常用实现类：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BaseRichBolt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、RichShellBolt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922020" y="886460"/>
            <a:ext cx="9799320" cy="556260"/>
          </a:xfrm>
        </p:spPr>
        <p:txBody>
          <a:bodyPr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Strom</a:t>
            </a:r>
            <a:r>
              <a:rPr lang="zh-CN" altLang="en-US" sz="2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编程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副标题 4"/>
          <p:cNvSpPr/>
          <p:nvPr/>
        </p:nvSpPr>
        <p:spPr>
          <a:xfrm>
            <a:off x="922020" y="1770380"/>
            <a:ext cx="10352405" cy="464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IComponent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为topology中所有可能的组件提供公用的方法</a:t>
            </a:r>
            <a:endParaRPr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核心方法：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declareOutputFields 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	-- 用于声明当前Spout/Bolt发送的tuple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的名称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 </a:t>
            </a:r>
            <a:endParaRPr lang="en-US" altLang="zh-CN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常用实现类：</a:t>
            </a:r>
            <a:r>
              <a:rPr lang="zh-CN" altLang="en-US" sz="2000" b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BaseComponent 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2036</Words>
  <Application>WPS 演示</Application>
  <PresentationFormat>宽屏</PresentationFormat>
  <Paragraphs>136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Storm 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buqin</cp:lastModifiedBy>
  <cp:revision>118</cp:revision>
  <dcterms:created xsi:type="dcterms:W3CDTF">2019-06-19T02:08:00Z</dcterms:created>
  <dcterms:modified xsi:type="dcterms:W3CDTF">2020-03-01T13:50:45Z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