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6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7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3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4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8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6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45BA48-94E2-4171-9792-5EDD2B45912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842244-B737-4FF8-A371-58BEF0E9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fi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f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jf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f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A501-D848-4F89-B304-6AFBA606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877" y="1235676"/>
            <a:ext cx="8569813" cy="2804985"/>
          </a:xfrm>
        </p:spPr>
        <p:txBody>
          <a:bodyPr/>
          <a:lstStyle/>
          <a:p>
            <a:r>
              <a:rPr lang="en-US" sz="5200" b="1" i="0" dirty="0">
                <a:solidFill>
                  <a:schemeClr val="bg1"/>
                </a:solidFill>
                <a:effectLst/>
                <a:latin typeface="EB Garamond"/>
              </a:rPr>
              <a:t>How I switched Careers into Software </a:t>
            </a:r>
            <a:r>
              <a:rPr lang="en-US" b="1" i="0" dirty="0">
                <a:solidFill>
                  <a:schemeClr val="bg1"/>
                </a:solidFill>
                <a:effectLst/>
                <a:latin typeface="EB Garamond"/>
              </a:rPr>
              <a:t>Development</a:t>
            </a:r>
            <a:r>
              <a:rPr lang="en-US" sz="5200" b="1" i="0" dirty="0">
                <a:solidFill>
                  <a:schemeClr val="bg1"/>
                </a:solidFill>
                <a:effectLst/>
                <a:latin typeface="EB Garamond"/>
              </a:rPr>
              <a:t> in my  30s</a:t>
            </a:r>
            <a:r>
              <a:rPr lang="en-US" sz="5200" b="0" i="0" dirty="0">
                <a:solidFill>
                  <a:schemeClr val="bg1"/>
                </a:solidFill>
                <a:effectLst/>
                <a:latin typeface="EB Garamond"/>
              </a:rPr>
              <a:t> 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48747-8C89-48AE-963F-7135CBDF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877" y="4584356"/>
            <a:ext cx="8825658" cy="864974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EB Garamond"/>
              </a:rPr>
              <a:t>She Code Africa International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EB Garamond"/>
              </a:rPr>
              <a:t>Womens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EB Garamond"/>
              </a:rPr>
              <a:t>' Day, 2021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EB Garamond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936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12EF-5AA2-485C-A29A-F45B4B2C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31072-98F7-4285-AA0F-C35F14314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8382"/>
            <a:ext cx="285750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A7D05F-7FC2-40BF-AB16-4F026C0F7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87" y="2538412"/>
            <a:ext cx="2571750" cy="178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ED4AF1-A1BF-47BB-81A4-C8AB0FFB9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6" y="2890686"/>
            <a:ext cx="2466975" cy="184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9171C8-2A25-45C5-803D-3491D1A85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26" y="2341607"/>
            <a:ext cx="2743200" cy="1666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6D1624-8403-499A-A16B-DDABDF8F6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26" y="4968598"/>
            <a:ext cx="2933700" cy="156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F9FBB2-07B3-4856-92C9-552BF39E0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87" y="4716339"/>
            <a:ext cx="2247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7CE046-E46A-4B73-A19C-E51B0FC8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Bootcamp courses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225233-2C9C-43D2-AFE6-680696155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6DCFBA11-70F9-4A6A-9E7E-CBC34663FA1D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r="7752"/>
          <a:stretch>
            <a:fillRect/>
          </a:stretch>
        </p:blipFill>
        <p:spPr>
          <a:xfrm>
            <a:off x="4723561" y="2650283"/>
            <a:ext cx="2691242" cy="159151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9A4B2-1641-4E91-AF89-D50A2CBD30C6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F7F4D-55BE-44A9-8449-A1B82E5A9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E2DC770-F931-420E-AEFC-3DFF11A8AFA6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0EFD510-3248-458B-BFC3-85D884A70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9F89487-C61A-4242-ACCE-0900DA5B53E9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3DA1AE-5079-4A2B-A6D3-7B9D88440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07" y="2564411"/>
            <a:ext cx="2857500" cy="1600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030F44-2C4B-490B-834C-4C886ECD1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72" y="2588788"/>
            <a:ext cx="2667000" cy="1714500"/>
          </a:xfrm>
          <a:prstGeom prst="rect">
            <a:avLst/>
          </a:prstGeom>
        </p:spPr>
      </p:pic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DA0CBE8-4AEE-486B-840D-5ACAF393E8BD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2C55A-56D6-4F2E-B579-4F5474433A5C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</p:spTree>
    <p:extLst>
      <p:ext uri="{BB962C8B-B14F-4D97-AF65-F5344CB8AC3E}">
        <p14:creationId xmlns:p14="http://schemas.microsoft.com/office/powerpoint/2010/main" val="353318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CBB-40D9-404F-BB5E-ED738CDA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A41B-6FDC-4B78-B4B4-8F7344962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C3E4E4F-E127-49BB-8903-C56CB775A45D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r="7752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EC674-3563-4FF1-A0BF-F3C2627DBC1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D96CCE-98B8-484C-9849-3B0DE355B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CECE043-FE61-4A9F-8E9D-A7CBEC2AFDFE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086A1-BF84-4B37-A913-6E90172903C6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E18A8-9A00-4C59-B094-462FF4E2E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760C22-EA8C-42BA-995B-774EEF2B9420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ACDE2D-C76D-466F-8B61-AB19693FB546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6E38D7E-EC87-4057-B752-32DCBDC1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F65C5CE-A000-4D02-8926-2A51FF1954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36" y="2603500"/>
            <a:ext cx="3620530" cy="3416299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031D54-16B0-43EF-9AC2-4193611ED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Curious about how form data are been stored and managed</a:t>
            </a:r>
          </a:p>
          <a:p>
            <a:r>
              <a:rPr lang="en-US" dirty="0"/>
              <a:t>Wanted to know how APIs are called at the backend</a:t>
            </a:r>
          </a:p>
          <a:p>
            <a:r>
              <a:rPr lang="en-US" dirty="0"/>
              <a:t>Knowledge about Databases</a:t>
            </a:r>
          </a:p>
        </p:txBody>
      </p:sp>
    </p:spTree>
    <p:extLst>
      <p:ext uri="{BB962C8B-B14F-4D97-AF65-F5344CB8AC3E}">
        <p14:creationId xmlns:p14="http://schemas.microsoft.com/office/powerpoint/2010/main" val="401566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AD50-1A11-469D-9FF2-B727EE9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Profile/Resume building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C1CFA-4403-4EEB-AC45-6FF1F2F49A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68" y="2552616"/>
            <a:ext cx="2390299" cy="13430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F140E-88B4-428D-B5D8-AE1FCA1D7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Prepare my CV/Resume.</a:t>
            </a:r>
          </a:p>
          <a:p>
            <a:r>
              <a:rPr lang="en-US" dirty="0"/>
              <a:t>Update my LinkedIn profile.</a:t>
            </a:r>
          </a:p>
          <a:p>
            <a:r>
              <a:rPr lang="en-US" dirty="0"/>
              <a:t>Update my GitHub profile.</a:t>
            </a:r>
          </a:p>
          <a:p>
            <a:r>
              <a:rPr lang="en-US" dirty="0"/>
              <a:t>Portfolio Website.(personal project)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A543F-2A6C-4FC1-A0DD-205896FAE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64" y="3943651"/>
            <a:ext cx="2925636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4B2FC-4B5C-40E1-9187-03BE41C7A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70" y="394365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5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EDB0F8-B77C-41BE-94D3-AA203E00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9230F8-81D2-46FD-96DF-A0B149EDF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A8EB02-DD15-43DB-A458-2E96F2322D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B35E90-DF81-4DB6-A76E-F629B2274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420820D-EC15-4EF8-96ED-B0167DD131A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881F8C-4A77-4120-A9F6-4910E20D9EE9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955E3E-ABA2-4731-8C73-1D1725311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65C72C5C-BBFE-4DD6-80A1-2B13572DD29F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DE62CF3-6B9B-49D9-864A-097B65D23C39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4F9028-E5C7-4878-8E5C-331B38189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53" y="2603500"/>
            <a:ext cx="2690584" cy="15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9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49FA-0086-4F49-BDC1-5447B33E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&amp; 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20E01-1632-4DBE-B226-33CA22A8D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3EC75-E737-4A9C-AB04-CA4C43A8FD3D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BEDC26-9538-4B27-8AC0-0D6EC4177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8F0971-EC3A-4CAD-A916-997578D4B2F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2579AD-6A12-49DD-9707-DCA0D31EB2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9563AC-3AAC-4592-A8EB-F264930D01F0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0CFFDD04-2F79-42A0-AB26-4A90D86D06A7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r="5571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B13F3524-2475-40BA-884B-B839661B785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" r="2524"/>
          <a:stretch>
            <a:fillRect/>
          </a:stretch>
        </p:blipFill>
        <p:spPr/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5BA58979-B725-4410-A28A-CA9229AD3ECC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6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222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9918-255D-4D42-927B-248F97E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tips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9D37-C2D2-4C6D-A446-AA6124A055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Encourage Black/Brown women with late-career transition. </a:t>
            </a:r>
          </a:p>
          <a:p>
            <a:r>
              <a:rPr lang="en-US" dirty="0"/>
              <a:t>Have a strong determination to succeed in your new career.</a:t>
            </a:r>
          </a:p>
          <a:p>
            <a:r>
              <a:rPr lang="en-US" dirty="0"/>
              <a:t>Research and focus on a particular tech area.</a:t>
            </a:r>
          </a:p>
          <a:p>
            <a:r>
              <a:rPr lang="en-US" dirty="0"/>
              <a:t>Embrace the truth of who you are, your maturity &amp; experience is an advantage.</a:t>
            </a:r>
          </a:p>
          <a:p>
            <a:r>
              <a:rPr lang="en-US" dirty="0"/>
              <a:t>Try to repackage your past experience to fit your current tech space.</a:t>
            </a:r>
          </a:p>
          <a:p>
            <a:r>
              <a:rPr lang="en-US" dirty="0"/>
              <a:t>Prove that you can be part of a team technically.</a:t>
            </a:r>
          </a:p>
          <a:p>
            <a:r>
              <a:rPr lang="en-US" dirty="0"/>
              <a:t>Get involved with open source.</a:t>
            </a:r>
          </a:p>
          <a:p>
            <a:r>
              <a:rPr lang="en-US"/>
              <a:t>Follow me @ twitter.com/bukola14_bukola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B4DDD-3601-4B1F-98B2-7F8584236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1" y="3429000"/>
            <a:ext cx="3083569" cy="211918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A91DC5-074D-4732-9C9F-0B2FAC2EA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908" y="2603500"/>
            <a:ext cx="3620530" cy="372315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5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01DBC-A074-4066-B05B-3CA00B4C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44227F-9114-4C9D-AFAB-7D8EDD76D9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49" y="2603499"/>
            <a:ext cx="2868866" cy="382515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69C4C-E7B4-4381-85FE-71AC0D87E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software developer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fashion designer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speaker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Writer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en-US" sz="2800" dirty="0"/>
              <a:t>-Bukola Kehinde</a:t>
            </a:r>
          </a:p>
        </p:txBody>
      </p:sp>
    </p:spTree>
    <p:extLst>
      <p:ext uri="{BB962C8B-B14F-4D97-AF65-F5344CB8AC3E}">
        <p14:creationId xmlns:p14="http://schemas.microsoft.com/office/powerpoint/2010/main" val="12673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761B-DF63-4374-B8FC-18C0EBF0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Earlier 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44D134-98F4-49D3-A03A-AD2465B66B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730844"/>
            <a:ext cx="4084311" cy="31534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18938-FD05-4046-86DD-D941E5832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Love drawing/sketching.</a:t>
            </a:r>
          </a:p>
          <a:p>
            <a:r>
              <a:rPr lang="en-US" dirty="0"/>
              <a:t>Passion for fashion designing.</a:t>
            </a:r>
          </a:p>
          <a:p>
            <a:r>
              <a:rPr lang="en-US" dirty="0"/>
              <a:t>Male friends who are into web designing.</a:t>
            </a:r>
          </a:p>
          <a:p>
            <a:r>
              <a:rPr lang="en-US" dirty="0"/>
              <a:t>I took interest in computer programming.</a:t>
            </a:r>
          </a:p>
          <a:p>
            <a:r>
              <a:rPr lang="en-US" dirty="0"/>
              <a:t>Enrolled into a computer school.</a:t>
            </a:r>
          </a:p>
          <a:p>
            <a:r>
              <a:rPr lang="en-US" dirty="0"/>
              <a:t>Got certification in basic programming.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1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1D0C-F777-4907-9B00-42657377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7DD54F-A29D-4E1B-90B0-6AAA708DBA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46" y="2496066"/>
            <a:ext cx="3484515" cy="352373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F848-FE6E-401E-983C-475928810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Enrolled for a pre medical school.</a:t>
            </a:r>
          </a:p>
          <a:p>
            <a:r>
              <a:rPr lang="en-US" dirty="0"/>
              <a:t>Study Microbiology at the University.</a:t>
            </a:r>
          </a:p>
          <a:p>
            <a:r>
              <a:rPr lang="en-US" dirty="0"/>
              <a:t>Did some electives in computer.</a:t>
            </a:r>
          </a:p>
          <a:p>
            <a:r>
              <a:rPr lang="en-US" dirty="0"/>
              <a:t>Got a shift job as an executive client officer.</a:t>
            </a:r>
          </a:p>
          <a:p>
            <a:r>
              <a:rPr lang="en-US" dirty="0"/>
              <a:t>Enrolled for a fashion designing training.</a:t>
            </a:r>
          </a:p>
          <a:p>
            <a:r>
              <a:rPr lang="en-US" dirty="0"/>
              <a:t>Focus on my fashion designing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2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2771-1D3F-4758-8A5A-703FBD08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path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318E91-36CC-4605-B15F-8E6206EE1D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603498"/>
            <a:ext cx="3646440" cy="34163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16B03-A313-40D2-B24A-EEE70C3664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My interest grow as my brother who was into tech was changing jobs. </a:t>
            </a:r>
          </a:p>
          <a:p>
            <a:r>
              <a:rPr lang="en-US" dirty="0"/>
              <a:t>Having the knowledge that IT is the future&amp; I can pass it to my children.</a:t>
            </a:r>
          </a:p>
          <a:p>
            <a:r>
              <a:rPr lang="en-US" dirty="0"/>
              <a:t>Because of my love for design, I begin to look into the tech space.</a:t>
            </a:r>
          </a:p>
          <a:p>
            <a:r>
              <a:rPr lang="en-US" dirty="0"/>
              <a:t>I got energized that woman are much encourage to join the tech space.</a:t>
            </a:r>
          </a:p>
          <a:p>
            <a:r>
              <a:rPr lang="en-US" dirty="0"/>
              <a:t>That I can work remotely.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6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E6A6-F03C-4D76-A149-44484725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077097"/>
          </a:xfrm>
        </p:spPr>
        <p:txBody>
          <a:bodyPr/>
          <a:lstStyle/>
          <a:p>
            <a:r>
              <a:rPr lang="en-US" dirty="0"/>
              <a:t>Research path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A1EC5DD-2AB0-46F2-94FB-EBE1A1544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735" y="1644733"/>
            <a:ext cx="2310713" cy="1319599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2803C0-CA86-44D3-9922-3F36653B9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6185" y="2594920"/>
            <a:ext cx="3064474" cy="3429960"/>
          </a:xfrm>
        </p:spPr>
        <p:txBody>
          <a:bodyPr>
            <a:normAutofit/>
          </a:bodyPr>
          <a:lstStyle/>
          <a:p>
            <a:r>
              <a:rPr lang="en-US" sz="1800" dirty="0"/>
              <a:t>Social media platforms</a:t>
            </a:r>
          </a:p>
          <a:p>
            <a:r>
              <a:rPr lang="en-US" sz="1800" dirty="0"/>
              <a:t>Digital marketing</a:t>
            </a:r>
          </a:p>
          <a:p>
            <a:r>
              <a:rPr lang="en-US" sz="1800" dirty="0"/>
              <a:t>Digital design</a:t>
            </a:r>
          </a:p>
          <a:p>
            <a:r>
              <a:rPr lang="en-US" sz="1800" dirty="0"/>
              <a:t>Logo making, </a:t>
            </a:r>
          </a:p>
          <a:p>
            <a:r>
              <a:rPr lang="en-US" sz="1800" dirty="0"/>
              <a:t>Posters making</a:t>
            </a:r>
          </a:p>
          <a:p>
            <a:r>
              <a:rPr lang="en-US" sz="1800" dirty="0"/>
              <a:t>WordPress</a:t>
            </a:r>
          </a:p>
          <a:p>
            <a:r>
              <a:rPr lang="en-US" sz="1800" dirty="0"/>
              <a:t>Landing page via WordPress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3D311F-D709-415C-94FF-584EBE6B8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8" y="1458096"/>
            <a:ext cx="2310713" cy="13195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DB3EE9-FC69-4D6B-A0ED-188F210B4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86" y="3437495"/>
            <a:ext cx="2581275" cy="1628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6FAFE5-4CBA-47DD-A8CD-AFF15AAE2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03" y="3429000"/>
            <a:ext cx="2466975" cy="16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8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F1BE3F-C716-41E6-90E5-B5346392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&amp; the future work –Google Business Group(GBG)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2000E02-CDEA-4947-9752-9EC2BA3B62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4" b="11144"/>
          <a:stretch>
            <a:fillRect/>
          </a:stretch>
        </p:blipFill>
        <p:spPr>
          <a:xfrm>
            <a:off x="1154955" y="685800"/>
            <a:ext cx="8825658" cy="3429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67CF66-6E0F-4C5C-9A48-3C251E42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    -organized by Women Will</a:t>
            </a:r>
          </a:p>
        </p:txBody>
      </p:sp>
    </p:spTree>
    <p:extLst>
      <p:ext uri="{BB962C8B-B14F-4D97-AF65-F5344CB8AC3E}">
        <p14:creationId xmlns:p14="http://schemas.microsoft.com/office/powerpoint/2010/main" val="103838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A9B448-A22E-41B0-971C-0640ABA7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path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7AF98A-5CF8-4DD3-A2FA-DDBDE1667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F818744-B20F-4EAE-986D-BDAC6C88AC2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4" b="17454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9FA10E-1F5C-463C-B63A-CF7DE80AB354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76D28E-2D2E-44FA-9D4D-5CB535CC0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2B6F671-6E50-4392-981A-58EF8C3347B9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" b="688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A5522A-2D58-4F7F-B905-5D65B932DCC7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F56EB-0FBD-4BFE-B203-3628F0D07E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2666C4E-5231-438A-8768-C77E9CB7BA6C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6FBFE12-AE0C-49E5-A0F3-FA498C818AF3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BAF36CC-D258-418F-8FB7-FDB5B8B5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path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BED4A-0397-4C13-AAC7-930C7BC97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901" y="2197579"/>
            <a:ext cx="2019300" cy="2266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5B329E-20B9-4828-90E2-63198D37D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4494724"/>
            <a:ext cx="2143125" cy="2143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21295D-28DA-4AFA-9BD9-F5405C19E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36" y="2523226"/>
            <a:ext cx="2780270" cy="20618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23F395-FBD8-4DC4-AAEB-1899BF38B8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97" y="2402635"/>
            <a:ext cx="2780270" cy="20618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BBEF2D-7DD0-4842-A1BB-95DB9D063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" y="4585120"/>
            <a:ext cx="2767913" cy="20527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B5EF1B-A008-4FC2-9F00-A785796917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49" y="4464530"/>
            <a:ext cx="3534032" cy="17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1127</TotalTime>
  <Words>371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EB Garamond</vt:lpstr>
      <vt:lpstr>Wingdings</vt:lpstr>
      <vt:lpstr>Wingdings 3</vt:lpstr>
      <vt:lpstr>Ion Boardroom</vt:lpstr>
      <vt:lpstr>How I switched Careers into Software Development in my  30s </vt:lpstr>
      <vt:lpstr>About Me</vt:lpstr>
      <vt:lpstr>Earlier age</vt:lpstr>
      <vt:lpstr>Education</vt:lpstr>
      <vt:lpstr>Tech path</vt:lpstr>
      <vt:lpstr>Research path</vt:lpstr>
      <vt:lpstr>Women &amp; the future work –Google Business Group(GBG)</vt:lpstr>
      <vt:lpstr>Study path</vt:lpstr>
      <vt:lpstr>Track path</vt:lpstr>
      <vt:lpstr>Learning tools</vt:lpstr>
      <vt:lpstr>Bootcamp courses</vt:lpstr>
      <vt:lpstr>Internship phase</vt:lpstr>
      <vt:lpstr>Backend </vt:lpstr>
      <vt:lpstr>Profile/Resume building</vt:lpstr>
      <vt:lpstr>Interview phase</vt:lpstr>
      <vt:lpstr>Algorithms &amp; Interview</vt:lpstr>
      <vt:lpstr>Advice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switched Careers into Software Development in my late 30s</dc:title>
  <dc:creator>Emmadon</dc:creator>
  <cp:lastModifiedBy>Emmadon</cp:lastModifiedBy>
  <cp:revision>36</cp:revision>
  <dcterms:created xsi:type="dcterms:W3CDTF">2021-03-20T06:58:14Z</dcterms:created>
  <dcterms:modified xsi:type="dcterms:W3CDTF">2021-03-27T15:13:36Z</dcterms:modified>
</cp:coreProperties>
</file>