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4" r:id="rId6"/>
    <p:sldId id="260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4FB9F-349D-4B01-B470-BA8A45E2A258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7E846-1AB0-40A0-97FB-D6D9FBEB1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13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ED-CC48-418A-B08D-58AE64995DBE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E2900A-1F00-4CAA-BB02-AADF4C686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31586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ED-CC48-418A-B08D-58AE64995DBE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E2900A-1F00-4CAA-BB02-AADF4C686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1166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ED-CC48-418A-B08D-58AE64995DBE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E2900A-1F00-4CAA-BB02-AADF4C686C9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6509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ED-CC48-418A-B08D-58AE64995DBE}" type="datetime1">
              <a:rPr lang="ru-RU" smtClean="0"/>
              <a:t>21.06.2017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E2900A-1F00-4CAA-BB02-AADF4C686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35077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ED-CC48-418A-B08D-58AE64995DBE}" type="datetime1">
              <a:rPr lang="ru-RU" smtClean="0"/>
              <a:t>21.06.2017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E2900A-1F00-4CAA-BB02-AADF4C686C9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8496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ED-CC48-418A-B08D-58AE64995DBE}" type="datetime1">
              <a:rPr lang="ru-RU" smtClean="0"/>
              <a:t>21.06.2017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E2900A-1F00-4CAA-BB02-AADF4C686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0203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ED-CC48-418A-B08D-58AE64995DBE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900A-1F00-4CAA-BB02-AADF4C686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0542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ED-CC48-418A-B08D-58AE64995DBE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900A-1F00-4CAA-BB02-AADF4C686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65740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ED-CC48-418A-B08D-58AE64995DBE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900A-1F00-4CAA-BB02-AADF4C686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84404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ED-CC48-418A-B08D-58AE64995DBE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E2900A-1F00-4CAA-BB02-AADF4C686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4618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ED-CC48-418A-B08D-58AE64995DBE}" type="datetime1">
              <a:rPr lang="ru-RU" smtClean="0"/>
              <a:t>21.06.2017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E2900A-1F00-4CAA-BB02-AADF4C686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1461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ED-CC48-418A-B08D-58AE64995DBE}" type="datetime1">
              <a:rPr lang="ru-RU" smtClean="0"/>
              <a:t>21.06.2017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E2900A-1F00-4CAA-BB02-AADF4C686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0559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ED-CC48-418A-B08D-58AE64995DBE}" type="datetime1">
              <a:rPr lang="ru-RU" smtClean="0"/>
              <a:t>21.06.2017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900A-1F00-4CAA-BB02-AADF4C686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85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ED-CC48-418A-B08D-58AE64995DBE}" type="datetime1">
              <a:rPr lang="ru-RU" smtClean="0"/>
              <a:t>21.06.2017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900A-1F00-4CAA-BB02-AADF4C686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3777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ED-CC48-418A-B08D-58AE64995DBE}" type="datetime1">
              <a:rPr lang="ru-RU" smtClean="0"/>
              <a:t>21.06.2017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900A-1F00-4CAA-BB02-AADF4C686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63556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1ED-CC48-418A-B08D-58AE64995DBE}" type="datetime1">
              <a:rPr lang="ru-RU" smtClean="0"/>
              <a:t>21.06.2017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E2900A-1F00-4CAA-BB02-AADF4C686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5908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D1ED-CC48-418A-B08D-58AE64995DBE}" type="datetime1">
              <a:rPr lang="ru-RU" smtClean="0"/>
              <a:t>21.06.2017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E2900A-1F00-4CAA-BB02-AADF4C686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85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2A57E-D74E-40A0-B6E4-7B45AB7E0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возможностей распараллеливания алгоритмов решения целочисленных линейных неравенств на </a:t>
            </a:r>
            <a:r>
              <a:rPr lang="en-US" dirty="0"/>
              <a:t>GPU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3CE300-DDA5-43F6-A1A0-26BEB8500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400" b="1" dirty="0"/>
              <a:t>Выполнил</a:t>
            </a:r>
            <a:r>
              <a:rPr lang="ru-RU" sz="2400" dirty="0"/>
              <a:t>: В.В. </a:t>
            </a:r>
            <a:r>
              <a:rPr lang="ru-RU" sz="2400" dirty="0" err="1"/>
              <a:t>Швецова</a:t>
            </a:r>
            <a:endParaRPr lang="ru-RU" sz="2400" dirty="0"/>
          </a:p>
          <a:p>
            <a:pPr algn="r"/>
            <a:r>
              <a:rPr lang="ru-RU" sz="2400" b="1" dirty="0"/>
              <a:t>Научный руководитель</a:t>
            </a:r>
            <a:r>
              <a:rPr lang="ru-RU" sz="2400" dirty="0"/>
              <a:t>: А.С. Камкин</a:t>
            </a:r>
          </a:p>
        </p:txBody>
      </p:sp>
    </p:spTree>
    <p:extLst>
      <p:ext uri="{BB962C8B-B14F-4D97-AF65-F5344CB8AC3E}">
        <p14:creationId xmlns:p14="http://schemas.microsoft.com/office/powerpoint/2010/main" val="29664576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EE719-84D3-48EF-8794-94959AEA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148957-4AE7-4FA8-A26C-13A07828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Работа является прикладным исследование в области массивно параллельного программирования с использованием технологии </a:t>
            </a:r>
            <a:r>
              <a:rPr lang="en-US" dirty="0"/>
              <a:t>CUDA, </a:t>
            </a:r>
            <a:r>
              <a:rPr lang="ru-RU" dirty="0"/>
              <a:t>а также в области целочисленного программирования и программирования в ограничениях.</a:t>
            </a:r>
          </a:p>
          <a:p>
            <a:r>
              <a:rPr lang="ru-RU" dirty="0"/>
              <a:t>Задача существования целочисленного решения системы вычислительно трудная.</a:t>
            </a:r>
          </a:p>
          <a:p>
            <a:r>
              <a:rPr lang="ru-RU" dirty="0"/>
              <a:t>Многие задачи решаются методами разрешения ограничений и целочисленного программирования:</a:t>
            </a:r>
          </a:p>
          <a:p>
            <a:pPr marL="743040" lvl="1" indent="-285480">
              <a:buClr>
                <a:srgbClr val="353535"/>
              </a:buClr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планирование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и </a:t>
            </a:r>
            <a:r>
              <a:rPr lang="ru-R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т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еория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расписаний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buClr>
                <a:srgbClr val="353535"/>
              </a:buClr>
            </a:pPr>
            <a:r>
              <a:rPr lang="ru-R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п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оддержка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принятия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решений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buClr>
                <a:srgbClr val="353535"/>
              </a:buClr>
            </a:pPr>
            <a:r>
              <a:rPr lang="ru-R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о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бработка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изображений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buClr>
                <a:srgbClr val="353535"/>
              </a:buClr>
            </a:pPr>
            <a:r>
              <a:rPr lang="ru-R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т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естирование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интегральных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схем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buClr>
                <a:srgbClr val="353535"/>
              </a:buClr>
            </a:pPr>
            <a:r>
              <a:rPr lang="ru-R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ф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ормальная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верификация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и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статический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анализ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buClr>
                <a:srgbClr val="353535"/>
              </a:buClr>
            </a:pPr>
            <a:r>
              <a:rPr lang="ru-R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з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адача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коммивояжёра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ремонт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двигателей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самолёта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анализ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структуры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кристаллов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ru-R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buClr>
                <a:srgbClr val="353535"/>
              </a:buClr>
            </a:pPr>
            <a:r>
              <a:rPr lang="ru-R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р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аспределение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регистров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планирование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командного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исполнения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и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анализ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зависимостей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по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данным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2C3F60-6E01-4E9C-B58A-EF2F0B8F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900A-1F00-4CAA-BB02-AADF4C686C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5611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427B5-05F1-4070-9CFC-D80BB108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CD1D3A9-AFF6-4F48-883A-98E34D38A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800" dirty="0"/>
                  <a:t>Цель работы – реализация алгоритма на основе метода ветвей и границ с использованием подходов массивного параллелизма и возможностей </a:t>
                </a:r>
                <a:r>
                  <a:rPr lang="en-US" sz="2800" dirty="0"/>
                  <a:t>Nvidia CUDA.</a:t>
                </a:r>
              </a:p>
              <a:p>
                <a:r>
                  <a:rPr lang="ru-RU" sz="2800" dirty="0"/>
                  <a:t>Задача целочисленного программирования имеет вид:</a:t>
                </a:r>
                <a:endParaRPr lang="en-US" sz="2800" dirty="0"/>
              </a:p>
              <a:p>
                <a:pPr marL="0" indent="0" algn="ctr">
                  <a:buNone/>
                </a:pP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/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∀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∈{1,…,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CD1D3A9-AFF6-4F48-883A-98E34D38A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14B841-5DC9-4B4D-B1DE-AF74E0CB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900A-1F00-4CAA-BB02-AADF4C686C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4404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9D3D1-899A-406A-8422-6ACC4D9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B1506A-D8D7-4E3D-84AD-B8357795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Провести обзор метода решения задачи целочисленного линейного программирования – метод ветвей и отсечений.</a:t>
            </a:r>
          </a:p>
          <a:p>
            <a:r>
              <a:rPr lang="ru-RU" dirty="0"/>
              <a:t>Реализовать алгоритм на основе метода ветвей и отсечений последовательно на CPU.</a:t>
            </a:r>
          </a:p>
          <a:p>
            <a:r>
              <a:rPr lang="ru-RU" dirty="0"/>
              <a:t>Исследовать алгоритм на основе метода ветвей и отсечений на наиболее часто повторяющиеся вычисления и проанализировать возможности распараллеливания найденных участков на GPU.</a:t>
            </a:r>
          </a:p>
          <a:p>
            <a:r>
              <a:rPr lang="ru-RU" dirty="0"/>
              <a:t>Реализация параллельного алгоритма на основе метода ветвей и отсечений, учитывая особенности CUDA.</a:t>
            </a:r>
          </a:p>
          <a:p>
            <a:r>
              <a:rPr lang="ru-RU" dirty="0"/>
              <a:t>Экспериментальный и теоретический анализ предложенного решения.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E6D063-3D28-424F-900B-7772404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900A-1F00-4CAA-BB02-AADF4C686C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9586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D7B32-B409-4B3A-9C3C-D5D4B27E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ветвей и отсечений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D329D0-90B5-49A4-AE92-24FBDFC0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900A-1F00-4CAA-BB02-AADF4C686C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A300A4-5927-4A64-A445-146590C58C7B}"/>
                  </a:ext>
                </a:extLst>
              </p:cNvPr>
              <p:cNvSpPr txBox="1"/>
              <p:nvPr/>
            </p:nvSpPr>
            <p:spPr>
              <a:xfrm>
                <a:off x="2813538" y="2278966"/>
                <a:ext cx="2209516" cy="1894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Пример: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≤11,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A300A4-5927-4A64-A445-146590C5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38" y="2278966"/>
                <a:ext cx="2209516" cy="1894878"/>
              </a:xfrm>
              <a:prstGeom prst="rect">
                <a:avLst/>
              </a:prstGeom>
              <a:blipFill>
                <a:blip r:embed="rId2"/>
                <a:stretch>
                  <a:fillRect l="-2486" t="-1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E34390F-B123-44BD-9688-1A66F9F5D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911" y="1584103"/>
            <a:ext cx="5271971" cy="5179481"/>
          </a:xfrm>
        </p:spPr>
      </p:pic>
    </p:spTree>
    <p:extLst>
      <p:ext uri="{BB962C8B-B14F-4D97-AF65-F5344CB8AC3E}">
        <p14:creationId xmlns:p14="http://schemas.microsoft.com/office/powerpoint/2010/main" val="14786294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3C927-DA2F-41F6-B14C-CD9D609F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Предлагаемый подход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18016D-F52D-4F84-BB22-E09CD1F13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1659988"/>
            <a:ext cx="4064806" cy="4943422"/>
          </a:xfrm>
        </p:spPr>
        <p:txBody>
          <a:bodyPr>
            <a:normAutofit/>
          </a:bodyPr>
          <a:lstStyle/>
          <a:p>
            <a:r>
              <a:rPr lang="ru-RU" dirty="0"/>
              <a:t>Стратегия ветвления по переменной выбрана на основе </a:t>
            </a:r>
            <a:r>
              <a:rPr lang="ru-RU" dirty="0" err="1"/>
              <a:t>псевдостоимости</a:t>
            </a:r>
            <a:r>
              <a:rPr lang="ru-RU" dirty="0"/>
              <a:t>.</a:t>
            </a:r>
          </a:p>
          <a:p>
            <a:r>
              <a:rPr lang="ru-RU" dirty="0"/>
              <a:t>Метод решения релаксационной задачи – двойственный симплекс-метод.</a:t>
            </a:r>
          </a:p>
          <a:p>
            <a:r>
              <a:rPr lang="ru-RU" dirty="0"/>
              <a:t>Стратегия построения очереди релаксационных задач – по количеству целых значений решения.</a:t>
            </a:r>
          </a:p>
          <a:p>
            <a:r>
              <a:rPr lang="ru-RU" dirty="0"/>
              <a:t>Метод отсечений - </a:t>
            </a:r>
            <a:r>
              <a:rPr lang="ru-RU" dirty="0" err="1"/>
              <a:t>mixed</a:t>
            </a:r>
            <a:r>
              <a:rPr lang="ru-RU" dirty="0"/>
              <a:t> </a:t>
            </a:r>
            <a:r>
              <a:rPr lang="ru-RU" dirty="0" err="1"/>
              <a:t>integer</a:t>
            </a:r>
            <a:r>
              <a:rPr lang="ru-RU" dirty="0"/>
              <a:t> </a:t>
            </a:r>
            <a:r>
              <a:rPr lang="ru-RU" dirty="0" err="1"/>
              <a:t>rounding</a:t>
            </a:r>
            <a:r>
              <a:rPr lang="ru-RU" dirty="0"/>
              <a:t> </a:t>
            </a:r>
            <a:r>
              <a:rPr lang="ru-RU" dirty="0" err="1"/>
              <a:t>cuts</a:t>
            </a:r>
            <a:r>
              <a:rPr lang="ru-RU" dirty="0"/>
              <a:t> (MIR)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0AC17-2FE4-4CB1-A80B-B443C149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900A-1F00-4CAA-BB02-AADF4C686C9F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B766AC-6D50-4386-8821-A0EAD4A16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01" y="1152907"/>
            <a:ext cx="5317099" cy="5450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42193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18DA6-AA84-46BA-86D0-234D1B5E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4915D-1F11-4D55-AAAE-42BF2AFA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37B79A-C309-4BB0-AA14-7A33BB5E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900A-1F00-4CAA-BB02-AADF4C686C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8972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BAFC-3C1E-40C8-BFBB-17BBF29B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 выводы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D15CDD-33AC-469F-B6CA-881D36D0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900A-1F00-4CAA-BB02-AADF4C686C9F}" type="slidenum">
              <a:rPr lang="ru-RU" smtClean="0"/>
              <a:t>8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A38A23B-C4BF-4B18-BFAA-6D4D6F25D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1080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518AFBA-59F5-46BA-8BB0-6FD4220D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900A-1F00-4CAA-BB02-AADF4C686C9F}" type="slidenum">
              <a:rPr lang="ru-RU" smtClean="0"/>
              <a:t>9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78FC8CB-33CC-401B-9371-78A62C194EDE}"/>
              </a:ext>
            </a:extLst>
          </p:cNvPr>
          <p:cNvSpPr/>
          <p:nvPr/>
        </p:nvSpPr>
        <p:spPr>
          <a:xfrm>
            <a:off x="2044253" y="2967335"/>
            <a:ext cx="8103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Спасибо за внимание</a:t>
            </a:r>
            <a:endParaRPr lang="ru-RU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68535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</TotalTime>
  <Words>299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Wingdings 3</vt:lpstr>
      <vt:lpstr>Легкий дым</vt:lpstr>
      <vt:lpstr>Исследование возможностей распараллеливания алгоритмов решения целочисленных линейных неравенств на GPU</vt:lpstr>
      <vt:lpstr>Актуальность</vt:lpstr>
      <vt:lpstr>Цель работы</vt:lpstr>
      <vt:lpstr>Постановка задачи</vt:lpstr>
      <vt:lpstr>Метод ветвей и отсечений</vt:lpstr>
      <vt:lpstr>Предлагаемый подход</vt:lpstr>
      <vt:lpstr>Анализ метода</vt:lpstr>
      <vt:lpstr>Результаты и 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возможностей распараллеливания алгоритмов решения целочисленных линейных неравенств на GPU</dc:title>
  <dc:creator>Мария Жмылева</dc:creator>
  <cp:lastModifiedBy>Мария Жмылева</cp:lastModifiedBy>
  <cp:revision>16</cp:revision>
  <dcterms:created xsi:type="dcterms:W3CDTF">2017-06-21T11:44:15Z</dcterms:created>
  <dcterms:modified xsi:type="dcterms:W3CDTF">2017-06-21T16:48:42Z</dcterms:modified>
</cp:coreProperties>
</file>