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00C8E-98F9-433E-A93E-590D34CBFCAB}" v="11" dt="2022-12-20T13:34:5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Bisen" userId="a6b4ee8b-2600-4ff4-8e93-775d15aa4168" providerId="ADAL" clId="{79000C8E-98F9-433E-A93E-590D34CBFCAB}"/>
    <pc:docChg chg="undo custSel modSld">
      <pc:chgData name="Ashish Bisen" userId="a6b4ee8b-2600-4ff4-8e93-775d15aa4168" providerId="ADAL" clId="{79000C8E-98F9-433E-A93E-590D34CBFCAB}" dt="2022-12-20T13:34:48.176" v="553" actId="20577"/>
      <pc:docMkLst>
        <pc:docMk/>
      </pc:docMkLst>
      <pc:sldChg chg="addSp delSp modSp mod">
        <pc:chgData name="Ashish Bisen" userId="a6b4ee8b-2600-4ff4-8e93-775d15aa4168" providerId="ADAL" clId="{79000C8E-98F9-433E-A93E-590D34CBFCAB}" dt="2022-12-20T13:34:48.176" v="553" actId="20577"/>
        <pc:sldMkLst>
          <pc:docMk/>
          <pc:sldMk cId="2800159902" sldId="256"/>
        </pc:sldMkLst>
        <pc:spChg chg="add del mod">
          <ac:chgData name="Ashish Bisen" userId="a6b4ee8b-2600-4ff4-8e93-775d15aa4168" providerId="ADAL" clId="{79000C8E-98F9-433E-A93E-590D34CBFCAB}" dt="2022-12-20T13:02:47.647" v="330" actId="478"/>
          <ac:spMkLst>
            <pc:docMk/>
            <pc:sldMk cId="2800159902" sldId="256"/>
            <ac:spMk id="3" creationId="{94C5597B-7F83-E56F-6C2A-B1B24571EF32}"/>
          </ac:spMkLst>
        </pc:spChg>
        <pc:spChg chg="mod">
          <ac:chgData name="Ashish Bisen" userId="a6b4ee8b-2600-4ff4-8e93-775d15aa4168" providerId="ADAL" clId="{79000C8E-98F9-433E-A93E-590D34CBFCAB}" dt="2022-12-20T13:34:48.176" v="553" actId="20577"/>
          <ac:spMkLst>
            <pc:docMk/>
            <pc:sldMk cId="2800159902" sldId="256"/>
            <ac:spMk id="4" creationId="{51C4E5D8-8F6F-6F46-C37D-4EF0F4A58F9A}"/>
          </ac:spMkLst>
        </pc:spChg>
        <pc:spChg chg="mod">
          <ac:chgData name="Ashish Bisen" userId="a6b4ee8b-2600-4ff4-8e93-775d15aa4168" providerId="ADAL" clId="{79000C8E-98F9-433E-A93E-590D34CBFCAB}" dt="2022-12-20T13:21:57.796" v="465" actId="14100"/>
          <ac:spMkLst>
            <pc:docMk/>
            <pc:sldMk cId="2800159902" sldId="256"/>
            <ac:spMk id="5" creationId="{DB1498DE-C3BC-6368-3AF7-0D580CE4ABD4}"/>
          </ac:spMkLst>
        </pc:spChg>
        <pc:spChg chg="add del mod">
          <ac:chgData name="Ashish Bisen" userId="a6b4ee8b-2600-4ff4-8e93-775d15aa4168" providerId="ADAL" clId="{79000C8E-98F9-433E-A93E-590D34CBFCAB}" dt="2022-12-20T13:23:04.444" v="471" actId="20577"/>
          <ac:spMkLst>
            <pc:docMk/>
            <pc:sldMk cId="2800159902" sldId="256"/>
            <ac:spMk id="6" creationId="{335312C9-86F7-016A-2744-A148ADFBFE79}"/>
          </ac:spMkLst>
        </pc:spChg>
        <pc:spChg chg="mod">
          <ac:chgData name="Ashish Bisen" userId="a6b4ee8b-2600-4ff4-8e93-775d15aa4168" providerId="ADAL" clId="{79000C8E-98F9-433E-A93E-590D34CBFCAB}" dt="2022-12-20T13:17:13.906" v="464" actId="14100"/>
          <ac:spMkLst>
            <pc:docMk/>
            <pc:sldMk cId="2800159902" sldId="256"/>
            <ac:spMk id="7" creationId="{75E39669-F9B6-AC17-405E-D4F8AD6FFBF6}"/>
          </ac:spMkLst>
        </pc:spChg>
        <pc:spChg chg="add del mod">
          <ac:chgData name="Ashish Bisen" userId="a6b4ee8b-2600-4ff4-8e93-775d15aa4168" providerId="ADAL" clId="{79000C8E-98F9-433E-A93E-590D34CBFCAB}" dt="2022-12-20T13:02:53.673" v="334" actId="478"/>
          <ac:spMkLst>
            <pc:docMk/>
            <pc:sldMk cId="2800159902" sldId="256"/>
            <ac:spMk id="9" creationId="{C99C2AA8-1C53-7E0F-48D1-1B66A1DBAD1B}"/>
          </ac:spMkLst>
        </pc:spChg>
        <pc:spChg chg="del mod">
          <ac:chgData name="Ashish Bisen" userId="a6b4ee8b-2600-4ff4-8e93-775d15aa4168" providerId="ADAL" clId="{79000C8E-98F9-433E-A93E-590D34CBFCAB}" dt="2022-12-20T13:02:44.780" v="327" actId="478"/>
          <ac:spMkLst>
            <pc:docMk/>
            <pc:sldMk cId="2800159902" sldId="256"/>
            <ac:spMk id="10" creationId="{AD6FC812-919B-C848-C9AC-FB5343081335}"/>
          </ac:spMkLst>
        </pc:spChg>
        <pc:spChg chg="del mod">
          <ac:chgData name="Ashish Bisen" userId="a6b4ee8b-2600-4ff4-8e93-775d15aa4168" providerId="ADAL" clId="{79000C8E-98F9-433E-A93E-590D34CBFCAB}" dt="2022-12-20T13:02:45.577" v="328" actId="478"/>
          <ac:spMkLst>
            <pc:docMk/>
            <pc:sldMk cId="2800159902" sldId="256"/>
            <ac:spMk id="11" creationId="{941B6ED7-7CCB-01FB-8BDA-3EB9C62FFAA5}"/>
          </ac:spMkLst>
        </pc:spChg>
        <pc:spChg chg="del mod">
          <ac:chgData name="Ashish Bisen" userId="a6b4ee8b-2600-4ff4-8e93-775d15aa4168" providerId="ADAL" clId="{79000C8E-98F9-433E-A93E-590D34CBFCAB}" dt="2022-12-20T13:02:50.017" v="331" actId="478"/>
          <ac:spMkLst>
            <pc:docMk/>
            <pc:sldMk cId="2800159902" sldId="256"/>
            <ac:spMk id="12" creationId="{5B844BED-2111-8621-3841-2666D9A28A23}"/>
          </ac:spMkLst>
        </pc:spChg>
        <pc:spChg chg="del mod">
          <ac:chgData name="Ashish Bisen" userId="a6b4ee8b-2600-4ff4-8e93-775d15aa4168" providerId="ADAL" clId="{79000C8E-98F9-433E-A93E-590D34CBFCAB}" dt="2022-12-20T13:02:51.505" v="332" actId="478"/>
          <ac:spMkLst>
            <pc:docMk/>
            <pc:sldMk cId="2800159902" sldId="256"/>
            <ac:spMk id="13" creationId="{D5224E63-CBA1-A2C2-5ACC-FA4548487186}"/>
          </ac:spMkLst>
        </pc:spChg>
        <pc:spChg chg="del mod">
          <ac:chgData name="Ashish Bisen" userId="a6b4ee8b-2600-4ff4-8e93-775d15aa4168" providerId="ADAL" clId="{79000C8E-98F9-433E-A93E-590D34CBFCAB}" dt="2022-12-20T13:02:55.821" v="335" actId="478"/>
          <ac:spMkLst>
            <pc:docMk/>
            <pc:sldMk cId="2800159902" sldId="256"/>
            <ac:spMk id="14" creationId="{0F8721C3-F0E6-B434-54EA-7715D61D0FE8}"/>
          </ac:spMkLst>
        </pc:spChg>
        <pc:spChg chg="del mod">
          <ac:chgData name="Ashish Bisen" userId="a6b4ee8b-2600-4ff4-8e93-775d15aa4168" providerId="ADAL" clId="{79000C8E-98F9-433E-A93E-590D34CBFCAB}" dt="2022-12-20T13:02:56.976" v="336" actId="478"/>
          <ac:spMkLst>
            <pc:docMk/>
            <pc:sldMk cId="2800159902" sldId="256"/>
            <ac:spMk id="15" creationId="{A05EC2CA-2436-A7AA-1CE1-46126904A9FE}"/>
          </ac:spMkLst>
        </pc:spChg>
        <pc:spChg chg="add del mod">
          <ac:chgData name="Ashish Bisen" userId="a6b4ee8b-2600-4ff4-8e93-775d15aa4168" providerId="ADAL" clId="{79000C8E-98F9-433E-A93E-590D34CBFCAB}" dt="2022-12-20T13:08:31.088" v="383" actId="21"/>
          <ac:spMkLst>
            <pc:docMk/>
            <pc:sldMk cId="2800159902" sldId="256"/>
            <ac:spMk id="16" creationId="{28A742BF-9FB5-BCA8-E9EE-38D73FAA06DD}"/>
          </ac:spMkLst>
        </pc:spChg>
        <pc:spChg chg="del mod">
          <ac:chgData name="Ashish Bisen" userId="a6b4ee8b-2600-4ff4-8e93-775d15aa4168" providerId="ADAL" clId="{79000C8E-98F9-433E-A93E-590D34CBFCAB}" dt="2022-12-20T13:02:57.884" v="337" actId="478"/>
          <ac:spMkLst>
            <pc:docMk/>
            <pc:sldMk cId="2800159902" sldId="256"/>
            <ac:spMk id="17" creationId="{62050351-9D45-601B-AE3E-DE881A6E2B9B}"/>
          </ac:spMkLst>
        </pc:spChg>
        <pc:spChg chg="del mod">
          <ac:chgData name="Ashish Bisen" userId="a6b4ee8b-2600-4ff4-8e93-775d15aa4168" providerId="ADAL" clId="{79000C8E-98F9-433E-A93E-590D34CBFCAB}" dt="2022-12-20T13:02:58.706" v="338" actId="478"/>
          <ac:spMkLst>
            <pc:docMk/>
            <pc:sldMk cId="2800159902" sldId="256"/>
            <ac:spMk id="18" creationId="{0B298A36-051A-FFA5-86D3-7811F95122F6}"/>
          </ac:spMkLst>
        </pc:spChg>
        <pc:spChg chg="del mod">
          <ac:chgData name="Ashish Bisen" userId="a6b4ee8b-2600-4ff4-8e93-775d15aa4168" providerId="ADAL" clId="{79000C8E-98F9-433E-A93E-590D34CBFCAB}" dt="2022-12-20T13:02:59.677" v="339" actId="478"/>
          <ac:spMkLst>
            <pc:docMk/>
            <pc:sldMk cId="2800159902" sldId="256"/>
            <ac:spMk id="19" creationId="{C84D7B0D-DFAA-6C29-E2BF-D963726A03F3}"/>
          </ac:spMkLst>
        </pc:spChg>
        <pc:spChg chg="del mod">
          <ac:chgData name="Ashish Bisen" userId="a6b4ee8b-2600-4ff4-8e93-775d15aa4168" providerId="ADAL" clId="{79000C8E-98F9-433E-A93E-590D34CBFCAB}" dt="2022-12-20T13:03:00.456" v="340" actId="478"/>
          <ac:spMkLst>
            <pc:docMk/>
            <pc:sldMk cId="2800159902" sldId="256"/>
            <ac:spMk id="20" creationId="{BA0B179C-C603-A506-1CAA-C8D5162AD6A1}"/>
          </ac:spMkLst>
        </pc:spChg>
        <pc:spChg chg="add mod">
          <ac:chgData name="Ashish Bisen" userId="a6b4ee8b-2600-4ff4-8e93-775d15aa4168" providerId="ADAL" clId="{79000C8E-98F9-433E-A93E-590D34CBFCAB}" dt="2022-12-20T13:22:20.078" v="466" actId="255"/>
          <ac:spMkLst>
            <pc:docMk/>
            <pc:sldMk cId="2800159902" sldId="256"/>
            <ac:spMk id="21" creationId="{B32BA691-ED96-4938-B9D0-5F6E926487FB}"/>
          </ac:spMkLst>
        </pc:spChg>
        <pc:picChg chg="add del mod">
          <ac:chgData name="Ashish Bisen" userId="a6b4ee8b-2600-4ff4-8e93-775d15aa4168" providerId="ADAL" clId="{79000C8E-98F9-433E-A93E-590D34CBFCAB}" dt="2022-12-20T13:24:14.412" v="472" actId="21"/>
          <ac:picMkLst>
            <pc:docMk/>
            <pc:sldMk cId="2800159902" sldId="256"/>
            <ac:picMk id="23" creationId="{8D0D272E-1472-04B2-030F-A9055CA6D37A}"/>
          </ac:picMkLst>
        </pc:picChg>
        <pc:picChg chg="add mod">
          <ac:chgData name="Ashish Bisen" userId="a6b4ee8b-2600-4ff4-8e93-775d15aa4168" providerId="ADAL" clId="{79000C8E-98F9-433E-A93E-590D34CBFCAB}" dt="2022-12-20T13:29:26.060" v="551" actId="1076"/>
          <ac:picMkLst>
            <pc:docMk/>
            <pc:sldMk cId="2800159902" sldId="256"/>
            <ac:picMk id="25" creationId="{B50D3730-9658-BE33-29B4-56384A3782D8}"/>
          </ac:picMkLst>
        </pc:picChg>
      </pc:sldChg>
      <pc:sldChg chg="addSp delSp modSp mod">
        <pc:chgData name="Ashish Bisen" userId="a6b4ee8b-2600-4ff4-8e93-775d15aa4168" providerId="ADAL" clId="{79000C8E-98F9-433E-A93E-590D34CBFCAB}" dt="2022-12-19T11:20:11.834" v="305" actId="12"/>
        <pc:sldMkLst>
          <pc:docMk/>
          <pc:sldMk cId="2698930130" sldId="257"/>
        </pc:sldMkLst>
        <pc:spChg chg="add del mod">
          <ac:chgData name="Ashish Bisen" userId="a6b4ee8b-2600-4ff4-8e93-775d15aa4168" providerId="ADAL" clId="{79000C8E-98F9-433E-A93E-590D34CBFCAB}" dt="2022-12-19T11:20:04.569" v="301" actId="12"/>
          <ac:spMkLst>
            <pc:docMk/>
            <pc:sldMk cId="2698930130" sldId="257"/>
            <ac:spMk id="4" creationId="{BDEE05F8-DF72-4BAC-992F-8C3E8EE3115F}"/>
          </ac:spMkLst>
        </pc:spChg>
        <pc:spChg chg="del">
          <ac:chgData name="Ashish Bisen" userId="a6b4ee8b-2600-4ff4-8e93-775d15aa4168" providerId="ADAL" clId="{79000C8E-98F9-433E-A93E-590D34CBFCAB}" dt="2022-12-19T10:47:49.048" v="28" actId="478"/>
          <ac:spMkLst>
            <pc:docMk/>
            <pc:sldMk cId="2698930130" sldId="257"/>
            <ac:spMk id="5" creationId="{484DCE9A-E9FA-468C-C1DD-0C2918997176}"/>
          </ac:spMkLst>
        </pc:spChg>
        <pc:spChg chg="add mod">
          <ac:chgData name="Ashish Bisen" userId="a6b4ee8b-2600-4ff4-8e93-775d15aa4168" providerId="ADAL" clId="{79000C8E-98F9-433E-A93E-590D34CBFCAB}" dt="2022-12-19T11:20:11.834" v="305" actId="12"/>
          <ac:spMkLst>
            <pc:docMk/>
            <pc:sldMk cId="2698930130" sldId="257"/>
            <ac:spMk id="6" creationId="{63320736-5002-8FFD-86C7-A8E656904A8C}"/>
          </ac:spMkLst>
        </pc:spChg>
        <pc:spChg chg="add mod">
          <ac:chgData name="Ashish Bisen" userId="a6b4ee8b-2600-4ff4-8e93-775d15aa4168" providerId="ADAL" clId="{79000C8E-98F9-433E-A93E-590D34CBFCAB}" dt="2022-12-19T11:16:52.231" v="265" actId="255"/>
          <ac:spMkLst>
            <pc:docMk/>
            <pc:sldMk cId="2698930130" sldId="257"/>
            <ac:spMk id="7" creationId="{B9DAE7D9-88B5-3B77-56F7-FD5A95962D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B53-466F-8932-26EE-2DAD637E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64B7-F53D-64D3-1DBB-333BBFF1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9FC0-2E2A-6332-0FA2-E492DE0B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67E8-AB51-55FB-CBC2-87404F0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A900-06D1-76C1-47D0-1199B1C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D1A6-AD94-B069-AAA9-6A34E5D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7B9C-55F9-F814-C0FB-F0BF9400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D3CB-19CD-87A8-F5C6-787BDEA2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8119-B0F2-BEFD-A771-6FBBBEC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6B6C-4F4D-72E5-2CD9-00B4A6CA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7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7270C-8587-8486-6E48-9565D0B9D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8670D-5567-614B-7649-5A0477DC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2FAE-1A80-36C9-9C30-A8E17E0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50E0-F7A1-CB0A-B72E-24EDB873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4C00-243C-D1D2-0E62-1D5DDD10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6C2-89C3-0C09-9EB8-56977CE5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6199-73B7-397D-2941-E1EAF24B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7B45-7088-E85C-F0A8-8BF8DCC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6940-A17A-A2B1-9772-3A0A3A53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9AC2B-6B9A-9BDB-45F9-584959D9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CF35-AC82-A33A-A312-ACAB364F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BFA7-3C94-9F56-AFB2-CE5BC680C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E084-F470-3617-7CA7-55E7E203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00EA-0632-4DD3-4B18-A71BEDFE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E1ED-C9AF-5DEB-B4BB-11011F7B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BCA8-8418-A9AB-0794-A29975E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2202-E3D3-5DA9-7FDE-BABD53FD3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73FCD-9617-4764-22A2-A921AB8B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278C-E312-5C0F-4026-49BB8843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794F-DEA2-5451-04D2-1C543C79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A9A9-FB12-AF98-C6F0-8E1061E5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BD1A-9260-6C7F-08CC-E8A3AF54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A0D1-56F4-0122-E7EC-DA0F7811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311B-15DB-AF20-2B27-D9F74D6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E3C8-BC7F-034F-1F42-4658631EF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62E48-DACE-6233-E331-149B511FE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500C3-6389-1CDE-4E4D-096AEE24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31FC2-A08E-18EC-91EB-5A43619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065D4-01EE-B6F8-DC6D-A1CD1C1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A0C8-007E-98A2-B6FF-5B8DC4B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8B98C-3468-E642-EB64-7D4D0F60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ACC2-C8DD-A642-8289-180AA163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A0095-B11D-51E6-CA57-77E4B9C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BBB68-17B8-6C98-4DED-A677C872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375E-E5D2-66CC-F347-054AB874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CB52-76D3-4F3C-BEE1-6F6EE3C4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15C0-3F99-C48E-3E76-95D6442B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208E-478A-949D-6878-E558ACE9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F1AE0-B6CA-AAF4-255B-16F29783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DAB1-E622-4F8D-EC64-DCE55898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4DD3-A452-127B-19D1-39B6BB4E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D448-53CA-6B3E-BC19-075F646E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FC8A-0CF8-51D6-7E47-3ADD6268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93D1F-7590-F95B-1BFC-37D29D09D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4EA3-CC19-E6E7-5522-EE67A4A3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A184-C09F-A4DE-0BC8-367C7944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8E283-B563-E31B-6576-B51EF948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DBC1-505D-734A-2917-45E35F8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E0CEE-58F7-4FEE-CD83-C99A1154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3FCBE-D6E1-ABCA-AACC-3405CA768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40D8-6FAE-0A43-F937-4DBBECBFA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5C4B-53C1-42DC-AD1A-626CE322AED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E996-4740-7002-71EB-FBF749D9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0B5A-EBE1-6D50-4947-03A9EB21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B8B2-6574-476D-B472-30E66BD4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8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shish_bisen1@persistent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4E5D8-8F6F-6F46-C37D-4EF0F4A5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25" y="182880"/>
            <a:ext cx="5131053" cy="1106122"/>
          </a:xfrm>
        </p:spPr>
        <p:txBody>
          <a:bodyPr>
            <a:normAutofit fontScale="90000"/>
          </a:bodyPr>
          <a:lstStyle/>
          <a:p>
            <a:r>
              <a:rPr lang="en-IN" dirty="0"/>
              <a:t>Pavan Kumar Buragadda </a:t>
            </a:r>
            <a:br>
              <a:rPr lang="en-IN" dirty="0"/>
            </a:br>
            <a:r>
              <a:rPr lang="en-IN" sz="1600" b="1" dirty="0"/>
              <a:t>pavan_buragadda</a:t>
            </a:r>
            <a:r>
              <a:rPr lang="en-IN" sz="1600" b="1" dirty="0">
                <a:hlinkClick r:id="rId2"/>
              </a:rPr>
              <a:t>@persistent.com</a:t>
            </a:r>
            <a:br>
              <a:rPr lang="en-IN" sz="1600" b="1" dirty="0"/>
            </a:br>
            <a:endParaRPr lang="en-IN" sz="1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312C9-86F7-016A-2744-A148ADFBF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5450" y="1390649"/>
            <a:ext cx="2539698" cy="5329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 Skills and Knowledge</a:t>
            </a:r>
          </a:p>
          <a:p>
            <a:r>
              <a:rPr lang="en-IN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Oracle dba</a:t>
            </a:r>
          </a:p>
          <a:p>
            <a:r>
              <a:rPr lang="en-IN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Oracle RAC</a:t>
            </a:r>
          </a:p>
          <a:p>
            <a:r>
              <a:rPr lang="en-IN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shareplex</a:t>
            </a:r>
            <a:endParaRPr lang="en-I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AWS</a:t>
            </a:r>
          </a:p>
          <a:p>
            <a:r>
              <a:rPr lang="en-IN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Dataguard</a:t>
            </a:r>
            <a:endParaRPr lang="en-I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  <a:p>
            <a:r>
              <a:rPr lang="en-IN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Linux</a:t>
            </a:r>
          </a:p>
          <a:p>
            <a:endParaRPr lang="en-IN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498DE-C3BC-6368-3AF7-0D580CE4A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26" y="1390649"/>
            <a:ext cx="8680451" cy="3419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en-IN" sz="14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8 years of experience in oracle database administration and AWS cloud. </a:t>
            </a:r>
          </a:p>
          <a:p>
            <a:r>
              <a:rPr lang="en-US" sz="1100" dirty="0">
                <a:effectLst/>
                <a:ea typeface="Times New Roman" panose="02020603050405020304" pitchFamily="18" charset="0"/>
              </a:rPr>
              <a:t>Experience on oracle to </a:t>
            </a:r>
            <a:r>
              <a:rPr lang="en-US" sz="1100" b="1" dirty="0" err="1">
                <a:effectLst/>
                <a:ea typeface="Times New Roman" panose="02020603050405020304" pitchFamily="18" charset="0"/>
              </a:rPr>
              <a:t>aws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 aurora </a:t>
            </a:r>
            <a:r>
              <a:rPr lang="en-US" sz="1100" b="1" dirty="0" err="1">
                <a:effectLst/>
                <a:ea typeface="Times New Roman" panose="02020603050405020304" pitchFamily="18" charset="0"/>
              </a:rPr>
              <a:t>postgresql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 migration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Good Knowledge in AWS tools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like AWS SCT, ora2pg and DMS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ea typeface="Times New Roman" panose="02020603050405020304" pitchFamily="18" charset="0"/>
              </a:rPr>
              <a:t>Experience on oracle to </a:t>
            </a:r>
            <a:r>
              <a:rPr lang="en-US" sz="1100" b="1" dirty="0" err="1">
                <a:effectLst/>
                <a:ea typeface="Times New Roman" panose="02020603050405020304" pitchFamily="18" charset="0"/>
              </a:rPr>
              <a:t>aws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ea typeface="Times New Roman" panose="02020603050405020304" pitchFamily="18" charset="0"/>
              </a:rPr>
              <a:t>rds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oracle migration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Good Knowledge in </a:t>
            </a:r>
            <a:r>
              <a:rPr lang="en-US" sz="11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AWS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Supported mission critical </a:t>
            </a:r>
            <a:r>
              <a:rPr lang="en-US" sz="11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Production</a:t>
            </a:r>
            <a:r>
              <a:rPr lang="en-US" sz="11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lang="en-US" sz="11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non-production</a:t>
            </a:r>
            <a:r>
              <a:rPr lang="en-US" sz="11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databases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effectLst/>
                <a:ea typeface="Times New Roman" panose="02020603050405020304" pitchFamily="18" charset="0"/>
              </a:rPr>
              <a:t>Proficient in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database builds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in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production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and non-production environment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ea typeface="Times New Roman" panose="02020603050405020304" pitchFamily="18" charset="0"/>
              </a:rPr>
              <a:t>Good knowledge on Database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Patching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Activities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dirty="0"/>
          </a:p>
          <a:p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5E39669-F9B6-AC17-405E-D4F8AD6FFBF6}"/>
              </a:ext>
            </a:extLst>
          </p:cNvPr>
          <p:cNvSpPr txBox="1">
            <a:spLocks/>
          </p:cNvSpPr>
          <p:nvPr/>
        </p:nvSpPr>
        <p:spPr>
          <a:xfrm>
            <a:off x="499726" y="4972051"/>
            <a:ext cx="2167274" cy="17477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Educationk;oi9y6h,.</a:t>
            </a:r>
            <a:endParaRPr lang="en-IN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RMK Engineering College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Sep 2008- June 2012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Bachelor of Engineering - BTech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B32BA691-ED96-4938-B9D0-5F6E926487FB}"/>
              </a:ext>
            </a:extLst>
          </p:cNvPr>
          <p:cNvSpPr txBox="1">
            <a:spLocks/>
          </p:cNvSpPr>
          <p:nvPr/>
        </p:nvSpPr>
        <p:spPr>
          <a:xfrm>
            <a:off x="2802273" y="4927392"/>
            <a:ext cx="6377904" cy="17477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Experience</a:t>
            </a:r>
            <a:endParaRPr lang="en-IN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Persistent Systems Ltd - Jan 2023 to Till Date [Senior Engineering Lead]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Netcracker</a:t>
            </a:r>
            <a:r>
              <a:rPr lang="en-US" sz="1100" dirty="0">
                <a:solidFill>
                  <a:schemeClr val="bg1"/>
                </a:solidFill>
              </a:rPr>
              <a:t> Technology Ltd - Oct 2021 to Dec 2022 [Senior Technology Engineer]</a:t>
            </a:r>
          </a:p>
          <a:p>
            <a:r>
              <a:rPr lang="en-US" sz="1100" dirty="0">
                <a:solidFill>
                  <a:schemeClr val="bg1"/>
                </a:solidFill>
              </a:rPr>
              <a:t>Verizon - Feb 2016 to Oct 2021 [</a:t>
            </a:r>
            <a:r>
              <a:rPr lang="en-US" sz="1100" dirty="0" err="1">
                <a:solidFill>
                  <a:schemeClr val="bg1"/>
                </a:solidFill>
              </a:rPr>
              <a:t>Eng</a:t>
            </a:r>
            <a:r>
              <a:rPr lang="en-US" sz="1100" dirty="0">
                <a:solidFill>
                  <a:schemeClr val="bg1"/>
                </a:solidFill>
              </a:rPr>
              <a:t> 111 – Database Admin ]</a:t>
            </a:r>
          </a:p>
          <a:p>
            <a:r>
              <a:rPr lang="en-US" sz="1100" dirty="0">
                <a:solidFill>
                  <a:schemeClr val="bg1"/>
                </a:solidFill>
              </a:rPr>
              <a:t>Mphasis – Aug 2014 to Dec 2016 [ IT Specialist ]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C647A25-763D-4171-259E-95E2D3FE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59" y="-30677"/>
            <a:ext cx="1197023" cy="14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DEE05F8-DF72-4BAC-992F-8C3E8EE3115F}"/>
              </a:ext>
            </a:extLst>
          </p:cNvPr>
          <p:cNvSpPr txBox="1">
            <a:spLocks/>
          </p:cNvSpPr>
          <p:nvPr/>
        </p:nvSpPr>
        <p:spPr>
          <a:xfrm>
            <a:off x="495522" y="637953"/>
            <a:ext cx="5600478" cy="60924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spcAft>
                <a:spcPts val="600"/>
              </a:spcAft>
              <a:tabLst>
                <a:tab pos="5943600" algn="r"/>
              </a:tabLst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Project</a:t>
            </a:r>
            <a:r>
              <a:rPr lang="en-US" sz="15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Globe Telecom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Description: 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is a billing software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Client: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Globe Telecom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Organization: </a:t>
            </a:r>
            <a:r>
              <a:rPr lang="en-US" sz="15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Netcracker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Duration: 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Oct  2021 to Dec 2022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Responsibilities: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Oracle migration and  19c upgrades.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Tools &amp; Technologies: 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oracle, </a:t>
            </a:r>
            <a:r>
              <a:rPr lang="en-US" sz="15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Openstack</a:t>
            </a:r>
            <a:r>
              <a:rPr lang="en-US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cloud,weblogic</a:t>
            </a:r>
            <a:endParaRPr lang="en-IN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hangingPunct="0">
              <a:spcAft>
                <a:spcPts val="600"/>
              </a:spcAft>
              <a:buNone/>
              <a:tabLst>
                <a:tab pos="5943600" algn="r"/>
              </a:tabLst>
            </a:pPr>
            <a:endParaRPr lang="en-IN" sz="1100" dirty="0"/>
          </a:p>
          <a:p>
            <a:pPr hangingPunct="0">
              <a:spcAft>
                <a:spcPts val="600"/>
              </a:spcAft>
              <a:tabLst>
                <a:tab pos="5943600" algn="r"/>
              </a:tabLst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Project</a:t>
            </a:r>
            <a:r>
              <a:rPr lang="en-US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 Sabre Holdings 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Description: 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based on Airlines and more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Client: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Sabre Holdings 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Organization: 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Mphasis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Duration: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Aug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2014 to Dec 2016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Responsibilities: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Oracle migration and  12c upgrades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Export and Import 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Applying latest Patches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Tools &amp; Technologies: 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oracle, </a:t>
            </a:r>
            <a:r>
              <a:rPr lang="en-US" sz="1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Dataguard</a:t>
            </a: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, RAC</a:t>
            </a:r>
            <a:endParaRPr lang="en-IN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20736-5002-8FFD-86C7-A8E656904A8C}"/>
              </a:ext>
            </a:extLst>
          </p:cNvPr>
          <p:cNvSpPr txBox="1">
            <a:spLocks/>
          </p:cNvSpPr>
          <p:nvPr/>
        </p:nvSpPr>
        <p:spPr>
          <a:xfrm>
            <a:off x="6265458" y="637953"/>
            <a:ext cx="5600478" cy="60924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Verizon Wireless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is based on telecommunications 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Client: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Verizon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Organization</a:t>
            </a:r>
            <a:r>
              <a:rPr lang="en-US" sz="1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erizon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Duration: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Feb 2016 to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Oct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2021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Responsibilities: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migration to cloud AWS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Oracle to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postgresql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migrations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AWS DMS and ora2pg knowledge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Oracle migration and  12c upgrades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Export and Import 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Applying latest Patches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Tools &amp; Technologies: 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AWS, oracle.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DAE7D9-88B5-3B77-56F7-FD5A95962DAA}"/>
              </a:ext>
            </a:extLst>
          </p:cNvPr>
          <p:cNvSpPr txBox="1">
            <a:spLocks/>
          </p:cNvSpPr>
          <p:nvPr/>
        </p:nvSpPr>
        <p:spPr>
          <a:xfrm>
            <a:off x="495522" y="127592"/>
            <a:ext cx="11370414" cy="4253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Details</a:t>
            </a:r>
            <a:endParaRPr lang="en-IN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  <a:tabLst>
                <a:tab pos="5943600" algn="r"/>
              </a:tabLst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989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35E5BCF704940A3EA3F1A3AB15D13" ma:contentTypeVersion="4" ma:contentTypeDescription="Create a new document." ma:contentTypeScope="" ma:versionID="73082179b2d6a1fbfefadb45dc58d60e">
  <xsd:schema xmlns:xsd="http://www.w3.org/2001/XMLSchema" xmlns:xs="http://www.w3.org/2001/XMLSchema" xmlns:p="http://schemas.microsoft.com/office/2006/metadata/properties" xmlns:ns2="59ad3515-9db5-49d9-8f4e-b56d26911383" xmlns:ns3="7a28cfa4-e818-46a9-9aec-8ea4a532da0c" targetNamespace="http://schemas.microsoft.com/office/2006/metadata/properties" ma:root="true" ma:fieldsID="2feadf290f902a7150f39e21fa8ac006" ns2:_="" ns3:_="">
    <xsd:import namespace="59ad3515-9db5-49d9-8f4e-b56d26911383"/>
    <xsd:import namespace="7a28cfa4-e818-46a9-9aec-8ea4a532d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3515-9db5-49d9-8f4e-b56d269113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8cfa4-e818-46a9-9aec-8ea4a532da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9B35D9-0FC2-4619-8BCF-AC097357E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BABE70-354F-479E-8F8B-0E0AAE254F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DF28E-1B74-4691-BCEC-B8C74A26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3515-9db5-49d9-8f4e-b56d26911383"/>
    <ds:schemaRef ds:uri="7a28cfa4-e818-46a9-9aec-8ea4a532d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Pavan Kumar Buragadda  pavan_buragadda@persistent.com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Ashish Bisen ashish_bisen1@persistent.com</dc:title>
  <dc:creator>Ashish Bisen</dc:creator>
  <cp:lastModifiedBy>Pavan Kumar Buragadda</cp:lastModifiedBy>
  <cp:revision>18</cp:revision>
  <dcterms:created xsi:type="dcterms:W3CDTF">2022-12-19T09:44:31Z</dcterms:created>
  <dcterms:modified xsi:type="dcterms:W3CDTF">2023-02-07T13:10:04Z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0x010100E5E35E5BCF704940A3EA3F1A3AB15D13</vt:lpwstr>
  </property>
</Properties>
</file>