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EA1462-9E2B-4EE1-9B63-5AD4DEFCF674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25E-AF0B-4039-874D-2493EF9CAC6C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F9168-BE20-49B6-A496-BFB7D8B61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25E-AF0B-4039-874D-2493EF9CAC6C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F9168-BE20-49B6-A496-BFB7D8B61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1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25E-AF0B-4039-874D-2493EF9CAC6C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F9168-BE20-49B6-A496-BFB7D8B61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5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25E-AF0B-4039-874D-2493EF9CAC6C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F9168-BE20-49B6-A496-BFB7D8B61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41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25E-AF0B-4039-874D-2493EF9CAC6C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F9168-BE20-49B6-A496-BFB7D8B61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5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25E-AF0B-4039-874D-2493EF9CAC6C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F9168-BE20-49B6-A496-BFB7D8B61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2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25E-AF0B-4039-874D-2493EF9CAC6C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F9168-BE20-49B6-A496-BFB7D8B61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25E-AF0B-4039-874D-2493EF9CAC6C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F9168-BE20-49B6-A496-BFB7D8B61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8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25E-AF0B-4039-874D-2493EF9CAC6C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F9168-BE20-49B6-A496-BFB7D8B61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4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25E-AF0B-4039-874D-2493EF9CAC6C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F9168-BE20-49B6-A496-BFB7D8B61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7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25E-AF0B-4039-874D-2493EF9CAC6C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F9168-BE20-49B6-A496-BFB7D8B61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25E-AF0B-4039-874D-2493EF9CAC6C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F9168-BE20-49B6-A496-BFB7D8B61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3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25E-AF0B-4039-874D-2493EF9CAC6C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F9168-BE20-49B6-A496-BFB7D8B61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3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A3AF25E-AF0B-4039-874D-2493EF9CAC6C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76F9168-BE20-49B6-A496-BFB7D8B61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2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A3AF25E-AF0B-4039-874D-2493EF9CAC6C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76F9168-BE20-49B6-A496-BFB7D8B61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80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30126-998A-D500-83A2-34060BA62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188" y="999442"/>
            <a:ext cx="10572000" cy="2971051"/>
          </a:xfrm>
        </p:spPr>
        <p:txBody>
          <a:bodyPr/>
          <a:lstStyle/>
          <a:p>
            <a:r>
              <a:rPr lang="en-US" dirty="0"/>
              <a:t>The Second Amendment to the Constitution of Pakistan 1974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F3302-F2A9-94B4-3734-A055EB3BC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011" y="5280847"/>
            <a:ext cx="11205536" cy="1577153"/>
          </a:xfrm>
        </p:spPr>
        <p:txBody>
          <a:bodyPr>
            <a:normAutofit/>
          </a:bodyPr>
          <a:lstStyle/>
          <a:p>
            <a:r>
              <a:rPr lang="en-US" sz="2400" b="1" dirty="0"/>
              <a:t>An Overview of its Impact and Significance</a:t>
            </a:r>
          </a:p>
          <a:p>
            <a:r>
              <a:rPr lang="en-US" sz="2400" b="1" dirty="0"/>
              <a:t>By : Syed Muhammad Burair Hyder</a:t>
            </a:r>
          </a:p>
        </p:txBody>
      </p:sp>
    </p:spTree>
    <p:extLst>
      <p:ext uri="{BB962C8B-B14F-4D97-AF65-F5344CB8AC3E}">
        <p14:creationId xmlns:p14="http://schemas.microsoft.com/office/powerpoint/2010/main" val="425375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C2D74-2BFB-2B5C-9497-E4E567B6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72860AA-B288-104B-397F-B52C3E9765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4557" y="2378939"/>
            <a:ext cx="10882859" cy="4141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Purpose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 The Second Amendment to the Constitution of Pakistan (1974) was a significant legal and political decision in Pakistan's history.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Overview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 The amendment focused on the definition of a "Muslim" and had a profound effect on the status of religious minorities, particularly the Ahmadiyya community. </a:t>
            </a:r>
          </a:p>
        </p:txBody>
      </p:sp>
    </p:spTree>
    <p:extLst>
      <p:ext uri="{BB962C8B-B14F-4D97-AF65-F5344CB8AC3E}">
        <p14:creationId xmlns:p14="http://schemas.microsoft.com/office/powerpoint/2010/main" val="313754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04E1-88CC-5F16-62B1-F59818B5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of the Amendment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8357B0-DCAB-CFF4-1F59-9DD8711269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9882" y="2215074"/>
            <a:ext cx="1145248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Political Context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Pakistan faced increasing religious and political tensions in the 1970s.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Role of the Ahmadiyya Community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The Ahmadis were at the center of controversy due to their beliefs about the finality of the Prophet Muhammad.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Objective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The amendment aimed to settle the debate over whether Ahmadis should be considered Muslims. </a:t>
            </a:r>
          </a:p>
        </p:txBody>
      </p:sp>
    </p:spTree>
    <p:extLst>
      <p:ext uri="{BB962C8B-B14F-4D97-AF65-F5344CB8AC3E}">
        <p14:creationId xmlns:p14="http://schemas.microsoft.com/office/powerpoint/2010/main" val="107916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0E04-BEEF-09FB-4E8B-7923E5F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79592A-2A1A-7147-97EC-EFBAA71D8F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4852" y="2506643"/>
            <a:ext cx="1182724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Article 260 of the Constitution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The Second Amendment amended this article to clarify the definition of a "Muslim.“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Key Change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Anyone who does not believe in the finality of Prophet Muhammad as the last prophet was declared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non-Muslim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Impact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This legally excluded Ahmadis from being recognized as Muslims under Pakistani law </a:t>
            </a:r>
          </a:p>
        </p:txBody>
      </p:sp>
    </p:spTree>
    <p:extLst>
      <p:ext uri="{BB962C8B-B14F-4D97-AF65-F5344CB8AC3E}">
        <p14:creationId xmlns:p14="http://schemas.microsoft.com/office/powerpoint/2010/main" val="175672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C615-BD0E-F12E-CA43-2A4C6253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Government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427B78-9E1D-CE7A-728F-F952B4D9DC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9843" y="2784857"/>
            <a:ext cx="11142155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Zulfikar Ali Bhutto's Government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The amendment was passed during the tenure of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Zulfikar Ali Bhutto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the Prime Minister of Pakistan, as a result of political pressure from religious groups.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Response to Religious Pressure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Bhutto’s government sought to placate religious groups by declaring Ahmadis non-Muslim. </a:t>
            </a:r>
          </a:p>
        </p:txBody>
      </p:sp>
    </p:spTree>
    <p:extLst>
      <p:ext uri="{BB962C8B-B14F-4D97-AF65-F5344CB8AC3E}">
        <p14:creationId xmlns:p14="http://schemas.microsoft.com/office/powerpoint/2010/main" val="71194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EDF5-2126-44F9-398E-7B1A263F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Opposition and Controversy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45EEAA-4AB9-BD70-864B-52BAD835C7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8712" y="2605964"/>
            <a:ext cx="1025901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Opposition from the Ahmadiyya Community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The community opposed the amendment, claiming that it was an infringement on their religious freedoms.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International Criticism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The amendment was criticized by human rights organizations and some foreign governments for violating religious freedoms.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Debates in Pakistan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The amendment ignited a nationwide debate about the role of religion in politics and the state's handling of religious minorities. </a:t>
            </a:r>
          </a:p>
        </p:txBody>
      </p:sp>
    </p:spTree>
    <p:extLst>
      <p:ext uri="{BB962C8B-B14F-4D97-AF65-F5344CB8AC3E}">
        <p14:creationId xmlns:p14="http://schemas.microsoft.com/office/powerpoint/2010/main" val="14560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CD73-9187-2293-4184-00F29189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2D6E2-107A-8A27-0671-D05E0B14B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It amended </a:t>
            </a:r>
            <a:r>
              <a:rPr lang="en-US" sz="28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Article 260 of the Constitution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to include a definition of who is considered a Muslim. The amendment specifically declared that any person who believes in the finality of the Prophet Muhammad as the last prophet is considered a Muslim, and anyone who does not hold this belief, such as Ahmadis, would be considered a </a:t>
            </a:r>
            <a:r>
              <a:rPr lang="en-US" sz="28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non-Muslim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</a:p>
          <a:p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This amendment was part of the government's efforts to address religious tensions in the country and has had long-lasting effects on the legal and social status of the Ahmadiyya community in Pakistan.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2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10</TotalTime>
  <Words>417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ADLaM Display</vt:lpstr>
      <vt:lpstr>Arial</vt:lpstr>
      <vt:lpstr>Century Gothic</vt:lpstr>
      <vt:lpstr>Wingdings 2</vt:lpstr>
      <vt:lpstr>Quotable</vt:lpstr>
      <vt:lpstr>The Second Amendment to the Constitution of Pakistan 1974</vt:lpstr>
      <vt:lpstr>Introduction</vt:lpstr>
      <vt:lpstr>Background of the Amendment</vt:lpstr>
      <vt:lpstr>Text</vt:lpstr>
      <vt:lpstr>Role of the Government</vt:lpstr>
      <vt:lpstr>Opposition and Controversy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 hyder</dc:creator>
  <cp:lastModifiedBy>ab hyder</cp:lastModifiedBy>
  <cp:revision>1</cp:revision>
  <dcterms:created xsi:type="dcterms:W3CDTF">2024-11-24T14:26:45Z</dcterms:created>
  <dcterms:modified xsi:type="dcterms:W3CDTF">2024-11-24T14:37:26Z</dcterms:modified>
</cp:coreProperties>
</file>