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481A142-DA77-4A5F-AD1F-14E6C18F0F5F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14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071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671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169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568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91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52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485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550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23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689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2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257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220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05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5720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A142-DA77-4A5F-AD1F-14E6C18F0F5F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91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81A142-DA77-4A5F-AD1F-14E6C18F0F5F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2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urak-kuyumcu/WorldTreesGuardia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D2096E5-C7F6-42E0-28D8-857C6C4F0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792337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tr-TR"/>
              <a:t>WorLd</a:t>
            </a:r>
            <a:r>
              <a:rPr lang="tr-TR" dirty="0"/>
              <a:t> </a:t>
            </a:r>
            <a:r>
              <a:rPr lang="tr-TR" dirty="0" err="1"/>
              <a:t>Tree’s</a:t>
            </a:r>
            <a:r>
              <a:rPr lang="tr-TR" dirty="0"/>
              <a:t> </a:t>
            </a:r>
            <a:r>
              <a:rPr lang="tr-TR" dirty="0" err="1"/>
              <a:t>GuardIan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7B40753-4C56-3038-53E2-A82B56A77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538174"/>
            <a:ext cx="7197726" cy="1405467"/>
          </a:xfrm>
        </p:spPr>
        <p:txBody>
          <a:bodyPr>
            <a:normAutofit/>
          </a:bodyPr>
          <a:lstStyle/>
          <a:p>
            <a:pPr algn="ctr"/>
            <a:r>
              <a:rPr lang="tr-TR"/>
              <a:t>Aydın Burak Kuyumcu</a:t>
            </a:r>
          </a:p>
          <a:p>
            <a:pPr algn="ctr"/>
            <a:r>
              <a:rPr lang="tr-TR"/>
              <a:t>Mehmet Emin Ayaz</a:t>
            </a:r>
          </a:p>
          <a:p>
            <a:pPr algn="ctr"/>
            <a:r>
              <a:rPr lang="tr-TR"/>
              <a:t>Canberk Balcı</a:t>
            </a:r>
          </a:p>
        </p:txBody>
      </p:sp>
    </p:spTree>
    <p:extLst>
      <p:ext uri="{BB962C8B-B14F-4D97-AF65-F5344CB8AC3E}">
        <p14:creationId xmlns:p14="http://schemas.microsoft.com/office/powerpoint/2010/main" val="261108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0DFD30-6EA1-1FA6-E44C-9586D2FF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Introductıon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15D5F0-6381-C06D-FFD0-27ACB36D9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Wor</a:t>
            </a:r>
            <a:r>
              <a:rPr lang="tr-TR"/>
              <a:t>l</a:t>
            </a:r>
            <a:r>
              <a:rPr lang="en-US"/>
              <a:t>d </a:t>
            </a:r>
            <a:r>
              <a:rPr lang="en-US" dirty="0"/>
              <a:t>Tree's Guardian is an action-RPG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</a:t>
            </a:r>
            <a:r>
              <a:rPr lang="tr-TR" dirty="0" err="1"/>
              <a:t>Save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oba </a:t>
            </a:r>
            <a:r>
              <a:rPr lang="tr-TR" dirty="0" err="1"/>
              <a:t>people</a:t>
            </a:r>
            <a:r>
              <a:rPr lang="tr-TR" dirty="0"/>
              <a:t> 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Motivation: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Introduce Turkish mythology to a global audience.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Present mythology in an entertaining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9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2829FC-E345-7095-43DE-F67F3E1A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989D49-C105-6CB5-45DE-9EAC9CA5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Few</a:t>
            </a:r>
            <a:r>
              <a:rPr lang="tr-TR" dirty="0"/>
              <a:t> </a:t>
            </a:r>
            <a:r>
              <a:rPr lang="tr-TR" dirty="0" err="1"/>
              <a:t>games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 </a:t>
            </a:r>
            <a:r>
              <a:rPr lang="tr-TR" dirty="0" err="1"/>
              <a:t>industry</a:t>
            </a:r>
            <a:r>
              <a:rPr lang="tr-TR" dirty="0"/>
              <a:t> </a:t>
            </a:r>
            <a:r>
              <a:rPr lang="tr-TR" dirty="0" err="1"/>
              <a:t>representing</a:t>
            </a:r>
            <a:r>
              <a:rPr lang="tr-TR" dirty="0"/>
              <a:t> </a:t>
            </a:r>
            <a:r>
              <a:rPr lang="tr-TR" dirty="0" err="1"/>
              <a:t>Turkish</a:t>
            </a:r>
            <a:r>
              <a:rPr lang="tr-TR" dirty="0"/>
              <a:t> </a:t>
            </a:r>
            <a:r>
              <a:rPr lang="tr-TR" dirty="0" err="1"/>
              <a:t>mythology</a:t>
            </a:r>
            <a:r>
              <a:rPr lang="tr-TR" dirty="0"/>
              <a:t>.</a:t>
            </a:r>
          </a:p>
          <a:p>
            <a:r>
              <a:rPr lang="tr-TR" dirty="0" err="1"/>
              <a:t>Aim</a:t>
            </a:r>
            <a:r>
              <a:rPr lang="tr-TR" dirty="0"/>
              <a:t>:</a:t>
            </a:r>
          </a:p>
          <a:p>
            <a:pPr lvl="1"/>
            <a:r>
              <a:rPr lang="en-US" dirty="0"/>
              <a:t>Educate players about Turkish mythology.</a:t>
            </a:r>
            <a:endParaRPr lang="tr-TR" dirty="0"/>
          </a:p>
          <a:p>
            <a:pPr lvl="1"/>
            <a:r>
              <a:rPr lang="en-US" dirty="0"/>
              <a:t>Provide an engaging RPG experience.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397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30DB7E-8343-DAF8-4DDA-CFEACEBF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Design Idea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6B62DA-1DC6-3554-FEBF-8B59944C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Players manage resources to </a:t>
            </a:r>
            <a:r>
              <a:rPr lang="tr-TR" dirty="0" err="1"/>
              <a:t>save</a:t>
            </a:r>
            <a:r>
              <a:rPr lang="tr-TR" dirty="0"/>
              <a:t> oba </a:t>
            </a:r>
            <a:r>
              <a:rPr lang="tr-TR" dirty="0" err="1"/>
              <a:t>citizens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Setting: Turkish village.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Players explore, battle enemies, and strategize character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Storyline: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Obtain </a:t>
            </a:r>
            <a:r>
              <a:rPr lang="en-US" dirty="0" err="1"/>
              <a:t>Ülgen’s</a:t>
            </a:r>
            <a:r>
              <a:rPr lang="en-US" dirty="0"/>
              <a:t> mystical ring by defeating </a:t>
            </a:r>
            <a:r>
              <a:rPr lang="en-US" dirty="0" err="1"/>
              <a:t>itbaraks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ring to confront giants threatening the tribe.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7" name="Resim 1">
            <a:extLst>
              <a:ext uri="{FF2B5EF4-FFF2-40B4-BE49-F238E27FC236}">
                <a16:creationId xmlns:a16="http://schemas.microsoft.com/office/drawing/2014/main" id="{D31CDC4F-AAA0-4A10-BC45-3BDB14AAC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375" y="2506134"/>
            <a:ext cx="3962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5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305DFD-3C5A-C617-1CD7-395DB31E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FInal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Idea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C4BFA1-1ED7-0566-D5E6-60B57AA3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NPC interaction, item collection, and combat.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Character development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Skill and equipment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Goal: Save the village by defeating all enemies.</a:t>
            </a:r>
          </a:p>
          <a:p>
            <a:endParaRPr lang="tr-TR" dirty="0"/>
          </a:p>
        </p:txBody>
      </p:sp>
      <p:pic>
        <p:nvPicPr>
          <p:cNvPr id="2050" name="Resim 1">
            <a:extLst>
              <a:ext uri="{FF2B5EF4-FFF2-40B4-BE49-F238E27FC236}">
                <a16:creationId xmlns:a16="http://schemas.microsoft.com/office/drawing/2014/main" id="{23262BF1-FCD6-47A4-9B57-18E7A42B4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2389374"/>
            <a:ext cx="57531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78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BF75EC-486C-F8C3-1815-6D499CFF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ImplementatIon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A5CA8F-7BD1-AF2A-FF7D-D7B59725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Game Flow: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Players explore the village, fight enemies, and collect items.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Equipment and health potions help enhance stats.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Game ends when all enemies are defeated.</a:t>
            </a:r>
          </a:p>
          <a:p>
            <a:endParaRPr lang="tr-TR" dirty="0"/>
          </a:p>
          <a:p>
            <a:endParaRPr lang="tr-TR" b="1" dirty="0"/>
          </a:p>
        </p:txBody>
      </p:sp>
      <p:pic>
        <p:nvPicPr>
          <p:cNvPr id="4" name="Resim 1">
            <a:extLst>
              <a:ext uri="{FF2B5EF4-FFF2-40B4-BE49-F238E27FC236}">
                <a16:creationId xmlns:a16="http://schemas.microsoft.com/office/drawing/2014/main" id="{7C54A8CD-D069-4C50-ABF9-23870EA98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528" y="2142067"/>
            <a:ext cx="40862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624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1C626B-26AC-6F32-2541-1F0D0409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EvaluatIon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E0B4EB-E04F-7CD3-812D-C61337736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Testing Process: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Tested with two perspectives: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Players:</a:t>
            </a:r>
            <a:r>
              <a:rPr lang="en-US" dirty="0"/>
              <a:t> For enjoyment and usability.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Game Designers/Engineers:</a:t>
            </a:r>
            <a:r>
              <a:rPr lang="en-US" dirty="0"/>
              <a:t> For technical and design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 the game in debug mode to gather feedback.</a:t>
            </a:r>
          </a:p>
          <a:p>
            <a:r>
              <a:rPr lang="en-US" b="1" dirty="0"/>
              <a:t>Results: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Strengths:</a:t>
            </a:r>
            <a:r>
              <a:rPr lang="en-US" dirty="0"/>
              <a:t> Successful aspects in gameplay and concept.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Weaknesses:</a:t>
            </a:r>
            <a:r>
              <a:rPr lang="en-US" dirty="0"/>
              <a:t> Identified problems with mechanics, story, and game time.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195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501DBF-5741-48A5-3BF2-FA35D02E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RecommendatIons</a:t>
            </a:r>
            <a:r>
              <a:rPr lang="tr-TR" dirty="0"/>
              <a:t> &amp; </a:t>
            </a:r>
            <a:r>
              <a:rPr lang="tr-TR" dirty="0" err="1"/>
              <a:t>ConclusIons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C7245B-2DCA-5181-5AC2-FB7C68B8C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Recommendations: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Extend game duration.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Improve mechanics and expand the story.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a boss system to enhance challenge.</a:t>
            </a:r>
          </a:p>
          <a:p>
            <a:r>
              <a:rPr lang="en-US" b="1" dirty="0"/>
              <a:t>Conclusion: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Learning Outcomes: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Gained knowledge about RPG development and Turkish mythology.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Overcame challenges in mechanics, assets, and resources.</a:t>
            </a:r>
            <a:endParaRPr lang="tr-TR" dirty="0"/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r>
              <a:rPr lang="tr-TR" dirty="0" err="1"/>
              <a:t>Github</a:t>
            </a:r>
            <a:r>
              <a:rPr lang="tr-TR" dirty="0"/>
              <a:t> : </a:t>
            </a:r>
            <a:r>
              <a:rPr lang="tr-TR" dirty="0">
                <a:hlinkClick r:id="rId2"/>
              </a:rPr>
              <a:t>https://github.com/burak-kuyumcu/WorldTreesGuardian</a:t>
            </a:r>
            <a:endParaRPr lang="tr-TR" dirty="0"/>
          </a:p>
          <a:p>
            <a:pPr marL="457200" lvl="1" indent="0">
              <a:buNone/>
            </a:pPr>
            <a:r>
              <a:rPr lang="tr-TR" dirty="0" err="1"/>
              <a:t>Trailer</a:t>
            </a:r>
            <a:r>
              <a:rPr lang="tr-TR"/>
              <a:t> Video: https://www.youtube.com/watch?v=rEwKDedHqOc</a:t>
            </a:r>
          </a:p>
        </p:txBody>
      </p:sp>
    </p:spTree>
    <p:extLst>
      <p:ext uri="{BB962C8B-B14F-4D97-AF65-F5344CB8AC3E}">
        <p14:creationId xmlns:p14="http://schemas.microsoft.com/office/powerpoint/2010/main" val="814184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Gökyüzü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Gökyüzü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ökyüzü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TM03457452[[fn=Gökyüzü]]</Template>
  <TotalTime>32</TotalTime>
  <Words>318</Words>
  <Application>Microsoft Office PowerPoint</Application>
  <PresentationFormat>Geniş ekran</PresentationFormat>
  <Paragraphs>55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Gökyüzü</vt:lpstr>
      <vt:lpstr>WorLd Tree’s GuardIan</vt:lpstr>
      <vt:lpstr>Introductıon</vt:lpstr>
      <vt:lpstr>Problem</vt:lpstr>
      <vt:lpstr>Initial Design Idea</vt:lpstr>
      <vt:lpstr>FInal DesIgn Idea</vt:lpstr>
      <vt:lpstr>ImplementatIon</vt:lpstr>
      <vt:lpstr>EvaluatIon</vt:lpstr>
      <vt:lpstr>RecommendatIons &amp;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 Tree’s GuardIan</dc:title>
  <dc:creator>Canberk Balcı</dc:creator>
  <cp:lastModifiedBy>Aydın Burak Kuyumcu</cp:lastModifiedBy>
  <cp:revision>21</cp:revision>
  <dcterms:created xsi:type="dcterms:W3CDTF">2025-01-08T11:44:26Z</dcterms:created>
  <dcterms:modified xsi:type="dcterms:W3CDTF">2025-01-09T08:16:32Z</dcterms:modified>
</cp:coreProperties>
</file>