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935" r:id="rId1"/>
  </p:sldMasterIdLst>
  <p:notesMasterIdLst>
    <p:notesMasterId r:id="rId37"/>
  </p:notesMasterIdLst>
  <p:sldIdLst>
    <p:sldId id="256" r:id="rId2"/>
    <p:sldId id="315" r:id="rId3"/>
    <p:sldId id="308" r:id="rId4"/>
    <p:sldId id="290" r:id="rId5"/>
    <p:sldId id="259" r:id="rId6"/>
    <p:sldId id="260" r:id="rId7"/>
    <p:sldId id="294" r:id="rId8"/>
    <p:sldId id="311" r:id="rId9"/>
    <p:sldId id="258" r:id="rId10"/>
    <p:sldId id="262" r:id="rId11"/>
    <p:sldId id="261" r:id="rId12"/>
    <p:sldId id="296" r:id="rId13"/>
    <p:sldId id="295" r:id="rId14"/>
    <p:sldId id="320" r:id="rId15"/>
    <p:sldId id="264" r:id="rId16"/>
    <p:sldId id="312" r:id="rId17"/>
    <p:sldId id="297" r:id="rId18"/>
    <p:sldId id="298" r:id="rId19"/>
    <p:sldId id="299" r:id="rId20"/>
    <p:sldId id="300" r:id="rId21"/>
    <p:sldId id="263" r:id="rId22"/>
    <p:sldId id="310" r:id="rId23"/>
    <p:sldId id="318" r:id="rId24"/>
    <p:sldId id="319" r:id="rId25"/>
    <p:sldId id="266" r:id="rId26"/>
    <p:sldId id="301" r:id="rId27"/>
    <p:sldId id="302" r:id="rId28"/>
    <p:sldId id="303" r:id="rId29"/>
    <p:sldId id="304" r:id="rId30"/>
    <p:sldId id="316" r:id="rId31"/>
    <p:sldId id="313" r:id="rId32"/>
    <p:sldId id="314" r:id="rId33"/>
    <p:sldId id="317" r:id="rId34"/>
    <p:sldId id="284" r:id="rId35"/>
    <p:sldId id="321"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9F637F-A058-4A47-9B27-00CFED05B4A3}" v="174" dt="2022-06-24T08:16:29.6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41" autoAdjust="0"/>
    <p:restoredTop sz="94673"/>
  </p:normalViewPr>
  <p:slideViewPr>
    <p:cSldViewPr snapToGrid="0">
      <p:cViewPr varScale="1">
        <p:scale>
          <a:sx n="98" d="100"/>
          <a:sy n="98" d="100"/>
        </p:scale>
        <p:origin x="200" y="5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urak Keskin" userId="ba71e08db9148de5" providerId="LiveId" clId="{E6862D0F-0513-4CF7-A591-D88E54021B07}"/>
    <pc:docChg chg="custSel addSld modSld">
      <pc:chgData name="Burak Keskin" userId="ba71e08db9148de5" providerId="LiveId" clId="{E6862D0F-0513-4CF7-A591-D88E54021B07}" dt="2021-10-06T21:05:47.450" v="577" actId="20577"/>
      <pc:docMkLst>
        <pc:docMk/>
      </pc:docMkLst>
      <pc:sldChg chg="modSp add mod">
        <pc:chgData name="Burak Keskin" userId="ba71e08db9148de5" providerId="LiveId" clId="{E6862D0F-0513-4CF7-A591-D88E54021B07}" dt="2021-10-06T21:05:47.450" v="577" actId="20577"/>
        <pc:sldMkLst>
          <pc:docMk/>
          <pc:sldMk cId="4079586129" sldId="294"/>
        </pc:sldMkLst>
        <pc:spChg chg="mod">
          <ac:chgData name="Burak Keskin" userId="ba71e08db9148de5" providerId="LiveId" clId="{E6862D0F-0513-4CF7-A591-D88E54021B07}" dt="2021-10-06T21:05:47.450" v="577" actId="20577"/>
          <ac:spMkLst>
            <pc:docMk/>
            <pc:sldMk cId="4079586129" sldId="294"/>
            <ac:spMk id="63" creationId="{00000000-0000-0000-0000-000000000000}"/>
          </ac:spMkLst>
        </pc:spChg>
      </pc:sldChg>
    </pc:docChg>
  </pc:docChgLst>
  <pc:docChgLst>
    <pc:chgData name="Burak Keskin" userId="ba71e08db9148de5" providerId="LiveId" clId="{AF9F637F-A058-4A47-9B27-00CFED05B4A3}"/>
    <pc:docChg chg="undo custSel addSld delSld modSld sldOrd modMainMaster">
      <pc:chgData name="Burak Keskin" userId="ba71e08db9148de5" providerId="LiveId" clId="{AF9F637F-A058-4A47-9B27-00CFED05B4A3}" dt="2022-06-24T10:29:08.719" v="13861" actId="20577"/>
      <pc:docMkLst>
        <pc:docMk/>
      </pc:docMkLst>
      <pc:sldChg chg="modSp mod setBg">
        <pc:chgData name="Burak Keskin" userId="ba71e08db9148de5" providerId="LiveId" clId="{AF9F637F-A058-4A47-9B27-00CFED05B4A3}" dt="2022-06-21T20:45:15.981" v="6854" actId="20577"/>
        <pc:sldMkLst>
          <pc:docMk/>
          <pc:sldMk cId="0" sldId="256"/>
        </pc:sldMkLst>
        <pc:spChg chg="mod">
          <ac:chgData name="Burak Keskin" userId="ba71e08db9148de5" providerId="LiveId" clId="{AF9F637F-A058-4A47-9B27-00CFED05B4A3}" dt="2022-06-21T20:45:15.981" v="6854" actId="20577"/>
          <ac:spMkLst>
            <pc:docMk/>
            <pc:sldMk cId="0" sldId="256"/>
            <ac:spMk id="13" creationId="{3764AD3B-5022-4E1D-92EA-1B9AE4F976F0}"/>
          </ac:spMkLst>
        </pc:spChg>
        <pc:picChg chg="mod">
          <ac:chgData name="Burak Keskin" userId="ba71e08db9148de5" providerId="LiveId" clId="{AF9F637F-A058-4A47-9B27-00CFED05B4A3}" dt="2022-06-21T11:03:40.737" v="3" actId="1076"/>
          <ac:picMkLst>
            <pc:docMk/>
            <pc:sldMk cId="0" sldId="256"/>
            <ac:picMk id="17" creationId="{3A807040-757F-4B58-91EA-5755F95441A8}"/>
          </ac:picMkLst>
        </pc:picChg>
      </pc:sldChg>
      <pc:sldChg chg="modSp del mod">
        <pc:chgData name="Burak Keskin" userId="ba71e08db9148de5" providerId="LiveId" clId="{AF9F637F-A058-4A47-9B27-00CFED05B4A3}" dt="2022-06-21T20:46:47.377" v="6857" actId="47"/>
        <pc:sldMkLst>
          <pc:docMk/>
          <pc:sldMk cId="0" sldId="257"/>
        </pc:sldMkLst>
        <pc:spChg chg="mod">
          <ac:chgData name="Burak Keskin" userId="ba71e08db9148de5" providerId="LiveId" clId="{AF9F637F-A058-4A47-9B27-00CFED05B4A3}" dt="2022-06-21T11:38:38.090" v="1763" actId="20577"/>
          <ac:spMkLst>
            <pc:docMk/>
            <pc:sldMk cId="0" sldId="257"/>
            <ac:spMk id="2" creationId="{08CE1D67-DD34-4904-A663-1F82E2FCD9EB}"/>
          </ac:spMkLst>
        </pc:spChg>
        <pc:spChg chg="mod">
          <ac:chgData name="Burak Keskin" userId="ba71e08db9148de5" providerId="LiveId" clId="{AF9F637F-A058-4A47-9B27-00CFED05B4A3}" dt="2022-06-21T11:42:46.447" v="2003" actId="20577"/>
          <ac:spMkLst>
            <pc:docMk/>
            <pc:sldMk cId="0" sldId="257"/>
            <ac:spMk id="57" creationId="{00000000-0000-0000-0000-000000000000}"/>
          </ac:spMkLst>
        </pc:spChg>
      </pc:sldChg>
      <pc:sldChg chg="modSp mod ord">
        <pc:chgData name="Burak Keskin" userId="ba71e08db9148de5" providerId="LiveId" clId="{AF9F637F-A058-4A47-9B27-00CFED05B4A3}" dt="2022-06-24T09:27:46.124" v="13768" actId="255"/>
        <pc:sldMkLst>
          <pc:docMk/>
          <pc:sldMk cId="0" sldId="258"/>
        </pc:sldMkLst>
        <pc:spChg chg="mod">
          <ac:chgData name="Burak Keskin" userId="ba71e08db9148de5" providerId="LiveId" clId="{AF9F637F-A058-4A47-9B27-00CFED05B4A3}" dt="2022-06-23T18:38:17.478" v="10067" actId="20577"/>
          <ac:spMkLst>
            <pc:docMk/>
            <pc:sldMk cId="0" sldId="258"/>
            <ac:spMk id="58" creationId="{00000000-0000-0000-0000-000000000000}"/>
          </ac:spMkLst>
        </pc:spChg>
        <pc:spChg chg="mod">
          <ac:chgData name="Burak Keskin" userId="ba71e08db9148de5" providerId="LiveId" clId="{AF9F637F-A058-4A47-9B27-00CFED05B4A3}" dt="2022-06-24T09:27:46.124" v="13768" actId="255"/>
          <ac:spMkLst>
            <pc:docMk/>
            <pc:sldMk cId="0" sldId="258"/>
            <ac:spMk id="59" creationId="{00000000-0000-0000-0000-000000000000}"/>
          </ac:spMkLst>
        </pc:spChg>
      </pc:sldChg>
      <pc:sldChg chg="modSp mod">
        <pc:chgData name="Burak Keskin" userId="ba71e08db9148de5" providerId="LiveId" clId="{AF9F637F-A058-4A47-9B27-00CFED05B4A3}" dt="2022-06-24T09:26:37.670" v="13762" actId="2711"/>
        <pc:sldMkLst>
          <pc:docMk/>
          <pc:sldMk cId="0" sldId="259"/>
        </pc:sldMkLst>
        <pc:spChg chg="mod">
          <ac:chgData name="Burak Keskin" userId="ba71e08db9148de5" providerId="LiveId" clId="{AF9F637F-A058-4A47-9B27-00CFED05B4A3}" dt="2022-06-23T18:02:39.823" v="8946" actId="1076"/>
          <ac:spMkLst>
            <pc:docMk/>
            <pc:sldMk cId="0" sldId="259"/>
            <ac:spMk id="60" creationId="{00000000-0000-0000-0000-000000000000}"/>
          </ac:spMkLst>
        </pc:spChg>
        <pc:spChg chg="mod">
          <ac:chgData name="Burak Keskin" userId="ba71e08db9148de5" providerId="LiveId" clId="{AF9F637F-A058-4A47-9B27-00CFED05B4A3}" dt="2022-06-24T09:26:37.670" v="13762" actId="2711"/>
          <ac:spMkLst>
            <pc:docMk/>
            <pc:sldMk cId="0" sldId="259"/>
            <ac:spMk id="61" creationId="{00000000-0000-0000-0000-000000000000}"/>
          </ac:spMkLst>
        </pc:spChg>
      </pc:sldChg>
      <pc:sldChg chg="modSp mod">
        <pc:chgData name="Burak Keskin" userId="ba71e08db9148de5" providerId="LiveId" clId="{AF9F637F-A058-4A47-9B27-00CFED05B4A3}" dt="2022-06-24T09:27:14.460" v="13764" actId="2711"/>
        <pc:sldMkLst>
          <pc:docMk/>
          <pc:sldMk cId="0" sldId="260"/>
        </pc:sldMkLst>
        <pc:spChg chg="mod">
          <ac:chgData name="Burak Keskin" userId="ba71e08db9148de5" providerId="LiveId" clId="{AF9F637F-A058-4A47-9B27-00CFED05B4A3}" dt="2022-06-23T18:03:58.137" v="8948" actId="1076"/>
          <ac:spMkLst>
            <pc:docMk/>
            <pc:sldMk cId="0" sldId="260"/>
            <ac:spMk id="62" creationId="{00000000-0000-0000-0000-000000000000}"/>
          </ac:spMkLst>
        </pc:spChg>
        <pc:spChg chg="mod">
          <ac:chgData name="Burak Keskin" userId="ba71e08db9148de5" providerId="LiveId" clId="{AF9F637F-A058-4A47-9B27-00CFED05B4A3}" dt="2022-06-24T09:27:14.460" v="13764" actId="2711"/>
          <ac:spMkLst>
            <pc:docMk/>
            <pc:sldMk cId="0" sldId="260"/>
            <ac:spMk id="63" creationId="{00000000-0000-0000-0000-000000000000}"/>
          </ac:spMkLst>
        </pc:spChg>
      </pc:sldChg>
      <pc:sldChg chg="modSp mod ord">
        <pc:chgData name="Burak Keskin" userId="ba71e08db9148de5" providerId="LiveId" clId="{AF9F637F-A058-4A47-9B27-00CFED05B4A3}" dt="2022-06-24T09:28:07.823" v="13770" actId="2711"/>
        <pc:sldMkLst>
          <pc:docMk/>
          <pc:sldMk cId="0" sldId="261"/>
        </pc:sldMkLst>
        <pc:spChg chg="mod">
          <ac:chgData name="Burak Keskin" userId="ba71e08db9148de5" providerId="LiveId" clId="{AF9F637F-A058-4A47-9B27-00CFED05B4A3}" dt="2022-06-23T20:26:57.652" v="12871" actId="1076"/>
          <ac:spMkLst>
            <pc:docMk/>
            <pc:sldMk cId="0" sldId="261"/>
            <ac:spMk id="64" creationId="{00000000-0000-0000-0000-000000000000}"/>
          </ac:spMkLst>
        </pc:spChg>
        <pc:spChg chg="mod">
          <ac:chgData name="Burak Keskin" userId="ba71e08db9148de5" providerId="LiveId" clId="{AF9F637F-A058-4A47-9B27-00CFED05B4A3}" dt="2022-06-24T09:28:07.823" v="13770" actId="2711"/>
          <ac:spMkLst>
            <pc:docMk/>
            <pc:sldMk cId="0" sldId="261"/>
            <ac:spMk id="65" creationId="{00000000-0000-0000-0000-000000000000}"/>
          </ac:spMkLst>
        </pc:spChg>
      </pc:sldChg>
      <pc:sldChg chg="modSp mod ord">
        <pc:chgData name="Burak Keskin" userId="ba71e08db9148de5" providerId="LiveId" clId="{AF9F637F-A058-4A47-9B27-00CFED05B4A3}" dt="2022-06-24T10:12:41.353" v="13829" actId="20577"/>
        <pc:sldMkLst>
          <pc:docMk/>
          <pc:sldMk cId="0" sldId="262"/>
        </pc:sldMkLst>
        <pc:spChg chg="mod">
          <ac:chgData name="Burak Keskin" userId="ba71e08db9148de5" providerId="LiveId" clId="{AF9F637F-A058-4A47-9B27-00CFED05B4A3}" dt="2022-06-23T20:26:50.391" v="12869" actId="1076"/>
          <ac:spMkLst>
            <pc:docMk/>
            <pc:sldMk cId="0" sldId="262"/>
            <ac:spMk id="66" creationId="{00000000-0000-0000-0000-000000000000}"/>
          </ac:spMkLst>
        </pc:spChg>
        <pc:spChg chg="mod">
          <ac:chgData name="Burak Keskin" userId="ba71e08db9148de5" providerId="LiveId" clId="{AF9F637F-A058-4A47-9B27-00CFED05B4A3}" dt="2022-06-24T10:12:41.353" v="13829" actId="20577"/>
          <ac:spMkLst>
            <pc:docMk/>
            <pc:sldMk cId="0" sldId="262"/>
            <ac:spMk id="67" creationId="{00000000-0000-0000-0000-000000000000}"/>
          </ac:spMkLst>
        </pc:spChg>
      </pc:sldChg>
      <pc:sldChg chg="modSp mod ord setBg">
        <pc:chgData name="Burak Keskin" userId="ba71e08db9148de5" providerId="LiveId" clId="{AF9F637F-A058-4A47-9B27-00CFED05B4A3}" dt="2022-06-24T09:34:11.200" v="13786" actId="14100"/>
        <pc:sldMkLst>
          <pc:docMk/>
          <pc:sldMk cId="0" sldId="263"/>
        </pc:sldMkLst>
        <pc:spChg chg="mod">
          <ac:chgData name="Burak Keskin" userId="ba71e08db9148de5" providerId="LiveId" clId="{AF9F637F-A058-4A47-9B27-00CFED05B4A3}" dt="2022-06-23T19:20:34.724" v="11032" actId="1076"/>
          <ac:spMkLst>
            <pc:docMk/>
            <pc:sldMk cId="0" sldId="263"/>
            <ac:spMk id="68" creationId="{00000000-0000-0000-0000-000000000000}"/>
          </ac:spMkLst>
        </pc:spChg>
        <pc:spChg chg="mod">
          <ac:chgData name="Burak Keskin" userId="ba71e08db9148de5" providerId="LiveId" clId="{AF9F637F-A058-4A47-9B27-00CFED05B4A3}" dt="2022-06-24T09:34:11.200" v="13786" actId="14100"/>
          <ac:spMkLst>
            <pc:docMk/>
            <pc:sldMk cId="0" sldId="263"/>
            <ac:spMk id="70" creationId="{00000000-0000-0000-0000-000000000000}"/>
          </ac:spMkLst>
        </pc:spChg>
        <pc:picChg chg="mod">
          <ac:chgData name="Burak Keskin" userId="ba71e08db9148de5" providerId="LiveId" clId="{AF9F637F-A058-4A47-9B27-00CFED05B4A3}" dt="2022-06-24T09:09:33.934" v="13759" actId="1076"/>
          <ac:picMkLst>
            <pc:docMk/>
            <pc:sldMk cId="0" sldId="263"/>
            <ac:picMk id="69" creationId="{00000000-0000-0000-0000-000000000000}"/>
          </ac:picMkLst>
        </pc:picChg>
      </pc:sldChg>
      <pc:sldChg chg="addSp delSp modSp mod ord setBg">
        <pc:chgData name="Burak Keskin" userId="ba71e08db9148de5" providerId="LiveId" clId="{AF9F637F-A058-4A47-9B27-00CFED05B4A3}" dt="2022-06-24T09:29:41.677" v="13785" actId="14100"/>
        <pc:sldMkLst>
          <pc:docMk/>
          <pc:sldMk cId="0" sldId="264"/>
        </pc:sldMkLst>
        <pc:spChg chg="mod">
          <ac:chgData name="Burak Keskin" userId="ba71e08db9148de5" providerId="LiveId" clId="{AF9F637F-A058-4A47-9B27-00CFED05B4A3}" dt="2022-06-23T19:15:08.151" v="10795" actId="1076"/>
          <ac:spMkLst>
            <pc:docMk/>
            <pc:sldMk cId="0" sldId="264"/>
            <ac:spMk id="71" creationId="{00000000-0000-0000-0000-000000000000}"/>
          </ac:spMkLst>
        </pc:spChg>
        <pc:spChg chg="mod">
          <ac:chgData name="Burak Keskin" userId="ba71e08db9148de5" providerId="LiveId" clId="{AF9F637F-A058-4A47-9B27-00CFED05B4A3}" dt="2022-06-24T09:29:41.677" v="13785" actId="14100"/>
          <ac:spMkLst>
            <pc:docMk/>
            <pc:sldMk cId="0" sldId="264"/>
            <ac:spMk id="72" creationId="{00000000-0000-0000-0000-000000000000}"/>
          </ac:spMkLst>
        </pc:spChg>
        <pc:grpChg chg="del">
          <ac:chgData name="Burak Keskin" userId="ba71e08db9148de5" providerId="LiveId" clId="{AF9F637F-A058-4A47-9B27-00CFED05B4A3}" dt="2022-06-21T12:20:32.159" v="3354" actId="478"/>
          <ac:grpSpMkLst>
            <pc:docMk/>
            <pc:sldMk cId="0" sldId="264"/>
            <ac:grpSpMk id="73" creationId="{00000000-0000-0000-0000-000000000000}"/>
          </ac:grpSpMkLst>
        </pc:grpChg>
        <pc:picChg chg="add mod">
          <ac:chgData name="Burak Keskin" userId="ba71e08db9148de5" providerId="LiveId" clId="{AF9F637F-A058-4A47-9B27-00CFED05B4A3}" dt="2022-06-23T19:17:37.231" v="11002" actId="1076"/>
          <ac:picMkLst>
            <pc:docMk/>
            <pc:sldMk cId="0" sldId="264"/>
            <ac:picMk id="3" creationId="{FB040A39-F736-BC1D-EDA0-6565D50E0A0C}"/>
          </ac:picMkLst>
        </pc:picChg>
        <pc:picChg chg="del mod">
          <ac:chgData name="Burak Keskin" userId="ba71e08db9148de5" providerId="LiveId" clId="{AF9F637F-A058-4A47-9B27-00CFED05B4A3}" dt="2022-06-21T12:20:30.164" v="3353" actId="478"/>
          <ac:picMkLst>
            <pc:docMk/>
            <pc:sldMk cId="0" sldId="264"/>
            <ac:picMk id="76" creationId="{00000000-0000-0000-0000-000000000000}"/>
          </ac:picMkLst>
        </pc:picChg>
      </pc:sldChg>
      <pc:sldChg chg="modSp del mod setBg">
        <pc:chgData name="Burak Keskin" userId="ba71e08db9148de5" providerId="LiveId" clId="{AF9F637F-A058-4A47-9B27-00CFED05B4A3}" dt="2022-06-21T12:21:13.514" v="3361" actId="47"/>
        <pc:sldMkLst>
          <pc:docMk/>
          <pc:sldMk cId="0" sldId="265"/>
        </pc:sldMkLst>
        <pc:spChg chg="mod">
          <ac:chgData name="Burak Keskin" userId="ba71e08db9148de5" providerId="LiveId" clId="{AF9F637F-A058-4A47-9B27-00CFED05B4A3}" dt="2022-06-21T11:17:22.799" v="228"/>
          <ac:spMkLst>
            <pc:docMk/>
            <pc:sldMk cId="0" sldId="265"/>
            <ac:spMk id="77" creationId="{00000000-0000-0000-0000-000000000000}"/>
          </ac:spMkLst>
        </pc:spChg>
        <pc:spChg chg="mod">
          <ac:chgData name="Burak Keskin" userId="ba71e08db9148de5" providerId="LiveId" clId="{AF9F637F-A058-4A47-9B27-00CFED05B4A3}" dt="2022-06-21T11:13:17.560" v="187" actId="207"/>
          <ac:spMkLst>
            <pc:docMk/>
            <pc:sldMk cId="0" sldId="265"/>
            <ac:spMk id="78" creationId="{00000000-0000-0000-0000-000000000000}"/>
          </ac:spMkLst>
        </pc:spChg>
      </pc:sldChg>
      <pc:sldChg chg="modSp mod">
        <pc:chgData name="Burak Keskin" userId="ba71e08db9148de5" providerId="LiveId" clId="{AF9F637F-A058-4A47-9B27-00CFED05B4A3}" dt="2022-06-24T09:36:21.750" v="13787" actId="20577"/>
        <pc:sldMkLst>
          <pc:docMk/>
          <pc:sldMk cId="0" sldId="266"/>
        </pc:sldMkLst>
        <pc:spChg chg="mod">
          <ac:chgData name="Burak Keskin" userId="ba71e08db9148de5" providerId="LiveId" clId="{AF9F637F-A058-4A47-9B27-00CFED05B4A3}" dt="2022-06-23T20:19:39.905" v="12596" actId="1076"/>
          <ac:spMkLst>
            <pc:docMk/>
            <pc:sldMk cId="0" sldId="266"/>
            <ac:spMk id="83" creationId="{00000000-0000-0000-0000-000000000000}"/>
          </ac:spMkLst>
        </pc:spChg>
        <pc:spChg chg="mod">
          <ac:chgData name="Burak Keskin" userId="ba71e08db9148de5" providerId="LiveId" clId="{AF9F637F-A058-4A47-9B27-00CFED05B4A3}" dt="2022-06-24T09:36:21.750" v="13787" actId="20577"/>
          <ac:spMkLst>
            <pc:docMk/>
            <pc:sldMk cId="0" sldId="266"/>
            <ac:spMk id="84" creationId="{00000000-0000-0000-0000-000000000000}"/>
          </ac:spMkLst>
        </pc:spChg>
      </pc:sldChg>
      <pc:sldChg chg="modSp del mod">
        <pc:chgData name="Burak Keskin" userId="ba71e08db9148de5" providerId="LiveId" clId="{AF9F637F-A058-4A47-9B27-00CFED05B4A3}" dt="2022-06-21T12:38:03.821" v="4100" actId="47"/>
        <pc:sldMkLst>
          <pc:docMk/>
          <pc:sldMk cId="0" sldId="267"/>
        </pc:sldMkLst>
        <pc:spChg chg="mod">
          <ac:chgData name="Burak Keskin" userId="ba71e08db9148de5" providerId="LiveId" clId="{AF9F637F-A058-4A47-9B27-00CFED05B4A3}" dt="2022-06-21T11:14:02.741" v="193" actId="207"/>
          <ac:spMkLst>
            <pc:docMk/>
            <pc:sldMk cId="0" sldId="267"/>
            <ac:spMk id="2" creationId="{2F3177CF-D794-4FB2-B32B-1B56D803694A}"/>
          </ac:spMkLst>
        </pc:spChg>
        <pc:spChg chg="mod">
          <ac:chgData name="Burak Keskin" userId="ba71e08db9148de5" providerId="LiveId" clId="{AF9F637F-A058-4A47-9B27-00CFED05B4A3}" dt="2022-06-21T11:14:05.554" v="194" actId="207"/>
          <ac:spMkLst>
            <pc:docMk/>
            <pc:sldMk cId="0" sldId="267"/>
            <ac:spMk id="86" creationId="{00000000-0000-0000-0000-000000000000}"/>
          </ac:spMkLst>
        </pc:spChg>
      </pc:sldChg>
      <pc:sldChg chg="modSp del mod setBg">
        <pc:chgData name="Burak Keskin" userId="ba71e08db9148de5" providerId="LiveId" clId="{AF9F637F-A058-4A47-9B27-00CFED05B4A3}" dt="2022-06-21T12:38:02.079" v="4099" actId="47"/>
        <pc:sldMkLst>
          <pc:docMk/>
          <pc:sldMk cId="0" sldId="268"/>
        </pc:sldMkLst>
        <pc:spChg chg="mod">
          <ac:chgData name="Burak Keskin" userId="ba71e08db9148de5" providerId="LiveId" clId="{AF9F637F-A058-4A47-9B27-00CFED05B4A3}" dt="2022-06-21T11:17:22.799" v="228"/>
          <ac:spMkLst>
            <pc:docMk/>
            <pc:sldMk cId="0" sldId="268"/>
            <ac:spMk id="87" creationId="{00000000-0000-0000-0000-000000000000}"/>
          </ac:spMkLst>
        </pc:spChg>
        <pc:spChg chg="mod">
          <ac:chgData name="Burak Keskin" userId="ba71e08db9148de5" providerId="LiveId" clId="{AF9F637F-A058-4A47-9B27-00CFED05B4A3}" dt="2022-06-21T11:17:31.438" v="235" actId="27636"/>
          <ac:spMkLst>
            <pc:docMk/>
            <pc:sldMk cId="0" sldId="268"/>
            <ac:spMk id="88" creationId="{00000000-0000-0000-0000-000000000000}"/>
          </ac:spMkLst>
        </pc:spChg>
      </pc:sldChg>
      <pc:sldChg chg="modSp del mod setBg">
        <pc:chgData name="Burak Keskin" userId="ba71e08db9148de5" providerId="LiveId" clId="{AF9F637F-A058-4A47-9B27-00CFED05B4A3}" dt="2022-06-21T12:38:00.445" v="4098" actId="47"/>
        <pc:sldMkLst>
          <pc:docMk/>
          <pc:sldMk cId="0" sldId="269"/>
        </pc:sldMkLst>
        <pc:spChg chg="mod">
          <ac:chgData name="Burak Keskin" userId="ba71e08db9148de5" providerId="LiveId" clId="{AF9F637F-A058-4A47-9B27-00CFED05B4A3}" dt="2022-06-21T11:17:22.799" v="228"/>
          <ac:spMkLst>
            <pc:docMk/>
            <pc:sldMk cId="0" sldId="269"/>
            <ac:spMk id="90" creationId="{00000000-0000-0000-0000-000000000000}"/>
          </ac:spMkLst>
        </pc:spChg>
        <pc:spChg chg="mod">
          <ac:chgData name="Burak Keskin" userId="ba71e08db9148de5" providerId="LiveId" clId="{AF9F637F-A058-4A47-9B27-00CFED05B4A3}" dt="2022-06-21T11:14:29.906" v="200" actId="207"/>
          <ac:spMkLst>
            <pc:docMk/>
            <pc:sldMk cId="0" sldId="269"/>
            <ac:spMk id="91" creationId="{00000000-0000-0000-0000-000000000000}"/>
          </ac:spMkLst>
        </pc:spChg>
      </pc:sldChg>
      <pc:sldChg chg="modSp del mod setBg">
        <pc:chgData name="Burak Keskin" userId="ba71e08db9148de5" providerId="LiveId" clId="{AF9F637F-A058-4A47-9B27-00CFED05B4A3}" dt="2022-06-21T12:37:58.577" v="4097" actId="47"/>
        <pc:sldMkLst>
          <pc:docMk/>
          <pc:sldMk cId="0" sldId="270"/>
        </pc:sldMkLst>
        <pc:spChg chg="mod">
          <ac:chgData name="Burak Keskin" userId="ba71e08db9148de5" providerId="LiveId" clId="{AF9F637F-A058-4A47-9B27-00CFED05B4A3}" dt="2022-06-21T11:17:22.799" v="228"/>
          <ac:spMkLst>
            <pc:docMk/>
            <pc:sldMk cId="0" sldId="270"/>
            <ac:spMk id="93" creationId="{00000000-0000-0000-0000-000000000000}"/>
          </ac:spMkLst>
        </pc:spChg>
        <pc:spChg chg="mod">
          <ac:chgData name="Burak Keskin" userId="ba71e08db9148de5" providerId="LiveId" clId="{AF9F637F-A058-4A47-9B27-00CFED05B4A3}" dt="2022-06-21T11:17:31.448" v="236" actId="27636"/>
          <ac:spMkLst>
            <pc:docMk/>
            <pc:sldMk cId="0" sldId="270"/>
            <ac:spMk id="94" creationId="{00000000-0000-0000-0000-000000000000}"/>
          </ac:spMkLst>
        </pc:spChg>
      </pc:sldChg>
      <pc:sldChg chg="modSp del mod">
        <pc:chgData name="Burak Keskin" userId="ba71e08db9148de5" providerId="LiveId" clId="{AF9F637F-A058-4A47-9B27-00CFED05B4A3}" dt="2022-06-21T12:37:53.690" v="4094" actId="47"/>
        <pc:sldMkLst>
          <pc:docMk/>
          <pc:sldMk cId="0" sldId="271"/>
        </pc:sldMkLst>
        <pc:spChg chg="mod">
          <ac:chgData name="Burak Keskin" userId="ba71e08db9148de5" providerId="LiveId" clId="{AF9F637F-A058-4A47-9B27-00CFED05B4A3}" dt="2022-06-21T11:17:22.799" v="228"/>
          <ac:spMkLst>
            <pc:docMk/>
            <pc:sldMk cId="0" sldId="271"/>
            <ac:spMk id="96" creationId="{00000000-0000-0000-0000-000000000000}"/>
          </ac:spMkLst>
        </pc:spChg>
      </pc:sldChg>
      <pc:sldChg chg="modSp del mod">
        <pc:chgData name="Burak Keskin" userId="ba71e08db9148de5" providerId="LiveId" clId="{AF9F637F-A058-4A47-9B27-00CFED05B4A3}" dt="2022-06-21T12:37:47.303" v="4091" actId="47"/>
        <pc:sldMkLst>
          <pc:docMk/>
          <pc:sldMk cId="0" sldId="272"/>
        </pc:sldMkLst>
        <pc:spChg chg="mod">
          <ac:chgData name="Burak Keskin" userId="ba71e08db9148de5" providerId="LiveId" clId="{AF9F637F-A058-4A47-9B27-00CFED05B4A3}" dt="2022-06-21T11:17:22.799" v="228"/>
          <ac:spMkLst>
            <pc:docMk/>
            <pc:sldMk cId="0" sldId="272"/>
            <ac:spMk id="98" creationId="{00000000-0000-0000-0000-000000000000}"/>
          </ac:spMkLst>
        </pc:spChg>
        <pc:spChg chg="mod">
          <ac:chgData name="Burak Keskin" userId="ba71e08db9148de5" providerId="LiveId" clId="{AF9F637F-A058-4A47-9B27-00CFED05B4A3}" dt="2022-06-21T11:17:22.799" v="228"/>
          <ac:spMkLst>
            <pc:docMk/>
            <pc:sldMk cId="0" sldId="272"/>
            <ac:spMk id="99" creationId="{00000000-0000-0000-0000-000000000000}"/>
          </ac:spMkLst>
        </pc:spChg>
      </pc:sldChg>
      <pc:sldChg chg="modSp del mod">
        <pc:chgData name="Burak Keskin" userId="ba71e08db9148de5" providerId="LiveId" clId="{AF9F637F-A058-4A47-9B27-00CFED05B4A3}" dt="2022-06-21T12:37:45.688" v="4090" actId="47"/>
        <pc:sldMkLst>
          <pc:docMk/>
          <pc:sldMk cId="0" sldId="274"/>
        </pc:sldMkLst>
        <pc:spChg chg="mod">
          <ac:chgData name="Burak Keskin" userId="ba71e08db9148de5" providerId="LiveId" clId="{AF9F637F-A058-4A47-9B27-00CFED05B4A3}" dt="2022-06-21T11:17:22.799" v="228"/>
          <ac:spMkLst>
            <pc:docMk/>
            <pc:sldMk cId="0" sldId="274"/>
            <ac:spMk id="102" creationId="{00000000-0000-0000-0000-000000000000}"/>
          </ac:spMkLst>
        </pc:spChg>
        <pc:spChg chg="mod">
          <ac:chgData name="Burak Keskin" userId="ba71e08db9148de5" providerId="LiveId" clId="{AF9F637F-A058-4A47-9B27-00CFED05B4A3}" dt="2022-06-21T11:17:22.799" v="228"/>
          <ac:spMkLst>
            <pc:docMk/>
            <pc:sldMk cId="0" sldId="274"/>
            <ac:spMk id="103" creationId="{00000000-0000-0000-0000-000000000000}"/>
          </ac:spMkLst>
        </pc:spChg>
      </pc:sldChg>
      <pc:sldChg chg="modSp del mod">
        <pc:chgData name="Burak Keskin" userId="ba71e08db9148de5" providerId="LiveId" clId="{AF9F637F-A058-4A47-9B27-00CFED05B4A3}" dt="2022-06-21T12:37:43.878" v="4089" actId="47"/>
        <pc:sldMkLst>
          <pc:docMk/>
          <pc:sldMk cId="0" sldId="275"/>
        </pc:sldMkLst>
        <pc:spChg chg="mod">
          <ac:chgData name="Burak Keskin" userId="ba71e08db9148de5" providerId="LiveId" clId="{AF9F637F-A058-4A47-9B27-00CFED05B4A3}" dt="2022-06-21T11:17:22.799" v="228"/>
          <ac:spMkLst>
            <pc:docMk/>
            <pc:sldMk cId="0" sldId="275"/>
            <ac:spMk id="104" creationId="{00000000-0000-0000-0000-000000000000}"/>
          </ac:spMkLst>
        </pc:spChg>
        <pc:spChg chg="mod">
          <ac:chgData name="Burak Keskin" userId="ba71e08db9148de5" providerId="LiveId" clId="{AF9F637F-A058-4A47-9B27-00CFED05B4A3}" dt="2022-06-21T11:17:22.799" v="228"/>
          <ac:spMkLst>
            <pc:docMk/>
            <pc:sldMk cId="0" sldId="275"/>
            <ac:spMk id="105" creationId="{00000000-0000-0000-0000-000000000000}"/>
          </ac:spMkLst>
        </pc:spChg>
      </pc:sldChg>
      <pc:sldChg chg="modSp mod">
        <pc:chgData name="Burak Keskin" userId="ba71e08db9148de5" providerId="LiveId" clId="{AF9F637F-A058-4A47-9B27-00CFED05B4A3}" dt="2022-06-23T19:54:32.674" v="12591" actId="20577"/>
        <pc:sldMkLst>
          <pc:docMk/>
          <pc:sldMk cId="0" sldId="284"/>
        </pc:sldMkLst>
        <pc:spChg chg="mod">
          <ac:chgData name="Burak Keskin" userId="ba71e08db9148de5" providerId="LiveId" clId="{AF9F637F-A058-4A47-9B27-00CFED05B4A3}" dt="2022-06-21T21:39:58.811" v="8398" actId="1076"/>
          <ac:spMkLst>
            <pc:docMk/>
            <pc:sldMk cId="0" sldId="284"/>
            <ac:spMk id="126" creationId="{00000000-0000-0000-0000-000000000000}"/>
          </ac:spMkLst>
        </pc:spChg>
        <pc:spChg chg="mod">
          <ac:chgData name="Burak Keskin" userId="ba71e08db9148de5" providerId="LiveId" clId="{AF9F637F-A058-4A47-9B27-00CFED05B4A3}" dt="2022-06-23T19:54:32.674" v="12591" actId="20577"/>
          <ac:spMkLst>
            <pc:docMk/>
            <pc:sldMk cId="0" sldId="284"/>
            <ac:spMk id="127" creationId="{00000000-0000-0000-0000-000000000000}"/>
          </ac:spMkLst>
        </pc:spChg>
      </pc:sldChg>
      <pc:sldChg chg="delSp modSp mod">
        <pc:chgData name="Burak Keskin" userId="ba71e08db9148de5" providerId="LiveId" clId="{AF9F637F-A058-4A47-9B27-00CFED05B4A3}" dt="2022-06-23T20:29:20.490" v="12882" actId="1076"/>
        <pc:sldMkLst>
          <pc:docMk/>
          <pc:sldMk cId="0" sldId="285"/>
        </pc:sldMkLst>
        <pc:spChg chg="mod">
          <ac:chgData name="Burak Keskin" userId="ba71e08db9148de5" providerId="LiveId" clId="{AF9F637F-A058-4A47-9B27-00CFED05B4A3}" dt="2022-06-23T20:29:20.490" v="12882" actId="1076"/>
          <ac:spMkLst>
            <pc:docMk/>
            <pc:sldMk cId="0" sldId="285"/>
            <ac:spMk id="128" creationId="{00000000-0000-0000-0000-000000000000}"/>
          </ac:spMkLst>
        </pc:spChg>
        <pc:spChg chg="del">
          <ac:chgData name="Burak Keskin" userId="ba71e08db9148de5" providerId="LiveId" clId="{AF9F637F-A058-4A47-9B27-00CFED05B4A3}" dt="2022-06-21T11:03:45.828" v="4"/>
          <ac:spMkLst>
            <pc:docMk/>
            <pc:sldMk cId="0" sldId="285"/>
            <ac:spMk id="129" creationId="{00000000-0000-0000-0000-000000000000}"/>
          </ac:spMkLst>
        </pc:spChg>
      </pc:sldChg>
      <pc:sldChg chg="modSp del mod">
        <pc:chgData name="Burak Keskin" userId="ba71e08db9148de5" providerId="LiveId" clId="{AF9F637F-A058-4A47-9B27-00CFED05B4A3}" dt="2022-06-21T12:37:57.052" v="4096" actId="47"/>
        <pc:sldMkLst>
          <pc:docMk/>
          <pc:sldMk cId="126137879" sldId="288"/>
        </pc:sldMkLst>
        <pc:spChg chg="mod">
          <ac:chgData name="Burak Keskin" userId="ba71e08db9148de5" providerId="LiveId" clId="{AF9F637F-A058-4A47-9B27-00CFED05B4A3}" dt="2022-06-21T11:14:45.420" v="204" actId="207"/>
          <ac:spMkLst>
            <pc:docMk/>
            <pc:sldMk cId="126137879" sldId="288"/>
            <ac:spMk id="2" creationId="{2F3177CF-D794-4FB2-B32B-1B56D803694A}"/>
          </ac:spMkLst>
        </pc:spChg>
        <pc:spChg chg="mod">
          <ac:chgData name="Burak Keskin" userId="ba71e08db9148de5" providerId="LiveId" clId="{AF9F637F-A058-4A47-9B27-00CFED05B4A3}" dt="2022-06-21T11:14:48.177" v="205" actId="207"/>
          <ac:spMkLst>
            <pc:docMk/>
            <pc:sldMk cId="126137879" sldId="288"/>
            <ac:spMk id="86" creationId="{00000000-0000-0000-0000-000000000000}"/>
          </ac:spMkLst>
        </pc:spChg>
      </pc:sldChg>
      <pc:sldChg chg="modSp mod">
        <pc:chgData name="Burak Keskin" userId="ba71e08db9148de5" providerId="LiveId" clId="{AF9F637F-A058-4A47-9B27-00CFED05B4A3}" dt="2022-06-24T09:26:18.687" v="13761" actId="2711"/>
        <pc:sldMkLst>
          <pc:docMk/>
          <pc:sldMk cId="792994287" sldId="290"/>
        </pc:sldMkLst>
        <pc:spChg chg="mod">
          <ac:chgData name="Burak Keskin" userId="ba71e08db9148de5" providerId="LiveId" clId="{AF9F637F-A058-4A47-9B27-00CFED05B4A3}" dt="2022-06-23T17:53:18.406" v="8596" actId="1076"/>
          <ac:spMkLst>
            <pc:docMk/>
            <pc:sldMk cId="792994287" sldId="290"/>
            <ac:spMk id="60" creationId="{00000000-0000-0000-0000-000000000000}"/>
          </ac:spMkLst>
        </pc:spChg>
        <pc:spChg chg="mod">
          <ac:chgData name="Burak Keskin" userId="ba71e08db9148de5" providerId="LiveId" clId="{AF9F637F-A058-4A47-9B27-00CFED05B4A3}" dt="2022-06-24T09:26:18.687" v="13761" actId="2711"/>
          <ac:spMkLst>
            <pc:docMk/>
            <pc:sldMk cId="792994287" sldId="290"/>
            <ac:spMk id="61" creationId="{00000000-0000-0000-0000-000000000000}"/>
          </ac:spMkLst>
        </pc:spChg>
      </pc:sldChg>
      <pc:sldChg chg="modSp del mod">
        <pc:chgData name="Burak Keskin" userId="ba71e08db9148de5" providerId="LiveId" clId="{AF9F637F-A058-4A47-9B27-00CFED05B4A3}" dt="2022-06-21T12:37:55.449" v="4095" actId="47"/>
        <pc:sldMkLst>
          <pc:docMk/>
          <pc:sldMk cId="2049329310" sldId="291"/>
        </pc:sldMkLst>
        <pc:spChg chg="mod">
          <ac:chgData name="Burak Keskin" userId="ba71e08db9148de5" providerId="LiveId" clId="{AF9F637F-A058-4A47-9B27-00CFED05B4A3}" dt="2022-06-21T11:14:53.899" v="206" actId="207"/>
          <ac:spMkLst>
            <pc:docMk/>
            <pc:sldMk cId="2049329310" sldId="291"/>
            <ac:spMk id="2" creationId="{2F3177CF-D794-4FB2-B32B-1B56D803694A}"/>
          </ac:spMkLst>
        </pc:spChg>
        <pc:spChg chg="mod">
          <ac:chgData name="Burak Keskin" userId="ba71e08db9148de5" providerId="LiveId" clId="{AF9F637F-A058-4A47-9B27-00CFED05B4A3}" dt="2022-06-21T11:17:22.799" v="228"/>
          <ac:spMkLst>
            <pc:docMk/>
            <pc:sldMk cId="2049329310" sldId="291"/>
            <ac:spMk id="86" creationId="{00000000-0000-0000-0000-000000000000}"/>
          </ac:spMkLst>
        </pc:spChg>
      </pc:sldChg>
      <pc:sldChg chg="modSp del mod setBg">
        <pc:chgData name="Burak Keskin" userId="ba71e08db9148de5" providerId="LiveId" clId="{AF9F637F-A058-4A47-9B27-00CFED05B4A3}" dt="2022-06-21T12:37:51.866" v="4093" actId="47"/>
        <pc:sldMkLst>
          <pc:docMk/>
          <pc:sldMk cId="814877321" sldId="292"/>
        </pc:sldMkLst>
        <pc:spChg chg="mod">
          <ac:chgData name="Burak Keskin" userId="ba71e08db9148de5" providerId="LiveId" clId="{AF9F637F-A058-4A47-9B27-00CFED05B4A3}" dt="2022-06-21T11:17:22.799" v="228"/>
          <ac:spMkLst>
            <pc:docMk/>
            <pc:sldMk cId="814877321" sldId="292"/>
            <ac:spMk id="93" creationId="{00000000-0000-0000-0000-000000000000}"/>
          </ac:spMkLst>
        </pc:spChg>
        <pc:spChg chg="mod">
          <ac:chgData name="Burak Keskin" userId="ba71e08db9148de5" providerId="LiveId" clId="{AF9F637F-A058-4A47-9B27-00CFED05B4A3}" dt="2022-06-21T11:15:27.201" v="213" actId="207"/>
          <ac:spMkLst>
            <pc:docMk/>
            <pc:sldMk cId="814877321" sldId="292"/>
            <ac:spMk id="94" creationId="{00000000-0000-0000-0000-000000000000}"/>
          </ac:spMkLst>
        </pc:spChg>
      </pc:sldChg>
      <pc:sldChg chg="modSp del mod setBg">
        <pc:chgData name="Burak Keskin" userId="ba71e08db9148de5" providerId="LiveId" clId="{AF9F637F-A058-4A47-9B27-00CFED05B4A3}" dt="2022-06-21T12:37:49.302" v="4092" actId="47"/>
        <pc:sldMkLst>
          <pc:docMk/>
          <pc:sldMk cId="1435435270" sldId="293"/>
        </pc:sldMkLst>
        <pc:spChg chg="mod">
          <ac:chgData name="Burak Keskin" userId="ba71e08db9148de5" providerId="LiveId" clId="{AF9F637F-A058-4A47-9B27-00CFED05B4A3}" dt="2022-06-21T11:17:22.799" v="228"/>
          <ac:spMkLst>
            <pc:docMk/>
            <pc:sldMk cId="1435435270" sldId="293"/>
            <ac:spMk id="93" creationId="{00000000-0000-0000-0000-000000000000}"/>
          </ac:spMkLst>
        </pc:spChg>
        <pc:spChg chg="mod">
          <ac:chgData name="Burak Keskin" userId="ba71e08db9148de5" providerId="LiveId" clId="{AF9F637F-A058-4A47-9B27-00CFED05B4A3}" dt="2022-06-21T11:17:31.458" v="237" actId="27636"/>
          <ac:spMkLst>
            <pc:docMk/>
            <pc:sldMk cId="1435435270" sldId="293"/>
            <ac:spMk id="94" creationId="{00000000-0000-0000-0000-000000000000}"/>
          </ac:spMkLst>
        </pc:spChg>
      </pc:sldChg>
      <pc:sldChg chg="modSp mod ord">
        <pc:chgData name="Burak Keskin" userId="ba71e08db9148de5" providerId="LiveId" clId="{AF9F637F-A058-4A47-9B27-00CFED05B4A3}" dt="2022-06-24T09:27:23.165" v="13765" actId="2711"/>
        <pc:sldMkLst>
          <pc:docMk/>
          <pc:sldMk cId="4079586129" sldId="294"/>
        </pc:sldMkLst>
        <pc:spChg chg="mod">
          <ac:chgData name="Burak Keskin" userId="ba71e08db9148de5" providerId="LiveId" clId="{AF9F637F-A058-4A47-9B27-00CFED05B4A3}" dt="2022-06-21T21:31:28.794" v="8261" actId="1076"/>
          <ac:spMkLst>
            <pc:docMk/>
            <pc:sldMk cId="4079586129" sldId="294"/>
            <ac:spMk id="62" creationId="{00000000-0000-0000-0000-000000000000}"/>
          </ac:spMkLst>
        </pc:spChg>
        <pc:spChg chg="mod">
          <ac:chgData name="Burak Keskin" userId="ba71e08db9148de5" providerId="LiveId" clId="{AF9F637F-A058-4A47-9B27-00CFED05B4A3}" dt="2022-06-24T09:27:23.165" v="13765" actId="2711"/>
          <ac:spMkLst>
            <pc:docMk/>
            <pc:sldMk cId="4079586129" sldId="294"/>
            <ac:spMk id="63" creationId="{00000000-0000-0000-0000-000000000000}"/>
          </ac:spMkLst>
        </pc:spChg>
      </pc:sldChg>
      <pc:sldChg chg="modSp add mod ord">
        <pc:chgData name="Burak Keskin" userId="ba71e08db9148de5" providerId="LiveId" clId="{AF9F637F-A058-4A47-9B27-00CFED05B4A3}" dt="2022-06-24T09:29:03.923" v="13780" actId="2711"/>
        <pc:sldMkLst>
          <pc:docMk/>
          <pc:sldMk cId="1014126174" sldId="295"/>
        </pc:sldMkLst>
        <pc:spChg chg="mod">
          <ac:chgData name="Burak Keskin" userId="ba71e08db9148de5" providerId="LiveId" clId="{AF9F637F-A058-4A47-9B27-00CFED05B4A3}" dt="2022-06-23T20:27:07.098" v="12873" actId="1076"/>
          <ac:spMkLst>
            <pc:docMk/>
            <pc:sldMk cId="1014126174" sldId="295"/>
            <ac:spMk id="66" creationId="{00000000-0000-0000-0000-000000000000}"/>
          </ac:spMkLst>
        </pc:spChg>
        <pc:spChg chg="mod">
          <ac:chgData name="Burak Keskin" userId="ba71e08db9148de5" providerId="LiveId" clId="{AF9F637F-A058-4A47-9B27-00CFED05B4A3}" dt="2022-06-24T09:29:03.923" v="13780" actId="2711"/>
          <ac:spMkLst>
            <pc:docMk/>
            <pc:sldMk cId="1014126174" sldId="295"/>
            <ac:spMk id="67" creationId="{00000000-0000-0000-0000-000000000000}"/>
          </ac:spMkLst>
        </pc:spChg>
      </pc:sldChg>
      <pc:sldChg chg="modSp add mod ord">
        <pc:chgData name="Burak Keskin" userId="ba71e08db9148de5" providerId="LiveId" clId="{AF9F637F-A058-4A47-9B27-00CFED05B4A3}" dt="2022-06-24T09:28:52.465" v="13779" actId="20577"/>
        <pc:sldMkLst>
          <pc:docMk/>
          <pc:sldMk cId="4135653106" sldId="296"/>
        </pc:sldMkLst>
        <pc:spChg chg="mod">
          <ac:chgData name="Burak Keskin" userId="ba71e08db9148de5" providerId="LiveId" clId="{AF9F637F-A058-4A47-9B27-00CFED05B4A3}" dt="2022-06-23T19:15:13.209" v="10796" actId="1076"/>
          <ac:spMkLst>
            <pc:docMk/>
            <pc:sldMk cId="4135653106" sldId="296"/>
            <ac:spMk id="68" creationId="{00000000-0000-0000-0000-000000000000}"/>
          </ac:spMkLst>
        </pc:spChg>
        <pc:spChg chg="mod">
          <ac:chgData name="Burak Keskin" userId="ba71e08db9148de5" providerId="LiveId" clId="{AF9F637F-A058-4A47-9B27-00CFED05B4A3}" dt="2022-06-24T09:28:52.465" v="13779" actId="20577"/>
          <ac:spMkLst>
            <pc:docMk/>
            <pc:sldMk cId="4135653106" sldId="296"/>
            <ac:spMk id="70" creationId="{00000000-0000-0000-0000-000000000000}"/>
          </ac:spMkLst>
        </pc:spChg>
        <pc:picChg chg="mod">
          <ac:chgData name="Burak Keskin" userId="ba71e08db9148de5" providerId="LiveId" clId="{AF9F637F-A058-4A47-9B27-00CFED05B4A3}" dt="2022-06-24T09:28:48.344" v="13777" actId="1076"/>
          <ac:picMkLst>
            <pc:docMk/>
            <pc:sldMk cId="4135653106" sldId="296"/>
            <ac:picMk id="69" creationId="{00000000-0000-0000-0000-000000000000}"/>
          </ac:picMkLst>
        </pc:picChg>
      </pc:sldChg>
      <pc:sldChg chg="addSp delSp modSp add mod">
        <pc:chgData name="Burak Keskin" userId="ba71e08db9148de5" providerId="LiveId" clId="{AF9F637F-A058-4A47-9B27-00CFED05B4A3}" dt="2022-06-23T20:20:25.417" v="12602" actId="1076"/>
        <pc:sldMkLst>
          <pc:docMk/>
          <pc:sldMk cId="4274941622" sldId="297"/>
        </pc:sldMkLst>
        <pc:spChg chg="add del mod">
          <ac:chgData name="Burak Keskin" userId="ba71e08db9148de5" providerId="LiveId" clId="{AF9F637F-A058-4A47-9B27-00CFED05B4A3}" dt="2022-06-21T12:22:39.697" v="3414" actId="767"/>
          <ac:spMkLst>
            <pc:docMk/>
            <pc:sldMk cId="4274941622" sldId="297"/>
            <ac:spMk id="2" creationId="{073E1649-BB0E-929F-8FBD-5B80E8BC6812}"/>
          </ac:spMkLst>
        </pc:spChg>
        <pc:spChg chg="mod">
          <ac:chgData name="Burak Keskin" userId="ba71e08db9148de5" providerId="LiveId" clId="{AF9F637F-A058-4A47-9B27-00CFED05B4A3}" dt="2022-06-23T20:20:25.417" v="12602" actId="1076"/>
          <ac:spMkLst>
            <pc:docMk/>
            <pc:sldMk cId="4274941622" sldId="297"/>
            <ac:spMk id="71" creationId="{00000000-0000-0000-0000-000000000000}"/>
          </ac:spMkLst>
        </pc:spChg>
        <pc:spChg chg="mod">
          <ac:chgData name="Burak Keskin" userId="ba71e08db9148de5" providerId="LiveId" clId="{AF9F637F-A058-4A47-9B27-00CFED05B4A3}" dt="2022-06-21T20:47:50.199" v="6881"/>
          <ac:spMkLst>
            <pc:docMk/>
            <pc:sldMk cId="4274941622" sldId="297"/>
            <ac:spMk id="72" creationId="{00000000-0000-0000-0000-000000000000}"/>
          </ac:spMkLst>
        </pc:spChg>
        <pc:picChg chg="mod">
          <ac:chgData name="Burak Keskin" userId="ba71e08db9148de5" providerId="LiveId" clId="{AF9F637F-A058-4A47-9B27-00CFED05B4A3}" dt="2022-06-21T12:23:59.929" v="3425" actId="14100"/>
          <ac:picMkLst>
            <pc:docMk/>
            <pc:sldMk cId="4274941622" sldId="297"/>
            <ac:picMk id="3" creationId="{FB040A39-F736-BC1D-EDA0-6565D50E0A0C}"/>
          </ac:picMkLst>
        </pc:picChg>
      </pc:sldChg>
      <pc:sldChg chg="delSp modSp add mod">
        <pc:chgData name="Burak Keskin" userId="ba71e08db9148de5" providerId="LiveId" clId="{AF9F637F-A058-4A47-9B27-00CFED05B4A3}" dt="2022-06-23T19:19:49.430" v="11030" actId="14100"/>
        <pc:sldMkLst>
          <pc:docMk/>
          <pc:sldMk cId="89248846" sldId="298"/>
        </pc:sldMkLst>
        <pc:spChg chg="mod">
          <ac:chgData name="Burak Keskin" userId="ba71e08db9148de5" providerId="LiveId" clId="{AF9F637F-A058-4A47-9B27-00CFED05B4A3}" dt="2022-06-23T19:19:45.721" v="11029" actId="1076"/>
          <ac:spMkLst>
            <pc:docMk/>
            <pc:sldMk cId="89248846" sldId="298"/>
            <ac:spMk id="71" creationId="{00000000-0000-0000-0000-000000000000}"/>
          </ac:spMkLst>
        </pc:spChg>
        <pc:spChg chg="mod">
          <ac:chgData name="Burak Keskin" userId="ba71e08db9148de5" providerId="LiveId" clId="{AF9F637F-A058-4A47-9B27-00CFED05B4A3}" dt="2022-06-23T19:19:49.430" v="11030" actId="14100"/>
          <ac:spMkLst>
            <pc:docMk/>
            <pc:sldMk cId="89248846" sldId="298"/>
            <ac:spMk id="72" creationId="{00000000-0000-0000-0000-000000000000}"/>
          </ac:spMkLst>
        </pc:spChg>
        <pc:picChg chg="del">
          <ac:chgData name="Burak Keskin" userId="ba71e08db9148de5" providerId="LiveId" clId="{AF9F637F-A058-4A47-9B27-00CFED05B4A3}" dt="2022-06-21T12:27:08.867" v="3767" actId="478"/>
          <ac:picMkLst>
            <pc:docMk/>
            <pc:sldMk cId="89248846" sldId="298"/>
            <ac:picMk id="3" creationId="{FB040A39-F736-BC1D-EDA0-6565D50E0A0C}"/>
          </ac:picMkLst>
        </pc:picChg>
      </pc:sldChg>
      <pc:sldChg chg="modSp add mod ord">
        <pc:chgData name="Burak Keskin" userId="ba71e08db9148de5" providerId="LiveId" clId="{AF9F637F-A058-4A47-9B27-00CFED05B4A3}" dt="2022-06-23T19:20:00.675" v="11031" actId="1076"/>
        <pc:sldMkLst>
          <pc:docMk/>
          <pc:sldMk cId="4009308303" sldId="299"/>
        </pc:sldMkLst>
        <pc:spChg chg="mod">
          <ac:chgData name="Burak Keskin" userId="ba71e08db9148de5" providerId="LiveId" clId="{AF9F637F-A058-4A47-9B27-00CFED05B4A3}" dt="2022-06-23T19:20:00.675" v="11031" actId="1076"/>
          <ac:spMkLst>
            <pc:docMk/>
            <pc:sldMk cId="4009308303" sldId="299"/>
            <ac:spMk id="71" creationId="{00000000-0000-0000-0000-000000000000}"/>
          </ac:spMkLst>
        </pc:spChg>
        <pc:spChg chg="mod">
          <ac:chgData name="Burak Keskin" userId="ba71e08db9148de5" providerId="LiveId" clId="{AF9F637F-A058-4A47-9B27-00CFED05B4A3}" dt="2022-06-21T20:47:50.199" v="6881"/>
          <ac:spMkLst>
            <pc:docMk/>
            <pc:sldMk cId="4009308303" sldId="299"/>
            <ac:spMk id="72" creationId="{00000000-0000-0000-0000-000000000000}"/>
          </ac:spMkLst>
        </pc:spChg>
        <pc:picChg chg="mod">
          <ac:chgData name="Burak Keskin" userId="ba71e08db9148de5" providerId="LiveId" clId="{AF9F637F-A058-4A47-9B27-00CFED05B4A3}" dt="2022-06-21T12:28:40.456" v="3800" actId="14100"/>
          <ac:picMkLst>
            <pc:docMk/>
            <pc:sldMk cId="4009308303" sldId="299"/>
            <ac:picMk id="3" creationId="{FB040A39-F736-BC1D-EDA0-6565D50E0A0C}"/>
          </ac:picMkLst>
        </pc:picChg>
      </pc:sldChg>
      <pc:sldChg chg="modSp add mod">
        <pc:chgData name="Burak Keskin" userId="ba71e08db9148de5" providerId="LiveId" clId="{AF9F637F-A058-4A47-9B27-00CFED05B4A3}" dt="2022-06-24T10:29:08.719" v="13861" actId="20577"/>
        <pc:sldMkLst>
          <pc:docMk/>
          <pc:sldMk cId="3980063659" sldId="300"/>
        </pc:sldMkLst>
        <pc:spChg chg="mod">
          <ac:chgData name="Burak Keskin" userId="ba71e08db9148de5" providerId="LiveId" clId="{AF9F637F-A058-4A47-9B27-00CFED05B4A3}" dt="2022-06-23T20:20:10.036" v="12600" actId="14100"/>
          <ac:spMkLst>
            <pc:docMk/>
            <pc:sldMk cId="3980063659" sldId="300"/>
            <ac:spMk id="71" creationId="{00000000-0000-0000-0000-000000000000}"/>
          </ac:spMkLst>
        </pc:spChg>
        <pc:spChg chg="mod">
          <ac:chgData name="Burak Keskin" userId="ba71e08db9148de5" providerId="LiveId" clId="{AF9F637F-A058-4A47-9B27-00CFED05B4A3}" dt="2022-06-24T10:29:08.719" v="13861" actId="20577"/>
          <ac:spMkLst>
            <pc:docMk/>
            <pc:sldMk cId="3980063659" sldId="300"/>
            <ac:spMk id="72" creationId="{00000000-0000-0000-0000-000000000000}"/>
          </ac:spMkLst>
        </pc:spChg>
        <pc:picChg chg="mod">
          <ac:chgData name="Burak Keskin" userId="ba71e08db9148de5" providerId="LiveId" clId="{AF9F637F-A058-4A47-9B27-00CFED05B4A3}" dt="2022-06-21T13:18:48.362" v="6848" actId="14826"/>
          <ac:picMkLst>
            <pc:docMk/>
            <pc:sldMk cId="3980063659" sldId="300"/>
            <ac:picMk id="3" creationId="{FB040A39-F736-BC1D-EDA0-6565D50E0A0C}"/>
          </ac:picMkLst>
        </pc:picChg>
      </pc:sldChg>
      <pc:sldChg chg="modSp add mod ord">
        <pc:chgData name="Burak Keskin" userId="ba71e08db9148de5" providerId="LiveId" clId="{AF9F637F-A058-4A47-9B27-00CFED05B4A3}" dt="2022-06-23T20:19:46.070" v="12597" actId="1076"/>
        <pc:sldMkLst>
          <pc:docMk/>
          <pc:sldMk cId="3623874027" sldId="301"/>
        </pc:sldMkLst>
        <pc:spChg chg="mod">
          <ac:chgData name="Burak Keskin" userId="ba71e08db9148de5" providerId="LiveId" clId="{AF9F637F-A058-4A47-9B27-00CFED05B4A3}" dt="2022-06-23T20:19:46.070" v="12597" actId="1076"/>
          <ac:spMkLst>
            <pc:docMk/>
            <pc:sldMk cId="3623874027" sldId="301"/>
            <ac:spMk id="71" creationId="{00000000-0000-0000-0000-000000000000}"/>
          </ac:spMkLst>
        </pc:spChg>
        <pc:spChg chg="mod">
          <ac:chgData name="Burak Keskin" userId="ba71e08db9148de5" providerId="LiveId" clId="{AF9F637F-A058-4A47-9B27-00CFED05B4A3}" dt="2022-06-21T20:47:50.199" v="6881"/>
          <ac:spMkLst>
            <pc:docMk/>
            <pc:sldMk cId="3623874027" sldId="301"/>
            <ac:spMk id="72" creationId="{00000000-0000-0000-0000-000000000000}"/>
          </ac:spMkLst>
        </pc:spChg>
        <pc:picChg chg="mod">
          <ac:chgData name="Burak Keskin" userId="ba71e08db9148de5" providerId="LiveId" clId="{AF9F637F-A058-4A47-9B27-00CFED05B4A3}" dt="2022-06-21T12:48:53.089" v="4670" actId="14100"/>
          <ac:picMkLst>
            <pc:docMk/>
            <pc:sldMk cId="3623874027" sldId="301"/>
            <ac:picMk id="3" creationId="{FB040A39-F736-BC1D-EDA0-6565D50E0A0C}"/>
          </ac:picMkLst>
        </pc:picChg>
      </pc:sldChg>
      <pc:sldChg chg="modSp add mod">
        <pc:chgData name="Burak Keskin" userId="ba71e08db9148de5" providerId="LiveId" clId="{AF9F637F-A058-4A47-9B27-00CFED05B4A3}" dt="2022-06-23T19:25:55.056" v="11234" actId="27636"/>
        <pc:sldMkLst>
          <pc:docMk/>
          <pc:sldMk cId="3919816156" sldId="302"/>
        </pc:sldMkLst>
        <pc:spChg chg="mod">
          <ac:chgData name="Burak Keskin" userId="ba71e08db9148de5" providerId="LiveId" clId="{AF9F637F-A058-4A47-9B27-00CFED05B4A3}" dt="2022-06-23T19:25:49.113" v="11232" actId="1076"/>
          <ac:spMkLst>
            <pc:docMk/>
            <pc:sldMk cId="3919816156" sldId="302"/>
            <ac:spMk id="71" creationId="{00000000-0000-0000-0000-000000000000}"/>
          </ac:spMkLst>
        </pc:spChg>
        <pc:spChg chg="mod">
          <ac:chgData name="Burak Keskin" userId="ba71e08db9148de5" providerId="LiveId" clId="{AF9F637F-A058-4A47-9B27-00CFED05B4A3}" dt="2022-06-23T19:25:55.056" v="11234" actId="27636"/>
          <ac:spMkLst>
            <pc:docMk/>
            <pc:sldMk cId="3919816156" sldId="302"/>
            <ac:spMk id="72" creationId="{00000000-0000-0000-0000-000000000000}"/>
          </ac:spMkLst>
        </pc:spChg>
        <pc:picChg chg="mod">
          <ac:chgData name="Burak Keskin" userId="ba71e08db9148de5" providerId="LiveId" clId="{AF9F637F-A058-4A47-9B27-00CFED05B4A3}" dt="2022-06-21T12:57:14.893" v="5043" actId="14826"/>
          <ac:picMkLst>
            <pc:docMk/>
            <pc:sldMk cId="3919816156" sldId="302"/>
            <ac:picMk id="3" creationId="{FB040A39-F736-BC1D-EDA0-6565D50E0A0C}"/>
          </ac:picMkLst>
        </pc:picChg>
      </pc:sldChg>
      <pc:sldChg chg="modSp add mod">
        <pc:chgData name="Burak Keskin" userId="ba71e08db9148de5" providerId="LiveId" clId="{AF9F637F-A058-4A47-9B27-00CFED05B4A3}" dt="2022-06-23T20:19:51.685" v="12598" actId="1076"/>
        <pc:sldMkLst>
          <pc:docMk/>
          <pc:sldMk cId="548144582" sldId="303"/>
        </pc:sldMkLst>
        <pc:spChg chg="mod">
          <ac:chgData name="Burak Keskin" userId="ba71e08db9148de5" providerId="LiveId" clId="{AF9F637F-A058-4A47-9B27-00CFED05B4A3}" dt="2022-06-23T20:19:51.685" v="12598" actId="1076"/>
          <ac:spMkLst>
            <pc:docMk/>
            <pc:sldMk cId="548144582" sldId="303"/>
            <ac:spMk id="71" creationId="{00000000-0000-0000-0000-000000000000}"/>
          </ac:spMkLst>
        </pc:spChg>
        <pc:spChg chg="mod">
          <ac:chgData name="Burak Keskin" userId="ba71e08db9148de5" providerId="LiveId" clId="{AF9F637F-A058-4A47-9B27-00CFED05B4A3}" dt="2022-06-23T19:27:12.779" v="11239" actId="20577"/>
          <ac:spMkLst>
            <pc:docMk/>
            <pc:sldMk cId="548144582" sldId="303"/>
            <ac:spMk id="72" creationId="{00000000-0000-0000-0000-000000000000}"/>
          </ac:spMkLst>
        </pc:spChg>
        <pc:picChg chg="mod">
          <ac:chgData name="Burak Keskin" userId="ba71e08db9148de5" providerId="LiveId" clId="{AF9F637F-A058-4A47-9B27-00CFED05B4A3}" dt="2022-06-21T13:01:26.243" v="5343" actId="14826"/>
          <ac:picMkLst>
            <pc:docMk/>
            <pc:sldMk cId="548144582" sldId="303"/>
            <ac:picMk id="3" creationId="{FB040A39-F736-BC1D-EDA0-6565D50E0A0C}"/>
          </ac:picMkLst>
        </pc:picChg>
      </pc:sldChg>
      <pc:sldChg chg="modSp add mod">
        <pc:chgData name="Burak Keskin" userId="ba71e08db9148de5" providerId="LiveId" clId="{AF9F637F-A058-4A47-9B27-00CFED05B4A3}" dt="2022-06-23T19:30:01.927" v="11249" actId="1076"/>
        <pc:sldMkLst>
          <pc:docMk/>
          <pc:sldMk cId="979254909" sldId="304"/>
        </pc:sldMkLst>
        <pc:spChg chg="mod">
          <ac:chgData name="Burak Keskin" userId="ba71e08db9148de5" providerId="LiveId" clId="{AF9F637F-A058-4A47-9B27-00CFED05B4A3}" dt="2022-06-23T19:30:01.927" v="11249" actId="1076"/>
          <ac:spMkLst>
            <pc:docMk/>
            <pc:sldMk cId="979254909" sldId="304"/>
            <ac:spMk id="71" creationId="{00000000-0000-0000-0000-000000000000}"/>
          </ac:spMkLst>
        </pc:spChg>
        <pc:spChg chg="mod">
          <ac:chgData name="Burak Keskin" userId="ba71e08db9148de5" providerId="LiveId" clId="{AF9F637F-A058-4A47-9B27-00CFED05B4A3}" dt="2022-06-23T19:27:37.782" v="11244" actId="20577"/>
          <ac:spMkLst>
            <pc:docMk/>
            <pc:sldMk cId="979254909" sldId="304"/>
            <ac:spMk id="72" creationId="{00000000-0000-0000-0000-000000000000}"/>
          </ac:spMkLst>
        </pc:spChg>
        <pc:picChg chg="mod">
          <ac:chgData name="Burak Keskin" userId="ba71e08db9148de5" providerId="LiveId" clId="{AF9F637F-A058-4A47-9B27-00CFED05B4A3}" dt="2022-06-21T13:05:42.177" v="5676" actId="14826"/>
          <ac:picMkLst>
            <pc:docMk/>
            <pc:sldMk cId="979254909" sldId="304"/>
            <ac:picMk id="3" creationId="{FB040A39-F736-BC1D-EDA0-6565D50E0A0C}"/>
          </ac:picMkLst>
        </pc:picChg>
      </pc:sldChg>
      <pc:sldChg chg="modSp add mod">
        <pc:chgData name="Burak Keskin" userId="ba71e08db9148de5" providerId="LiveId" clId="{AF9F637F-A058-4A47-9B27-00CFED05B4A3}" dt="2022-06-23T19:30:10.341" v="11251" actId="1076"/>
        <pc:sldMkLst>
          <pc:docMk/>
          <pc:sldMk cId="3463516553" sldId="305"/>
        </pc:sldMkLst>
        <pc:spChg chg="mod">
          <ac:chgData name="Burak Keskin" userId="ba71e08db9148de5" providerId="LiveId" clId="{AF9F637F-A058-4A47-9B27-00CFED05B4A3}" dt="2022-06-23T19:30:10.341" v="11251" actId="1076"/>
          <ac:spMkLst>
            <pc:docMk/>
            <pc:sldMk cId="3463516553" sldId="305"/>
            <ac:spMk id="71" creationId="{00000000-0000-0000-0000-000000000000}"/>
          </ac:spMkLst>
        </pc:spChg>
        <pc:spChg chg="mod">
          <ac:chgData name="Burak Keskin" userId="ba71e08db9148de5" providerId="LiveId" clId="{AF9F637F-A058-4A47-9B27-00CFED05B4A3}" dt="2022-06-23T19:27:54.076" v="11245" actId="14100"/>
          <ac:spMkLst>
            <pc:docMk/>
            <pc:sldMk cId="3463516553" sldId="305"/>
            <ac:spMk id="72" creationId="{00000000-0000-0000-0000-000000000000}"/>
          </ac:spMkLst>
        </pc:spChg>
        <pc:picChg chg="mod">
          <ac:chgData name="Burak Keskin" userId="ba71e08db9148de5" providerId="LiveId" clId="{AF9F637F-A058-4A47-9B27-00CFED05B4A3}" dt="2022-06-21T13:09:12.727" v="5976" actId="14826"/>
          <ac:picMkLst>
            <pc:docMk/>
            <pc:sldMk cId="3463516553" sldId="305"/>
            <ac:picMk id="3" creationId="{FB040A39-F736-BC1D-EDA0-6565D50E0A0C}"/>
          </ac:picMkLst>
        </pc:picChg>
      </pc:sldChg>
      <pc:sldChg chg="addSp modSp new del mod ord">
        <pc:chgData name="Burak Keskin" userId="ba71e08db9148de5" providerId="LiveId" clId="{AF9F637F-A058-4A47-9B27-00CFED05B4A3}" dt="2022-06-23T17:51:11.811" v="8571" actId="47"/>
        <pc:sldMkLst>
          <pc:docMk/>
          <pc:sldMk cId="254271702" sldId="306"/>
        </pc:sldMkLst>
        <pc:spChg chg="add mod">
          <ac:chgData name="Burak Keskin" userId="ba71e08db9148de5" providerId="LiveId" clId="{AF9F637F-A058-4A47-9B27-00CFED05B4A3}" dt="2022-06-21T20:47:20.443" v="6870" actId="20577"/>
          <ac:spMkLst>
            <pc:docMk/>
            <pc:sldMk cId="254271702" sldId="306"/>
            <ac:spMk id="2" creationId="{90B7ABCA-0642-1584-FB3A-EAFC00EC944D}"/>
          </ac:spMkLst>
        </pc:spChg>
        <pc:spChg chg="add mod">
          <ac:chgData name="Burak Keskin" userId="ba71e08db9148de5" providerId="LiveId" clId="{AF9F637F-A058-4A47-9B27-00CFED05B4A3}" dt="2022-06-21T21:04:11.784" v="7362" actId="20577"/>
          <ac:spMkLst>
            <pc:docMk/>
            <pc:sldMk cId="254271702" sldId="306"/>
            <ac:spMk id="3" creationId="{6BD055EF-4210-106E-5D54-2DB2EAFBD713}"/>
          </ac:spMkLst>
        </pc:spChg>
      </pc:sldChg>
      <pc:sldChg chg="new del">
        <pc:chgData name="Burak Keskin" userId="ba71e08db9148de5" providerId="LiveId" clId="{AF9F637F-A058-4A47-9B27-00CFED05B4A3}" dt="2022-06-21T21:05:04.029" v="7367" actId="47"/>
        <pc:sldMkLst>
          <pc:docMk/>
          <pc:sldMk cId="176104920" sldId="307"/>
        </pc:sldMkLst>
      </pc:sldChg>
      <pc:sldChg chg="addSp delSp modSp add mod ord">
        <pc:chgData name="Burak Keskin" userId="ba71e08db9148de5" providerId="LiveId" clId="{AF9F637F-A058-4A47-9B27-00CFED05B4A3}" dt="2022-06-24T09:24:16.611" v="13760" actId="2711"/>
        <pc:sldMkLst>
          <pc:docMk/>
          <pc:sldMk cId="393108085" sldId="308"/>
        </pc:sldMkLst>
        <pc:spChg chg="add del">
          <ac:chgData name="Burak Keskin" userId="ba71e08db9148de5" providerId="LiveId" clId="{AF9F637F-A058-4A47-9B27-00CFED05B4A3}" dt="2022-06-23T17:55:58.593" v="8619"/>
          <ac:spMkLst>
            <pc:docMk/>
            <pc:sldMk cId="393108085" sldId="308"/>
            <ac:spMk id="2" creationId="{9806363A-EAA4-FD37-4579-F079CBAEE971}"/>
          </ac:spMkLst>
        </pc:spChg>
        <pc:spChg chg="mod">
          <ac:chgData name="Burak Keskin" userId="ba71e08db9148de5" providerId="LiveId" clId="{AF9F637F-A058-4A47-9B27-00CFED05B4A3}" dt="2022-06-23T17:49:42.367" v="8535" actId="1076"/>
          <ac:spMkLst>
            <pc:docMk/>
            <pc:sldMk cId="393108085" sldId="308"/>
            <ac:spMk id="60" creationId="{00000000-0000-0000-0000-000000000000}"/>
          </ac:spMkLst>
        </pc:spChg>
        <pc:spChg chg="mod">
          <ac:chgData name="Burak Keskin" userId="ba71e08db9148de5" providerId="LiveId" clId="{AF9F637F-A058-4A47-9B27-00CFED05B4A3}" dt="2022-06-24T09:24:16.611" v="13760" actId="2711"/>
          <ac:spMkLst>
            <pc:docMk/>
            <pc:sldMk cId="393108085" sldId="308"/>
            <ac:spMk id="61" creationId="{00000000-0000-0000-0000-000000000000}"/>
          </ac:spMkLst>
        </pc:spChg>
      </pc:sldChg>
      <pc:sldChg chg="modSp add del mod ord">
        <pc:chgData name="Burak Keskin" userId="ba71e08db9148de5" providerId="LiveId" clId="{AF9F637F-A058-4A47-9B27-00CFED05B4A3}" dt="2022-06-24T08:17:06.263" v="13720" actId="47"/>
        <pc:sldMkLst>
          <pc:docMk/>
          <pc:sldMk cId="1664028118" sldId="309"/>
        </pc:sldMkLst>
        <pc:spChg chg="mod">
          <ac:chgData name="Burak Keskin" userId="ba71e08db9148de5" providerId="LiveId" clId="{AF9F637F-A058-4A47-9B27-00CFED05B4A3}" dt="2022-06-23T20:27:18.050" v="12875" actId="1076"/>
          <ac:spMkLst>
            <pc:docMk/>
            <pc:sldMk cId="1664028118" sldId="309"/>
            <ac:spMk id="66" creationId="{00000000-0000-0000-0000-000000000000}"/>
          </ac:spMkLst>
        </pc:spChg>
        <pc:spChg chg="mod">
          <ac:chgData name="Burak Keskin" userId="ba71e08db9148de5" providerId="LiveId" clId="{AF9F637F-A058-4A47-9B27-00CFED05B4A3}" dt="2022-06-23T19:13:43.976" v="10737" actId="20577"/>
          <ac:spMkLst>
            <pc:docMk/>
            <pc:sldMk cId="1664028118" sldId="309"/>
            <ac:spMk id="67" creationId="{00000000-0000-0000-0000-000000000000}"/>
          </ac:spMkLst>
        </pc:spChg>
      </pc:sldChg>
      <pc:sldChg chg="modSp add mod ord">
        <pc:chgData name="Burak Keskin" userId="ba71e08db9148de5" providerId="LiveId" clId="{AF9F637F-A058-4A47-9B27-00CFED05B4A3}" dt="2022-06-24T06:21:09.330" v="13239" actId="20577"/>
        <pc:sldMkLst>
          <pc:docMk/>
          <pc:sldMk cId="3870090158" sldId="310"/>
        </pc:sldMkLst>
        <pc:spChg chg="mod">
          <ac:chgData name="Burak Keskin" userId="ba71e08db9148de5" providerId="LiveId" clId="{AF9F637F-A058-4A47-9B27-00CFED05B4A3}" dt="2022-06-23T19:23:37.907" v="11231" actId="1076"/>
          <ac:spMkLst>
            <pc:docMk/>
            <pc:sldMk cId="3870090158" sldId="310"/>
            <ac:spMk id="83" creationId="{00000000-0000-0000-0000-000000000000}"/>
          </ac:spMkLst>
        </pc:spChg>
        <pc:spChg chg="mod">
          <ac:chgData name="Burak Keskin" userId="ba71e08db9148de5" providerId="LiveId" clId="{AF9F637F-A058-4A47-9B27-00CFED05B4A3}" dt="2022-06-24T06:21:09.330" v="13239" actId="20577"/>
          <ac:spMkLst>
            <pc:docMk/>
            <pc:sldMk cId="3870090158" sldId="310"/>
            <ac:spMk id="84" creationId="{00000000-0000-0000-0000-000000000000}"/>
          </ac:spMkLst>
        </pc:spChg>
      </pc:sldChg>
      <pc:sldChg chg="modSp add mod">
        <pc:chgData name="Burak Keskin" userId="ba71e08db9148de5" providerId="LiveId" clId="{AF9F637F-A058-4A47-9B27-00CFED05B4A3}" dt="2022-06-24T09:27:34.054" v="13766" actId="2711"/>
        <pc:sldMkLst>
          <pc:docMk/>
          <pc:sldMk cId="3869003813" sldId="311"/>
        </pc:sldMkLst>
        <pc:spChg chg="mod">
          <ac:chgData name="Burak Keskin" userId="ba71e08db9148de5" providerId="LiveId" clId="{AF9F637F-A058-4A47-9B27-00CFED05B4A3}" dt="2022-06-23T18:05:20.100" v="8950" actId="1076"/>
          <ac:spMkLst>
            <pc:docMk/>
            <pc:sldMk cId="3869003813" sldId="311"/>
            <ac:spMk id="62" creationId="{00000000-0000-0000-0000-000000000000}"/>
          </ac:spMkLst>
        </pc:spChg>
        <pc:spChg chg="mod">
          <ac:chgData name="Burak Keskin" userId="ba71e08db9148de5" providerId="LiveId" clId="{AF9F637F-A058-4A47-9B27-00CFED05B4A3}" dt="2022-06-24T09:27:34.054" v="13766" actId="2711"/>
          <ac:spMkLst>
            <pc:docMk/>
            <pc:sldMk cId="3869003813" sldId="311"/>
            <ac:spMk id="63" creationId="{00000000-0000-0000-0000-000000000000}"/>
          </ac:spMkLst>
        </pc:spChg>
      </pc:sldChg>
      <pc:sldChg chg="delSp modSp add mod">
        <pc:chgData name="Burak Keskin" userId="ba71e08db9148de5" providerId="LiveId" clId="{AF9F637F-A058-4A47-9B27-00CFED05B4A3}" dt="2022-06-23T20:27:57.747" v="12876" actId="20577"/>
        <pc:sldMkLst>
          <pc:docMk/>
          <pc:sldMk cId="613156043" sldId="312"/>
        </pc:sldMkLst>
        <pc:spChg chg="mod">
          <ac:chgData name="Burak Keskin" userId="ba71e08db9148de5" providerId="LiveId" clId="{AF9F637F-A058-4A47-9B27-00CFED05B4A3}" dt="2022-06-23T20:27:57.747" v="12876" actId="20577"/>
          <ac:spMkLst>
            <pc:docMk/>
            <pc:sldMk cId="613156043" sldId="312"/>
            <ac:spMk id="62" creationId="{00000000-0000-0000-0000-000000000000}"/>
          </ac:spMkLst>
        </pc:spChg>
        <pc:spChg chg="del mod">
          <ac:chgData name="Burak Keskin" userId="ba71e08db9148de5" providerId="LiveId" clId="{AF9F637F-A058-4A47-9B27-00CFED05B4A3}" dt="2022-06-21T21:30:55.749" v="8253" actId="478"/>
          <ac:spMkLst>
            <pc:docMk/>
            <pc:sldMk cId="613156043" sldId="312"/>
            <ac:spMk id="63" creationId="{00000000-0000-0000-0000-000000000000}"/>
          </ac:spMkLst>
        </pc:spChg>
      </pc:sldChg>
      <pc:sldChg chg="modSp add mod">
        <pc:chgData name="Burak Keskin" userId="ba71e08db9148de5" providerId="LiveId" clId="{AF9F637F-A058-4A47-9B27-00CFED05B4A3}" dt="2022-06-23T19:47:35.660" v="11926" actId="20577"/>
        <pc:sldMkLst>
          <pc:docMk/>
          <pc:sldMk cId="2628240244" sldId="313"/>
        </pc:sldMkLst>
        <pc:spChg chg="mod">
          <ac:chgData name="Burak Keskin" userId="ba71e08db9148de5" providerId="LiveId" clId="{AF9F637F-A058-4A47-9B27-00CFED05B4A3}" dt="2022-06-23T19:32:00.905" v="11274" actId="20577"/>
          <ac:spMkLst>
            <pc:docMk/>
            <pc:sldMk cId="2628240244" sldId="313"/>
            <ac:spMk id="71" creationId="{00000000-0000-0000-0000-000000000000}"/>
          </ac:spMkLst>
        </pc:spChg>
        <pc:spChg chg="mod">
          <ac:chgData name="Burak Keskin" userId="ba71e08db9148de5" providerId="LiveId" clId="{AF9F637F-A058-4A47-9B27-00CFED05B4A3}" dt="2022-06-23T19:47:35.660" v="11926" actId="20577"/>
          <ac:spMkLst>
            <pc:docMk/>
            <pc:sldMk cId="2628240244" sldId="313"/>
            <ac:spMk id="72" creationId="{00000000-0000-0000-0000-000000000000}"/>
          </ac:spMkLst>
        </pc:spChg>
        <pc:picChg chg="mod">
          <ac:chgData name="Burak Keskin" userId="ba71e08db9148de5" providerId="LiveId" clId="{AF9F637F-A058-4A47-9B27-00CFED05B4A3}" dt="2022-06-23T19:31:14.039" v="11252" actId="14826"/>
          <ac:picMkLst>
            <pc:docMk/>
            <pc:sldMk cId="2628240244" sldId="313"/>
            <ac:picMk id="3" creationId="{FB040A39-F736-BC1D-EDA0-6565D50E0A0C}"/>
          </ac:picMkLst>
        </pc:picChg>
      </pc:sldChg>
      <pc:sldChg chg="modSp add mod">
        <pc:chgData name="Burak Keskin" userId="ba71e08db9148de5" providerId="LiveId" clId="{AF9F637F-A058-4A47-9B27-00CFED05B4A3}" dt="2022-06-23T20:28:59.854" v="12881" actId="20577"/>
        <pc:sldMkLst>
          <pc:docMk/>
          <pc:sldMk cId="472848453" sldId="314"/>
        </pc:sldMkLst>
        <pc:spChg chg="mod">
          <ac:chgData name="Burak Keskin" userId="ba71e08db9148de5" providerId="LiveId" clId="{AF9F637F-A058-4A47-9B27-00CFED05B4A3}" dt="2022-06-23T20:28:59.854" v="12881" actId="20577"/>
          <ac:spMkLst>
            <pc:docMk/>
            <pc:sldMk cId="472848453" sldId="314"/>
            <ac:spMk id="71" creationId="{00000000-0000-0000-0000-000000000000}"/>
          </ac:spMkLst>
        </pc:spChg>
        <pc:spChg chg="mod">
          <ac:chgData name="Burak Keskin" userId="ba71e08db9148de5" providerId="LiveId" clId="{AF9F637F-A058-4A47-9B27-00CFED05B4A3}" dt="2022-06-23T19:48:34.382" v="11941" actId="20577"/>
          <ac:spMkLst>
            <pc:docMk/>
            <pc:sldMk cId="472848453" sldId="314"/>
            <ac:spMk id="72" creationId="{00000000-0000-0000-0000-000000000000}"/>
          </ac:spMkLst>
        </pc:spChg>
        <pc:picChg chg="mod">
          <ac:chgData name="Burak Keskin" userId="ba71e08db9148de5" providerId="LiveId" clId="{AF9F637F-A058-4A47-9B27-00CFED05B4A3}" dt="2022-06-23T19:32:10.566" v="11275" actId="14826"/>
          <ac:picMkLst>
            <pc:docMk/>
            <pc:sldMk cId="472848453" sldId="314"/>
            <ac:picMk id="3" creationId="{FB040A39-F736-BC1D-EDA0-6565D50E0A0C}"/>
          </ac:picMkLst>
        </pc:picChg>
      </pc:sldChg>
      <pc:sldChg chg="addSp delSp modSp add mod ord">
        <pc:chgData name="Burak Keskin" userId="ba71e08db9148de5" providerId="LiveId" clId="{AF9F637F-A058-4A47-9B27-00CFED05B4A3}" dt="2022-06-24T09:45:09.052" v="13828" actId="20577"/>
        <pc:sldMkLst>
          <pc:docMk/>
          <pc:sldMk cId="126984201" sldId="315"/>
        </pc:sldMkLst>
        <pc:spChg chg="add del">
          <ac:chgData name="Burak Keskin" userId="ba71e08db9148de5" providerId="LiveId" clId="{AF9F637F-A058-4A47-9B27-00CFED05B4A3}" dt="2022-06-23T17:52:07.260" v="8573"/>
          <ac:spMkLst>
            <pc:docMk/>
            <pc:sldMk cId="126984201" sldId="315"/>
            <ac:spMk id="2" creationId="{D65249ED-5DA4-DFFF-803F-07F7ADC801C2}"/>
          </ac:spMkLst>
        </pc:spChg>
        <pc:spChg chg="mod">
          <ac:chgData name="Burak Keskin" userId="ba71e08db9148de5" providerId="LiveId" clId="{AF9F637F-A058-4A47-9B27-00CFED05B4A3}" dt="2022-06-23T17:49:58.986" v="8547" actId="20577"/>
          <ac:spMkLst>
            <pc:docMk/>
            <pc:sldMk cId="126984201" sldId="315"/>
            <ac:spMk id="60" creationId="{00000000-0000-0000-0000-000000000000}"/>
          </ac:spMkLst>
        </pc:spChg>
        <pc:spChg chg="mod">
          <ac:chgData name="Burak Keskin" userId="ba71e08db9148de5" providerId="LiveId" clId="{AF9F637F-A058-4A47-9B27-00CFED05B4A3}" dt="2022-06-24T09:45:09.052" v="13828" actId="20577"/>
          <ac:spMkLst>
            <pc:docMk/>
            <pc:sldMk cId="126984201" sldId="315"/>
            <ac:spMk id="61" creationId="{00000000-0000-0000-0000-000000000000}"/>
          </ac:spMkLst>
        </pc:spChg>
      </pc:sldChg>
      <pc:sldChg chg="modSp add mod ord">
        <pc:chgData name="Burak Keskin" userId="ba71e08db9148de5" providerId="LiveId" clId="{AF9F637F-A058-4A47-9B27-00CFED05B4A3}" dt="2022-06-23T19:40:07.535" v="11864" actId="20577"/>
        <pc:sldMkLst>
          <pc:docMk/>
          <pc:sldMk cId="2601702383" sldId="316"/>
        </pc:sldMkLst>
        <pc:spChg chg="mod">
          <ac:chgData name="Burak Keskin" userId="ba71e08db9148de5" providerId="LiveId" clId="{AF9F637F-A058-4A47-9B27-00CFED05B4A3}" dt="2022-06-23T19:39:39.530" v="11786" actId="20577"/>
          <ac:spMkLst>
            <pc:docMk/>
            <pc:sldMk cId="2601702383" sldId="316"/>
            <ac:spMk id="126" creationId="{00000000-0000-0000-0000-000000000000}"/>
          </ac:spMkLst>
        </pc:spChg>
        <pc:spChg chg="mod">
          <ac:chgData name="Burak Keskin" userId="ba71e08db9148de5" providerId="LiveId" clId="{AF9F637F-A058-4A47-9B27-00CFED05B4A3}" dt="2022-06-23T19:40:07.535" v="11864" actId="20577"/>
          <ac:spMkLst>
            <pc:docMk/>
            <pc:sldMk cId="2601702383" sldId="316"/>
            <ac:spMk id="127" creationId="{00000000-0000-0000-0000-000000000000}"/>
          </ac:spMkLst>
        </pc:spChg>
      </pc:sldChg>
      <pc:sldChg chg="modSp add mod ord">
        <pc:chgData name="Burak Keskin" userId="ba71e08db9148de5" providerId="LiveId" clId="{AF9F637F-A058-4A47-9B27-00CFED05B4A3}" dt="2022-06-23T19:53:33.371" v="12450" actId="20577"/>
        <pc:sldMkLst>
          <pc:docMk/>
          <pc:sldMk cId="3027462544" sldId="317"/>
        </pc:sldMkLst>
        <pc:spChg chg="mod">
          <ac:chgData name="Burak Keskin" userId="ba71e08db9148de5" providerId="LiveId" clId="{AF9F637F-A058-4A47-9B27-00CFED05B4A3}" dt="2022-06-23T19:49:40.107" v="11959" actId="20577"/>
          <ac:spMkLst>
            <pc:docMk/>
            <pc:sldMk cId="3027462544" sldId="317"/>
            <ac:spMk id="126" creationId="{00000000-0000-0000-0000-000000000000}"/>
          </ac:spMkLst>
        </pc:spChg>
        <pc:spChg chg="mod">
          <ac:chgData name="Burak Keskin" userId="ba71e08db9148de5" providerId="LiveId" clId="{AF9F637F-A058-4A47-9B27-00CFED05B4A3}" dt="2022-06-23T19:53:33.371" v="12450" actId="20577"/>
          <ac:spMkLst>
            <pc:docMk/>
            <pc:sldMk cId="3027462544" sldId="317"/>
            <ac:spMk id="127" creationId="{00000000-0000-0000-0000-000000000000}"/>
          </ac:spMkLst>
        </pc:spChg>
      </pc:sldChg>
      <pc:sldChg chg="addSp delSp modSp add mod">
        <pc:chgData name="Burak Keskin" userId="ba71e08db9148de5" providerId="LiveId" clId="{AF9F637F-A058-4A47-9B27-00CFED05B4A3}" dt="2022-06-24T06:26:21.426" v="13638" actId="313"/>
        <pc:sldMkLst>
          <pc:docMk/>
          <pc:sldMk cId="2022493329" sldId="318"/>
        </pc:sldMkLst>
        <pc:spChg chg="add del mod">
          <ac:chgData name="Burak Keskin" userId="ba71e08db9148de5" providerId="LiveId" clId="{AF9F637F-A058-4A47-9B27-00CFED05B4A3}" dt="2022-06-24T06:23:25.188" v="13254"/>
          <ac:spMkLst>
            <pc:docMk/>
            <pc:sldMk cId="2022493329" sldId="318"/>
            <ac:spMk id="4" creationId="{19D04715-149D-DAE8-FA0A-5B0C6252558C}"/>
          </ac:spMkLst>
        </pc:spChg>
        <pc:spChg chg="add mod">
          <ac:chgData name="Burak Keskin" userId="ba71e08db9148de5" providerId="LiveId" clId="{AF9F637F-A058-4A47-9B27-00CFED05B4A3}" dt="2022-06-24T06:26:21.426" v="13638" actId="313"/>
          <ac:spMkLst>
            <pc:docMk/>
            <pc:sldMk cId="2022493329" sldId="318"/>
            <ac:spMk id="7" creationId="{931EED7C-701D-9849-F108-B428D0702CAD}"/>
          </ac:spMkLst>
        </pc:spChg>
        <pc:spChg chg="del mod">
          <ac:chgData name="Burak Keskin" userId="ba71e08db9148de5" providerId="LiveId" clId="{AF9F637F-A058-4A47-9B27-00CFED05B4A3}" dt="2022-06-24T06:22:45.710" v="13242" actId="931"/>
          <ac:spMkLst>
            <pc:docMk/>
            <pc:sldMk cId="2022493329" sldId="318"/>
            <ac:spMk id="84" creationId="{00000000-0000-0000-0000-000000000000}"/>
          </ac:spMkLst>
        </pc:spChg>
        <pc:picChg chg="add mod">
          <ac:chgData name="Burak Keskin" userId="ba71e08db9148de5" providerId="LiveId" clId="{AF9F637F-A058-4A47-9B27-00CFED05B4A3}" dt="2022-06-24T06:23:58.460" v="13259" actId="1076"/>
          <ac:picMkLst>
            <pc:docMk/>
            <pc:sldMk cId="2022493329" sldId="318"/>
            <ac:picMk id="3" creationId="{5384243E-3C1E-B9BF-4E44-29AF6C94C5F4}"/>
          </ac:picMkLst>
        </pc:picChg>
      </pc:sldChg>
      <pc:sldChg chg="modSp add mod">
        <pc:chgData name="Burak Keskin" userId="ba71e08db9148de5" providerId="LiveId" clId="{AF9F637F-A058-4A47-9B27-00CFED05B4A3}" dt="2022-06-24T06:31:31.460" v="13704" actId="20577"/>
        <pc:sldMkLst>
          <pc:docMk/>
          <pc:sldMk cId="1353578652" sldId="319"/>
        </pc:sldMkLst>
        <pc:spChg chg="mod">
          <ac:chgData name="Burak Keskin" userId="ba71e08db9148de5" providerId="LiveId" clId="{AF9F637F-A058-4A47-9B27-00CFED05B4A3}" dt="2022-06-24T06:31:31.460" v="13704" actId="20577"/>
          <ac:spMkLst>
            <pc:docMk/>
            <pc:sldMk cId="1353578652" sldId="319"/>
            <ac:spMk id="7" creationId="{931EED7C-701D-9849-F108-B428D0702CAD}"/>
          </ac:spMkLst>
        </pc:spChg>
        <pc:picChg chg="mod">
          <ac:chgData name="Burak Keskin" userId="ba71e08db9148de5" providerId="LiveId" clId="{AF9F637F-A058-4A47-9B27-00CFED05B4A3}" dt="2022-06-24T06:29:07.084" v="13644" actId="14100"/>
          <ac:picMkLst>
            <pc:docMk/>
            <pc:sldMk cId="1353578652" sldId="319"/>
            <ac:picMk id="3" creationId="{5384243E-3C1E-B9BF-4E44-29AF6C94C5F4}"/>
          </ac:picMkLst>
        </pc:picChg>
      </pc:sldChg>
      <pc:sldChg chg="modSp add mod ord">
        <pc:chgData name="Burak Keskin" userId="ba71e08db9148de5" providerId="LiveId" clId="{AF9F637F-A058-4A47-9B27-00CFED05B4A3}" dt="2022-06-24T09:29:15.012" v="13782" actId="27636"/>
        <pc:sldMkLst>
          <pc:docMk/>
          <pc:sldMk cId="96587405" sldId="320"/>
        </pc:sldMkLst>
        <pc:spChg chg="mod">
          <ac:chgData name="Burak Keskin" userId="ba71e08db9148de5" providerId="LiveId" clId="{AF9F637F-A058-4A47-9B27-00CFED05B4A3}" dt="2022-06-24T08:17:02.287" v="13719" actId="20577"/>
          <ac:spMkLst>
            <pc:docMk/>
            <pc:sldMk cId="96587405" sldId="320"/>
            <ac:spMk id="71" creationId="{00000000-0000-0000-0000-000000000000}"/>
          </ac:spMkLst>
        </pc:spChg>
        <pc:spChg chg="mod">
          <ac:chgData name="Burak Keskin" userId="ba71e08db9148de5" providerId="LiveId" clId="{AF9F637F-A058-4A47-9B27-00CFED05B4A3}" dt="2022-06-24T09:29:15.012" v="13782" actId="27636"/>
          <ac:spMkLst>
            <pc:docMk/>
            <pc:sldMk cId="96587405" sldId="320"/>
            <ac:spMk id="72" creationId="{00000000-0000-0000-0000-000000000000}"/>
          </ac:spMkLst>
        </pc:spChg>
        <pc:picChg chg="mod">
          <ac:chgData name="Burak Keskin" userId="ba71e08db9148de5" providerId="LiveId" clId="{AF9F637F-A058-4A47-9B27-00CFED05B4A3}" dt="2022-06-24T09:06:57.217" v="13757" actId="1076"/>
          <ac:picMkLst>
            <pc:docMk/>
            <pc:sldMk cId="96587405" sldId="320"/>
            <ac:picMk id="3" creationId="{FB040A39-F736-BC1D-EDA0-6565D50E0A0C}"/>
          </ac:picMkLst>
        </pc:picChg>
      </pc:sldChg>
      <pc:sldMasterChg chg="setBg modSldLayout">
        <pc:chgData name="Burak Keskin" userId="ba71e08db9148de5" providerId="LiveId" clId="{AF9F637F-A058-4A47-9B27-00CFED05B4A3}" dt="2022-06-21T11:08:07.809" v="143"/>
        <pc:sldMasterMkLst>
          <pc:docMk/>
          <pc:sldMasterMk cId="2345292977" sldId="2147483738"/>
        </pc:sldMasterMkLst>
        <pc:sldLayoutChg chg="setBg">
          <pc:chgData name="Burak Keskin" userId="ba71e08db9148de5" providerId="LiveId" clId="{AF9F637F-A058-4A47-9B27-00CFED05B4A3}" dt="2022-06-21T11:08:07.809" v="143"/>
          <pc:sldLayoutMkLst>
            <pc:docMk/>
            <pc:sldMasterMk cId="2345292977" sldId="2147483738"/>
            <pc:sldLayoutMk cId="2929029687" sldId="2147483739"/>
          </pc:sldLayoutMkLst>
        </pc:sldLayoutChg>
        <pc:sldLayoutChg chg="setBg">
          <pc:chgData name="Burak Keskin" userId="ba71e08db9148de5" providerId="LiveId" clId="{AF9F637F-A058-4A47-9B27-00CFED05B4A3}" dt="2022-06-21T11:08:07.809" v="143"/>
          <pc:sldLayoutMkLst>
            <pc:docMk/>
            <pc:sldMasterMk cId="2345292977" sldId="2147483738"/>
            <pc:sldLayoutMk cId="1118108661" sldId="2147483740"/>
          </pc:sldLayoutMkLst>
        </pc:sldLayoutChg>
        <pc:sldLayoutChg chg="setBg">
          <pc:chgData name="Burak Keskin" userId="ba71e08db9148de5" providerId="LiveId" clId="{AF9F637F-A058-4A47-9B27-00CFED05B4A3}" dt="2022-06-21T11:08:07.809" v="143"/>
          <pc:sldLayoutMkLst>
            <pc:docMk/>
            <pc:sldMasterMk cId="2345292977" sldId="2147483738"/>
            <pc:sldLayoutMk cId="1025213133" sldId="2147483741"/>
          </pc:sldLayoutMkLst>
        </pc:sldLayoutChg>
        <pc:sldLayoutChg chg="setBg">
          <pc:chgData name="Burak Keskin" userId="ba71e08db9148de5" providerId="LiveId" clId="{AF9F637F-A058-4A47-9B27-00CFED05B4A3}" dt="2022-06-21T11:08:07.809" v="143"/>
          <pc:sldLayoutMkLst>
            <pc:docMk/>
            <pc:sldMasterMk cId="2345292977" sldId="2147483738"/>
            <pc:sldLayoutMk cId="2471050128" sldId="2147483742"/>
          </pc:sldLayoutMkLst>
        </pc:sldLayoutChg>
        <pc:sldLayoutChg chg="setBg">
          <pc:chgData name="Burak Keskin" userId="ba71e08db9148de5" providerId="LiveId" clId="{AF9F637F-A058-4A47-9B27-00CFED05B4A3}" dt="2022-06-21T11:08:07.809" v="143"/>
          <pc:sldLayoutMkLst>
            <pc:docMk/>
            <pc:sldMasterMk cId="2345292977" sldId="2147483738"/>
            <pc:sldLayoutMk cId="1660675994" sldId="2147483743"/>
          </pc:sldLayoutMkLst>
        </pc:sldLayoutChg>
        <pc:sldLayoutChg chg="setBg">
          <pc:chgData name="Burak Keskin" userId="ba71e08db9148de5" providerId="LiveId" clId="{AF9F637F-A058-4A47-9B27-00CFED05B4A3}" dt="2022-06-21T11:08:07.809" v="143"/>
          <pc:sldLayoutMkLst>
            <pc:docMk/>
            <pc:sldMasterMk cId="2345292977" sldId="2147483738"/>
            <pc:sldLayoutMk cId="2039492353" sldId="2147483744"/>
          </pc:sldLayoutMkLst>
        </pc:sldLayoutChg>
        <pc:sldLayoutChg chg="setBg">
          <pc:chgData name="Burak Keskin" userId="ba71e08db9148de5" providerId="LiveId" clId="{AF9F637F-A058-4A47-9B27-00CFED05B4A3}" dt="2022-06-21T11:08:07.809" v="143"/>
          <pc:sldLayoutMkLst>
            <pc:docMk/>
            <pc:sldMasterMk cId="2345292977" sldId="2147483738"/>
            <pc:sldLayoutMk cId="2797783929" sldId="2147483745"/>
          </pc:sldLayoutMkLst>
        </pc:sldLayoutChg>
        <pc:sldLayoutChg chg="setBg">
          <pc:chgData name="Burak Keskin" userId="ba71e08db9148de5" providerId="LiveId" clId="{AF9F637F-A058-4A47-9B27-00CFED05B4A3}" dt="2022-06-21T11:08:07.809" v="143"/>
          <pc:sldLayoutMkLst>
            <pc:docMk/>
            <pc:sldMasterMk cId="2345292977" sldId="2147483738"/>
            <pc:sldLayoutMk cId="540008331" sldId="2147483746"/>
          </pc:sldLayoutMkLst>
        </pc:sldLayoutChg>
        <pc:sldLayoutChg chg="setBg">
          <pc:chgData name="Burak Keskin" userId="ba71e08db9148de5" providerId="LiveId" clId="{AF9F637F-A058-4A47-9B27-00CFED05B4A3}" dt="2022-06-21T11:08:07.809" v="143"/>
          <pc:sldLayoutMkLst>
            <pc:docMk/>
            <pc:sldMasterMk cId="2345292977" sldId="2147483738"/>
            <pc:sldLayoutMk cId="1783179871" sldId="2147483747"/>
          </pc:sldLayoutMkLst>
        </pc:sldLayoutChg>
        <pc:sldLayoutChg chg="setBg">
          <pc:chgData name="Burak Keskin" userId="ba71e08db9148de5" providerId="LiveId" clId="{AF9F637F-A058-4A47-9B27-00CFED05B4A3}" dt="2022-06-21T11:08:07.809" v="143"/>
          <pc:sldLayoutMkLst>
            <pc:docMk/>
            <pc:sldMasterMk cId="2345292977" sldId="2147483738"/>
            <pc:sldLayoutMk cId="2927105522" sldId="2147483748"/>
          </pc:sldLayoutMkLst>
        </pc:sldLayoutChg>
        <pc:sldLayoutChg chg="setBg">
          <pc:chgData name="Burak Keskin" userId="ba71e08db9148de5" providerId="LiveId" clId="{AF9F637F-A058-4A47-9B27-00CFED05B4A3}" dt="2022-06-21T11:08:07.809" v="143"/>
          <pc:sldLayoutMkLst>
            <pc:docMk/>
            <pc:sldMasterMk cId="2345292977" sldId="2147483738"/>
            <pc:sldLayoutMk cId="1224921376" sldId="2147483749"/>
          </pc:sldLayoutMkLst>
        </pc:sldLayoutChg>
        <pc:sldLayoutChg chg="setBg">
          <pc:chgData name="Burak Keskin" userId="ba71e08db9148de5" providerId="LiveId" clId="{AF9F637F-A058-4A47-9B27-00CFED05B4A3}" dt="2022-06-21T11:08:07.809" v="143"/>
          <pc:sldLayoutMkLst>
            <pc:docMk/>
            <pc:sldMasterMk cId="2345292977" sldId="2147483738"/>
            <pc:sldLayoutMk cId="2605589389" sldId="2147483750"/>
          </pc:sldLayoutMkLst>
        </pc:sldLayoutChg>
        <pc:sldLayoutChg chg="setBg">
          <pc:chgData name="Burak Keskin" userId="ba71e08db9148de5" providerId="LiveId" clId="{AF9F637F-A058-4A47-9B27-00CFED05B4A3}" dt="2022-06-21T11:08:07.809" v="143"/>
          <pc:sldLayoutMkLst>
            <pc:docMk/>
            <pc:sldMasterMk cId="2345292977" sldId="2147483738"/>
            <pc:sldLayoutMk cId="626101516" sldId="2147483751"/>
          </pc:sldLayoutMkLst>
        </pc:sldLayoutChg>
        <pc:sldLayoutChg chg="setBg">
          <pc:chgData name="Burak Keskin" userId="ba71e08db9148de5" providerId="LiveId" clId="{AF9F637F-A058-4A47-9B27-00CFED05B4A3}" dt="2022-06-21T11:08:07.809" v="143"/>
          <pc:sldLayoutMkLst>
            <pc:docMk/>
            <pc:sldMasterMk cId="2345292977" sldId="2147483738"/>
            <pc:sldLayoutMk cId="3073310450" sldId="2147483752"/>
          </pc:sldLayoutMkLst>
        </pc:sldLayoutChg>
        <pc:sldLayoutChg chg="setBg">
          <pc:chgData name="Burak Keskin" userId="ba71e08db9148de5" providerId="LiveId" clId="{AF9F637F-A058-4A47-9B27-00CFED05B4A3}" dt="2022-06-21T11:08:07.809" v="143"/>
          <pc:sldLayoutMkLst>
            <pc:docMk/>
            <pc:sldMasterMk cId="2345292977" sldId="2147483738"/>
            <pc:sldLayoutMk cId="735494853" sldId="2147483753"/>
          </pc:sldLayoutMkLst>
        </pc:sldLayoutChg>
        <pc:sldLayoutChg chg="setBg">
          <pc:chgData name="Burak Keskin" userId="ba71e08db9148de5" providerId="LiveId" clId="{AF9F637F-A058-4A47-9B27-00CFED05B4A3}" dt="2022-06-21T11:08:07.809" v="143"/>
          <pc:sldLayoutMkLst>
            <pc:docMk/>
            <pc:sldMasterMk cId="2345292977" sldId="2147483738"/>
            <pc:sldLayoutMk cId="4098988460" sldId="2147483754"/>
          </pc:sldLayoutMkLst>
        </pc:sldLayoutChg>
        <pc:sldLayoutChg chg="setBg">
          <pc:chgData name="Burak Keskin" userId="ba71e08db9148de5" providerId="LiveId" clId="{AF9F637F-A058-4A47-9B27-00CFED05B4A3}" dt="2022-06-21T11:08:07.809" v="143"/>
          <pc:sldLayoutMkLst>
            <pc:docMk/>
            <pc:sldMasterMk cId="2345292977" sldId="2147483738"/>
            <pc:sldLayoutMk cId="2021556414" sldId="2147483755"/>
          </pc:sldLayoutMkLst>
        </pc:sldLayoutChg>
      </pc:sldMasterChg>
    </pc:docChg>
  </pc:docChgLst>
</pc:chgInfo>
</file>

<file path=ppt/diagrams/_rels/data10.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ata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ata13.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ata16.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30.png"/><Relationship Id="rId7" Type="http://schemas.openxmlformats.org/officeDocument/2006/relationships/image" Target="../media/image56.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31.svg"/></Relationships>
</file>

<file path=ppt/diagrams/_rels/data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0.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svg"/><Relationship Id="rId1" Type="http://schemas.openxmlformats.org/officeDocument/2006/relationships/image" Target="../media/image28.png"/><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44.sv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svg"/><Relationship Id="rId1" Type="http://schemas.openxmlformats.org/officeDocument/2006/relationships/image" Target="../media/image37.png"/><Relationship Id="rId6" Type="http://schemas.openxmlformats.org/officeDocument/2006/relationships/image" Target="../media/image42.svg"/><Relationship Id="rId5" Type="http://schemas.openxmlformats.org/officeDocument/2006/relationships/image" Target="../media/image41.png"/><Relationship Id="rId4" Type="http://schemas.openxmlformats.org/officeDocument/2006/relationships/image" Target="../media/image40.svg"/></Relationships>
</file>

<file path=ppt/diagrams/_rels/drawing16.xml.rels><?xml version="1.0" encoding="UTF-8" standalone="yes"?>
<Relationships xmlns="http://schemas.openxmlformats.org/package/2006/relationships"><Relationship Id="rId8" Type="http://schemas.openxmlformats.org/officeDocument/2006/relationships/image" Target="../media/image57.svg"/><Relationship Id="rId3" Type="http://schemas.openxmlformats.org/officeDocument/2006/relationships/image" Target="../media/image30.png"/><Relationship Id="rId7" Type="http://schemas.openxmlformats.org/officeDocument/2006/relationships/image" Target="../media/image56.png"/><Relationship Id="rId2" Type="http://schemas.openxmlformats.org/officeDocument/2006/relationships/image" Target="../media/image53.svg"/><Relationship Id="rId1" Type="http://schemas.openxmlformats.org/officeDocument/2006/relationships/image" Target="../media/image52.png"/><Relationship Id="rId6" Type="http://schemas.openxmlformats.org/officeDocument/2006/relationships/image" Target="../media/image55.svg"/><Relationship Id="rId5" Type="http://schemas.openxmlformats.org/officeDocument/2006/relationships/image" Target="../media/image54.png"/><Relationship Id="rId4" Type="http://schemas.openxmlformats.org/officeDocument/2006/relationships/image" Target="../media/image31.svg"/></Relationships>
</file>

<file path=ppt/diagrams/_rels/drawing7.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bg1"/>
    </dgm:fillClrLst>
    <dgm:linClrLst meth="repeat">
      <a:schemeClr val="lt2">
        <a:alpha val="0"/>
      </a:schemeClr>
    </dgm:linClrLst>
    <dgm:effectClrLst/>
    <dgm:txLinClrLst/>
    <dgm:txFillClrLst meth="repeat">
      <a:schemeClr val="dk1"/>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dgm:fillClrLst>
    <dgm:linClrLst meth="repeat">
      <a:schemeClr val="lt2">
        <a:alpha val="0"/>
      </a:schemeClr>
    </dgm:linClrLst>
    <dgm:effectClrLst/>
    <dgm:txLinClrLst/>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80DFDA-F1AC-4D36-A95C-B5818E2E9334}"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80BB3A2F-2736-4F0F-885B-0EB490C377FE}">
      <dgm:prSet/>
      <dgm:spPr/>
      <dgm:t>
        <a:bodyPr/>
        <a:lstStyle/>
        <a:p>
          <a:r>
            <a:rPr lang="en-US" b="0"/>
            <a:t>In text-based </a:t>
          </a:r>
          <a:r>
            <a:rPr lang="tr-TR" b="0"/>
            <a:t>exams with open-ended questions</a:t>
          </a:r>
          <a:r>
            <a:rPr lang="en-US" b="0"/>
            <a:t>, it takes a long time to read and evaluate the answers</a:t>
          </a:r>
          <a:r>
            <a:rPr lang="tr-TR" b="0"/>
            <a:t>. </a:t>
          </a:r>
          <a:endParaRPr lang="en-US"/>
        </a:p>
      </dgm:t>
    </dgm:pt>
    <dgm:pt modelId="{9F204BC6-FBA1-466E-B0E2-190065D46ADE}" type="parTrans" cxnId="{BB6481F0-6772-48D7-82CF-C17DBD78F1C4}">
      <dgm:prSet/>
      <dgm:spPr/>
      <dgm:t>
        <a:bodyPr/>
        <a:lstStyle/>
        <a:p>
          <a:endParaRPr lang="en-US"/>
        </a:p>
      </dgm:t>
    </dgm:pt>
    <dgm:pt modelId="{74EA70AB-FCC9-42BB-B324-E520C0BC7D48}" type="sibTrans" cxnId="{BB6481F0-6772-48D7-82CF-C17DBD78F1C4}">
      <dgm:prSet/>
      <dgm:spPr/>
      <dgm:t>
        <a:bodyPr/>
        <a:lstStyle/>
        <a:p>
          <a:endParaRPr lang="en-US"/>
        </a:p>
      </dgm:t>
    </dgm:pt>
    <dgm:pt modelId="{7DA78A9A-DA69-41C4-9636-E079681B67D8}">
      <dgm:prSet/>
      <dgm:spPr/>
      <dgm:t>
        <a:bodyPr/>
        <a:lstStyle/>
        <a:p>
          <a:r>
            <a:rPr lang="en-US" b="0"/>
            <a:t>In this study, </a:t>
          </a:r>
          <a:r>
            <a:rPr lang="tr-TR" b="0"/>
            <a:t>the objective</a:t>
          </a:r>
          <a:r>
            <a:rPr lang="en-US" b="0"/>
            <a:t> is</a:t>
          </a:r>
          <a:r>
            <a:rPr lang="tr-TR" b="0"/>
            <a:t> </a:t>
          </a:r>
          <a:r>
            <a:rPr lang="en-US" b="0"/>
            <a:t>to read and successfully evaluate </a:t>
          </a:r>
          <a:r>
            <a:rPr lang="tr-TR"/>
            <a:t>these </a:t>
          </a:r>
          <a:r>
            <a:rPr lang="en-US" b="0"/>
            <a:t>exams in computer environment using natural language processing methods</a:t>
          </a:r>
          <a:r>
            <a:rPr lang="tr-TR" b="0"/>
            <a:t>.</a:t>
          </a:r>
          <a:endParaRPr lang="en-US"/>
        </a:p>
      </dgm:t>
    </dgm:pt>
    <dgm:pt modelId="{39725BA2-DF82-4C0E-BEC9-C20EF1326D86}" type="parTrans" cxnId="{59F6CCBF-0EF4-4C78-A484-57B398C5D914}">
      <dgm:prSet/>
      <dgm:spPr/>
      <dgm:t>
        <a:bodyPr/>
        <a:lstStyle/>
        <a:p>
          <a:endParaRPr lang="en-US"/>
        </a:p>
      </dgm:t>
    </dgm:pt>
    <dgm:pt modelId="{AF7B6B7D-5057-4507-ABF1-119DC5CC2DA8}" type="sibTrans" cxnId="{59F6CCBF-0EF4-4C78-A484-57B398C5D914}">
      <dgm:prSet/>
      <dgm:spPr/>
      <dgm:t>
        <a:bodyPr/>
        <a:lstStyle/>
        <a:p>
          <a:endParaRPr lang="en-US"/>
        </a:p>
      </dgm:t>
    </dgm:pt>
    <dgm:pt modelId="{F0D24E46-2566-8F47-9F5D-54CB323CC0FC}" type="pres">
      <dgm:prSet presAssocID="{0180DFDA-F1AC-4D36-A95C-B5818E2E9334}" presName="linear" presStyleCnt="0">
        <dgm:presLayoutVars>
          <dgm:animLvl val="lvl"/>
          <dgm:resizeHandles val="exact"/>
        </dgm:presLayoutVars>
      </dgm:prSet>
      <dgm:spPr/>
    </dgm:pt>
    <dgm:pt modelId="{DB893B07-C871-2948-BAD2-BA277B00B57E}" type="pres">
      <dgm:prSet presAssocID="{80BB3A2F-2736-4F0F-885B-0EB490C377FE}" presName="parentText" presStyleLbl="node1" presStyleIdx="0" presStyleCnt="2">
        <dgm:presLayoutVars>
          <dgm:chMax val="0"/>
          <dgm:bulletEnabled val="1"/>
        </dgm:presLayoutVars>
      </dgm:prSet>
      <dgm:spPr/>
    </dgm:pt>
    <dgm:pt modelId="{B3931766-F369-7742-B6C4-27EE90B7D380}" type="pres">
      <dgm:prSet presAssocID="{74EA70AB-FCC9-42BB-B324-E520C0BC7D48}" presName="spacer" presStyleCnt="0"/>
      <dgm:spPr/>
    </dgm:pt>
    <dgm:pt modelId="{35EC3D8F-044A-604D-9028-805480957960}" type="pres">
      <dgm:prSet presAssocID="{7DA78A9A-DA69-41C4-9636-E079681B67D8}" presName="parentText" presStyleLbl="node1" presStyleIdx="1" presStyleCnt="2">
        <dgm:presLayoutVars>
          <dgm:chMax val="0"/>
          <dgm:bulletEnabled val="1"/>
        </dgm:presLayoutVars>
      </dgm:prSet>
      <dgm:spPr/>
    </dgm:pt>
  </dgm:ptLst>
  <dgm:cxnLst>
    <dgm:cxn modelId="{314A8743-727F-0740-BC7F-FCC86F4A054E}" type="presOf" srcId="{0180DFDA-F1AC-4D36-A95C-B5818E2E9334}" destId="{F0D24E46-2566-8F47-9F5D-54CB323CC0FC}" srcOrd="0" destOrd="0" presId="urn:microsoft.com/office/officeart/2005/8/layout/vList2"/>
    <dgm:cxn modelId="{F48515B9-51BF-2D4C-A6F4-EDD0487FC639}" type="presOf" srcId="{80BB3A2F-2736-4F0F-885B-0EB490C377FE}" destId="{DB893B07-C871-2948-BAD2-BA277B00B57E}" srcOrd="0" destOrd="0" presId="urn:microsoft.com/office/officeart/2005/8/layout/vList2"/>
    <dgm:cxn modelId="{59F6CCBF-0EF4-4C78-A484-57B398C5D914}" srcId="{0180DFDA-F1AC-4D36-A95C-B5818E2E9334}" destId="{7DA78A9A-DA69-41C4-9636-E079681B67D8}" srcOrd="1" destOrd="0" parTransId="{39725BA2-DF82-4C0E-BEC9-C20EF1326D86}" sibTransId="{AF7B6B7D-5057-4507-ABF1-119DC5CC2DA8}"/>
    <dgm:cxn modelId="{C5F9FCE1-4AD2-084B-A421-BF01B989016E}" type="presOf" srcId="{7DA78A9A-DA69-41C4-9636-E079681B67D8}" destId="{35EC3D8F-044A-604D-9028-805480957960}" srcOrd="0" destOrd="0" presId="urn:microsoft.com/office/officeart/2005/8/layout/vList2"/>
    <dgm:cxn modelId="{BB6481F0-6772-48D7-82CF-C17DBD78F1C4}" srcId="{0180DFDA-F1AC-4D36-A95C-B5818E2E9334}" destId="{80BB3A2F-2736-4F0F-885B-0EB490C377FE}" srcOrd="0" destOrd="0" parTransId="{9F204BC6-FBA1-466E-B0E2-190065D46ADE}" sibTransId="{74EA70AB-FCC9-42BB-B324-E520C0BC7D48}"/>
    <dgm:cxn modelId="{FDFA3611-CC7A-0043-AF94-557223BB0F97}" type="presParOf" srcId="{F0D24E46-2566-8F47-9F5D-54CB323CC0FC}" destId="{DB893B07-C871-2948-BAD2-BA277B00B57E}" srcOrd="0" destOrd="0" presId="urn:microsoft.com/office/officeart/2005/8/layout/vList2"/>
    <dgm:cxn modelId="{C2BAFEAA-AA7C-B840-A9C6-37E06BFC9D98}" type="presParOf" srcId="{F0D24E46-2566-8F47-9F5D-54CB323CC0FC}" destId="{B3931766-F369-7742-B6C4-27EE90B7D380}" srcOrd="1" destOrd="0" presId="urn:microsoft.com/office/officeart/2005/8/layout/vList2"/>
    <dgm:cxn modelId="{AEE282D1-DF7F-014E-88DA-2459764E9C5D}" type="presParOf" srcId="{F0D24E46-2566-8F47-9F5D-54CB323CC0FC}" destId="{35EC3D8F-044A-604D-9028-805480957960}"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0E46D11-037F-469E-A45D-CDF17E32A5D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EA728BC9-E776-419E-B665-464A6B4EB9CD}">
      <dgm:prSet/>
      <dgm:spPr/>
      <dgm:t>
        <a:bodyPr/>
        <a:lstStyle/>
        <a:p>
          <a:r>
            <a:rPr lang="en-US" b="0"/>
            <a:t>Structure based assessment process is </a:t>
          </a:r>
          <a:r>
            <a:rPr lang="tr-TR" b="0"/>
            <a:t>also </a:t>
          </a:r>
          <a:r>
            <a:rPr lang="en-US" b="0"/>
            <a:t>not optimal because there are many grammar errors, misspelling, use of other languages</a:t>
          </a:r>
          <a:r>
            <a:rPr lang="tr-TR" b="0"/>
            <a:t>.</a:t>
          </a:r>
          <a:endParaRPr lang="en-US"/>
        </a:p>
      </dgm:t>
    </dgm:pt>
    <dgm:pt modelId="{C1201822-EE30-455E-9177-3342104F5D7E}" type="parTrans" cxnId="{3EDD4813-925D-4497-A943-1B73A42C80A0}">
      <dgm:prSet/>
      <dgm:spPr/>
      <dgm:t>
        <a:bodyPr/>
        <a:lstStyle/>
        <a:p>
          <a:endParaRPr lang="en-US"/>
        </a:p>
      </dgm:t>
    </dgm:pt>
    <dgm:pt modelId="{98D3C388-3CA3-4019-9A93-70D96564039D}" type="sibTrans" cxnId="{3EDD4813-925D-4497-A943-1B73A42C80A0}">
      <dgm:prSet/>
      <dgm:spPr/>
      <dgm:t>
        <a:bodyPr/>
        <a:lstStyle/>
        <a:p>
          <a:endParaRPr lang="en-US"/>
        </a:p>
      </dgm:t>
    </dgm:pt>
    <dgm:pt modelId="{4AD18320-5D5E-43D5-9009-A6F335F0E9C1}">
      <dgm:prSet/>
      <dgm:spPr/>
      <dgm:t>
        <a:bodyPr/>
        <a:lstStyle/>
        <a:p>
          <a:r>
            <a:rPr lang="tr-TR"/>
            <a:t>There are models that pre-trained for multilingual assessment of the sentences but performance is poor.</a:t>
          </a:r>
          <a:endParaRPr lang="en-US"/>
        </a:p>
      </dgm:t>
    </dgm:pt>
    <dgm:pt modelId="{F03FF87C-08F4-426F-8608-812FF83CB948}" type="parTrans" cxnId="{428ED0FC-A96E-4725-8625-1290CC498DFE}">
      <dgm:prSet/>
      <dgm:spPr/>
      <dgm:t>
        <a:bodyPr/>
        <a:lstStyle/>
        <a:p>
          <a:endParaRPr lang="en-US"/>
        </a:p>
      </dgm:t>
    </dgm:pt>
    <dgm:pt modelId="{0E908EDB-3C2B-4A84-827C-2387603EF903}" type="sibTrans" cxnId="{428ED0FC-A96E-4725-8625-1290CC498DFE}">
      <dgm:prSet/>
      <dgm:spPr/>
      <dgm:t>
        <a:bodyPr/>
        <a:lstStyle/>
        <a:p>
          <a:endParaRPr lang="en-US"/>
        </a:p>
      </dgm:t>
    </dgm:pt>
    <dgm:pt modelId="{87A7E7D6-EAFF-4651-85B0-6F0A065CD6C5}">
      <dgm:prSet/>
      <dgm:spPr/>
      <dgm:t>
        <a:bodyPr/>
        <a:lstStyle/>
        <a:p>
          <a:r>
            <a:rPr lang="tr-TR"/>
            <a:t>Results change due to the order of words in the answers which may lead to false evaluations.</a:t>
          </a:r>
          <a:endParaRPr lang="en-US"/>
        </a:p>
      </dgm:t>
    </dgm:pt>
    <dgm:pt modelId="{E04A6AE5-B8AE-4976-AD55-03E07DDB37FA}" type="parTrans" cxnId="{66F986DA-D545-463A-A740-BA690080A993}">
      <dgm:prSet/>
      <dgm:spPr/>
      <dgm:t>
        <a:bodyPr/>
        <a:lstStyle/>
        <a:p>
          <a:endParaRPr lang="en-US"/>
        </a:p>
      </dgm:t>
    </dgm:pt>
    <dgm:pt modelId="{C5FB6755-C74B-440F-A7A4-C65FBE73B595}" type="sibTrans" cxnId="{66F986DA-D545-463A-A740-BA690080A993}">
      <dgm:prSet/>
      <dgm:spPr/>
      <dgm:t>
        <a:bodyPr/>
        <a:lstStyle/>
        <a:p>
          <a:endParaRPr lang="en-US"/>
        </a:p>
      </dgm:t>
    </dgm:pt>
    <dgm:pt modelId="{E54C8CCC-B4EB-470C-8E17-191103B0367E}">
      <dgm:prSet/>
      <dgm:spPr/>
      <dgm:t>
        <a:bodyPr/>
        <a:lstStyle/>
        <a:p>
          <a:r>
            <a:rPr lang="tr-TR" b="0"/>
            <a:t>T5(Text to text transformer model (Haller 2020)) is a popular technique used in structure based assessment.</a:t>
          </a:r>
          <a:endParaRPr lang="en-US"/>
        </a:p>
      </dgm:t>
    </dgm:pt>
    <dgm:pt modelId="{6D6ECF03-038D-43AB-8376-D13F441254D0}" type="parTrans" cxnId="{CE27BFA8-963B-48A3-97E9-72650E13C194}">
      <dgm:prSet/>
      <dgm:spPr/>
      <dgm:t>
        <a:bodyPr/>
        <a:lstStyle/>
        <a:p>
          <a:endParaRPr lang="en-US"/>
        </a:p>
      </dgm:t>
    </dgm:pt>
    <dgm:pt modelId="{046EEB9E-AD35-4E7F-81B2-9BAD7D35FB16}" type="sibTrans" cxnId="{CE27BFA8-963B-48A3-97E9-72650E13C194}">
      <dgm:prSet/>
      <dgm:spPr/>
      <dgm:t>
        <a:bodyPr/>
        <a:lstStyle/>
        <a:p>
          <a:endParaRPr lang="en-US"/>
        </a:p>
      </dgm:t>
    </dgm:pt>
    <dgm:pt modelId="{DFF881B2-1321-46F2-93A3-86AAD602E069}" type="pres">
      <dgm:prSet presAssocID="{60E46D11-037F-469E-A45D-CDF17E32A5D2}" presName="root" presStyleCnt="0">
        <dgm:presLayoutVars>
          <dgm:dir/>
          <dgm:resizeHandles val="exact"/>
        </dgm:presLayoutVars>
      </dgm:prSet>
      <dgm:spPr/>
    </dgm:pt>
    <dgm:pt modelId="{66AB93A9-56F7-43A2-B484-D8D07357A63B}" type="pres">
      <dgm:prSet presAssocID="{EA728BC9-E776-419E-B665-464A6B4EB9CD}" presName="compNode" presStyleCnt="0"/>
      <dgm:spPr/>
    </dgm:pt>
    <dgm:pt modelId="{86706EC7-12C0-4169-8E18-C8EA39FB5618}" type="pres">
      <dgm:prSet presAssocID="{EA728BC9-E776-419E-B665-464A6B4EB9CD}" presName="bgRect" presStyleLbl="bgShp" presStyleIdx="0" presStyleCnt="4"/>
      <dgm:spPr/>
    </dgm:pt>
    <dgm:pt modelId="{7116573D-A4A3-41F3-B239-DE5E941F7139}" type="pres">
      <dgm:prSet presAssocID="{EA728BC9-E776-419E-B665-464A6B4EB9CD}"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taplar"/>
        </a:ext>
      </dgm:extLst>
    </dgm:pt>
    <dgm:pt modelId="{05638E8E-BB74-4A2D-BB7D-24E888921438}" type="pres">
      <dgm:prSet presAssocID="{EA728BC9-E776-419E-B665-464A6B4EB9CD}" presName="spaceRect" presStyleCnt="0"/>
      <dgm:spPr/>
    </dgm:pt>
    <dgm:pt modelId="{20A96DE3-FC46-47B7-932D-8261694E7C44}" type="pres">
      <dgm:prSet presAssocID="{EA728BC9-E776-419E-B665-464A6B4EB9CD}" presName="parTx" presStyleLbl="revTx" presStyleIdx="0" presStyleCnt="4">
        <dgm:presLayoutVars>
          <dgm:chMax val="0"/>
          <dgm:chPref val="0"/>
        </dgm:presLayoutVars>
      </dgm:prSet>
      <dgm:spPr/>
    </dgm:pt>
    <dgm:pt modelId="{60611B3A-9D3E-4330-BAB9-59AEAAA0512F}" type="pres">
      <dgm:prSet presAssocID="{98D3C388-3CA3-4019-9A93-70D96564039D}" presName="sibTrans" presStyleCnt="0"/>
      <dgm:spPr/>
    </dgm:pt>
    <dgm:pt modelId="{32B5F13C-3C92-4D25-ACD4-E4AD3844EAD1}" type="pres">
      <dgm:prSet presAssocID="{4AD18320-5D5E-43D5-9009-A6F335F0E9C1}" presName="compNode" presStyleCnt="0"/>
      <dgm:spPr/>
    </dgm:pt>
    <dgm:pt modelId="{4938E084-66EA-417C-B2B4-8FB6A7CF7D51}" type="pres">
      <dgm:prSet presAssocID="{4AD18320-5D5E-43D5-9009-A6F335F0E9C1}" presName="bgRect" presStyleLbl="bgShp" presStyleIdx="1" presStyleCnt="4"/>
      <dgm:spPr/>
    </dgm:pt>
    <dgm:pt modelId="{A69D4925-40F8-4675-A9EB-9E2B72DEAD97}" type="pres">
      <dgm:prSet presAssocID="{4AD18320-5D5E-43D5-9009-A6F335F0E9C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raille alfabesi"/>
        </a:ext>
      </dgm:extLst>
    </dgm:pt>
    <dgm:pt modelId="{FA2100CB-1271-4F2B-B8BB-067D679E26BD}" type="pres">
      <dgm:prSet presAssocID="{4AD18320-5D5E-43D5-9009-A6F335F0E9C1}" presName="spaceRect" presStyleCnt="0"/>
      <dgm:spPr/>
    </dgm:pt>
    <dgm:pt modelId="{769BF033-F845-48F4-A4C3-FC75D40F553F}" type="pres">
      <dgm:prSet presAssocID="{4AD18320-5D5E-43D5-9009-A6F335F0E9C1}" presName="parTx" presStyleLbl="revTx" presStyleIdx="1" presStyleCnt="4">
        <dgm:presLayoutVars>
          <dgm:chMax val="0"/>
          <dgm:chPref val="0"/>
        </dgm:presLayoutVars>
      </dgm:prSet>
      <dgm:spPr/>
    </dgm:pt>
    <dgm:pt modelId="{173FEDD0-09E7-407B-B000-26F2818DD7C4}" type="pres">
      <dgm:prSet presAssocID="{0E908EDB-3C2B-4A84-827C-2387603EF903}" presName="sibTrans" presStyleCnt="0"/>
      <dgm:spPr/>
    </dgm:pt>
    <dgm:pt modelId="{6B894409-B89D-4131-B16B-F53280D1DAEC}" type="pres">
      <dgm:prSet presAssocID="{87A7E7D6-EAFF-4651-85B0-6F0A065CD6C5}" presName="compNode" presStyleCnt="0"/>
      <dgm:spPr/>
    </dgm:pt>
    <dgm:pt modelId="{C18D2937-C96D-4A7A-8D6E-7CB78E4CE5C1}" type="pres">
      <dgm:prSet presAssocID="{87A7E7D6-EAFF-4651-85B0-6F0A065CD6C5}" presName="bgRect" presStyleLbl="bgShp" presStyleIdx="2" presStyleCnt="4"/>
      <dgm:spPr/>
    </dgm:pt>
    <dgm:pt modelId="{98F52E66-CC35-4F2B-97FB-81D7335D4716}" type="pres">
      <dgm:prSet presAssocID="{87A7E7D6-EAFF-4651-85B0-6F0A065CD6C5}"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Question mark"/>
        </a:ext>
      </dgm:extLst>
    </dgm:pt>
    <dgm:pt modelId="{F57BB2FA-3309-4712-8D20-A07A1A67B056}" type="pres">
      <dgm:prSet presAssocID="{87A7E7D6-EAFF-4651-85B0-6F0A065CD6C5}" presName="spaceRect" presStyleCnt="0"/>
      <dgm:spPr/>
    </dgm:pt>
    <dgm:pt modelId="{174C0B2F-9775-43D1-AAD5-35D3DE0C898C}" type="pres">
      <dgm:prSet presAssocID="{87A7E7D6-EAFF-4651-85B0-6F0A065CD6C5}" presName="parTx" presStyleLbl="revTx" presStyleIdx="2" presStyleCnt="4">
        <dgm:presLayoutVars>
          <dgm:chMax val="0"/>
          <dgm:chPref val="0"/>
        </dgm:presLayoutVars>
      </dgm:prSet>
      <dgm:spPr/>
    </dgm:pt>
    <dgm:pt modelId="{F8151028-42D3-4D7B-83B7-C4C3B5159E07}" type="pres">
      <dgm:prSet presAssocID="{C5FB6755-C74B-440F-A7A4-C65FBE73B595}" presName="sibTrans" presStyleCnt="0"/>
      <dgm:spPr/>
    </dgm:pt>
    <dgm:pt modelId="{71800054-3442-4C2C-AF17-FEB6FFD41BB2}" type="pres">
      <dgm:prSet presAssocID="{E54C8CCC-B4EB-470C-8E17-191103B0367E}" presName="compNode" presStyleCnt="0"/>
      <dgm:spPr/>
    </dgm:pt>
    <dgm:pt modelId="{30E5DB85-AC0A-4AE9-97E5-CF3E5182BCB8}" type="pres">
      <dgm:prSet presAssocID="{E54C8CCC-B4EB-470C-8E17-191103B0367E}" presName="bgRect" presStyleLbl="bgShp" presStyleIdx="3" presStyleCnt="4"/>
      <dgm:spPr/>
    </dgm:pt>
    <dgm:pt modelId="{E10A79E6-B0F9-44A2-89DB-217977515EB2}" type="pres">
      <dgm:prSet presAssocID="{E54C8CCC-B4EB-470C-8E17-191103B0367E}"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elge"/>
        </a:ext>
      </dgm:extLst>
    </dgm:pt>
    <dgm:pt modelId="{EE410237-7B3C-415F-AADB-06604323EBFC}" type="pres">
      <dgm:prSet presAssocID="{E54C8CCC-B4EB-470C-8E17-191103B0367E}" presName="spaceRect" presStyleCnt="0"/>
      <dgm:spPr/>
    </dgm:pt>
    <dgm:pt modelId="{19FEDDC7-1DA6-4D52-99EA-A2432C2C6073}" type="pres">
      <dgm:prSet presAssocID="{E54C8CCC-B4EB-470C-8E17-191103B0367E}" presName="parTx" presStyleLbl="revTx" presStyleIdx="3" presStyleCnt="4">
        <dgm:presLayoutVars>
          <dgm:chMax val="0"/>
          <dgm:chPref val="0"/>
        </dgm:presLayoutVars>
      </dgm:prSet>
      <dgm:spPr/>
    </dgm:pt>
  </dgm:ptLst>
  <dgm:cxnLst>
    <dgm:cxn modelId="{3EDD4813-925D-4497-A943-1B73A42C80A0}" srcId="{60E46D11-037F-469E-A45D-CDF17E32A5D2}" destId="{EA728BC9-E776-419E-B665-464A6B4EB9CD}" srcOrd="0" destOrd="0" parTransId="{C1201822-EE30-455E-9177-3342104F5D7E}" sibTransId="{98D3C388-3CA3-4019-9A93-70D96564039D}"/>
    <dgm:cxn modelId="{18D22B50-E402-4B3B-A411-CC62E5B37A25}" type="presOf" srcId="{87A7E7D6-EAFF-4651-85B0-6F0A065CD6C5}" destId="{174C0B2F-9775-43D1-AAD5-35D3DE0C898C}" srcOrd="0" destOrd="0" presId="urn:microsoft.com/office/officeart/2018/2/layout/IconVerticalSolidList"/>
    <dgm:cxn modelId="{64D1E379-02A5-49B6-89BC-CE3229684F29}" type="presOf" srcId="{60E46D11-037F-469E-A45D-CDF17E32A5D2}" destId="{DFF881B2-1321-46F2-93A3-86AAD602E069}" srcOrd="0" destOrd="0" presId="urn:microsoft.com/office/officeart/2018/2/layout/IconVerticalSolidList"/>
    <dgm:cxn modelId="{5972397A-A44A-488A-84AF-D06A7C04A5FE}" type="presOf" srcId="{4AD18320-5D5E-43D5-9009-A6F335F0E9C1}" destId="{769BF033-F845-48F4-A4C3-FC75D40F553F}" srcOrd="0" destOrd="0" presId="urn:microsoft.com/office/officeart/2018/2/layout/IconVerticalSolidList"/>
    <dgm:cxn modelId="{CE27BFA8-963B-48A3-97E9-72650E13C194}" srcId="{60E46D11-037F-469E-A45D-CDF17E32A5D2}" destId="{E54C8CCC-B4EB-470C-8E17-191103B0367E}" srcOrd="3" destOrd="0" parTransId="{6D6ECF03-038D-43AB-8376-D13F441254D0}" sibTransId="{046EEB9E-AD35-4E7F-81B2-9BAD7D35FB16}"/>
    <dgm:cxn modelId="{F3E38DBF-B399-4693-971D-ED6935B07F0F}" type="presOf" srcId="{E54C8CCC-B4EB-470C-8E17-191103B0367E}" destId="{19FEDDC7-1DA6-4D52-99EA-A2432C2C6073}" srcOrd="0" destOrd="0" presId="urn:microsoft.com/office/officeart/2018/2/layout/IconVerticalSolidList"/>
    <dgm:cxn modelId="{66F986DA-D545-463A-A740-BA690080A993}" srcId="{60E46D11-037F-469E-A45D-CDF17E32A5D2}" destId="{87A7E7D6-EAFF-4651-85B0-6F0A065CD6C5}" srcOrd="2" destOrd="0" parTransId="{E04A6AE5-B8AE-4976-AD55-03E07DDB37FA}" sibTransId="{C5FB6755-C74B-440F-A7A4-C65FBE73B595}"/>
    <dgm:cxn modelId="{F46FF2F3-E9D7-4245-B0DD-9CF19334F280}" type="presOf" srcId="{EA728BC9-E776-419E-B665-464A6B4EB9CD}" destId="{20A96DE3-FC46-47B7-932D-8261694E7C44}" srcOrd="0" destOrd="0" presId="urn:microsoft.com/office/officeart/2018/2/layout/IconVerticalSolidList"/>
    <dgm:cxn modelId="{428ED0FC-A96E-4725-8625-1290CC498DFE}" srcId="{60E46D11-037F-469E-A45D-CDF17E32A5D2}" destId="{4AD18320-5D5E-43D5-9009-A6F335F0E9C1}" srcOrd="1" destOrd="0" parTransId="{F03FF87C-08F4-426F-8608-812FF83CB948}" sibTransId="{0E908EDB-3C2B-4A84-827C-2387603EF903}"/>
    <dgm:cxn modelId="{BBF56522-288D-4BBE-8DCC-CD5B829F8CAF}" type="presParOf" srcId="{DFF881B2-1321-46F2-93A3-86AAD602E069}" destId="{66AB93A9-56F7-43A2-B484-D8D07357A63B}" srcOrd="0" destOrd="0" presId="urn:microsoft.com/office/officeart/2018/2/layout/IconVerticalSolidList"/>
    <dgm:cxn modelId="{2ECF8D89-B8D3-4C4C-84B9-965D8D27C0F3}" type="presParOf" srcId="{66AB93A9-56F7-43A2-B484-D8D07357A63B}" destId="{86706EC7-12C0-4169-8E18-C8EA39FB5618}" srcOrd="0" destOrd="0" presId="urn:microsoft.com/office/officeart/2018/2/layout/IconVerticalSolidList"/>
    <dgm:cxn modelId="{333F198C-67D9-4C06-9967-2ADB652DD6E2}" type="presParOf" srcId="{66AB93A9-56F7-43A2-B484-D8D07357A63B}" destId="{7116573D-A4A3-41F3-B239-DE5E941F7139}" srcOrd="1" destOrd="0" presId="urn:microsoft.com/office/officeart/2018/2/layout/IconVerticalSolidList"/>
    <dgm:cxn modelId="{C0AD2BCE-D324-4C5B-8E40-E23D9581DA37}" type="presParOf" srcId="{66AB93A9-56F7-43A2-B484-D8D07357A63B}" destId="{05638E8E-BB74-4A2D-BB7D-24E888921438}" srcOrd="2" destOrd="0" presId="urn:microsoft.com/office/officeart/2018/2/layout/IconVerticalSolidList"/>
    <dgm:cxn modelId="{644152A1-D077-46EA-89A0-2FF0B541F5B4}" type="presParOf" srcId="{66AB93A9-56F7-43A2-B484-D8D07357A63B}" destId="{20A96DE3-FC46-47B7-932D-8261694E7C44}" srcOrd="3" destOrd="0" presId="urn:microsoft.com/office/officeart/2018/2/layout/IconVerticalSolidList"/>
    <dgm:cxn modelId="{0AAC2178-7FC8-499B-A778-F5797ED70242}" type="presParOf" srcId="{DFF881B2-1321-46F2-93A3-86AAD602E069}" destId="{60611B3A-9D3E-4330-BAB9-59AEAAA0512F}" srcOrd="1" destOrd="0" presId="urn:microsoft.com/office/officeart/2018/2/layout/IconVerticalSolidList"/>
    <dgm:cxn modelId="{CA0D2D59-7B9F-469B-B81D-417ECDB907A1}" type="presParOf" srcId="{DFF881B2-1321-46F2-93A3-86AAD602E069}" destId="{32B5F13C-3C92-4D25-ACD4-E4AD3844EAD1}" srcOrd="2" destOrd="0" presId="urn:microsoft.com/office/officeart/2018/2/layout/IconVerticalSolidList"/>
    <dgm:cxn modelId="{E2D5A592-E756-4C6B-AA33-39D20E82588F}" type="presParOf" srcId="{32B5F13C-3C92-4D25-ACD4-E4AD3844EAD1}" destId="{4938E084-66EA-417C-B2B4-8FB6A7CF7D51}" srcOrd="0" destOrd="0" presId="urn:microsoft.com/office/officeart/2018/2/layout/IconVerticalSolidList"/>
    <dgm:cxn modelId="{F482C131-ADAE-4186-8C05-736A978989D3}" type="presParOf" srcId="{32B5F13C-3C92-4D25-ACD4-E4AD3844EAD1}" destId="{A69D4925-40F8-4675-A9EB-9E2B72DEAD97}" srcOrd="1" destOrd="0" presId="urn:microsoft.com/office/officeart/2018/2/layout/IconVerticalSolidList"/>
    <dgm:cxn modelId="{CF8579B8-1AF2-4B88-A344-0F7AD11BBC12}" type="presParOf" srcId="{32B5F13C-3C92-4D25-ACD4-E4AD3844EAD1}" destId="{FA2100CB-1271-4F2B-B8BB-067D679E26BD}" srcOrd="2" destOrd="0" presId="urn:microsoft.com/office/officeart/2018/2/layout/IconVerticalSolidList"/>
    <dgm:cxn modelId="{E91A0EE4-929F-4A6B-890D-887247005DA0}" type="presParOf" srcId="{32B5F13C-3C92-4D25-ACD4-E4AD3844EAD1}" destId="{769BF033-F845-48F4-A4C3-FC75D40F553F}" srcOrd="3" destOrd="0" presId="urn:microsoft.com/office/officeart/2018/2/layout/IconVerticalSolidList"/>
    <dgm:cxn modelId="{40D1F199-128A-4A42-9599-F8D31FC9F85D}" type="presParOf" srcId="{DFF881B2-1321-46F2-93A3-86AAD602E069}" destId="{173FEDD0-09E7-407B-B000-26F2818DD7C4}" srcOrd="3" destOrd="0" presId="urn:microsoft.com/office/officeart/2018/2/layout/IconVerticalSolidList"/>
    <dgm:cxn modelId="{5D469788-89DE-4CEE-958F-AC7C08C432CE}" type="presParOf" srcId="{DFF881B2-1321-46F2-93A3-86AAD602E069}" destId="{6B894409-B89D-4131-B16B-F53280D1DAEC}" srcOrd="4" destOrd="0" presId="urn:microsoft.com/office/officeart/2018/2/layout/IconVerticalSolidList"/>
    <dgm:cxn modelId="{FB46C4E4-09B5-4B0A-BAC8-A3EDD6FC0334}" type="presParOf" srcId="{6B894409-B89D-4131-B16B-F53280D1DAEC}" destId="{C18D2937-C96D-4A7A-8D6E-7CB78E4CE5C1}" srcOrd="0" destOrd="0" presId="urn:microsoft.com/office/officeart/2018/2/layout/IconVerticalSolidList"/>
    <dgm:cxn modelId="{7E11BA87-B396-417A-8ADD-CC031A01CFD5}" type="presParOf" srcId="{6B894409-B89D-4131-B16B-F53280D1DAEC}" destId="{98F52E66-CC35-4F2B-97FB-81D7335D4716}" srcOrd="1" destOrd="0" presId="urn:microsoft.com/office/officeart/2018/2/layout/IconVerticalSolidList"/>
    <dgm:cxn modelId="{DD2C6CAC-9669-4813-BFFF-FF9D9594A8C2}" type="presParOf" srcId="{6B894409-B89D-4131-B16B-F53280D1DAEC}" destId="{F57BB2FA-3309-4712-8D20-A07A1A67B056}" srcOrd="2" destOrd="0" presId="urn:microsoft.com/office/officeart/2018/2/layout/IconVerticalSolidList"/>
    <dgm:cxn modelId="{71A636B2-59CA-46A5-9647-597F8739D10E}" type="presParOf" srcId="{6B894409-B89D-4131-B16B-F53280D1DAEC}" destId="{174C0B2F-9775-43D1-AAD5-35D3DE0C898C}" srcOrd="3" destOrd="0" presId="urn:microsoft.com/office/officeart/2018/2/layout/IconVerticalSolidList"/>
    <dgm:cxn modelId="{74CD8E82-0520-4F28-BB61-BBEEDD4E122D}" type="presParOf" srcId="{DFF881B2-1321-46F2-93A3-86AAD602E069}" destId="{F8151028-42D3-4D7B-83B7-C4C3B5159E07}" srcOrd="5" destOrd="0" presId="urn:microsoft.com/office/officeart/2018/2/layout/IconVerticalSolidList"/>
    <dgm:cxn modelId="{B229470A-29BD-454A-A2EF-24D8F92F5CAD}" type="presParOf" srcId="{DFF881B2-1321-46F2-93A3-86AAD602E069}" destId="{71800054-3442-4C2C-AF17-FEB6FFD41BB2}" srcOrd="6" destOrd="0" presId="urn:microsoft.com/office/officeart/2018/2/layout/IconVerticalSolidList"/>
    <dgm:cxn modelId="{36689208-A897-4DFB-B54B-D6141FD4B3C5}" type="presParOf" srcId="{71800054-3442-4C2C-AF17-FEB6FFD41BB2}" destId="{30E5DB85-AC0A-4AE9-97E5-CF3E5182BCB8}" srcOrd="0" destOrd="0" presId="urn:microsoft.com/office/officeart/2018/2/layout/IconVerticalSolidList"/>
    <dgm:cxn modelId="{96C603F0-E074-4A31-8C63-DFE87E85AAFB}" type="presParOf" srcId="{71800054-3442-4C2C-AF17-FEB6FFD41BB2}" destId="{E10A79E6-B0F9-44A2-89DB-217977515EB2}" srcOrd="1" destOrd="0" presId="urn:microsoft.com/office/officeart/2018/2/layout/IconVerticalSolidList"/>
    <dgm:cxn modelId="{56FFD85B-BAB9-4FE8-9F90-D88F665CF064}" type="presParOf" srcId="{71800054-3442-4C2C-AF17-FEB6FFD41BB2}" destId="{EE410237-7B3C-415F-AADB-06604323EBFC}" srcOrd="2" destOrd="0" presId="urn:microsoft.com/office/officeart/2018/2/layout/IconVerticalSolidList"/>
    <dgm:cxn modelId="{1417D919-5125-495F-9D9D-D8444A640BF3}" type="presParOf" srcId="{71800054-3442-4C2C-AF17-FEB6FFD41BB2}" destId="{19FEDDC7-1DA6-4D52-99EA-A2432C2C607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8B345B58-2280-4D33-B422-473550EABC19}"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5AFC6C44-2019-46F2-8F9D-4480BC0B7D77}">
      <dgm:prSet/>
      <dgm:spPr/>
      <dgm:t>
        <a:bodyPr/>
        <a:lstStyle/>
        <a:p>
          <a:pPr>
            <a:lnSpc>
              <a:spcPct val="100000"/>
            </a:lnSpc>
          </a:pPr>
          <a:r>
            <a:rPr lang="en-US" b="0"/>
            <a:t>Vector based assessment is found more suitable for  assessment technique.</a:t>
          </a:r>
          <a:r>
            <a:rPr lang="tr-TR" b="0"/>
            <a:t> </a:t>
          </a:r>
          <a:r>
            <a:rPr lang="en-US" b="0"/>
            <a:t>Process of the vector based assessment can be summarized as:</a:t>
          </a:r>
          <a:r>
            <a:rPr lang="tr-TR" b="0"/>
            <a:t> </a:t>
          </a:r>
          <a:endParaRPr lang="en-US"/>
        </a:p>
      </dgm:t>
    </dgm:pt>
    <dgm:pt modelId="{64E057D8-D38D-4FC0-8B2C-94B7DF67EEA3}" type="parTrans" cxnId="{25775C74-EB1E-4A4F-9C95-66D5357917D4}">
      <dgm:prSet/>
      <dgm:spPr/>
      <dgm:t>
        <a:bodyPr/>
        <a:lstStyle/>
        <a:p>
          <a:endParaRPr lang="en-US"/>
        </a:p>
      </dgm:t>
    </dgm:pt>
    <dgm:pt modelId="{B5402E9E-581B-4BB1-9CE8-9DA85898AB8A}" type="sibTrans" cxnId="{25775C74-EB1E-4A4F-9C95-66D5357917D4}">
      <dgm:prSet/>
      <dgm:spPr/>
      <dgm:t>
        <a:bodyPr/>
        <a:lstStyle/>
        <a:p>
          <a:endParaRPr lang="en-US"/>
        </a:p>
      </dgm:t>
    </dgm:pt>
    <dgm:pt modelId="{33F218E0-B7B9-4C68-8C02-BF351E9F5C65}">
      <dgm:prSet/>
      <dgm:spPr/>
      <dgm:t>
        <a:bodyPr/>
        <a:lstStyle/>
        <a:p>
          <a:pPr>
            <a:lnSpc>
              <a:spcPct val="100000"/>
            </a:lnSpc>
          </a:pPr>
          <a:r>
            <a:rPr lang="en-US" b="0"/>
            <a:t>Take the sentences and transform them into high dimensional vectors that can be used for semantic similarity, text classification and other natural language tasks.</a:t>
          </a:r>
          <a:endParaRPr lang="en-US"/>
        </a:p>
      </dgm:t>
    </dgm:pt>
    <dgm:pt modelId="{E11C0366-3E77-4631-9C28-8567FC09F81B}" type="parTrans" cxnId="{4E7DD8A3-277D-4B01-9786-F7682E13B881}">
      <dgm:prSet/>
      <dgm:spPr/>
      <dgm:t>
        <a:bodyPr/>
        <a:lstStyle/>
        <a:p>
          <a:endParaRPr lang="en-US"/>
        </a:p>
      </dgm:t>
    </dgm:pt>
    <dgm:pt modelId="{3DFB2427-33DC-498E-A94C-0AAF2AE7571F}" type="sibTrans" cxnId="{4E7DD8A3-277D-4B01-9786-F7682E13B881}">
      <dgm:prSet/>
      <dgm:spPr/>
      <dgm:t>
        <a:bodyPr/>
        <a:lstStyle/>
        <a:p>
          <a:endParaRPr lang="en-US"/>
        </a:p>
      </dgm:t>
    </dgm:pt>
    <dgm:pt modelId="{33A99DCE-6542-4719-AC2B-B51EE3669A04}">
      <dgm:prSet/>
      <dgm:spPr/>
      <dgm:t>
        <a:bodyPr/>
        <a:lstStyle/>
        <a:p>
          <a:pPr>
            <a:lnSpc>
              <a:spcPct val="100000"/>
            </a:lnSpc>
          </a:pPr>
          <a:r>
            <a:rPr lang="en-US" b="0"/>
            <a:t>Compare the vectors of student's answer and the solution to find similarity between them.</a:t>
          </a:r>
          <a:endParaRPr lang="en-US"/>
        </a:p>
      </dgm:t>
    </dgm:pt>
    <dgm:pt modelId="{548CB957-8F9E-4C11-B97D-4B669E60BA1D}" type="parTrans" cxnId="{4CC9014F-1E54-49E2-AC58-299900A088E5}">
      <dgm:prSet/>
      <dgm:spPr/>
      <dgm:t>
        <a:bodyPr/>
        <a:lstStyle/>
        <a:p>
          <a:endParaRPr lang="en-US"/>
        </a:p>
      </dgm:t>
    </dgm:pt>
    <dgm:pt modelId="{D531A1D3-2279-428F-A920-E0052423C723}" type="sibTrans" cxnId="{4CC9014F-1E54-49E2-AC58-299900A088E5}">
      <dgm:prSet/>
      <dgm:spPr/>
      <dgm:t>
        <a:bodyPr/>
        <a:lstStyle/>
        <a:p>
          <a:endParaRPr lang="en-US"/>
        </a:p>
      </dgm:t>
    </dgm:pt>
    <dgm:pt modelId="{9337B64A-8108-482E-A1A2-C8F80C01700D}" type="pres">
      <dgm:prSet presAssocID="{8B345B58-2280-4D33-B422-473550EABC19}" presName="root" presStyleCnt="0">
        <dgm:presLayoutVars>
          <dgm:dir/>
          <dgm:resizeHandles val="exact"/>
        </dgm:presLayoutVars>
      </dgm:prSet>
      <dgm:spPr/>
    </dgm:pt>
    <dgm:pt modelId="{A5082AC0-BBC3-4F04-9E66-EF567506D81D}" type="pres">
      <dgm:prSet presAssocID="{5AFC6C44-2019-46F2-8F9D-4480BC0B7D77}" presName="compNode" presStyleCnt="0"/>
      <dgm:spPr/>
    </dgm:pt>
    <dgm:pt modelId="{CAB595C9-414B-4119-8927-BE7616C70CAE}" type="pres">
      <dgm:prSet presAssocID="{5AFC6C44-2019-46F2-8F9D-4480BC0B7D77}" presName="bgRect" presStyleLbl="bgShp" presStyleIdx="0" presStyleCnt="3"/>
      <dgm:spPr/>
    </dgm:pt>
    <dgm:pt modelId="{8F23EB68-F2ED-40A8-8A87-B1391C780D28}" type="pres">
      <dgm:prSet presAssocID="{5AFC6C44-2019-46F2-8F9D-4480BC0B7D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Presentation with Checklist"/>
        </a:ext>
      </dgm:extLst>
    </dgm:pt>
    <dgm:pt modelId="{24D4472E-7740-4F35-9D36-70D44BDA3C78}" type="pres">
      <dgm:prSet presAssocID="{5AFC6C44-2019-46F2-8F9D-4480BC0B7D77}" presName="spaceRect" presStyleCnt="0"/>
      <dgm:spPr/>
    </dgm:pt>
    <dgm:pt modelId="{D7B176F2-7D4B-4CA8-AC20-12A6F5DFD3C0}" type="pres">
      <dgm:prSet presAssocID="{5AFC6C44-2019-46F2-8F9D-4480BC0B7D77}" presName="parTx" presStyleLbl="revTx" presStyleIdx="0" presStyleCnt="3">
        <dgm:presLayoutVars>
          <dgm:chMax val="0"/>
          <dgm:chPref val="0"/>
        </dgm:presLayoutVars>
      </dgm:prSet>
      <dgm:spPr/>
    </dgm:pt>
    <dgm:pt modelId="{ADCB5FEB-7EB0-4DE4-B9AE-4C409738CD7A}" type="pres">
      <dgm:prSet presAssocID="{B5402E9E-581B-4BB1-9CE8-9DA85898AB8A}" presName="sibTrans" presStyleCnt="0"/>
      <dgm:spPr/>
    </dgm:pt>
    <dgm:pt modelId="{49D1ECB6-DBE7-49F3-85E2-5BE05B84AE31}" type="pres">
      <dgm:prSet presAssocID="{33F218E0-B7B9-4C68-8C02-BF351E9F5C65}" presName="compNode" presStyleCnt="0"/>
      <dgm:spPr/>
    </dgm:pt>
    <dgm:pt modelId="{8B71798E-117B-4BB4-B584-71BC07CD6F54}" type="pres">
      <dgm:prSet presAssocID="{33F218E0-B7B9-4C68-8C02-BF351E9F5C65}" presName="bgRect" presStyleLbl="bgShp" presStyleIdx="1" presStyleCnt="3"/>
      <dgm:spPr/>
    </dgm:pt>
    <dgm:pt modelId="{77BEA6D3-EC1C-4050-A035-685CCCFB6DCD}" type="pres">
      <dgm:prSet presAssocID="{33F218E0-B7B9-4C68-8C02-BF351E9F5C6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elge"/>
        </a:ext>
      </dgm:extLst>
    </dgm:pt>
    <dgm:pt modelId="{C1068E19-4566-454C-8230-4AC484488C8C}" type="pres">
      <dgm:prSet presAssocID="{33F218E0-B7B9-4C68-8C02-BF351E9F5C65}" presName="spaceRect" presStyleCnt="0"/>
      <dgm:spPr/>
    </dgm:pt>
    <dgm:pt modelId="{6F3950BC-1A2E-4FD3-AAE7-2EF6F4A681F5}" type="pres">
      <dgm:prSet presAssocID="{33F218E0-B7B9-4C68-8C02-BF351E9F5C65}" presName="parTx" presStyleLbl="revTx" presStyleIdx="1" presStyleCnt="3">
        <dgm:presLayoutVars>
          <dgm:chMax val="0"/>
          <dgm:chPref val="0"/>
        </dgm:presLayoutVars>
      </dgm:prSet>
      <dgm:spPr/>
    </dgm:pt>
    <dgm:pt modelId="{DB7B7E54-5C30-4DF9-AC75-B61E61B6ECE8}" type="pres">
      <dgm:prSet presAssocID="{3DFB2427-33DC-498E-A94C-0AAF2AE7571F}" presName="sibTrans" presStyleCnt="0"/>
      <dgm:spPr/>
    </dgm:pt>
    <dgm:pt modelId="{A9164040-D4BE-4091-AC6F-30C5D4A86430}" type="pres">
      <dgm:prSet presAssocID="{33A99DCE-6542-4719-AC2B-B51EE3669A04}" presName="compNode" presStyleCnt="0"/>
      <dgm:spPr/>
    </dgm:pt>
    <dgm:pt modelId="{5B57D106-ECB0-47AD-92E2-3C99E3D85936}" type="pres">
      <dgm:prSet presAssocID="{33A99DCE-6542-4719-AC2B-B51EE3669A04}" presName="bgRect" presStyleLbl="bgShp" presStyleIdx="2" presStyleCnt="3"/>
      <dgm:spPr/>
    </dgm:pt>
    <dgm:pt modelId="{F68378D6-BBD1-42C6-806F-9FED3E4E1456}" type="pres">
      <dgm:prSet presAssocID="{33A99DCE-6542-4719-AC2B-B51EE3669A04}"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Drawing Compass"/>
        </a:ext>
      </dgm:extLst>
    </dgm:pt>
    <dgm:pt modelId="{74233133-0ED8-4229-9181-CB5A6F54335F}" type="pres">
      <dgm:prSet presAssocID="{33A99DCE-6542-4719-AC2B-B51EE3669A04}" presName="spaceRect" presStyleCnt="0"/>
      <dgm:spPr/>
    </dgm:pt>
    <dgm:pt modelId="{2CDBDAE0-0081-4C00-8764-B7CF4EACB57A}" type="pres">
      <dgm:prSet presAssocID="{33A99DCE-6542-4719-AC2B-B51EE3669A04}" presName="parTx" presStyleLbl="revTx" presStyleIdx="2" presStyleCnt="3">
        <dgm:presLayoutVars>
          <dgm:chMax val="0"/>
          <dgm:chPref val="0"/>
        </dgm:presLayoutVars>
      </dgm:prSet>
      <dgm:spPr/>
    </dgm:pt>
  </dgm:ptLst>
  <dgm:cxnLst>
    <dgm:cxn modelId="{B063EC45-C62A-4403-B73A-FFE459CC5440}" type="presOf" srcId="{5AFC6C44-2019-46F2-8F9D-4480BC0B7D77}" destId="{D7B176F2-7D4B-4CA8-AC20-12A6F5DFD3C0}" srcOrd="0" destOrd="0" presId="urn:microsoft.com/office/officeart/2018/2/layout/IconVerticalSolidList"/>
    <dgm:cxn modelId="{4CC9014F-1E54-49E2-AC58-299900A088E5}" srcId="{8B345B58-2280-4D33-B422-473550EABC19}" destId="{33A99DCE-6542-4719-AC2B-B51EE3669A04}" srcOrd="2" destOrd="0" parTransId="{548CB957-8F9E-4C11-B97D-4B669E60BA1D}" sibTransId="{D531A1D3-2279-428F-A920-E0052423C723}"/>
    <dgm:cxn modelId="{25775C74-EB1E-4A4F-9C95-66D5357917D4}" srcId="{8B345B58-2280-4D33-B422-473550EABC19}" destId="{5AFC6C44-2019-46F2-8F9D-4480BC0B7D77}" srcOrd="0" destOrd="0" parTransId="{64E057D8-D38D-4FC0-8B2C-94B7DF67EEA3}" sibTransId="{B5402E9E-581B-4BB1-9CE8-9DA85898AB8A}"/>
    <dgm:cxn modelId="{5E598A8C-31EB-4A09-8B04-A9969A2AF3B7}" type="presOf" srcId="{8B345B58-2280-4D33-B422-473550EABC19}" destId="{9337B64A-8108-482E-A1A2-C8F80C01700D}" srcOrd="0" destOrd="0" presId="urn:microsoft.com/office/officeart/2018/2/layout/IconVerticalSolidList"/>
    <dgm:cxn modelId="{29151EA0-3BD0-42D2-A5A7-D531A09849EF}" type="presOf" srcId="{33F218E0-B7B9-4C68-8C02-BF351E9F5C65}" destId="{6F3950BC-1A2E-4FD3-AAE7-2EF6F4A681F5}" srcOrd="0" destOrd="0" presId="urn:microsoft.com/office/officeart/2018/2/layout/IconVerticalSolidList"/>
    <dgm:cxn modelId="{4E7DD8A3-277D-4B01-9786-F7682E13B881}" srcId="{8B345B58-2280-4D33-B422-473550EABC19}" destId="{33F218E0-B7B9-4C68-8C02-BF351E9F5C65}" srcOrd="1" destOrd="0" parTransId="{E11C0366-3E77-4631-9C28-8567FC09F81B}" sibTransId="{3DFB2427-33DC-498E-A94C-0AAF2AE7571F}"/>
    <dgm:cxn modelId="{153FC5A7-60BF-4360-B7D9-83C9FA7192A7}" type="presOf" srcId="{33A99DCE-6542-4719-AC2B-B51EE3669A04}" destId="{2CDBDAE0-0081-4C00-8764-B7CF4EACB57A}" srcOrd="0" destOrd="0" presId="urn:microsoft.com/office/officeart/2018/2/layout/IconVerticalSolidList"/>
    <dgm:cxn modelId="{369EF748-3DF6-4AAA-B142-A5C5ED6CBFA4}" type="presParOf" srcId="{9337B64A-8108-482E-A1A2-C8F80C01700D}" destId="{A5082AC0-BBC3-4F04-9E66-EF567506D81D}" srcOrd="0" destOrd="0" presId="urn:microsoft.com/office/officeart/2018/2/layout/IconVerticalSolidList"/>
    <dgm:cxn modelId="{A6068536-1567-48B1-8814-CCC88A8BB7F8}" type="presParOf" srcId="{A5082AC0-BBC3-4F04-9E66-EF567506D81D}" destId="{CAB595C9-414B-4119-8927-BE7616C70CAE}" srcOrd="0" destOrd="0" presId="urn:microsoft.com/office/officeart/2018/2/layout/IconVerticalSolidList"/>
    <dgm:cxn modelId="{E13865E5-CD54-4383-ABEC-A25880E1691C}" type="presParOf" srcId="{A5082AC0-BBC3-4F04-9E66-EF567506D81D}" destId="{8F23EB68-F2ED-40A8-8A87-B1391C780D28}" srcOrd="1" destOrd="0" presId="urn:microsoft.com/office/officeart/2018/2/layout/IconVerticalSolidList"/>
    <dgm:cxn modelId="{8FC07145-B4AE-4DEE-80A7-16839027EB12}" type="presParOf" srcId="{A5082AC0-BBC3-4F04-9E66-EF567506D81D}" destId="{24D4472E-7740-4F35-9D36-70D44BDA3C78}" srcOrd="2" destOrd="0" presId="urn:microsoft.com/office/officeart/2018/2/layout/IconVerticalSolidList"/>
    <dgm:cxn modelId="{C624ED65-5765-4E4D-B0B8-0001D2C1F748}" type="presParOf" srcId="{A5082AC0-BBC3-4F04-9E66-EF567506D81D}" destId="{D7B176F2-7D4B-4CA8-AC20-12A6F5DFD3C0}" srcOrd="3" destOrd="0" presId="urn:microsoft.com/office/officeart/2018/2/layout/IconVerticalSolidList"/>
    <dgm:cxn modelId="{96D98C74-7F0E-4B08-AB43-448AFE8810E6}" type="presParOf" srcId="{9337B64A-8108-482E-A1A2-C8F80C01700D}" destId="{ADCB5FEB-7EB0-4DE4-B9AE-4C409738CD7A}" srcOrd="1" destOrd="0" presId="urn:microsoft.com/office/officeart/2018/2/layout/IconVerticalSolidList"/>
    <dgm:cxn modelId="{7F487194-0B44-4D25-B207-CA753473D8A6}" type="presParOf" srcId="{9337B64A-8108-482E-A1A2-C8F80C01700D}" destId="{49D1ECB6-DBE7-49F3-85E2-5BE05B84AE31}" srcOrd="2" destOrd="0" presId="urn:microsoft.com/office/officeart/2018/2/layout/IconVerticalSolidList"/>
    <dgm:cxn modelId="{87889B32-346B-4807-9DE4-57E55A6D4AEC}" type="presParOf" srcId="{49D1ECB6-DBE7-49F3-85E2-5BE05B84AE31}" destId="{8B71798E-117B-4BB4-B584-71BC07CD6F54}" srcOrd="0" destOrd="0" presId="urn:microsoft.com/office/officeart/2018/2/layout/IconVerticalSolidList"/>
    <dgm:cxn modelId="{C205B248-A1DA-4ECA-B7D6-FCF81B4DC016}" type="presParOf" srcId="{49D1ECB6-DBE7-49F3-85E2-5BE05B84AE31}" destId="{77BEA6D3-EC1C-4050-A035-685CCCFB6DCD}" srcOrd="1" destOrd="0" presId="urn:microsoft.com/office/officeart/2018/2/layout/IconVerticalSolidList"/>
    <dgm:cxn modelId="{13892A27-9804-4C61-B8C9-932708FDF1DA}" type="presParOf" srcId="{49D1ECB6-DBE7-49F3-85E2-5BE05B84AE31}" destId="{C1068E19-4566-454C-8230-4AC484488C8C}" srcOrd="2" destOrd="0" presId="urn:microsoft.com/office/officeart/2018/2/layout/IconVerticalSolidList"/>
    <dgm:cxn modelId="{CE43099A-53F0-4FB4-84F7-28A0B1E5C6AD}" type="presParOf" srcId="{49D1ECB6-DBE7-49F3-85E2-5BE05B84AE31}" destId="{6F3950BC-1A2E-4FD3-AAE7-2EF6F4A681F5}" srcOrd="3" destOrd="0" presId="urn:microsoft.com/office/officeart/2018/2/layout/IconVerticalSolidList"/>
    <dgm:cxn modelId="{C33A61F7-18F4-4E2A-93FD-0C73392A0AB6}" type="presParOf" srcId="{9337B64A-8108-482E-A1A2-C8F80C01700D}" destId="{DB7B7E54-5C30-4DF9-AC75-B61E61B6ECE8}" srcOrd="3" destOrd="0" presId="urn:microsoft.com/office/officeart/2018/2/layout/IconVerticalSolidList"/>
    <dgm:cxn modelId="{5364561E-327E-46E0-873A-40BE6DDE35AE}" type="presParOf" srcId="{9337B64A-8108-482E-A1A2-C8F80C01700D}" destId="{A9164040-D4BE-4091-AC6F-30C5D4A86430}" srcOrd="4" destOrd="0" presId="urn:microsoft.com/office/officeart/2018/2/layout/IconVerticalSolidList"/>
    <dgm:cxn modelId="{B9F4B38A-4EB2-4A19-86AD-11544EA004D4}" type="presParOf" srcId="{A9164040-D4BE-4091-AC6F-30C5D4A86430}" destId="{5B57D106-ECB0-47AD-92E2-3C99E3D85936}" srcOrd="0" destOrd="0" presId="urn:microsoft.com/office/officeart/2018/2/layout/IconVerticalSolidList"/>
    <dgm:cxn modelId="{D55C5E70-1947-4099-BD89-66FD2646C36B}" type="presParOf" srcId="{A9164040-D4BE-4091-AC6F-30C5D4A86430}" destId="{F68378D6-BBD1-42C6-806F-9FED3E4E1456}" srcOrd="1" destOrd="0" presId="urn:microsoft.com/office/officeart/2018/2/layout/IconVerticalSolidList"/>
    <dgm:cxn modelId="{D150B4BB-A465-436D-9D6E-C32165004A15}" type="presParOf" srcId="{A9164040-D4BE-4091-AC6F-30C5D4A86430}" destId="{74233133-0ED8-4229-9181-CB5A6F54335F}" srcOrd="2" destOrd="0" presId="urn:microsoft.com/office/officeart/2018/2/layout/IconVerticalSolidList"/>
    <dgm:cxn modelId="{79B94326-27F2-4564-97D1-A229D1BB456D}" type="presParOf" srcId="{A9164040-D4BE-4091-AC6F-30C5D4A86430}" destId="{2CDBDAE0-0081-4C00-8764-B7CF4EACB57A}"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84A8C4D-1D9B-465D-AF12-4FB8CFD21DB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E591CF3-EE35-4701-8FE3-9F59C3E52EEE}">
      <dgm:prSet/>
      <dgm:spPr/>
      <dgm:t>
        <a:bodyPr/>
        <a:lstStyle/>
        <a:p>
          <a:r>
            <a:rPr lang="en-US" b="0"/>
            <a:t>The Universal Sentence Encoder(USE) is proposed in (Cer et al. 2018) and is used</a:t>
          </a:r>
          <a:r>
            <a:rPr lang="tr-TR" b="0"/>
            <a:t> </a:t>
          </a:r>
          <a:r>
            <a:rPr lang="en-US" b="0"/>
            <a:t>for encoding sentences into vectors to be analyzed for NLP tasks</a:t>
          </a:r>
          <a:r>
            <a:rPr lang="tr-TR" b="0"/>
            <a:t>.</a:t>
          </a:r>
          <a:endParaRPr lang="en-US"/>
        </a:p>
      </dgm:t>
    </dgm:pt>
    <dgm:pt modelId="{5899A0B0-5B1F-4F6B-A601-CC3FB84DFC59}" type="parTrans" cxnId="{B8653332-C016-414F-951D-008C51E8C004}">
      <dgm:prSet/>
      <dgm:spPr/>
      <dgm:t>
        <a:bodyPr/>
        <a:lstStyle/>
        <a:p>
          <a:endParaRPr lang="en-US"/>
        </a:p>
      </dgm:t>
    </dgm:pt>
    <dgm:pt modelId="{E80C521F-7931-4F9C-B6C1-4FF98BA7296B}" type="sibTrans" cxnId="{B8653332-C016-414F-951D-008C51E8C004}">
      <dgm:prSet/>
      <dgm:spPr/>
      <dgm:t>
        <a:bodyPr/>
        <a:lstStyle/>
        <a:p>
          <a:endParaRPr lang="en-US"/>
        </a:p>
      </dgm:t>
    </dgm:pt>
    <dgm:pt modelId="{E8A58319-DECD-4FAB-82DB-74593F3DFD2A}">
      <dgm:prSet/>
      <dgm:spPr/>
      <dgm:t>
        <a:bodyPr/>
        <a:lstStyle/>
        <a:p>
          <a:r>
            <a:rPr lang="en-US" b="0"/>
            <a:t>There are currently two</a:t>
          </a:r>
          <a:r>
            <a:rPr lang="tr-TR" b="0"/>
            <a:t> </a:t>
          </a:r>
          <a:r>
            <a:rPr lang="en-US" b="0"/>
            <a:t>different versions of USE which differs in accuracy and performance.</a:t>
          </a:r>
          <a:endParaRPr lang="en-US"/>
        </a:p>
      </dgm:t>
    </dgm:pt>
    <dgm:pt modelId="{6C300BFF-72AA-42E6-AFAD-4028596A0131}" type="parTrans" cxnId="{10257C6B-B679-4102-9ED3-E34ADA0B1E78}">
      <dgm:prSet/>
      <dgm:spPr/>
      <dgm:t>
        <a:bodyPr/>
        <a:lstStyle/>
        <a:p>
          <a:endParaRPr lang="en-US"/>
        </a:p>
      </dgm:t>
    </dgm:pt>
    <dgm:pt modelId="{C65C6A12-9C30-46D9-8708-961CEFAA02F8}" type="sibTrans" cxnId="{10257C6B-B679-4102-9ED3-E34ADA0B1E78}">
      <dgm:prSet/>
      <dgm:spPr/>
      <dgm:t>
        <a:bodyPr/>
        <a:lstStyle/>
        <a:p>
          <a:endParaRPr lang="en-US"/>
        </a:p>
      </dgm:t>
    </dgm:pt>
    <dgm:pt modelId="{79502DC5-BC44-4875-812C-56F3946B94FD}">
      <dgm:prSet/>
      <dgm:spPr/>
      <dgm:t>
        <a:bodyPr/>
        <a:lstStyle/>
        <a:p>
          <a:r>
            <a:rPr lang="tr-TR" b="0"/>
            <a:t>Transformer based and DAN(Deep Averaging Network) based.</a:t>
          </a:r>
          <a:endParaRPr lang="en-US"/>
        </a:p>
      </dgm:t>
    </dgm:pt>
    <dgm:pt modelId="{64AB3885-E5B6-4219-9EFC-F06CB6AE26DE}" type="parTrans" cxnId="{988C87D2-ECE6-4AE7-BB47-CF3A9234EB24}">
      <dgm:prSet/>
      <dgm:spPr/>
      <dgm:t>
        <a:bodyPr/>
        <a:lstStyle/>
        <a:p>
          <a:endParaRPr lang="en-US"/>
        </a:p>
      </dgm:t>
    </dgm:pt>
    <dgm:pt modelId="{C89A8B70-65F4-4BE1-86FC-222CF6FBE06B}" type="sibTrans" cxnId="{988C87D2-ECE6-4AE7-BB47-CF3A9234EB24}">
      <dgm:prSet/>
      <dgm:spPr/>
      <dgm:t>
        <a:bodyPr/>
        <a:lstStyle/>
        <a:p>
          <a:endParaRPr lang="en-US"/>
        </a:p>
      </dgm:t>
    </dgm:pt>
    <dgm:pt modelId="{561C1E3B-BF18-40FD-994B-7D1A33E87E91}" type="pres">
      <dgm:prSet presAssocID="{A84A8C4D-1D9B-465D-AF12-4FB8CFD21DB4}" presName="root" presStyleCnt="0">
        <dgm:presLayoutVars>
          <dgm:dir/>
          <dgm:resizeHandles val="exact"/>
        </dgm:presLayoutVars>
      </dgm:prSet>
      <dgm:spPr/>
    </dgm:pt>
    <dgm:pt modelId="{EE1C8F06-4C0D-4E6B-BB13-554CA5C45D94}" type="pres">
      <dgm:prSet presAssocID="{DE591CF3-EE35-4701-8FE3-9F59C3E52EEE}" presName="compNode" presStyleCnt="0"/>
      <dgm:spPr/>
    </dgm:pt>
    <dgm:pt modelId="{A27A0499-F3C7-402C-A41D-292C1ADF7019}" type="pres">
      <dgm:prSet presAssocID="{DE591CF3-EE35-4701-8FE3-9F59C3E52EEE}" presName="bgRect" presStyleLbl="bgShp" presStyleIdx="0" presStyleCnt="3"/>
      <dgm:spPr/>
    </dgm:pt>
    <dgm:pt modelId="{44EA623E-5CEC-4A96-B96E-6BC14BDF8172}" type="pres">
      <dgm:prSet presAssocID="{DE591CF3-EE35-4701-8FE3-9F59C3E52EE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Alt Yazı"/>
        </a:ext>
      </dgm:extLst>
    </dgm:pt>
    <dgm:pt modelId="{B8DF8939-8C40-4836-9B3D-9B85100DED49}" type="pres">
      <dgm:prSet presAssocID="{DE591CF3-EE35-4701-8FE3-9F59C3E52EEE}" presName="spaceRect" presStyleCnt="0"/>
      <dgm:spPr/>
    </dgm:pt>
    <dgm:pt modelId="{4E712B9E-8905-480C-A502-723906A07C2A}" type="pres">
      <dgm:prSet presAssocID="{DE591CF3-EE35-4701-8FE3-9F59C3E52EEE}" presName="parTx" presStyleLbl="revTx" presStyleIdx="0" presStyleCnt="3">
        <dgm:presLayoutVars>
          <dgm:chMax val="0"/>
          <dgm:chPref val="0"/>
        </dgm:presLayoutVars>
      </dgm:prSet>
      <dgm:spPr/>
    </dgm:pt>
    <dgm:pt modelId="{9F4118EA-5FF3-4348-A6E8-FB94F89DCF10}" type="pres">
      <dgm:prSet presAssocID="{E80C521F-7931-4F9C-B6C1-4FF98BA7296B}" presName="sibTrans" presStyleCnt="0"/>
      <dgm:spPr/>
    </dgm:pt>
    <dgm:pt modelId="{71CFBCA4-FE08-43AA-A46E-05995235BAAC}" type="pres">
      <dgm:prSet presAssocID="{E8A58319-DECD-4FAB-82DB-74593F3DFD2A}" presName="compNode" presStyleCnt="0"/>
      <dgm:spPr/>
    </dgm:pt>
    <dgm:pt modelId="{7910CB55-9D4D-48E3-8F4A-71E2D6E95F82}" type="pres">
      <dgm:prSet presAssocID="{E8A58319-DECD-4FAB-82DB-74593F3DFD2A}" presName="bgRect" presStyleLbl="bgShp" presStyleIdx="1" presStyleCnt="3"/>
      <dgm:spPr/>
    </dgm:pt>
    <dgm:pt modelId="{C3E08507-49F6-4DB2-86E8-9A11829312FF}" type="pres">
      <dgm:prSet presAssocID="{E8A58319-DECD-4FAB-82DB-74593F3DFD2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def"/>
        </a:ext>
      </dgm:extLst>
    </dgm:pt>
    <dgm:pt modelId="{DBE7FF5F-1CAC-451B-B295-2A51712CA135}" type="pres">
      <dgm:prSet presAssocID="{E8A58319-DECD-4FAB-82DB-74593F3DFD2A}" presName="spaceRect" presStyleCnt="0"/>
      <dgm:spPr/>
    </dgm:pt>
    <dgm:pt modelId="{96D4722F-33DB-4432-8181-39EA908D6134}" type="pres">
      <dgm:prSet presAssocID="{E8A58319-DECD-4FAB-82DB-74593F3DFD2A}" presName="parTx" presStyleLbl="revTx" presStyleIdx="1" presStyleCnt="3">
        <dgm:presLayoutVars>
          <dgm:chMax val="0"/>
          <dgm:chPref val="0"/>
        </dgm:presLayoutVars>
      </dgm:prSet>
      <dgm:spPr/>
    </dgm:pt>
    <dgm:pt modelId="{73139976-A6F1-44AA-8A3C-6D3FBD661215}" type="pres">
      <dgm:prSet presAssocID="{C65C6A12-9C30-46D9-8708-961CEFAA02F8}" presName="sibTrans" presStyleCnt="0"/>
      <dgm:spPr/>
    </dgm:pt>
    <dgm:pt modelId="{716CC435-818F-4447-8C48-D5E030A28AC8}" type="pres">
      <dgm:prSet presAssocID="{79502DC5-BC44-4875-812C-56F3946B94FD}" presName="compNode" presStyleCnt="0"/>
      <dgm:spPr/>
    </dgm:pt>
    <dgm:pt modelId="{6CD4C1E8-17B8-495C-8799-771AD09CF86D}" type="pres">
      <dgm:prSet presAssocID="{79502DC5-BC44-4875-812C-56F3946B94FD}" presName="bgRect" presStyleLbl="bgShp" presStyleIdx="2" presStyleCnt="3"/>
      <dgm:spPr/>
    </dgm:pt>
    <dgm:pt modelId="{F037EF7D-C04E-4C89-90B6-3499B0DB9241}" type="pres">
      <dgm:prSet presAssocID="{79502DC5-BC44-4875-812C-56F3946B94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ight Bulb and Gear"/>
        </a:ext>
      </dgm:extLst>
    </dgm:pt>
    <dgm:pt modelId="{DCE0C600-23BB-4B43-AD2B-BEF2648ABC48}" type="pres">
      <dgm:prSet presAssocID="{79502DC5-BC44-4875-812C-56F3946B94FD}" presName="spaceRect" presStyleCnt="0"/>
      <dgm:spPr/>
    </dgm:pt>
    <dgm:pt modelId="{F4A7EF76-4055-460E-B24E-847832DD864E}" type="pres">
      <dgm:prSet presAssocID="{79502DC5-BC44-4875-812C-56F3946B94FD}" presName="parTx" presStyleLbl="revTx" presStyleIdx="2" presStyleCnt="3">
        <dgm:presLayoutVars>
          <dgm:chMax val="0"/>
          <dgm:chPref val="0"/>
        </dgm:presLayoutVars>
      </dgm:prSet>
      <dgm:spPr/>
    </dgm:pt>
  </dgm:ptLst>
  <dgm:cxnLst>
    <dgm:cxn modelId="{B8653332-C016-414F-951D-008C51E8C004}" srcId="{A84A8C4D-1D9B-465D-AF12-4FB8CFD21DB4}" destId="{DE591CF3-EE35-4701-8FE3-9F59C3E52EEE}" srcOrd="0" destOrd="0" parTransId="{5899A0B0-5B1F-4F6B-A601-CC3FB84DFC59}" sibTransId="{E80C521F-7931-4F9C-B6C1-4FF98BA7296B}"/>
    <dgm:cxn modelId="{3C1CD238-8D8A-4CE7-B8F8-D30DEA841FC1}" type="presOf" srcId="{E8A58319-DECD-4FAB-82DB-74593F3DFD2A}" destId="{96D4722F-33DB-4432-8181-39EA908D6134}" srcOrd="0" destOrd="0" presId="urn:microsoft.com/office/officeart/2018/2/layout/IconVerticalSolidList"/>
    <dgm:cxn modelId="{10257C6B-B679-4102-9ED3-E34ADA0B1E78}" srcId="{A84A8C4D-1D9B-465D-AF12-4FB8CFD21DB4}" destId="{E8A58319-DECD-4FAB-82DB-74593F3DFD2A}" srcOrd="1" destOrd="0" parTransId="{6C300BFF-72AA-42E6-AFAD-4028596A0131}" sibTransId="{C65C6A12-9C30-46D9-8708-961CEFAA02F8}"/>
    <dgm:cxn modelId="{766FA783-455A-458C-8539-2EE7CBDF28A7}" type="presOf" srcId="{79502DC5-BC44-4875-812C-56F3946B94FD}" destId="{F4A7EF76-4055-460E-B24E-847832DD864E}" srcOrd="0" destOrd="0" presId="urn:microsoft.com/office/officeart/2018/2/layout/IconVerticalSolidList"/>
    <dgm:cxn modelId="{4A9EBD92-1FAE-4F98-9F12-EBB9F93963AE}" type="presOf" srcId="{A84A8C4D-1D9B-465D-AF12-4FB8CFD21DB4}" destId="{561C1E3B-BF18-40FD-994B-7D1A33E87E91}" srcOrd="0" destOrd="0" presId="urn:microsoft.com/office/officeart/2018/2/layout/IconVerticalSolidList"/>
    <dgm:cxn modelId="{682E42BC-89C8-4C0E-8F25-732DEB7E1544}" type="presOf" srcId="{DE591CF3-EE35-4701-8FE3-9F59C3E52EEE}" destId="{4E712B9E-8905-480C-A502-723906A07C2A}" srcOrd="0" destOrd="0" presId="urn:microsoft.com/office/officeart/2018/2/layout/IconVerticalSolidList"/>
    <dgm:cxn modelId="{988C87D2-ECE6-4AE7-BB47-CF3A9234EB24}" srcId="{A84A8C4D-1D9B-465D-AF12-4FB8CFD21DB4}" destId="{79502DC5-BC44-4875-812C-56F3946B94FD}" srcOrd="2" destOrd="0" parTransId="{64AB3885-E5B6-4219-9EFC-F06CB6AE26DE}" sibTransId="{C89A8B70-65F4-4BE1-86FC-222CF6FBE06B}"/>
    <dgm:cxn modelId="{56307E96-4E6B-4621-8C9C-0EA992AE8D5C}" type="presParOf" srcId="{561C1E3B-BF18-40FD-994B-7D1A33E87E91}" destId="{EE1C8F06-4C0D-4E6B-BB13-554CA5C45D94}" srcOrd="0" destOrd="0" presId="urn:microsoft.com/office/officeart/2018/2/layout/IconVerticalSolidList"/>
    <dgm:cxn modelId="{77B060FD-5744-4332-8B49-778B65EAEECF}" type="presParOf" srcId="{EE1C8F06-4C0D-4E6B-BB13-554CA5C45D94}" destId="{A27A0499-F3C7-402C-A41D-292C1ADF7019}" srcOrd="0" destOrd="0" presId="urn:microsoft.com/office/officeart/2018/2/layout/IconVerticalSolidList"/>
    <dgm:cxn modelId="{BDA15751-B0F2-4D8F-9542-F93A119B484D}" type="presParOf" srcId="{EE1C8F06-4C0D-4E6B-BB13-554CA5C45D94}" destId="{44EA623E-5CEC-4A96-B96E-6BC14BDF8172}" srcOrd="1" destOrd="0" presId="urn:microsoft.com/office/officeart/2018/2/layout/IconVerticalSolidList"/>
    <dgm:cxn modelId="{014B2472-2065-49CE-A795-EF3E12AC97A8}" type="presParOf" srcId="{EE1C8F06-4C0D-4E6B-BB13-554CA5C45D94}" destId="{B8DF8939-8C40-4836-9B3D-9B85100DED49}" srcOrd="2" destOrd="0" presId="urn:microsoft.com/office/officeart/2018/2/layout/IconVerticalSolidList"/>
    <dgm:cxn modelId="{94A59CD5-BC29-427F-B637-B96DFDF7EDAB}" type="presParOf" srcId="{EE1C8F06-4C0D-4E6B-BB13-554CA5C45D94}" destId="{4E712B9E-8905-480C-A502-723906A07C2A}" srcOrd="3" destOrd="0" presId="urn:microsoft.com/office/officeart/2018/2/layout/IconVerticalSolidList"/>
    <dgm:cxn modelId="{5F61429C-18DF-4D5D-89B3-6DD6D6431191}" type="presParOf" srcId="{561C1E3B-BF18-40FD-994B-7D1A33E87E91}" destId="{9F4118EA-5FF3-4348-A6E8-FB94F89DCF10}" srcOrd="1" destOrd="0" presId="urn:microsoft.com/office/officeart/2018/2/layout/IconVerticalSolidList"/>
    <dgm:cxn modelId="{B5C8E21D-818A-44B6-9D7F-E4D24E342F0B}" type="presParOf" srcId="{561C1E3B-BF18-40FD-994B-7D1A33E87E91}" destId="{71CFBCA4-FE08-43AA-A46E-05995235BAAC}" srcOrd="2" destOrd="0" presId="urn:microsoft.com/office/officeart/2018/2/layout/IconVerticalSolidList"/>
    <dgm:cxn modelId="{ED1B6689-FF9E-49D0-8CD4-0401A5ADC4C2}" type="presParOf" srcId="{71CFBCA4-FE08-43AA-A46E-05995235BAAC}" destId="{7910CB55-9D4D-48E3-8F4A-71E2D6E95F82}" srcOrd="0" destOrd="0" presId="urn:microsoft.com/office/officeart/2018/2/layout/IconVerticalSolidList"/>
    <dgm:cxn modelId="{13E8C1F0-1121-40EE-ACD0-FD6FC7AE03E4}" type="presParOf" srcId="{71CFBCA4-FE08-43AA-A46E-05995235BAAC}" destId="{C3E08507-49F6-4DB2-86E8-9A11829312FF}" srcOrd="1" destOrd="0" presId="urn:microsoft.com/office/officeart/2018/2/layout/IconVerticalSolidList"/>
    <dgm:cxn modelId="{A2D634E7-F3E4-44D6-81C3-0603A146D500}" type="presParOf" srcId="{71CFBCA4-FE08-43AA-A46E-05995235BAAC}" destId="{DBE7FF5F-1CAC-451B-B295-2A51712CA135}" srcOrd="2" destOrd="0" presId="urn:microsoft.com/office/officeart/2018/2/layout/IconVerticalSolidList"/>
    <dgm:cxn modelId="{2E4C6666-8405-417E-B0A7-95E62494D09C}" type="presParOf" srcId="{71CFBCA4-FE08-43AA-A46E-05995235BAAC}" destId="{96D4722F-33DB-4432-8181-39EA908D6134}" srcOrd="3" destOrd="0" presId="urn:microsoft.com/office/officeart/2018/2/layout/IconVerticalSolidList"/>
    <dgm:cxn modelId="{F6DC393F-D6EE-46D5-89AD-2ECCD90CD613}" type="presParOf" srcId="{561C1E3B-BF18-40FD-994B-7D1A33E87E91}" destId="{73139976-A6F1-44AA-8A3C-6D3FBD661215}" srcOrd="3" destOrd="0" presId="urn:microsoft.com/office/officeart/2018/2/layout/IconVerticalSolidList"/>
    <dgm:cxn modelId="{01FA9487-CCD3-49D7-A31D-04D0DBFBC1A3}" type="presParOf" srcId="{561C1E3B-BF18-40FD-994B-7D1A33E87E91}" destId="{716CC435-818F-4447-8C48-D5E030A28AC8}" srcOrd="4" destOrd="0" presId="urn:microsoft.com/office/officeart/2018/2/layout/IconVerticalSolidList"/>
    <dgm:cxn modelId="{DB6FA4C1-2484-44E8-B92A-316BD4930306}" type="presParOf" srcId="{716CC435-818F-4447-8C48-D5E030A28AC8}" destId="{6CD4C1E8-17B8-495C-8799-771AD09CF86D}" srcOrd="0" destOrd="0" presId="urn:microsoft.com/office/officeart/2018/2/layout/IconVerticalSolidList"/>
    <dgm:cxn modelId="{CA81BCEF-3107-4A3E-9609-77528792B4D0}" type="presParOf" srcId="{716CC435-818F-4447-8C48-D5E030A28AC8}" destId="{F037EF7D-C04E-4C89-90B6-3499B0DB9241}" srcOrd="1" destOrd="0" presId="urn:microsoft.com/office/officeart/2018/2/layout/IconVerticalSolidList"/>
    <dgm:cxn modelId="{D4DB48BD-3F41-451A-BA5C-A724A25F4857}" type="presParOf" srcId="{716CC435-818F-4447-8C48-D5E030A28AC8}" destId="{DCE0C600-23BB-4B43-AD2B-BEF2648ABC48}" srcOrd="2" destOrd="0" presId="urn:microsoft.com/office/officeart/2018/2/layout/IconVerticalSolidList"/>
    <dgm:cxn modelId="{F6497EEA-E9F7-413C-BC46-88977C9CF47D}" type="presParOf" srcId="{716CC435-818F-4447-8C48-D5E030A28AC8}" destId="{F4A7EF76-4055-460E-B24E-847832DD864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7ED6345B-8DB2-455E-A18D-2DBBD2BF9D65}" type="doc">
      <dgm:prSet loTypeId="urn:microsoft.com/office/officeart/2018/2/layout/IconVerticalSolidList" loCatId="icon" qsTypeId="urn:microsoft.com/office/officeart/2005/8/quickstyle/simple1" qsCatId="simple" csTypeId="urn:microsoft.com/office/officeart/2018/5/colors/Iconchunking_neutralicontext_accent0_3" csCatId="mainScheme" phldr="1"/>
      <dgm:spPr/>
      <dgm:t>
        <a:bodyPr/>
        <a:lstStyle/>
        <a:p>
          <a:endParaRPr lang="en-US"/>
        </a:p>
      </dgm:t>
    </dgm:pt>
    <dgm:pt modelId="{1DAAE243-E33A-4B9F-A125-DAC2127FD59A}">
      <dgm:prSet/>
      <dgm:spPr/>
      <dgm:t>
        <a:bodyPr/>
        <a:lstStyle/>
        <a:p>
          <a:pPr>
            <a:lnSpc>
              <a:spcPct val="100000"/>
            </a:lnSpc>
          </a:pPr>
          <a:r>
            <a:rPr lang="tr-TR" b="0"/>
            <a:t>For this study, dataset from the Natural Science course was used which includes the answers of 88 students for five different questions.</a:t>
          </a:r>
          <a:endParaRPr lang="en-US"/>
        </a:p>
      </dgm:t>
    </dgm:pt>
    <dgm:pt modelId="{A6C4061C-472F-46D7-B200-4488BA45A44B}" type="parTrans" cxnId="{0399A4AD-9F00-46B1-B4BE-640EA5FFA550}">
      <dgm:prSet/>
      <dgm:spPr/>
      <dgm:t>
        <a:bodyPr/>
        <a:lstStyle/>
        <a:p>
          <a:endParaRPr lang="en-US"/>
        </a:p>
      </dgm:t>
    </dgm:pt>
    <dgm:pt modelId="{872D22DD-EA2E-458E-8F1E-0580084D651D}" type="sibTrans" cxnId="{0399A4AD-9F00-46B1-B4BE-640EA5FFA550}">
      <dgm:prSet/>
      <dgm:spPr/>
      <dgm:t>
        <a:bodyPr/>
        <a:lstStyle/>
        <a:p>
          <a:endParaRPr lang="en-US"/>
        </a:p>
      </dgm:t>
    </dgm:pt>
    <dgm:pt modelId="{DF972B0B-C020-4B6B-9344-B42D4C0EFCD3}">
      <dgm:prSet/>
      <dgm:spPr/>
      <dgm:t>
        <a:bodyPr/>
        <a:lstStyle/>
        <a:p>
          <a:pPr>
            <a:lnSpc>
              <a:spcPct val="100000"/>
            </a:lnSpc>
          </a:pPr>
          <a:r>
            <a:rPr lang="tr-TR" b="0"/>
            <a:t>There are </a:t>
          </a:r>
          <a:r>
            <a:rPr lang="tr-TR"/>
            <a:t>questions with direct answer and also questions with open-ended answers in the dataset.</a:t>
          </a:r>
          <a:endParaRPr lang="en-US"/>
        </a:p>
      </dgm:t>
    </dgm:pt>
    <dgm:pt modelId="{403CC997-988D-4867-BAE9-111FBB01E8FD}" type="parTrans" cxnId="{2200CB66-5853-4DA1-A3B6-B85AF7B607A4}">
      <dgm:prSet/>
      <dgm:spPr/>
      <dgm:t>
        <a:bodyPr/>
        <a:lstStyle/>
        <a:p>
          <a:endParaRPr lang="en-US"/>
        </a:p>
      </dgm:t>
    </dgm:pt>
    <dgm:pt modelId="{B8156967-0CAA-4813-B022-FE55539C1DF3}" type="sibTrans" cxnId="{2200CB66-5853-4DA1-A3B6-B85AF7B607A4}">
      <dgm:prSet/>
      <dgm:spPr/>
      <dgm:t>
        <a:bodyPr/>
        <a:lstStyle/>
        <a:p>
          <a:endParaRPr lang="en-US"/>
        </a:p>
      </dgm:t>
    </dgm:pt>
    <dgm:pt modelId="{2392BA4B-C1D6-4FAC-A0E4-87F618C43FC1}">
      <dgm:prSet/>
      <dgm:spPr/>
      <dgm:t>
        <a:bodyPr/>
        <a:lstStyle/>
        <a:p>
          <a:pPr>
            <a:lnSpc>
              <a:spcPct val="100000"/>
            </a:lnSpc>
          </a:pPr>
          <a:r>
            <a:rPr lang="tr-TR" b="0"/>
            <a:t>F</a:t>
          </a:r>
          <a:r>
            <a:rPr lang="tr-TR"/>
            <a:t>or the questions with direct answers, grades given were similar to the original grades.</a:t>
          </a:r>
          <a:endParaRPr lang="en-US"/>
        </a:p>
      </dgm:t>
    </dgm:pt>
    <dgm:pt modelId="{87EA751E-2400-48CA-84F2-AC741907C99C}" type="parTrans" cxnId="{20184F0D-C0AE-46BC-906B-7BBDDAE358FB}">
      <dgm:prSet/>
      <dgm:spPr/>
      <dgm:t>
        <a:bodyPr/>
        <a:lstStyle/>
        <a:p>
          <a:endParaRPr lang="en-US"/>
        </a:p>
      </dgm:t>
    </dgm:pt>
    <dgm:pt modelId="{CFEB7545-992F-4C75-BE31-22C969D92F62}" type="sibTrans" cxnId="{20184F0D-C0AE-46BC-906B-7BBDDAE358FB}">
      <dgm:prSet/>
      <dgm:spPr/>
      <dgm:t>
        <a:bodyPr/>
        <a:lstStyle/>
        <a:p>
          <a:endParaRPr lang="en-US"/>
        </a:p>
      </dgm:t>
    </dgm:pt>
    <dgm:pt modelId="{B536A31E-6444-42EA-AB45-70BF910A5637}">
      <dgm:prSet/>
      <dgm:spPr/>
      <dgm:t>
        <a:bodyPr/>
        <a:lstStyle/>
        <a:p>
          <a:pPr>
            <a:lnSpc>
              <a:spcPct val="100000"/>
            </a:lnSpc>
          </a:pPr>
          <a:r>
            <a:rPr lang="tr-TR" b="0"/>
            <a:t>For the question</a:t>
          </a:r>
          <a:r>
            <a:rPr lang="tr-TR"/>
            <a:t>s with open-ended answers, grades given were lower compared to the original grades.</a:t>
          </a:r>
          <a:endParaRPr lang="en-US"/>
        </a:p>
      </dgm:t>
    </dgm:pt>
    <dgm:pt modelId="{8B3A6CE7-1A9D-4F88-B324-BC51A70EFB14}" type="parTrans" cxnId="{5EABC598-785D-45F4-AF44-9F860B1EDCAA}">
      <dgm:prSet/>
      <dgm:spPr/>
      <dgm:t>
        <a:bodyPr/>
        <a:lstStyle/>
        <a:p>
          <a:endParaRPr lang="en-US"/>
        </a:p>
      </dgm:t>
    </dgm:pt>
    <dgm:pt modelId="{A07F54BA-4461-4360-AEB7-4EDFB347AEAF}" type="sibTrans" cxnId="{5EABC598-785D-45F4-AF44-9F860B1EDCAA}">
      <dgm:prSet/>
      <dgm:spPr/>
      <dgm:t>
        <a:bodyPr/>
        <a:lstStyle/>
        <a:p>
          <a:endParaRPr lang="en-US"/>
        </a:p>
      </dgm:t>
    </dgm:pt>
    <dgm:pt modelId="{C510AE05-2C15-4656-B6CD-FF1C9640B7C3}" type="pres">
      <dgm:prSet presAssocID="{7ED6345B-8DB2-455E-A18D-2DBBD2BF9D65}" presName="root" presStyleCnt="0">
        <dgm:presLayoutVars>
          <dgm:dir/>
          <dgm:resizeHandles val="exact"/>
        </dgm:presLayoutVars>
      </dgm:prSet>
      <dgm:spPr/>
    </dgm:pt>
    <dgm:pt modelId="{1F8F6992-E70B-4B2A-9C29-16438448CD60}" type="pres">
      <dgm:prSet presAssocID="{1DAAE243-E33A-4B9F-A125-DAC2127FD59A}" presName="compNode" presStyleCnt="0"/>
      <dgm:spPr/>
    </dgm:pt>
    <dgm:pt modelId="{BBE639DB-C57C-4A04-A496-1D0C48DCA70B}" type="pres">
      <dgm:prSet presAssocID="{1DAAE243-E33A-4B9F-A125-DAC2127FD59A}" presName="bgRect" presStyleLbl="bgShp" presStyleIdx="0" presStyleCnt="4"/>
      <dgm:spPr/>
    </dgm:pt>
    <dgm:pt modelId="{1231EE64-3EE5-406F-8CEA-B54A592BFE70}" type="pres">
      <dgm:prSet presAssocID="{1DAAE243-E33A-4B9F-A125-DAC2127FD59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itaplar"/>
        </a:ext>
      </dgm:extLst>
    </dgm:pt>
    <dgm:pt modelId="{2C144647-D62B-43E3-A590-46D050100931}" type="pres">
      <dgm:prSet presAssocID="{1DAAE243-E33A-4B9F-A125-DAC2127FD59A}" presName="spaceRect" presStyleCnt="0"/>
      <dgm:spPr/>
    </dgm:pt>
    <dgm:pt modelId="{81C42742-F241-49E3-979F-430A1D7859AD}" type="pres">
      <dgm:prSet presAssocID="{1DAAE243-E33A-4B9F-A125-DAC2127FD59A}" presName="parTx" presStyleLbl="revTx" presStyleIdx="0" presStyleCnt="4">
        <dgm:presLayoutVars>
          <dgm:chMax val="0"/>
          <dgm:chPref val="0"/>
        </dgm:presLayoutVars>
      </dgm:prSet>
      <dgm:spPr/>
    </dgm:pt>
    <dgm:pt modelId="{01987F9B-2CC4-4F4E-9B34-E980C74BCB2E}" type="pres">
      <dgm:prSet presAssocID="{872D22DD-EA2E-458E-8F1E-0580084D651D}" presName="sibTrans" presStyleCnt="0"/>
      <dgm:spPr/>
    </dgm:pt>
    <dgm:pt modelId="{03101A29-8B36-4155-B428-4AC95F5EADAC}" type="pres">
      <dgm:prSet presAssocID="{DF972B0B-C020-4B6B-9344-B42D4C0EFCD3}" presName="compNode" presStyleCnt="0"/>
      <dgm:spPr/>
    </dgm:pt>
    <dgm:pt modelId="{4722D564-ABF9-4E49-99CB-DFC51E0D891F}" type="pres">
      <dgm:prSet presAssocID="{DF972B0B-C020-4B6B-9344-B42D4C0EFCD3}" presName="bgRect" presStyleLbl="bgShp" presStyleIdx="1" presStyleCnt="4"/>
      <dgm:spPr/>
    </dgm:pt>
    <dgm:pt modelId="{9F902D12-6111-41D6-956C-D5342F854F36}" type="pres">
      <dgm:prSet presAssocID="{DF972B0B-C020-4B6B-9344-B42D4C0EFCD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7AA405BE-A19F-44AF-BFA4-741E4A2131EA}" type="pres">
      <dgm:prSet presAssocID="{DF972B0B-C020-4B6B-9344-B42D4C0EFCD3}" presName="spaceRect" presStyleCnt="0"/>
      <dgm:spPr/>
    </dgm:pt>
    <dgm:pt modelId="{34E35073-0DF6-430D-ADC0-04DFC42419BC}" type="pres">
      <dgm:prSet presAssocID="{DF972B0B-C020-4B6B-9344-B42D4C0EFCD3}" presName="parTx" presStyleLbl="revTx" presStyleIdx="1" presStyleCnt="4">
        <dgm:presLayoutVars>
          <dgm:chMax val="0"/>
          <dgm:chPref val="0"/>
        </dgm:presLayoutVars>
      </dgm:prSet>
      <dgm:spPr/>
    </dgm:pt>
    <dgm:pt modelId="{5C7BC0F3-6355-4CF8-AA13-CA67387B906C}" type="pres">
      <dgm:prSet presAssocID="{B8156967-0CAA-4813-B022-FE55539C1DF3}" presName="sibTrans" presStyleCnt="0"/>
      <dgm:spPr/>
    </dgm:pt>
    <dgm:pt modelId="{E45F5403-A95D-482E-A3ED-4F5104409140}" type="pres">
      <dgm:prSet presAssocID="{2392BA4B-C1D6-4FAC-A0E4-87F618C43FC1}" presName="compNode" presStyleCnt="0"/>
      <dgm:spPr/>
    </dgm:pt>
    <dgm:pt modelId="{146FE213-ABC7-4072-A376-B21FC2C1E735}" type="pres">
      <dgm:prSet presAssocID="{2392BA4B-C1D6-4FAC-A0E4-87F618C43FC1}" presName="bgRect" presStyleLbl="bgShp" presStyleIdx="2" presStyleCnt="4"/>
      <dgm:spPr/>
    </dgm:pt>
    <dgm:pt modelId="{2B2F6AE1-812B-4407-B023-A269BA3A3847}" type="pres">
      <dgm:prSet presAssocID="{2392BA4B-C1D6-4FAC-A0E4-87F618C43FC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Kurşun kalem"/>
        </a:ext>
      </dgm:extLst>
    </dgm:pt>
    <dgm:pt modelId="{A8504FD2-DA9C-46E2-83B0-041103E8A95B}" type="pres">
      <dgm:prSet presAssocID="{2392BA4B-C1D6-4FAC-A0E4-87F618C43FC1}" presName="spaceRect" presStyleCnt="0"/>
      <dgm:spPr/>
    </dgm:pt>
    <dgm:pt modelId="{EAE40836-F636-4644-B11D-7339E9DB1DBC}" type="pres">
      <dgm:prSet presAssocID="{2392BA4B-C1D6-4FAC-A0E4-87F618C43FC1}" presName="parTx" presStyleLbl="revTx" presStyleIdx="2" presStyleCnt="4">
        <dgm:presLayoutVars>
          <dgm:chMax val="0"/>
          <dgm:chPref val="0"/>
        </dgm:presLayoutVars>
      </dgm:prSet>
      <dgm:spPr/>
    </dgm:pt>
    <dgm:pt modelId="{61958D96-2C89-4DF8-A0F2-A1CC5EEECA0C}" type="pres">
      <dgm:prSet presAssocID="{CFEB7545-992F-4C75-BE31-22C969D92F62}" presName="sibTrans" presStyleCnt="0"/>
      <dgm:spPr/>
    </dgm:pt>
    <dgm:pt modelId="{AFAB3CD7-287C-4D51-BF53-02E5F53F0057}" type="pres">
      <dgm:prSet presAssocID="{B536A31E-6444-42EA-AB45-70BF910A5637}" presName="compNode" presStyleCnt="0"/>
      <dgm:spPr/>
    </dgm:pt>
    <dgm:pt modelId="{0CB877DE-3403-4D87-9C80-5F22DB0EEF1E}" type="pres">
      <dgm:prSet presAssocID="{B536A31E-6444-42EA-AB45-70BF910A5637}" presName="bgRect" presStyleLbl="bgShp" presStyleIdx="3" presStyleCnt="4"/>
      <dgm:spPr/>
    </dgm:pt>
    <dgm:pt modelId="{0D912CE0-D564-480C-8222-EABA6ABFC95E}" type="pres">
      <dgm:prSet presAssocID="{B536A31E-6444-42EA-AB45-70BF910A563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iploma Roll"/>
        </a:ext>
      </dgm:extLst>
    </dgm:pt>
    <dgm:pt modelId="{2A104E4A-74AE-49D1-9A69-6DBAC66801B5}" type="pres">
      <dgm:prSet presAssocID="{B536A31E-6444-42EA-AB45-70BF910A5637}" presName="spaceRect" presStyleCnt="0"/>
      <dgm:spPr/>
    </dgm:pt>
    <dgm:pt modelId="{132A38CE-D9E3-4FC0-AAC0-01B11548AA17}" type="pres">
      <dgm:prSet presAssocID="{B536A31E-6444-42EA-AB45-70BF910A5637}" presName="parTx" presStyleLbl="revTx" presStyleIdx="3" presStyleCnt="4">
        <dgm:presLayoutVars>
          <dgm:chMax val="0"/>
          <dgm:chPref val="0"/>
        </dgm:presLayoutVars>
      </dgm:prSet>
      <dgm:spPr/>
    </dgm:pt>
  </dgm:ptLst>
  <dgm:cxnLst>
    <dgm:cxn modelId="{20184F0D-C0AE-46BC-906B-7BBDDAE358FB}" srcId="{7ED6345B-8DB2-455E-A18D-2DBBD2BF9D65}" destId="{2392BA4B-C1D6-4FAC-A0E4-87F618C43FC1}" srcOrd="2" destOrd="0" parTransId="{87EA751E-2400-48CA-84F2-AC741907C99C}" sibTransId="{CFEB7545-992F-4C75-BE31-22C969D92F62}"/>
    <dgm:cxn modelId="{75E4474D-57DE-4859-8708-3847FD1D3F8C}" type="presOf" srcId="{7ED6345B-8DB2-455E-A18D-2DBBD2BF9D65}" destId="{C510AE05-2C15-4656-B6CD-FF1C9640B7C3}" srcOrd="0" destOrd="0" presId="urn:microsoft.com/office/officeart/2018/2/layout/IconVerticalSolidList"/>
    <dgm:cxn modelId="{2200CB66-5853-4DA1-A3B6-B85AF7B607A4}" srcId="{7ED6345B-8DB2-455E-A18D-2DBBD2BF9D65}" destId="{DF972B0B-C020-4B6B-9344-B42D4C0EFCD3}" srcOrd="1" destOrd="0" parTransId="{403CC997-988D-4867-BAE9-111FBB01E8FD}" sibTransId="{B8156967-0CAA-4813-B022-FE55539C1DF3}"/>
    <dgm:cxn modelId="{5EABC598-785D-45F4-AF44-9F860B1EDCAA}" srcId="{7ED6345B-8DB2-455E-A18D-2DBBD2BF9D65}" destId="{B536A31E-6444-42EA-AB45-70BF910A5637}" srcOrd="3" destOrd="0" parTransId="{8B3A6CE7-1A9D-4F88-B324-BC51A70EFB14}" sibTransId="{A07F54BA-4461-4360-AEB7-4EDFB347AEAF}"/>
    <dgm:cxn modelId="{36F5CBA2-3A52-48E9-9727-BB22192D8145}" type="presOf" srcId="{B536A31E-6444-42EA-AB45-70BF910A5637}" destId="{132A38CE-D9E3-4FC0-AAC0-01B11548AA17}" srcOrd="0" destOrd="0" presId="urn:microsoft.com/office/officeart/2018/2/layout/IconVerticalSolidList"/>
    <dgm:cxn modelId="{0399A4AD-9F00-46B1-B4BE-640EA5FFA550}" srcId="{7ED6345B-8DB2-455E-A18D-2DBBD2BF9D65}" destId="{1DAAE243-E33A-4B9F-A125-DAC2127FD59A}" srcOrd="0" destOrd="0" parTransId="{A6C4061C-472F-46D7-B200-4488BA45A44B}" sibTransId="{872D22DD-EA2E-458E-8F1E-0580084D651D}"/>
    <dgm:cxn modelId="{F13C86B0-2591-4174-B2FA-E71C4F78EF22}" type="presOf" srcId="{1DAAE243-E33A-4B9F-A125-DAC2127FD59A}" destId="{81C42742-F241-49E3-979F-430A1D7859AD}" srcOrd="0" destOrd="0" presId="urn:microsoft.com/office/officeart/2018/2/layout/IconVerticalSolidList"/>
    <dgm:cxn modelId="{968D2BC8-E622-4528-A61D-7DF9DE22B85A}" type="presOf" srcId="{2392BA4B-C1D6-4FAC-A0E4-87F618C43FC1}" destId="{EAE40836-F636-4644-B11D-7339E9DB1DBC}" srcOrd="0" destOrd="0" presId="urn:microsoft.com/office/officeart/2018/2/layout/IconVerticalSolidList"/>
    <dgm:cxn modelId="{3F6C14EE-0EF2-48D8-A78C-E22BB0205F36}" type="presOf" srcId="{DF972B0B-C020-4B6B-9344-B42D4C0EFCD3}" destId="{34E35073-0DF6-430D-ADC0-04DFC42419BC}" srcOrd="0" destOrd="0" presId="urn:microsoft.com/office/officeart/2018/2/layout/IconVerticalSolidList"/>
    <dgm:cxn modelId="{19511C4C-0D61-4F29-8077-E653C594C3C6}" type="presParOf" srcId="{C510AE05-2C15-4656-B6CD-FF1C9640B7C3}" destId="{1F8F6992-E70B-4B2A-9C29-16438448CD60}" srcOrd="0" destOrd="0" presId="urn:microsoft.com/office/officeart/2018/2/layout/IconVerticalSolidList"/>
    <dgm:cxn modelId="{3CDA831B-5149-4A20-9403-CDCACA42E624}" type="presParOf" srcId="{1F8F6992-E70B-4B2A-9C29-16438448CD60}" destId="{BBE639DB-C57C-4A04-A496-1D0C48DCA70B}" srcOrd="0" destOrd="0" presId="urn:microsoft.com/office/officeart/2018/2/layout/IconVerticalSolidList"/>
    <dgm:cxn modelId="{7866D376-ED34-4910-A437-98C938C85060}" type="presParOf" srcId="{1F8F6992-E70B-4B2A-9C29-16438448CD60}" destId="{1231EE64-3EE5-406F-8CEA-B54A592BFE70}" srcOrd="1" destOrd="0" presId="urn:microsoft.com/office/officeart/2018/2/layout/IconVerticalSolidList"/>
    <dgm:cxn modelId="{F5249909-90A1-4DA5-8AE6-925DB7FB10F8}" type="presParOf" srcId="{1F8F6992-E70B-4B2A-9C29-16438448CD60}" destId="{2C144647-D62B-43E3-A590-46D050100931}" srcOrd="2" destOrd="0" presId="urn:microsoft.com/office/officeart/2018/2/layout/IconVerticalSolidList"/>
    <dgm:cxn modelId="{3F1BDA15-A3A2-467C-8D7B-EE97823ACA62}" type="presParOf" srcId="{1F8F6992-E70B-4B2A-9C29-16438448CD60}" destId="{81C42742-F241-49E3-979F-430A1D7859AD}" srcOrd="3" destOrd="0" presId="urn:microsoft.com/office/officeart/2018/2/layout/IconVerticalSolidList"/>
    <dgm:cxn modelId="{42489F29-E5C0-4749-BC49-8F842D580A0F}" type="presParOf" srcId="{C510AE05-2C15-4656-B6CD-FF1C9640B7C3}" destId="{01987F9B-2CC4-4F4E-9B34-E980C74BCB2E}" srcOrd="1" destOrd="0" presId="urn:microsoft.com/office/officeart/2018/2/layout/IconVerticalSolidList"/>
    <dgm:cxn modelId="{EC026078-6309-4373-B3AF-8F12352A871F}" type="presParOf" srcId="{C510AE05-2C15-4656-B6CD-FF1C9640B7C3}" destId="{03101A29-8B36-4155-B428-4AC95F5EADAC}" srcOrd="2" destOrd="0" presId="urn:microsoft.com/office/officeart/2018/2/layout/IconVerticalSolidList"/>
    <dgm:cxn modelId="{A0AD0C2B-AA79-46C2-93FD-F1199A612262}" type="presParOf" srcId="{03101A29-8B36-4155-B428-4AC95F5EADAC}" destId="{4722D564-ABF9-4E49-99CB-DFC51E0D891F}" srcOrd="0" destOrd="0" presId="urn:microsoft.com/office/officeart/2018/2/layout/IconVerticalSolidList"/>
    <dgm:cxn modelId="{F522F5F2-FD1C-4E1F-874C-C3FAA3F2837C}" type="presParOf" srcId="{03101A29-8B36-4155-B428-4AC95F5EADAC}" destId="{9F902D12-6111-41D6-956C-D5342F854F36}" srcOrd="1" destOrd="0" presId="urn:microsoft.com/office/officeart/2018/2/layout/IconVerticalSolidList"/>
    <dgm:cxn modelId="{F500636C-6F66-41B5-8C52-D7B2DFEBCE64}" type="presParOf" srcId="{03101A29-8B36-4155-B428-4AC95F5EADAC}" destId="{7AA405BE-A19F-44AF-BFA4-741E4A2131EA}" srcOrd="2" destOrd="0" presId="urn:microsoft.com/office/officeart/2018/2/layout/IconVerticalSolidList"/>
    <dgm:cxn modelId="{E9148F8B-C8F3-475B-9496-CC376FB73E2A}" type="presParOf" srcId="{03101A29-8B36-4155-B428-4AC95F5EADAC}" destId="{34E35073-0DF6-430D-ADC0-04DFC42419BC}" srcOrd="3" destOrd="0" presId="urn:microsoft.com/office/officeart/2018/2/layout/IconVerticalSolidList"/>
    <dgm:cxn modelId="{2CC60B3B-D08B-441B-BC08-36B658CAA218}" type="presParOf" srcId="{C510AE05-2C15-4656-B6CD-FF1C9640B7C3}" destId="{5C7BC0F3-6355-4CF8-AA13-CA67387B906C}" srcOrd="3" destOrd="0" presId="urn:microsoft.com/office/officeart/2018/2/layout/IconVerticalSolidList"/>
    <dgm:cxn modelId="{C5A773E2-9ECD-4B06-BCC7-26FD1B200A68}" type="presParOf" srcId="{C510AE05-2C15-4656-B6CD-FF1C9640B7C3}" destId="{E45F5403-A95D-482E-A3ED-4F5104409140}" srcOrd="4" destOrd="0" presId="urn:microsoft.com/office/officeart/2018/2/layout/IconVerticalSolidList"/>
    <dgm:cxn modelId="{BAC9BFC9-7C41-42DC-B4D5-86D82BA9EC93}" type="presParOf" srcId="{E45F5403-A95D-482E-A3ED-4F5104409140}" destId="{146FE213-ABC7-4072-A376-B21FC2C1E735}" srcOrd="0" destOrd="0" presId="urn:microsoft.com/office/officeart/2018/2/layout/IconVerticalSolidList"/>
    <dgm:cxn modelId="{293507E1-0CF6-4925-94DB-C3147CD4894C}" type="presParOf" srcId="{E45F5403-A95D-482E-A3ED-4F5104409140}" destId="{2B2F6AE1-812B-4407-B023-A269BA3A3847}" srcOrd="1" destOrd="0" presId="urn:microsoft.com/office/officeart/2018/2/layout/IconVerticalSolidList"/>
    <dgm:cxn modelId="{2473B834-37D7-4074-8ACB-50F6349671A9}" type="presParOf" srcId="{E45F5403-A95D-482E-A3ED-4F5104409140}" destId="{A8504FD2-DA9C-46E2-83B0-041103E8A95B}" srcOrd="2" destOrd="0" presId="urn:microsoft.com/office/officeart/2018/2/layout/IconVerticalSolidList"/>
    <dgm:cxn modelId="{82404E74-D3FD-43EE-B452-DBC8EBC1DFED}" type="presParOf" srcId="{E45F5403-A95D-482E-A3ED-4F5104409140}" destId="{EAE40836-F636-4644-B11D-7339E9DB1DBC}" srcOrd="3" destOrd="0" presId="urn:microsoft.com/office/officeart/2018/2/layout/IconVerticalSolidList"/>
    <dgm:cxn modelId="{F74686FB-286A-4DE7-82A3-B665B9C6B3F0}" type="presParOf" srcId="{C510AE05-2C15-4656-B6CD-FF1C9640B7C3}" destId="{61958D96-2C89-4DF8-A0F2-A1CC5EEECA0C}" srcOrd="5" destOrd="0" presId="urn:microsoft.com/office/officeart/2018/2/layout/IconVerticalSolidList"/>
    <dgm:cxn modelId="{43CF72A5-9BAF-4146-9AB2-98079385562E}" type="presParOf" srcId="{C510AE05-2C15-4656-B6CD-FF1C9640B7C3}" destId="{AFAB3CD7-287C-4D51-BF53-02E5F53F0057}" srcOrd="6" destOrd="0" presId="urn:microsoft.com/office/officeart/2018/2/layout/IconVerticalSolidList"/>
    <dgm:cxn modelId="{ACC7A8C6-DB49-4E1D-BAC3-A10A0B58CF23}" type="presParOf" srcId="{AFAB3CD7-287C-4D51-BF53-02E5F53F0057}" destId="{0CB877DE-3403-4D87-9C80-5F22DB0EEF1E}" srcOrd="0" destOrd="0" presId="urn:microsoft.com/office/officeart/2018/2/layout/IconVerticalSolidList"/>
    <dgm:cxn modelId="{918CBC46-A1FF-460D-9210-E15D58532497}" type="presParOf" srcId="{AFAB3CD7-287C-4D51-BF53-02E5F53F0057}" destId="{0D912CE0-D564-480C-8222-EABA6ABFC95E}" srcOrd="1" destOrd="0" presId="urn:microsoft.com/office/officeart/2018/2/layout/IconVerticalSolidList"/>
    <dgm:cxn modelId="{2BEB3034-7D71-4F4B-B5C1-EE2B43FE6B44}" type="presParOf" srcId="{AFAB3CD7-287C-4D51-BF53-02E5F53F0057}" destId="{2A104E4A-74AE-49D1-9A69-6DBAC66801B5}" srcOrd="2" destOrd="0" presId="urn:microsoft.com/office/officeart/2018/2/layout/IconVerticalSolidList"/>
    <dgm:cxn modelId="{A897819A-17AA-42EF-B09C-F7755648DA15}" type="presParOf" srcId="{AFAB3CD7-287C-4D51-BF53-02E5F53F0057}" destId="{132A38CE-D9E3-4FC0-AAC0-01B11548AA1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0A7FA8A-7654-46FC-B43F-C584A478AD6D}" type="doc">
      <dgm:prSet loTypeId="urn:microsoft.com/office/officeart/2005/8/layout/vProcess5" loCatId="process" qsTypeId="urn:microsoft.com/office/officeart/2005/8/quickstyle/simple1" qsCatId="simple" csTypeId="urn:microsoft.com/office/officeart/2005/8/colors/colorful2" csCatId="colorful" phldr="1"/>
      <dgm:spPr/>
      <dgm:t>
        <a:bodyPr/>
        <a:lstStyle/>
        <a:p>
          <a:endParaRPr lang="en-US"/>
        </a:p>
      </dgm:t>
    </dgm:pt>
    <dgm:pt modelId="{1CA017BC-7799-40E7-A79E-A180FF130953}">
      <dgm:prSet/>
      <dgm:spPr/>
      <dgm:t>
        <a:bodyPr/>
        <a:lstStyle/>
        <a:p>
          <a:r>
            <a:rPr lang="tr-TR" dirty="0" err="1"/>
            <a:t>After</a:t>
          </a:r>
          <a:r>
            <a:rPr lang="tr-TR" dirty="0"/>
            <a:t> the results were </a:t>
          </a:r>
          <a:r>
            <a:rPr lang="tr-TR" dirty="0" err="1"/>
            <a:t>analyzed</a:t>
          </a:r>
          <a:r>
            <a:rPr lang="tr-TR" dirty="0"/>
            <a:t>, it is </a:t>
          </a:r>
          <a:r>
            <a:rPr lang="tr-TR" dirty="0" err="1"/>
            <a:t>clear</a:t>
          </a:r>
          <a:r>
            <a:rPr lang="tr-TR" dirty="0"/>
            <a:t> </a:t>
          </a:r>
          <a:r>
            <a:rPr lang="tr-TR" dirty="0" err="1"/>
            <a:t>that</a:t>
          </a:r>
          <a:r>
            <a:rPr lang="tr-TR" dirty="0"/>
            <a:t> </a:t>
          </a:r>
          <a:r>
            <a:rPr lang="tr-TR" dirty="0" err="1"/>
            <a:t>RoBERTa</a:t>
          </a:r>
          <a:r>
            <a:rPr lang="tr-TR" dirty="0"/>
            <a:t> model is the </a:t>
          </a:r>
          <a:r>
            <a:rPr lang="tr-TR" dirty="0" err="1"/>
            <a:t>best</a:t>
          </a:r>
          <a:r>
            <a:rPr lang="tr-TR" dirty="0"/>
            <a:t> </a:t>
          </a:r>
          <a:r>
            <a:rPr lang="tr-TR" dirty="0" err="1"/>
            <a:t>performing</a:t>
          </a:r>
          <a:r>
            <a:rPr lang="tr-TR" dirty="0"/>
            <a:t> model </a:t>
          </a:r>
          <a:r>
            <a:rPr lang="tr-TR" dirty="0" err="1"/>
            <a:t>overall</a:t>
          </a:r>
          <a:r>
            <a:rPr lang="tr-TR" dirty="0"/>
            <a:t>.</a:t>
          </a:r>
          <a:endParaRPr lang="en-US" dirty="0"/>
        </a:p>
      </dgm:t>
    </dgm:pt>
    <dgm:pt modelId="{AA7185F2-7D78-4FFA-88B7-75B86BA468D8}" type="parTrans" cxnId="{343EE133-DDA0-433A-95B4-EB193D51A573}">
      <dgm:prSet/>
      <dgm:spPr/>
      <dgm:t>
        <a:bodyPr/>
        <a:lstStyle/>
        <a:p>
          <a:endParaRPr lang="en-US"/>
        </a:p>
      </dgm:t>
    </dgm:pt>
    <dgm:pt modelId="{6257B96C-E32C-41E4-AB35-9F7740A94EA1}" type="sibTrans" cxnId="{343EE133-DDA0-433A-95B4-EB193D51A573}">
      <dgm:prSet/>
      <dgm:spPr/>
      <dgm:t>
        <a:bodyPr/>
        <a:lstStyle/>
        <a:p>
          <a:endParaRPr lang="en-US"/>
        </a:p>
      </dgm:t>
    </dgm:pt>
    <dgm:pt modelId="{100225E5-8597-4EA7-8B89-E8AC65332604}">
      <dgm:prSet/>
      <dgm:spPr/>
      <dgm:t>
        <a:bodyPr/>
        <a:lstStyle/>
        <a:p>
          <a:r>
            <a:rPr lang="tr-TR" dirty="0" err="1"/>
            <a:t>To</a:t>
          </a:r>
          <a:r>
            <a:rPr lang="tr-TR" dirty="0"/>
            <a:t> </a:t>
          </a:r>
          <a:r>
            <a:rPr lang="tr-TR" dirty="0" err="1"/>
            <a:t>observe</a:t>
          </a:r>
          <a:r>
            <a:rPr lang="tr-TR" dirty="0"/>
            <a:t> the </a:t>
          </a:r>
          <a:r>
            <a:rPr lang="tr-TR" dirty="0" err="1"/>
            <a:t>accuracy</a:t>
          </a:r>
          <a:r>
            <a:rPr lang="tr-TR" dirty="0"/>
            <a:t> </a:t>
          </a:r>
          <a:r>
            <a:rPr lang="tr-TR" dirty="0" err="1"/>
            <a:t>between</a:t>
          </a:r>
          <a:r>
            <a:rPr lang="tr-TR" dirty="0"/>
            <a:t> models and </a:t>
          </a:r>
          <a:r>
            <a:rPr lang="tr-TR" dirty="0" err="1"/>
            <a:t>original</a:t>
          </a:r>
          <a:r>
            <a:rPr lang="tr-TR" dirty="0"/>
            <a:t> grades, Z-</a:t>
          </a:r>
          <a:r>
            <a:rPr lang="tr-TR" dirty="0" err="1"/>
            <a:t>Score</a:t>
          </a:r>
          <a:r>
            <a:rPr lang="tr-TR" dirty="0"/>
            <a:t> is </a:t>
          </a:r>
          <a:r>
            <a:rPr lang="tr-TR" dirty="0" err="1"/>
            <a:t>applied</a:t>
          </a:r>
          <a:r>
            <a:rPr lang="tr-TR" dirty="0"/>
            <a:t> on all results.</a:t>
          </a:r>
          <a:endParaRPr lang="en-US" dirty="0"/>
        </a:p>
      </dgm:t>
    </dgm:pt>
    <dgm:pt modelId="{6EFEFCDB-6239-4ABD-A117-75AB88764CC1}" type="parTrans" cxnId="{6EEA4F6A-D6A8-41E7-B2B1-47492573B7D9}">
      <dgm:prSet/>
      <dgm:spPr/>
      <dgm:t>
        <a:bodyPr/>
        <a:lstStyle/>
        <a:p>
          <a:endParaRPr lang="en-US"/>
        </a:p>
      </dgm:t>
    </dgm:pt>
    <dgm:pt modelId="{2EE19B2E-C9A2-4504-8CF4-9DEC7C2EB7A9}" type="sibTrans" cxnId="{6EEA4F6A-D6A8-41E7-B2B1-47492573B7D9}">
      <dgm:prSet/>
      <dgm:spPr/>
      <dgm:t>
        <a:bodyPr/>
        <a:lstStyle/>
        <a:p>
          <a:endParaRPr lang="en-US"/>
        </a:p>
      </dgm:t>
    </dgm:pt>
    <dgm:pt modelId="{FD9A5F41-7CFC-594B-AC76-DBA4E562CB59}" type="pres">
      <dgm:prSet presAssocID="{00A7FA8A-7654-46FC-B43F-C584A478AD6D}" presName="outerComposite" presStyleCnt="0">
        <dgm:presLayoutVars>
          <dgm:chMax val="5"/>
          <dgm:dir/>
          <dgm:resizeHandles val="exact"/>
        </dgm:presLayoutVars>
      </dgm:prSet>
      <dgm:spPr/>
    </dgm:pt>
    <dgm:pt modelId="{2B4D7B3F-EBB8-9540-A65D-7218105F6C1D}" type="pres">
      <dgm:prSet presAssocID="{00A7FA8A-7654-46FC-B43F-C584A478AD6D}" presName="dummyMaxCanvas" presStyleCnt="0">
        <dgm:presLayoutVars/>
      </dgm:prSet>
      <dgm:spPr/>
    </dgm:pt>
    <dgm:pt modelId="{3B0D2C73-92A1-534D-8BDD-226F8906EA3B}" type="pres">
      <dgm:prSet presAssocID="{00A7FA8A-7654-46FC-B43F-C584A478AD6D}" presName="TwoNodes_1" presStyleLbl="node1" presStyleIdx="0" presStyleCnt="2">
        <dgm:presLayoutVars>
          <dgm:bulletEnabled val="1"/>
        </dgm:presLayoutVars>
      </dgm:prSet>
      <dgm:spPr/>
    </dgm:pt>
    <dgm:pt modelId="{57A73F7C-894F-0544-B678-EEB60B940002}" type="pres">
      <dgm:prSet presAssocID="{00A7FA8A-7654-46FC-B43F-C584A478AD6D}" presName="TwoNodes_2" presStyleLbl="node1" presStyleIdx="1" presStyleCnt="2">
        <dgm:presLayoutVars>
          <dgm:bulletEnabled val="1"/>
        </dgm:presLayoutVars>
      </dgm:prSet>
      <dgm:spPr/>
    </dgm:pt>
    <dgm:pt modelId="{DCB042F2-0CBC-A04A-9FE1-954C9AB1335F}" type="pres">
      <dgm:prSet presAssocID="{00A7FA8A-7654-46FC-B43F-C584A478AD6D}" presName="TwoConn_1-2" presStyleLbl="fgAccFollowNode1" presStyleIdx="0" presStyleCnt="1">
        <dgm:presLayoutVars>
          <dgm:bulletEnabled val="1"/>
        </dgm:presLayoutVars>
      </dgm:prSet>
      <dgm:spPr/>
    </dgm:pt>
    <dgm:pt modelId="{B474122A-82D4-534F-8B69-D5591EDA052D}" type="pres">
      <dgm:prSet presAssocID="{00A7FA8A-7654-46FC-B43F-C584A478AD6D}" presName="TwoNodes_1_text" presStyleLbl="node1" presStyleIdx="1" presStyleCnt="2">
        <dgm:presLayoutVars>
          <dgm:bulletEnabled val="1"/>
        </dgm:presLayoutVars>
      </dgm:prSet>
      <dgm:spPr/>
    </dgm:pt>
    <dgm:pt modelId="{2DCB4DD6-1E7C-E445-AFDA-331F5EE53D8D}" type="pres">
      <dgm:prSet presAssocID="{00A7FA8A-7654-46FC-B43F-C584A478AD6D}" presName="TwoNodes_2_text" presStyleLbl="node1" presStyleIdx="1" presStyleCnt="2">
        <dgm:presLayoutVars>
          <dgm:bulletEnabled val="1"/>
        </dgm:presLayoutVars>
      </dgm:prSet>
      <dgm:spPr/>
    </dgm:pt>
  </dgm:ptLst>
  <dgm:cxnLst>
    <dgm:cxn modelId="{343EE133-DDA0-433A-95B4-EB193D51A573}" srcId="{00A7FA8A-7654-46FC-B43F-C584A478AD6D}" destId="{1CA017BC-7799-40E7-A79E-A180FF130953}" srcOrd="0" destOrd="0" parTransId="{AA7185F2-7D78-4FFA-88B7-75B86BA468D8}" sibTransId="{6257B96C-E32C-41E4-AB35-9F7740A94EA1}"/>
    <dgm:cxn modelId="{35A57F38-BE9C-D141-8F0A-3E9EF30B69C8}" type="presOf" srcId="{100225E5-8597-4EA7-8B89-E8AC65332604}" destId="{2DCB4DD6-1E7C-E445-AFDA-331F5EE53D8D}" srcOrd="1" destOrd="0" presId="urn:microsoft.com/office/officeart/2005/8/layout/vProcess5"/>
    <dgm:cxn modelId="{F3D95F3F-A285-1546-8161-5A64AF099D26}" type="presOf" srcId="{1CA017BC-7799-40E7-A79E-A180FF130953}" destId="{3B0D2C73-92A1-534D-8BDD-226F8906EA3B}" srcOrd="0" destOrd="0" presId="urn:microsoft.com/office/officeart/2005/8/layout/vProcess5"/>
    <dgm:cxn modelId="{9CEC8042-FCB4-3E4F-84AB-7F36957AF9F9}" type="presOf" srcId="{1CA017BC-7799-40E7-A79E-A180FF130953}" destId="{B474122A-82D4-534F-8B69-D5591EDA052D}" srcOrd="1" destOrd="0" presId="urn:microsoft.com/office/officeart/2005/8/layout/vProcess5"/>
    <dgm:cxn modelId="{15041044-664A-E34F-8E9E-25F37E777C8C}" type="presOf" srcId="{100225E5-8597-4EA7-8B89-E8AC65332604}" destId="{57A73F7C-894F-0544-B678-EEB60B940002}" srcOrd="0" destOrd="0" presId="urn:microsoft.com/office/officeart/2005/8/layout/vProcess5"/>
    <dgm:cxn modelId="{6EEA4F6A-D6A8-41E7-B2B1-47492573B7D9}" srcId="{00A7FA8A-7654-46FC-B43F-C584A478AD6D}" destId="{100225E5-8597-4EA7-8B89-E8AC65332604}" srcOrd="1" destOrd="0" parTransId="{6EFEFCDB-6239-4ABD-A117-75AB88764CC1}" sibTransId="{2EE19B2E-C9A2-4504-8CF4-9DEC7C2EB7A9}"/>
    <dgm:cxn modelId="{5A87DB8A-8BE3-1241-B306-90D1E6B16166}" type="presOf" srcId="{00A7FA8A-7654-46FC-B43F-C584A478AD6D}" destId="{FD9A5F41-7CFC-594B-AC76-DBA4E562CB59}" srcOrd="0" destOrd="0" presId="urn:microsoft.com/office/officeart/2005/8/layout/vProcess5"/>
    <dgm:cxn modelId="{3178F0EE-6816-5844-B5B9-6B83AFB8291C}" type="presOf" srcId="{6257B96C-E32C-41E4-AB35-9F7740A94EA1}" destId="{DCB042F2-0CBC-A04A-9FE1-954C9AB1335F}" srcOrd="0" destOrd="0" presId="urn:microsoft.com/office/officeart/2005/8/layout/vProcess5"/>
    <dgm:cxn modelId="{F7A93D1B-7D1B-BB4B-8DED-82D4D47D319A}" type="presParOf" srcId="{FD9A5F41-7CFC-594B-AC76-DBA4E562CB59}" destId="{2B4D7B3F-EBB8-9540-A65D-7218105F6C1D}" srcOrd="0" destOrd="0" presId="urn:microsoft.com/office/officeart/2005/8/layout/vProcess5"/>
    <dgm:cxn modelId="{ED1A0393-2C2F-9349-AB28-4ACE268E276D}" type="presParOf" srcId="{FD9A5F41-7CFC-594B-AC76-DBA4E562CB59}" destId="{3B0D2C73-92A1-534D-8BDD-226F8906EA3B}" srcOrd="1" destOrd="0" presId="urn:microsoft.com/office/officeart/2005/8/layout/vProcess5"/>
    <dgm:cxn modelId="{FE561564-B51F-5946-AFF9-2A39B55930CD}" type="presParOf" srcId="{FD9A5F41-7CFC-594B-AC76-DBA4E562CB59}" destId="{57A73F7C-894F-0544-B678-EEB60B940002}" srcOrd="2" destOrd="0" presId="urn:microsoft.com/office/officeart/2005/8/layout/vProcess5"/>
    <dgm:cxn modelId="{DBDEF885-0E37-4F44-95B4-51EC879912FF}" type="presParOf" srcId="{FD9A5F41-7CFC-594B-AC76-DBA4E562CB59}" destId="{DCB042F2-0CBC-A04A-9FE1-954C9AB1335F}" srcOrd="3" destOrd="0" presId="urn:microsoft.com/office/officeart/2005/8/layout/vProcess5"/>
    <dgm:cxn modelId="{5B97A415-1217-7D4B-A245-6E45CA32EF74}" type="presParOf" srcId="{FD9A5F41-7CFC-594B-AC76-DBA4E562CB59}" destId="{B474122A-82D4-534F-8B69-D5591EDA052D}" srcOrd="4" destOrd="0" presId="urn:microsoft.com/office/officeart/2005/8/layout/vProcess5"/>
    <dgm:cxn modelId="{2E617D43-D9BF-A14D-A9C6-880F06D0FEEA}" type="presParOf" srcId="{FD9A5F41-7CFC-594B-AC76-DBA4E562CB59}" destId="{2DCB4DD6-1E7C-E445-AFDA-331F5EE53D8D}" srcOrd="5"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C5ABC85-4670-4A31-8B07-A5E0FB729EE6}" type="doc">
      <dgm:prSet loTypeId="urn:microsoft.com/office/officeart/2005/8/layout/hierarchy1" loCatId="hierarchy" qsTypeId="urn:microsoft.com/office/officeart/2005/8/quickstyle/simple1" qsCatId="simple" csTypeId="urn:microsoft.com/office/officeart/2005/8/colors/colorful2" csCatId="colorful" phldr="1"/>
      <dgm:spPr/>
      <dgm:t>
        <a:bodyPr/>
        <a:lstStyle/>
        <a:p>
          <a:endParaRPr lang="en-US"/>
        </a:p>
      </dgm:t>
    </dgm:pt>
    <dgm:pt modelId="{77D09CF7-9AAC-42A9-83DB-D79AE4C2B504}">
      <dgm:prSet/>
      <dgm:spPr/>
      <dgm:t>
        <a:bodyPr/>
        <a:lstStyle/>
        <a:p>
          <a:r>
            <a:rPr lang="tr-TR" dirty="0"/>
            <a:t>By </a:t>
          </a:r>
          <a:r>
            <a:rPr lang="tr-TR" dirty="0" err="1"/>
            <a:t>analyzing</a:t>
          </a:r>
          <a:r>
            <a:rPr lang="tr-TR" dirty="0"/>
            <a:t> the data of Z-</a:t>
          </a:r>
          <a:r>
            <a:rPr lang="tr-TR" dirty="0" err="1"/>
            <a:t>Score</a:t>
          </a:r>
          <a:r>
            <a:rPr lang="tr-TR" dirty="0"/>
            <a:t>, it is </a:t>
          </a:r>
          <a:r>
            <a:rPr lang="tr-TR" dirty="0" err="1"/>
            <a:t>observed</a:t>
          </a:r>
          <a:r>
            <a:rPr lang="tr-TR" dirty="0"/>
            <a:t> </a:t>
          </a:r>
          <a:r>
            <a:rPr lang="tr-TR" dirty="0" err="1"/>
            <a:t>that</a:t>
          </a:r>
          <a:r>
            <a:rPr lang="tr-TR" dirty="0"/>
            <a:t> 61 of the </a:t>
          </a:r>
          <a:r>
            <a:rPr lang="tr-TR" dirty="0" err="1"/>
            <a:t>students</a:t>
          </a:r>
          <a:r>
            <a:rPr lang="tr-TR" dirty="0"/>
            <a:t> were </a:t>
          </a:r>
          <a:r>
            <a:rPr lang="tr-TR" dirty="0" err="1"/>
            <a:t>labeled</a:t>
          </a:r>
          <a:r>
            <a:rPr lang="tr-TR" dirty="0"/>
            <a:t> </a:t>
          </a:r>
          <a:r>
            <a:rPr lang="tr-TR" dirty="0" err="1"/>
            <a:t>same</a:t>
          </a:r>
          <a:r>
            <a:rPr lang="tr-TR" dirty="0"/>
            <a:t> in </a:t>
          </a:r>
          <a:r>
            <a:rPr lang="tr-TR" dirty="0" err="1"/>
            <a:t>original</a:t>
          </a:r>
          <a:r>
            <a:rPr lang="tr-TR" dirty="0"/>
            <a:t> and </a:t>
          </a:r>
          <a:r>
            <a:rPr lang="tr-TR" dirty="0" err="1"/>
            <a:t>RoBERTa</a:t>
          </a:r>
          <a:r>
            <a:rPr lang="tr-TR" dirty="0"/>
            <a:t> grades.</a:t>
          </a:r>
          <a:endParaRPr lang="en-US" dirty="0"/>
        </a:p>
      </dgm:t>
    </dgm:pt>
    <dgm:pt modelId="{426FE5A1-D796-4502-B9BA-FD17E07094A3}" type="parTrans" cxnId="{37D98BC3-BCE2-4FEC-A7E4-D4F8AD20074E}">
      <dgm:prSet/>
      <dgm:spPr/>
      <dgm:t>
        <a:bodyPr/>
        <a:lstStyle/>
        <a:p>
          <a:endParaRPr lang="en-US"/>
        </a:p>
      </dgm:t>
    </dgm:pt>
    <dgm:pt modelId="{C19216E8-3F05-455A-8E00-D1EF574AAE99}" type="sibTrans" cxnId="{37D98BC3-BCE2-4FEC-A7E4-D4F8AD20074E}">
      <dgm:prSet/>
      <dgm:spPr/>
      <dgm:t>
        <a:bodyPr/>
        <a:lstStyle/>
        <a:p>
          <a:endParaRPr lang="en-US"/>
        </a:p>
      </dgm:t>
    </dgm:pt>
    <dgm:pt modelId="{C08F6771-23AA-4CE4-94C7-6383ACCB32BB}">
      <dgm:prSet/>
      <dgm:spPr/>
      <dgm:t>
        <a:bodyPr/>
        <a:lstStyle/>
        <a:p>
          <a:r>
            <a:rPr lang="tr-TR" dirty="0" err="1"/>
            <a:t>From</a:t>
          </a:r>
          <a:r>
            <a:rPr lang="tr-TR" dirty="0"/>
            <a:t> 88 </a:t>
          </a:r>
          <a:r>
            <a:rPr lang="tr-TR" dirty="0" err="1"/>
            <a:t>students</a:t>
          </a:r>
          <a:r>
            <a:rPr lang="tr-TR" dirty="0"/>
            <a:t>, 61 of the </a:t>
          </a:r>
          <a:r>
            <a:rPr lang="tr-TR" dirty="0" err="1"/>
            <a:t>students</a:t>
          </a:r>
          <a:r>
            <a:rPr lang="tr-TR" dirty="0"/>
            <a:t> were </a:t>
          </a:r>
          <a:r>
            <a:rPr lang="tr-TR" dirty="0" err="1"/>
            <a:t>assessed</a:t>
          </a:r>
          <a:r>
            <a:rPr lang="tr-TR" dirty="0"/>
            <a:t> </a:t>
          </a:r>
          <a:r>
            <a:rPr lang="tr-TR" dirty="0" err="1"/>
            <a:t>similar</a:t>
          </a:r>
          <a:r>
            <a:rPr lang="tr-TR" dirty="0"/>
            <a:t> </a:t>
          </a:r>
          <a:r>
            <a:rPr lang="tr-TR" dirty="0" err="1"/>
            <a:t>to</a:t>
          </a:r>
          <a:r>
            <a:rPr lang="tr-TR" dirty="0"/>
            <a:t> the </a:t>
          </a:r>
          <a:r>
            <a:rPr lang="tr-TR" dirty="0" err="1"/>
            <a:t>instructor’s</a:t>
          </a:r>
          <a:r>
            <a:rPr lang="tr-TR" dirty="0"/>
            <a:t> </a:t>
          </a:r>
          <a:r>
            <a:rPr lang="tr-TR" dirty="0" err="1"/>
            <a:t>assessment</a:t>
          </a:r>
          <a:r>
            <a:rPr lang="tr-TR" dirty="0"/>
            <a:t>, </a:t>
          </a:r>
          <a:r>
            <a:rPr lang="tr-TR" dirty="0" err="1"/>
            <a:t>meaning</a:t>
          </a:r>
          <a:r>
            <a:rPr lang="tr-TR" dirty="0"/>
            <a:t> %70 </a:t>
          </a:r>
          <a:r>
            <a:rPr lang="tr-TR" dirty="0" err="1"/>
            <a:t>accuracy</a:t>
          </a:r>
          <a:r>
            <a:rPr lang="tr-TR" dirty="0"/>
            <a:t> is </a:t>
          </a:r>
          <a:r>
            <a:rPr lang="tr-TR" dirty="0" err="1"/>
            <a:t>achieved</a:t>
          </a:r>
          <a:r>
            <a:rPr lang="tr-TR" dirty="0"/>
            <a:t> by </a:t>
          </a:r>
          <a:r>
            <a:rPr lang="tr-TR" dirty="0" err="1"/>
            <a:t>using</a:t>
          </a:r>
          <a:r>
            <a:rPr lang="tr-TR" dirty="0"/>
            <a:t> the </a:t>
          </a:r>
          <a:r>
            <a:rPr lang="tr-TR" dirty="0" err="1"/>
            <a:t>RoBERTa</a:t>
          </a:r>
          <a:r>
            <a:rPr lang="tr-TR" dirty="0"/>
            <a:t> model in </a:t>
          </a:r>
          <a:r>
            <a:rPr lang="tr-TR" dirty="0" err="1"/>
            <a:t>this</a:t>
          </a:r>
          <a:r>
            <a:rPr lang="tr-TR" dirty="0"/>
            <a:t> </a:t>
          </a:r>
          <a:r>
            <a:rPr lang="tr-TR" dirty="0" err="1"/>
            <a:t>study</a:t>
          </a:r>
          <a:r>
            <a:rPr lang="tr-TR" dirty="0"/>
            <a:t>.</a:t>
          </a:r>
          <a:endParaRPr lang="en-US" dirty="0"/>
        </a:p>
      </dgm:t>
    </dgm:pt>
    <dgm:pt modelId="{9F575C16-A0DF-4E11-AD14-6EA3B4C049E1}" type="parTrans" cxnId="{BBF5BC5D-2F61-481F-9A80-0D7E85C422E4}">
      <dgm:prSet/>
      <dgm:spPr/>
      <dgm:t>
        <a:bodyPr/>
        <a:lstStyle/>
        <a:p>
          <a:endParaRPr lang="en-US"/>
        </a:p>
      </dgm:t>
    </dgm:pt>
    <dgm:pt modelId="{9739B232-7F76-47CC-BC80-7AFD52295A87}" type="sibTrans" cxnId="{BBF5BC5D-2F61-481F-9A80-0D7E85C422E4}">
      <dgm:prSet/>
      <dgm:spPr/>
      <dgm:t>
        <a:bodyPr/>
        <a:lstStyle/>
        <a:p>
          <a:endParaRPr lang="en-US"/>
        </a:p>
      </dgm:t>
    </dgm:pt>
    <dgm:pt modelId="{A9E0DEBB-0EBA-F44D-A22D-9B82817F1D46}" type="pres">
      <dgm:prSet presAssocID="{5C5ABC85-4670-4A31-8B07-A5E0FB729EE6}" presName="hierChild1" presStyleCnt="0">
        <dgm:presLayoutVars>
          <dgm:chPref val="1"/>
          <dgm:dir/>
          <dgm:animOne val="branch"/>
          <dgm:animLvl val="lvl"/>
          <dgm:resizeHandles/>
        </dgm:presLayoutVars>
      </dgm:prSet>
      <dgm:spPr/>
    </dgm:pt>
    <dgm:pt modelId="{12F578EE-626C-D54C-A712-D89DF793F5DF}" type="pres">
      <dgm:prSet presAssocID="{77D09CF7-9AAC-42A9-83DB-D79AE4C2B504}" presName="hierRoot1" presStyleCnt="0"/>
      <dgm:spPr/>
    </dgm:pt>
    <dgm:pt modelId="{32423BFD-2239-8B47-94D0-C0834CB8A932}" type="pres">
      <dgm:prSet presAssocID="{77D09CF7-9AAC-42A9-83DB-D79AE4C2B504}" presName="composite" presStyleCnt="0"/>
      <dgm:spPr/>
    </dgm:pt>
    <dgm:pt modelId="{3FF9DC58-2745-0C4F-92D2-60DACBAA1CBD}" type="pres">
      <dgm:prSet presAssocID="{77D09CF7-9AAC-42A9-83DB-D79AE4C2B504}" presName="background" presStyleLbl="node0" presStyleIdx="0" presStyleCnt="2"/>
      <dgm:spPr/>
    </dgm:pt>
    <dgm:pt modelId="{3FA740F1-C8D8-A447-8ED2-DBC5C78A5214}" type="pres">
      <dgm:prSet presAssocID="{77D09CF7-9AAC-42A9-83DB-D79AE4C2B504}" presName="text" presStyleLbl="fgAcc0" presStyleIdx="0" presStyleCnt="2">
        <dgm:presLayoutVars>
          <dgm:chPref val="3"/>
        </dgm:presLayoutVars>
      </dgm:prSet>
      <dgm:spPr/>
    </dgm:pt>
    <dgm:pt modelId="{5F76FDCB-58AB-BD4F-90C6-ED6B20A1E67F}" type="pres">
      <dgm:prSet presAssocID="{77D09CF7-9AAC-42A9-83DB-D79AE4C2B504}" presName="hierChild2" presStyleCnt="0"/>
      <dgm:spPr/>
    </dgm:pt>
    <dgm:pt modelId="{E596637D-2BE0-4D4B-86C2-10CD7F542107}" type="pres">
      <dgm:prSet presAssocID="{C08F6771-23AA-4CE4-94C7-6383ACCB32BB}" presName="hierRoot1" presStyleCnt="0"/>
      <dgm:spPr/>
    </dgm:pt>
    <dgm:pt modelId="{8D88E966-7366-AD45-A8E1-01F0B9082155}" type="pres">
      <dgm:prSet presAssocID="{C08F6771-23AA-4CE4-94C7-6383ACCB32BB}" presName="composite" presStyleCnt="0"/>
      <dgm:spPr/>
    </dgm:pt>
    <dgm:pt modelId="{64147CC1-901A-3F44-A62D-6BEBDA856087}" type="pres">
      <dgm:prSet presAssocID="{C08F6771-23AA-4CE4-94C7-6383ACCB32BB}" presName="background" presStyleLbl="node0" presStyleIdx="1" presStyleCnt="2"/>
      <dgm:spPr/>
    </dgm:pt>
    <dgm:pt modelId="{E12CCE97-097A-9A44-AE87-59754CD333BF}" type="pres">
      <dgm:prSet presAssocID="{C08F6771-23AA-4CE4-94C7-6383ACCB32BB}" presName="text" presStyleLbl="fgAcc0" presStyleIdx="1" presStyleCnt="2">
        <dgm:presLayoutVars>
          <dgm:chPref val="3"/>
        </dgm:presLayoutVars>
      </dgm:prSet>
      <dgm:spPr/>
    </dgm:pt>
    <dgm:pt modelId="{381BB8E1-F644-D74F-8BBA-F236369733D1}" type="pres">
      <dgm:prSet presAssocID="{C08F6771-23AA-4CE4-94C7-6383ACCB32BB}" presName="hierChild2" presStyleCnt="0"/>
      <dgm:spPr/>
    </dgm:pt>
  </dgm:ptLst>
  <dgm:cxnLst>
    <dgm:cxn modelId="{45AF3E09-80C2-564D-919A-C5380762618A}" type="presOf" srcId="{C08F6771-23AA-4CE4-94C7-6383ACCB32BB}" destId="{E12CCE97-097A-9A44-AE87-59754CD333BF}" srcOrd="0" destOrd="0" presId="urn:microsoft.com/office/officeart/2005/8/layout/hierarchy1"/>
    <dgm:cxn modelId="{BBF5BC5D-2F61-481F-9A80-0D7E85C422E4}" srcId="{5C5ABC85-4670-4A31-8B07-A5E0FB729EE6}" destId="{C08F6771-23AA-4CE4-94C7-6383ACCB32BB}" srcOrd="1" destOrd="0" parTransId="{9F575C16-A0DF-4E11-AD14-6EA3B4C049E1}" sibTransId="{9739B232-7F76-47CC-BC80-7AFD52295A87}"/>
    <dgm:cxn modelId="{37D98BC3-BCE2-4FEC-A7E4-D4F8AD20074E}" srcId="{5C5ABC85-4670-4A31-8B07-A5E0FB729EE6}" destId="{77D09CF7-9AAC-42A9-83DB-D79AE4C2B504}" srcOrd="0" destOrd="0" parTransId="{426FE5A1-D796-4502-B9BA-FD17E07094A3}" sibTransId="{C19216E8-3F05-455A-8E00-D1EF574AAE99}"/>
    <dgm:cxn modelId="{A59472CE-513D-954F-80BE-8A357AFDCCB1}" type="presOf" srcId="{77D09CF7-9AAC-42A9-83DB-D79AE4C2B504}" destId="{3FA740F1-C8D8-A447-8ED2-DBC5C78A5214}" srcOrd="0" destOrd="0" presId="urn:microsoft.com/office/officeart/2005/8/layout/hierarchy1"/>
    <dgm:cxn modelId="{2133F8D8-0FC9-C64A-884E-0880C4CBE452}" type="presOf" srcId="{5C5ABC85-4670-4A31-8B07-A5E0FB729EE6}" destId="{A9E0DEBB-0EBA-F44D-A22D-9B82817F1D46}" srcOrd="0" destOrd="0" presId="urn:microsoft.com/office/officeart/2005/8/layout/hierarchy1"/>
    <dgm:cxn modelId="{58C3EA06-DEB6-F742-ABDA-0832EE78899D}" type="presParOf" srcId="{A9E0DEBB-0EBA-F44D-A22D-9B82817F1D46}" destId="{12F578EE-626C-D54C-A712-D89DF793F5DF}" srcOrd="0" destOrd="0" presId="urn:microsoft.com/office/officeart/2005/8/layout/hierarchy1"/>
    <dgm:cxn modelId="{FF14CC1D-7E16-4641-89F5-4E325961D6A9}" type="presParOf" srcId="{12F578EE-626C-D54C-A712-D89DF793F5DF}" destId="{32423BFD-2239-8B47-94D0-C0834CB8A932}" srcOrd="0" destOrd="0" presId="urn:microsoft.com/office/officeart/2005/8/layout/hierarchy1"/>
    <dgm:cxn modelId="{BEE5437A-95F4-9B43-9D55-85CC49298270}" type="presParOf" srcId="{32423BFD-2239-8B47-94D0-C0834CB8A932}" destId="{3FF9DC58-2745-0C4F-92D2-60DACBAA1CBD}" srcOrd="0" destOrd="0" presId="urn:microsoft.com/office/officeart/2005/8/layout/hierarchy1"/>
    <dgm:cxn modelId="{F70CCD11-89F7-3A4D-8B8D-FBFD19658476}" type="presParOf" srcId="{32423BFD-2239-8B47-94D0-C0834CB8A932}" destId="{3FA740F1-C8D8-A447-8ED2-DBC5C78A5214}" srcOrd="1" destOrd="0" presId="urn:microsoft.com/office/officeart/2005/8/layout/hierarchy1"/>
    <dgm:cxn modelId="{13F33AAB-5BBA-0A49-98F6-1CD5CB8CD2F2}" type="presParOf" srcId="{12F578EE-626C-D54C-A712-D89DF793F5DF}" destId="{5F76FDCB-58AB-BD4F-90C6-ED6B20A1E67F}" srcOrd="1" destOrd="0" presId="urn:microsoft.com/office/officeart/2005/8/layout/hierarchy1"/>
    <dgm:cxn modelId="{55A9538F-A67B-7A49-B179-E28091E077C3}" type="presParOf" srcId="{A9E0DEBB-0EBA-F44D-A22D-9B82817F1D46}" destId="{E596637D-2BE0-4D4B-86C2-10CD7F542107}" srcOrd="1" destOrd="0" presId="urn:microsoft.com/office/officeart/2005/8/layout/hierarchy1"/>
    <dgm:cxn modelId="{CAD87D86-8C17-E641-91F1-413D30711DA0}" type="presParOf" srcId="{E596637D-2BE0-4D4B-86C2-10CD7F542107}" destId="{8D88E966-7366-AD45-A8E1-01F0B9082155}" srcOrd="0" destOrd="0" presId="urn:microsoft.com/office/officeart/2005/8/layout/hierarchy1"/>
    <dgm:cxn modelId="{E53B8DB8-A0E1-FF4E-874C-81298BE600F9}" type="presParOf" srcId="{8D88E966-7366-AD45-A8E1-01F0B9082155}" destId="{64147CC1-901A-3F44-A62D-6BEBDA856087}" srcOrd="0" destOrd="0" presId="urn:microsoft.com/office/officeart/2005/8/layout/hierarchy1"/>
    <dgm:cxn modelId="{C3C0A88F-D4DC-9B47-BB1D-A0EFF8F817A2}" type="presParOf" srcId="{8D88E966-7366-AD45-A8E1-01F0B9082155}" destId="{E12CCE97-097A-9A44-AE87-59754CD333BF}" srcOrd="1" destOrd="0" presId="urn:microsoft.com/office/officeart/2005/8/layout/hierarchy1"/>
    <dgm:cxn modelId="{AA0B59ED-B371-9E43-AE52-EAB4B2F6A78F}" type="presParOf" srcId="{E596637D-2BE0-4D4B-86C2-10CD7F542107}" destId="{381BB8E1-F644-D74F-8BBA-F236369733D1}"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954BEEAD-4A28-4796-84A2-E9D8B9E1355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65A9891-739D-4EBA-BB89-8DFB65F49DD0}">
      <dgm:prSet/>
      <dgm:spPr/>
      <dgm:t>
        <a:bodyPr/>
        <a:lstStyle/>
        <a:p>
          <a:r>
            <a:rPr lang="tr-TR"/>
            <a:t>In literature, evaluation of university level exams with custom datasets were missing. Each study is done on the popular large sized datasets.</a:t>
          </a:r>
          <a:endParaRPr lang="en-US"/>
        </a:p>
      </dgm:t>
    </dgm:pt>
    <dgm:pt modelId="{E7D7FCDD-CCB6-49C3-9A16-085113EAA5B8}" type="parTrans" cxnId="{02DC40C0-A9FD-4213-988B-82FFE55F7B5B}">
      <dgm:prSet/>
      <dgm:spPr/>
      <dgm:t>
        <a:bodyPr/>
        <a:lstStyle/>
        <a:p>
          <a:endParaRPr lang="en-US"/>
        </a:p>
      </dgm:t>
    </dgm:pt>
    <dgm:pt modelId="{89E884B5-1D22-4FC3-A3B7-ABEB76047572}" type="sibTrans" cxnId="{02DC40C0-A9FD-4213-988B-82FFE55F7B5B}">
      <dgm:prSet/>
      <dgm:spPr/>
      <dgm:t>
        <a:bodyPr/>
        <a:lstStyle/>
        <a:p>
          <a:endParaRPr lang="en-US"/>
        </a:p>
      </dgm:t>
    </dgm:pt>
    <dgm:pt modelId="{9FC73D90-11A9-4A3D-BA71-81AF1FAA8D3E}">
      <dgm:prSet/>
      <dgm:spPr/>
      <dgm:t>
        <a:bodyPr/>
        <a:lstStyle/>
        <a:p>
          <a:r>
            <a:rPr lang="tr-TR" dirty="0"/>
            <a:t>%70 </a:t>
          </a:r>
          <a:r>
            <a:rPr lang="tr-TR" dirty="0" err="1"/>
            <a:t>accuracy</a:t>
          </a:r>
          <a:r>
            <a:rPr lang="tr-TR" dirty="0"/>
            <a:t> is </a:t>
          </a:r>
          <a:r>
            <a:rPr lang="tr-TR" dirty="0" err="1"/>
            <a:t>achieved</a:t>
          </a:r>
          <a:r>
            <a:rPr lang="tr-TR" dirty="0"/>
            <a:t> </a:t>
          </a:r>
          <a:r>
            <a:rPr lang="tr-TR" dirty="0" err="1"/>
            <a:t>with</a:t>
          </a:r>
          <a:r>
            <a:rPr lang="tr-TR" dirty="0"/>
            <a:t> </a:t>
          </a:r>
          <a:r>
            <a:rPr lang="tr-TR" dirty="0" err="1"/>
            <a:t>RoBERTa</a:t>
          </a:r>
          <a:r>
            <a:rPr lang="tr-TR" dirty="0"/>
            <a:t> model.</a:t>
          </a:r>
          <a:endParaRPr lang="en-US" dirty="0"/>
        </a:p>
      </dgm:t>
    </dgm:pt>
    <dgm:pt modelId="{BC39682C-6899-4FB1-996A-186D225179DB}" type="parTrans" cxnId="{C5447554-BAB1-4E36-AEC3-6F2AF6A12AE4}">
      <dgm:prSet/>
      <dgm:spPr/>
      <dgm:t>
        <a:bodyPr/>
        <a:lstStyle/>
        <a:p>
          <a:endParaRPr lang="en-US"/>
        </a:p>
      </dgm:t>
    </dgm:pt>
    <dgm:pt modelId="{327C930B-31F4-425E-9FF0-4CA40537C62F}" type="sibTrans" cxnId="{C5447554-BAB1-4E36-AEC3-6F2AF6A12AE4}">
      <dgm:prSet/>
      <dgm:spPr/>
      <dgm:t>
        <a:bodyPr/>
        <a:lstStyle/>
        <a:p>
          <a:endParaRPr lang="en-US"/>
        </a:p>
      </dgm:t>
    </dgm:pt>
    <dgm:pt modelId="{4A722FD7-CCE2-4121-99D0-90427F41AC1E}">
      <dgm:prSet/>
      <dgm:spPr/>
      <dgm:t>
        <a:bodyPr/>
        <a:lstStyle/>
        <a:p>
          <a:r>
            <a:rPr lang="tr-TR" dirty="0"/>
            <a:t>In </a:t>
          </a:r>
          <a:r>
            <a:rPr lang="tr-TR" dirty="0" err="1"/>
            <a:t>this</a:t>
          </a:r>
          <a:r>
            <a:rPr lang="tr-TR" dirty="0"/>
            <a:t> </a:t>
          </a:r>
          <a:r>
            <a:rPr lang="tr-TR" dirty="0" err="1"/>
            <a:t>study</a:t>
          </a:r>
          <a:r>
            <a:rPr lang="tr-TR" dirty="0"/>
            <a:t>, it is </a:t>
          </a:r>
          <a:r>
            <a:rPr lang="tr-TR" dirty="0" err="1"/>
            <a:t>shown</a:t>
          </a:r>
          <a:r>
            <a:rPr lang="tr-TR" dirty="0"/>
            <a:t> </a:t>
          </a:r>
          <a:r>
            <a:rPr lang="tr-TR" dirty="0" err="1"/>
            <a:t>that</a:t>
          </a:r>
          <a:r>
            <a:rPr lang="tr-TR" dirty="0"/>
            <a:t> u</a:t>
          </a:r>
          <a:r>
            <a:rPr lang="en-US" dirty="0"/>
            <a:t>sing vector</a:t>
          </a:r>
          <a:r>
            <a:rPr lang="tr-TR" dirty="0"/>
            <a:t> based models</a:t>
          </a:r>
          <a:r>
            <a:rPr lang="en-US" dirty="0"/>
            <a:t> for evaluating the similarity of sentences</a:t>
          </a:r>
          <a:r>
            <a:rPr lang="tr-TR" dirty="0"/>
            <a:t> in </a:t>
          </a:r>
          <a:r>
            <a:rPr lang="tr-TR" dirty="0" err="1"/>
            <a:t>custom</a:t>
          </a:r>
          <a:r>
            <a:rPr lang="tr-TR" dirty="0"/>
            <a:t> </a:t>
          </a:r>
          <a:r>
            <a:rPr lang="tr-TR" dirty="0" err="1"/>
            <a:t>datasets</a:t>
          </a:r>
          <a:r>
            <a:rPr lang="tr-TR" dirty="0"/>
            <a:t> </a:t>
          </a:r>
          <a:r>
            <a:rPr lang="tr-TR" dirty="0" err="1"/>
            <a:t>with</a:t>
          </a:r>
          <a:r>
            <a:rPr lang="tr-TR" dirty="0"/>
            <a:t> </a:t>
          </a:r>
          <a:r>
            <a:rPr lang="tr-TR" dirty="0" err="1"/>
            <a:t>small</a:t>
          </a:r>
          <a:r>
            <a:rPr lang="tr-TR" dirty="0"/>
            <a:t> size</a:t>
          </a:r>
          <a:r>
            <a:rPr lang="en-US" dirty="0"/>
            <a:t> can be considered as a viable option</a:t>
          </a:r>
          <a:r>
            <a:rPr lang="tr-TR" dirty="0"/>
            <a:t>.</a:t>
          </a:r>
          <a:endParaRPr lang="en-US" dirty="0"/>
        </a:p>
      </dgm:t>
    </dgm:pt>
    <dgm:pt modelId="{AE4CACF5-C591-4615-9DC3-0DD1C61739B5}" type="parTrans" cxnId="{F08963E0-086D-40CB-8D86-769F3F00DB12}">
      <dgm:prSet/>
      <dgm:spPr/>
      <dgm:t>
        <a:bodyPr/>
        <a:lstStyle/>
        <a:p>
          <a:endParaRPr lang="en-US"/>
        </a:p>
      </dgm:t>
    </dgm:pt>
    <dgm:pt modelId="{BD9926D8-11E4-44D3-87CB-50B096E51D66}" type="sibTrans" cxnId="{F08963E0-086D-40CB-8D86-769F3F00DB12}">
      <dgm:prSet/>
      <dgm:spPr/>
      <dgm:t>
        <a:bodyPr/>
        <a:lstStyle/>
        <a:p>
          <a:endParaRPr lang="en-US"/>
        </a:p>
      </dgm:t>
    </dgm:pt>
    <dgm:pt modelId="{F2583143-18CE-4C9F-A2A2-7E144295542F}">
      <dgm:prSet/>
      <dgm:spPr/>
      <dgm:t>
        <a:bodyPr/>
        <a:lstStyle/>
        <a:p>
          <a:r>
            <a:rPr lang="tr-TR" b="0" dirty="0" err="1"/>
            <a:t>RoBERTa</a:t>
          </a:r>
          <a:r>
            <a:rPr lang="tr-TR" b="0" dirty="0"/>
            <a:t> </a:t>
          </a:r>
          <a:r>
            <a:rPr lang="en-US" b="0" dirty="0"/>
            <a:t>model outperformed other models used in this study</a:t>
          </a:r>
          <a:r>
            <a:rPr lang="tr-TR" b="0" dirty="0"/>
            <a:t> in </a:t>
          </a:r>
          <a:r>
            <a:rPr lang="tr-TR" b="0" dirty="0" err="1"/>
            <a:t>terms</a:t>
          </a:r>
          <a:r>
            <a:rPr lang="tr-TR" b="0" dirty="0"/>
            <a:t> of comparison </a:t>
          </a:r>
          <a:r>
            <a:rPr lang="tr-TR" b="0" dirty="0" err="1"/>
            <a:t>with</a:t>
          </a:r>
          <a:r>
            <a:rPr lang="tr-TR" b="0" dirty="0"/>
            <a:t> the </a:t>
          </a:r>
          <a:r>
            <a:rPr lang="tr-TR" b="0" dirty="0" err="1"/>
            <a:t>original</a:t>
          </a:r>
          <a:r>
            <a:rPr lang="tr-TR" b="0" dirty="0"/>
            <a:t> grades</a:t>
          </a:r>
          <a:r>
            <a:rPr lang="en-US" b="0" dirty="0"/>
            <a:t> and is suggested as the</a:t>
          </a:r>
          <a:r>
            <a:rPr lang="tr-TR" b="0" dirty="0"/>
            <a:t> </a:t>
          </a:r>
          <a:r>
            <a:rPr lang="en-US" b="0" dirty="0"/>
            <a:t>evaluation method for small sample size cases similar to this study.</a:t>
          </a:r>
          <a:endParaRPr lang="en-US" dirty="0"/>
        </a:p>
      </dgm:t>
    </dgm:pt>
    <dgm:pt modelId="{10273B4C-5E04-41CC-80FC-9D38EA6C6A66}" type="parTrans" cxnId="{92633D42-059E-4870-9763-23B226E3FA6C}">
      <dgm:prSet/>
      <dgm:spPr/>
      <dgm:t>
        <a:bodyPr/>
        <a:lstStyle/>
        <a:p>
          <a:endParaRPr lang="en-US"/>
        </a:p>
      </dgm:t>
    </dgm:pt>
    <dgm:pt modelId="{177054C4-C4D4-4967-A8E5-93726D60A81C}" type="sibTrans" cxnId="{92633D42-059E-4870-9763-23B226E3FA6C}">
      <dgm:prSet/>
      <dgm:spPr/>
      <dgm:t>
        <a:bodyPr/>
        <a:lstStyle/>
        <a:p>
          <a:endParaRPr lang="en-US"/>
        </a:p>
      </dgm:t>
    </dgm:pt>
    <dgm:pt modelId="{13EB288E-E6D6-40B6-B2BD-DB047575C42D}" type="pres">
      <dgm:prSet presAssocID="{954BEEAD-4A28-4796-84A2-E9D8B9E13550}" presName="root" presStyleCnt="0">
        <dgm:presLayoutVars>
          <dgm:dir/>
          <dgm:resizeHandles val="exact"/>
        </dgm:presLayoutVars>
      </dgm:prSet>
      <dgm:spPr/>
    </dgm:pt>
    <dgm:pt modelId="{4E08E196-2509-4A63-8743-8B56CA063DE0}" type="pres">
      <dgm:prSet presAssocID="{954BEEAD-4A28-4796-84A2-E9D8B9E13550}" presName="container" presStyleCnt="0">
        <dgm:presLayoutVars>
          <dgm:dir/>
          <dgm:resizeHandles val="exact"/>
        </dgm:presLayoutVars>
      </dgm:prSet>
      <dgm:spPr/>
    </dgm:pt>
    <dgm:pt modelId="{9ECBABFB-B225-47FE-8DC2-F13DD12A9BD5}" type="pres">
      <dgm:prSet presAssocID="{765A9891-739D-4EBA-BB89-8DFB65F49DD0}" presName="compNode" presStyleCnt="0"/>
      <dgm:spPr/>
    </dgm:pt>
    <dgm:pt modelId="{692B65A5-DEB5-4FFC-B083-F41601D3157A}" type="pres">
      <dgm:prSet presAssocID="{765A9891-739D-4EBA-BB89-8DFB65F49DD0}" presName="iconBgRect" presStyleLbl="bgShp" presStyleIdx="0" presStyleCnt="4"/>
      <dgm:spPr/>
    </dgm:pt>
    <dgm:pt modelId="{1EF864E8-5ECB-4D32-8F88-138FD1A208E4}" type="pres">
      <dgm:prSet presAssocID="{765A9891-739D-4EBA-BB89-8DFB65F49DD0}"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Veri tabanı"/>
        </a:ext>
      </dgm:extLst>
    </dgm:pt>
    <dgm:pt modelId="{EE82C7C5-3C88-4F9B-9CCB-6980E73BF259}" type="pres">
      <dgm:prSet presAssocID="{765A9891-739D-4EBA-BB89-8DFB65F49DD0}" presName="spaceRect" presStyleCnt="0"/>
      <dgm:spPr/>
    </dgm:pt>
    <dgm:pt modelId="{D46A1B62-5B9D-4B91-AF28-4B4F7F8719B4}" type="pres">
      <dgm:prSet presAssocID="{765A9891-739D-4EBA-BB89-8DFB65F49DD0}" presName="textRect" presStyleLbl="revTx" presStyleIdx="0" presStyleCnt="4">
        <dgm:presLayoutVars>
          <dgm:chMax val="1"/>
          <dgm:chPref val="1"/>
        </dgm:presLayoutVars>
      </dgm:prSet>
      <dgm:spPr/>
    </dgm:pt>
    <dgm:pt modelId="{AC07077C-6BBA-430F-A01A-8D6F62EE898E}" type="pres">
      <dgm:prSet presAssocID="{89E884B5-1D22-4FC3-A3B7-ABEB76047572}" presName="sibTrans" presStyleLbl="sibTrans2D1" presStyleIdx="0" presStyleCnt="0"/>
      <dgm:spPr/>
    </dgm:pt>
    <dgm:pt modelId="{DA381825-5B32-4777-AE70-4713532369DA}" type="pres">
      <dgm:prSet presAssocID="{9FC73D90-11A9-4A3D-BA71-81AF1FAA8D3E}" presName="compNode" presStyleCnt="0"/>
      <dgm:spPr/>
    </dgm:pt>
    <dgm:pt modelId="{187A2386-DAED-4431-A985-96843683A35A}" type="pres">
      <dgm:prSet presAssocID="{9FC73D90-11A9-4A3D-BA71-81AF1FAA8D3E}" presName="iconBgRect" presStyleLbl="bgShp" presStyleIdx="1" presStyleCnt="4"/>
      <dgm:spPr/>
    </dgm:pt>
    <dgm:pt modelId="{75029440-08D9-496F-8C57-AC789BA8B6A1}" type="pres">
      <dgm:prSet presAssocID="{9FC73D90-11A9-4A3D-BA71-81AF1FAA8D3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def"/>
        </a:ext>
      </dgm:extLst>
    </dgm:pt>
    <dgm:pt modelId="{B2FC906F-9698-45B1-A7CF-4C467620095E}" type="pres">
      <dgm:prSet presAssocID="{9FC73D90-11A9-4A3D-BA71-81AF1FAA8D3E}" presName="spaceRect" presStyleCnt="0"/>
      <dgm:spPr/>
    </dgm:pt>
    <dgm:pt modelId="{785D7596-30A2-4C46-9BE7-6730F69108CE}" type="pres">
      <dgm:prSet presAssocID="{9FC73D90-11A9-4A3D-BA71-81AF1FAA8D3E}" presName="textRect" presStyleLbl="revTx" presStyleIdx="1" presStyleCnt="4">
        <dgm:presLayoutVars>
          <dgm:chMax val="1"/>
          <dgm:chPref val="1"/>
        </dgm:presLayoutVars>
      </dgm:prSet>
      <dgm:spPr/>
    </dgm:pt>
    <dgm:pt modelId="{AC2BC77F-84C6-4623-B216-97C6C5A4E9BC}" type="pres">
      <dgm:prSet presAssocID="{327C930B-31F4-425E-9FF0-4CA40537C62F}" presName="sibTrans" presStyleLbl="sibTrans2D1" presStyleIdx="0" presStyleCnt="0"/>
      <dgm:spPr/>
    </dgm:pt>
    <dgm:pt modelId="{4E335E3C-B661-4F56-B788-6DB69B16DB7C}" type="pres">
      <dgm:prSet presAssocID="{4A722FD7-CCE2-4121-99D0-90427F41AC1E}" presName="compNode" presStyleCnt="0"/>
      <dgm:spPr/>
    </dgm:pt>
    <dgm:pt modelId="{EAB089F4-B570-4C27-AB93-C210B9E2B4C3}" type="pres">
      <dgm:prSet presAssocID="{4A722FD7-CCE2-4121-99D0-90427F41AC1E}" presName="iconBgRect" presStyleLbl="bgShp" presStyleIdx="2" presStyleCnt="4"/>
      <dgm:spPr/>
    </dgm:pt>
    <dgm:pt modelId="{D7A0B265-97BD-4673-9AC0-E3DE2D8A5199}" type="pres">
      <dgm:prSet presAssocID="{4A722FD7-CCE2-4121-99D0-90427F41AC1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nay işareti"/>
        </a:ext>
      </dgm:extLst>
    </dgm:pt>
    <dgm:pt modelId="{85372464-4F4B-4C7F-855A-B1E94820BE31}" type="pres">
      <dgm:prSet presAssocID="{4A722FD7-CCE2-4121-99D0-90427F41AC1E}" presName="spaceRect" presStyleCnt="0"/>
      <dgm:spPr/>
    </dgm:pt>
    <dgm:pt modelId="{50E60431-09ED-463C-A8E8-B6E05BB9E531}" type="pres">
      <dgm:prSet presAssocID="{4A722FD7-CCE2-4121-99D0-90427F41AC1E}" presName="textRect" presStyleLbl="revTx" presStyleIdx="2" presStyleCnt="4">
        <dgm:presLayoutVars>
          <dgm:chMax val="1"/>
          <dgm:chPref val="1"/>
        </dgm:presLayoutVars>
      </dgm:prSet>
      <dgm:spPr/>
    </dgm:pt>
    <dgm:pt modelId="{4FF9D834-A1D7-404D-9AEA-0A1DCED35352}" type="pres">
      <dgm:prSet presAssocID="{BD9926D8-11E4-44D3-87CB-50B096E51D66}" presName="sibTrans" presStyleLbl="sibTrans2D1" presStyleIdx="0" presStyleCnt="0"/>
      <dgm:spPr/>
    </dgm:pt>
    <dgm:pt modelId="{CC9CE127-0B23-478B-B20C-9A97A2FE2F1A}" type="pres">
      <dgm:prSet presAssocID="{F2583143-18CE-4C9F-A2A2-7E144295542F}" presName="compNode" presStyleCnt="0"/>
      <dgm:spPr/>
    </dgm:pt>
    <dgm:pt modelId="{9205E466-81F8-483F-A9C3-7FABEF0BCC64}" type="pres">
      <dgm:prSet presAssocID="{F2583143-18CE-4C9F-A2A2-7E144295542F}" presName="iconBgRect" presStyleLbl="bgShp" presStyleIdx="3" presStyleCnt="4"/>
      <dgm:spPr/>
    </dgm:pt>
    <dgm:pt modelId="{5D0520CB-9779-42FC-824B-000969FBE07F}" type="pres">
      <dgm:prSet presAssocID="{F2583143-18CE-4C9F-A2A2-7E144295542F}"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resentation with Checklist"/>
        </a:ext>
      </dgm:extLst>
    </dgm:pt>
    <dgm:pt modelId="{20642CC2-002E-401F-A056-05AFD2BA8117}" type="pres">
      <dgm:prSet presAssocID="{F2583143-18CE-4C9F-A2A2-7E144295542F}" presName="spaceRect" presStyleCnt="0"/>
      <dgm:spPr/>
    </dgm:pt>
    <dgm:pt modelId="{D119E123-85DD-4EF5-A86A-21632022B8C8}" type="pres">
      <dgm:prSet presAssocID="{F2583143-18CE-4C9F-A2A2-7E144295542F}" presName="textRect" presStyleLbl="revTx" presStyleIdx="3" presStyleCnt="4">
        <dgm:presLayoutVars>
          <dgm:chMax val="1"/>
          <dgm:chPref val="1"/>
        </dgm:presLayoutVars>
      </dgm:prSet>
      <dgm:spPr/>
    </dgm:pt>
  </dgm:ptLst>
  <dgm:cxnLst>
    <dgm:cxn modelId="{58E19601-0223-4FE4-A242-E93A8B2B579E}" type="presOf" srcId="{765A9891-739D-4EBA-BB89-8DFB65F49DD0}" destId="{D46A1B62-5B9D-4B91-AF28-4B4F7F8719B4}" srcOrd="0" destOrd="0" presId="urn:microsoft.com/office/officeart/2018/2/layout/IconCircleList"/>
    <dgm:cxn modelId="{1CD56D24-F6CB-4EEF-9678-7E66222DAACA}" type="presOf" srcId="{327C930B-31F4-425E-9FF0-4CA40537C62F}" destId="{AC2BC77F-84C6-4623-B216-97C6C5A4E9BC}" srcOrd="0" destOrd="0" presId="urn:microsoft.com/office/officeart/2018/2/layout/IconCircleList"/>
    <dgm:cxn modelId="{E907773F-D4F0-4894-8BEE-632CCDEF5B4C}" type="presOf" srcId="{4A722FD7-CCE2-4121-99D0-90427F41AC1E}" destId="{50E60431-09ED-463C-A8E8-B6E05BB9E531}" srcOrd="0" destOrd="0" presId="urn:microsoft.com/office/officeart/2018/2/layout/IconCircleList"/>
    <dgm:cxn modelId="{92633D42-059E-4870-9763-23B226E3FA6C}" srcId="{954BEEAD-4A28-4796-84A2-E9D8B9E13550}" destId="{F2583143-18CE-4C9F-A2A2-7E144295542F}" srcOrd="3" destOrd="0" parTransId="{10273B4C-5E04-41CC-80FC-9D38EA6C6A66}" sibTransId="{177054C4-C4D4-4967-A8E5-93726D60A81C}"/>
    <dgm:cxn modelId="{31B13F45-3131-42B3-854A-58F3D7B8442B}" type="presOf" srcId="{F2583143-18CE-4C9F-A2A2-7E144295542F}" destId="{D119E123-85DD-4EF5-A86A-21632022B8C8}" srcOrd="0" destOrd="0" presId="urn:microsoft.com/office/officeart/2018/2/layout/IconCircleList"/>
    <dgm:cxn modelId="{E52AA54C-2396-497F-90D4-2E70B82CECE9}" type="presOf" srcId="{89E884B5-1D22-4FC3-A3B7-ABEB76047572}" destId="{AC07077C-6BBA-430F-A01A-8D6F62EE898E}" srcOrd="0" destOrd="0" presId="urn:microsoft.com/office/officeart/2018/2/layout/IconCircleList"/>
    <dgm:cxn modelId="{C95C5850-8874-4E3D-8264-C28EFA5122CA}" type="presOf" srcId="{9FC73D90-11A9-4A3D-BA71-81AF1FAA8D3E}" destId="{785D7596-30A2-4C46-9BE7-6730F69108CE}" srcOrd="0" destOrd="0" presId="urn:microsoft.com/office/officeart/2018/2/layout/IconCircleList"/>
    <dgm:cxn modelId="{C5447554-BAB1-4E36-AEC3-6F2AF6A12AE4}" srcId="{954BEEAD-4A28-4796-84A2-E9D8B9E13550}" destId="{9FC73D90-11A9-4A3D-BA71-81AF1FAA8D3E}" srcOrd="1" destOrd="0" parTransId="{BC39682C-6899-4FB1-996A-186D225179DB}" sibTransId="{327C930B-31F4-425E-9FF0-4CA40537C62F}"/>
    <dgm:cxn modelId="{02DC40C0-A9FD-4213-988B-82FFE55F7B5B}" srcId="{954BEEAD-4A28-4796-84A2-E9D8B9E13550}" destId="{765A9891-739D-4EBA-BB89-8DFB65F49DD0}" srcOrd="0" destOrd="0" parTransId="{E7D7FCDD-CCB6-49C3-9A16-085113EAA5B8}" sibTransId="{89E884B5-1D22-4FC3-A3B7-ABEB76047572}"/>
    <dgm:cxn modelId="{57CC1FC1-37B3-4DA5-851A-625F9F888C79}" type="presOf" srcId="{BD9926D8-11E4-44D3-87CB-50B096E51D66}" destId="{4FF9D834-A1D7-404D-9AEA-0A1DCED35352}" srcOrd="0" destOrd="0" presId="urn:microsoft.com/office/officeart/2018/2/layout/IconCircleList"/>
    <dgm:cxn modelId="{F0D31FDA-D75C-457E-AADC-C6B8A3EFBD15}" type="presOf" srcId="{954BEEAD-4A28-4796-84A2-E9D8B9E13550}" destId="{13EB288E-E6D6-40B6-B2BD-DB047575C42D}" srcOrd="0" destOrd="0" presId="urn:microsoft.com/office/officeart/2018/2/layout/IconCircleList"/>
    <dgm:cxn modelId="{F08963E0-086D-40CB-8D86-769F3F00DB12}" srcId="{954BEEAD-4A28-4796-84A2-E9D8B9E13550}" destId="{4A722FD7-CCE2-4121-99D0-90427F41AC1E}" srcOrd="2" destOrd="0" parTransId="{AE4CACF5-C591-4615-9DC3-0DD1C61739B5}" sibTransId="{BD9926D8-11E4-44D3-87CB-50B096E51D66}"/>
    <dgm:cxn modelId="{550347B5-F188-43C9-9751-92D77AD044AD}" type="presParOf" srcId="{13EB288E-E6D6-40B6-B2BD-DB047575C42D}" destId="{4E08E196-2509-4A63-8743-8B56CA063DE0}" srcOrd="0" destOrd="0" presId="urn:microsoft.com/office/officeart/2018/2/layout/IconCircleList"/>
    <dgm:cxn modelId="{748B934A-850B-4BB3-95C3-3103D5681E89}" type="presParOf" srcId="{4E08E196-2509-4A63-8743-8B56CA063DE0}" destId="{9ECBABFB-B225-47FE-8DC2-F13DD12A9BD5}" srcOrd="0" destOrd="0" presId="urn:microsoft.com/office/officeart/2018/2/layout/IconCircleList"/>
    <dgm:cxn modelId="{E64EF90E-DBB2-44EA-86E5-53F153B3A87E}" type="presParOf" srcId="{9ECBABFB-B225-47FE-8DC2-F13DD12A9BD5}" destId="{692B65A5-DEB5-4FFC-B083-F41601D3157A}" srcOrd="0" destOrd="0" presId="urn:microsoft.com/office/officeart/2018/2/layout/IconCircleList"/>
    <dgm:cxn modelId="{3D4AB3A2-2BB7-4C50-B9FF-3FC35E4F9E68}" type="presParOf" srcId="{9ECBABFB-B225-47FE-8DC2-F13DD12A9BD5}" destId="{1EF864E8-5ECB-4D32-8F88-138FD1A208E4}" srcOrd="1" destOrd="0" presId="urn:microsoft.com/office/officeart/2018/2/layout/IconCircleList"/>
    <dgm:cxn modelId="{F77B7D51-3301-4CDC-A14D-A952CCE335AF}" type="presParOf" srcId="{9ECBABFB-B225-47FE-8DC2-F13DD12A9BD5}" destId="{EE82C7C5-3C88-4F9B-9CCB-6980E73BF259}" srcOrd="2" destOrd="0" presId="urn:microsoft.com/office/officeart/2018/2/layout/IconCircleList"/>
    <dgm:cxn modelId="{D1142EB7-BFFD-4F24-9B39-A1004E6DF7E4}" type="presParOf" srcId="{9ECBABFB-B225-47FE-8DC2-F13DD12A9BD5}" destId="{D46A1B62-5B9D-4B91-AF28-4B4F7F8719B4}" srcOrd="3" destOrd="0" presId="urn:microsoft.com/office/officeart/2018/2/layout/IconCircleList"/>
    <dgm:cxn modelId="{75246C5B-3965-4817-9445-22EE7D8A1C78}" type="presParOf" srcId="{4E08E196-2509-4A63-8743-8B56CA063DE0}" destId="{AC07077C-6BBA-430F-A01A-8D6F62EE898E}" srcOrd="1" destOrd="0" presId="urn:microsoft.com/office/officeart/2018/2/layout/IconCircleList"/>
    <dgm:cxn modelId="{86E12712-66C8-4FB7-B08C-3A1EB61E6973}" type="presParOf" srcId="{4E08E196-2509-4A63-8743-8B56CA063DE0}" destId="{DA381825-5B32-4777-AE70-4713532369DA}" srcOrd="2" destOrd="0" presId="urn:microsoft.com/office/officeart/2018/2/layout/IconCircleList"/>
    <dgm:cxn modelId="{B75482EE-3F0F-45A3-A41E-DD083BF56F17}" type="presParOf" srcId="{DA381825-5B32-4777-AE70-4713532369DA}" destId="{187A2386-DAED-4431-A985-96843683A35A}" srcOrd="0" destOrd="0" presId="urn:microsoft.com/office/officeart/2018/2/layout/IconCircleList"/>
    <dgm:cxn modelId="{EDF6206C-95D8-4368-BF48-F7685300FF30}" type="presParOf" srcId="{DA381825-5B32-4777-AE70-4713532369DA}" destId="{75029440-08D9-496F-8C57-AC789BA8B6A1}" srcOrd="1" destOrd="0" presId="urn:microsoft.com/office/officeart/2018/2/layout/IconCircleList"/>
    <dgm:cxn modelId="{297B4B34-9283-401D-A133-A2EE9D9BFD9E}" type="presParOf" srcId="{DA381825-5B32-4777-AE70-4713532369DA}" destId="{B2FC906F-9698-45B1-A7CF-4C467620095E}" srcOrd="2" destOrd="0" presId="urn:microsoft.com/office/officeart/2018/2/layout/IconCircleList"/>
    <dgm:cxn modelId="{01DF043D-10CF-4117-AA5C-A248BA1D2352}" type="presParOf" srcId="{DA381825-5B32-4777-AE70-4713532369DA}" destId="{785D7596-30A2-4C46-9BE7-6730F69108CE}" srcOrd="3" destOrd="0" presId="urn:microsoft.com/office/officeart/2018/2/layout/IconCircleList"/>
    <dgm:cxn modelId="{5285049C-97D0-44D3-AB8F-018110BEBE95}" type="presParOf" srcId="{4E08E196-2509-4A63-8743-8B56CA063DE0}" destId="{AC2BC77F-84C6-4623-B216-97C6C5A4E9BC}" srcOrd="3" destOrd="0" presId="urn:microsoft.com/office/officeart/2018/2/layout/IconCircleList"/>
    <dgm:cxn modelId="{4C6BFEE3-3827-4F7A-93C2-58D7317BB458}" type="presParOf" srcId="{4E08E196-2509-4A63-8743-8B56CA063DE0}" destId="{4E335E3C-B661-4F56-B788-6DB69B16DB7C}" srcOrd="4" destOrd="0" presId="urn:microsoft.com/office/officeart/2018/2/layout/IconCircleList"/>
    <dgm:cxn modelId="{1F1D9DA7-6659-4868-A2ED-7EE8A75C9041}" type="presParOf" srcId="{4E335E3C-B661-4F56-B788-6DB69B16DB7C}" destId="{EAB089F4-B570-4C27-AB93-C210B9E2B4C3}" srcOrd="0" destOrd="0" presId="urn:microsoft.com/office/officeart/2018/2/layout/IconCircleList"/>
    <dgm:cxn modelId="{2CFC6469-5634-4A22-A2D1-2346E6D9A8F2}" type="presParOf" srcId="{4E335E3C-B661-4F56-B788-6DB69B16DB7C}" destId="{D7A0B265-97BD-4673-9AC0-E3DE2D8A5199}" srcOrd="1" destOrd="0" presId="urn:microsoft.com/office/officeart/2018/2/layout/IconCircleList"/>
    <dgm:cxn modelId="{D669BF3E-7267-424C-8B97-01954A58996C}" type="presParOf" srcId="{4E335E3C-B661-4F56-B788-6DB69B16DB7C}" destId="{85372464-4F4B-4C7F-855A-B1E94820BE31}" srcOrd="2" destOrd="0" presId="urn:microsoft.com/office/officeart/2018/2/layout/IconCircleList"/>
    <dgm:cxn modelId="{7665BD3E-7363-4147-8F07-AEF6ED909C19}" type="presParOf" srcId="{4E335E3C-B661-4F56-B788-6DB69B16DB7C}" destId="{50E60431-09ED-463C-A8E8-B6E05BB9E531}" srcOrd="3" destOrd="0" presId="urn:microsoft.com/office/officeart/2018/2/layout/IconCircleList"/>
    <dgm:cxn modelId="{87C75C08-E6D1-4232-86F2-0BFE5A7C805D}" type="presParOf" srcId="{4E08E196-2509-4A63-8743-8B56CA063DE0}" destId="{4FF9D834-A1D7-404D-9AEA-0A1DCED35352}" srcOrd="5" destOrd="0" presId="urn:microsoft.com/office/officeart/2018/2/layout/IconCircleList"/>
    <dgm:cxn modelId="{44DB04AC-4D3E-4C57-B735-815FC3326E49}" type="presParOf" srcId="{4E08E196-2509-4A63-8743-8B56CA063DE0}" destId="{CC9CE127-0B23-478B-B20C-9A97A2FE2F1A}" srcOrd="6" destOrd="0" presId="urn:microsoft.com/office/officeart/2018/2/layout/IconCircleList"/>
    <dgm:cxn modelId="{FA5FEF42-3B50-409E-AA6A-9E94B9F4C400}" type="presParOf" srcId="{CC9CE127-0B23-478B-B20C-9A97A2FE2F1A}" destId="{9205E466-81F8-483F-A9C3-7FABEF0BCC64}" srcOrd="0" destOrd="0" presId="urn:microsoft.com/office/officeart/2018/2/layout/IconCircleList"/>
    <dgm:cxn modelId="{0A713E90-51EE-4805-ACF6-4DBA04B90CCA}" type="presParOf" srcId="{CC9CE127-0B23-478B-B20C-9A97A2FE2F1A}" destId="{5D0520CB-9779-42FC-824B-000969FBE07F}" srcOrd="1" destOrd="0" presId="urn:microsoft.com/office/officeart/2018/2/layout/IconCircleList"/>
    <dgm:cxn modelId="{4DB3A8DA-1CA6-44B3-97A9-3DEFBD0E25CD}" type="presParOf" srcId="{CC9CE127-0B23-478B-B20C-9A97A2FE2F1A}" destId="{20642CC2-002E-401F-A056-05AFD2BA8117}" srcOrd="2" destOrd="0" presId="urn:microsoft.com/office/officeart/2018/2/layout/IconCircleList"/>
    <dgm:cxn modelId="{724CDDDC-6F01-4AC2-AB92-2B0B9C2054F3}" type="presParOf" srcId="{CC9CE127-0B23-478B-B20C-9A97A2FE2F1A}" destId="{D119E123-85DD-4EF5-A86A-21632022B8C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C95476-BB71-4623-874D-08365E3F7C47}" type="doc">
      <dgm:prSet loTypeId="urn:microsoft.com/office/officeart/2008/layout/LinedList" loCatId="list" qsTypeId="urn:microsoft.com/office/officeart/2005/8/quickstyle/simple4" qsCatId="simple" csTypeId="urn:microsoft.com/office/officeart/2005/8/colors/accent4_2" csCatId="accent4"/>
      <dgm:spPr/>
      <dgm:t>
        <a:bodyPr/>
        <a:lstStyle/>
        <a:p>
          <a:endParaRPr lang="en-US"/>
        </a:p>
      </dgm:t>
    </dgm:pt>
    <dgm:pt modelId="{CD85CC6E-93CA-4ACE-9FCE-10C232880BC2}">
      <dgm:prSet/>
      <dgm:spPr/>
      <dgm:t>
        <a:bodyPr/>
        <a:lstStyle/>
        <a:p>
          <a:r>
            <a:rPr lang="tr-TR"/>
            <a:t>What is CBA?</a:t>
          </a:r>
          <a:endParaRPr lang="en-US"/>
        </a:p>
      </dgm:t>
    </dgm:pt>
    <dgm:pt modelId="{4151BA70-E4C6-477E-94CE-33579107B14E}" type="parTrans" cxnId="{F71D1864-FAFA-45DA-B7F2-E38F11517115}">
      <dgm:prSet/>
      <dgm:spPr/>
      <dgm:t>
        <a:bodyPr/>
        <a:lstStyle/>
        <a:p>
          <a:endParaRPr lang="en-US"/>
        </a:p>
      </dgm:t>
    </dgm:pt>
    <dgm:pt modelId="{A27339AB-70B9-40DA-87E8-A5EDF04EF095}" type="sibTrans" cxnId="{F71D1864-FAFA-45DA-B7F2-E38F11517115}">
      <dgm:prSet/>
      <dgm:spPr/>
      <dgm:t>
        <a:bodyPr/>
        <a:lstStyle/>
        <a:p>
          <a:endParaRPr lang="en-US"/>
        </a:p>
      </dgm:t>
    </dgm:pt>
    <dgm:pt modelId="{75EF7D13-B2CC-4BA9-9791-EC6F2DC90D51}">
      <dgm:prSet/>
      <dgm:spPr/>
      <dgm:t>
        <a:bodyPr/>
        <a:lstStyle/>
        <a:p>
          <a:r>
            <a:rPr lang="tr-TR"/>
            <a:t>What is NLP?</a:t>
          </a:r>
          <a:endParaRPr lang="en-US"/>
        </a:p>
      </dgm:t>
    </dgm:pt>
    <dgm:pt modelId="{976F17D2-AC2F-496F-94C5-244C486A63B9}" type="parTrans" cxnId="{6705D6B0-3FD7-4F67-A743-2BCF3AEA85C7}">
      <dgm:prSet/>
      <dgm:spPr/>
      <dgm:t>
        <a:bodyPr/>
        <a:lstStyle/>
        <a:p>
          <a:endParaRPr lang="en-US"/>
        </a:p>
      </dgm:t>
    </dgm:pt>
    <dgm:pt modelId="{01279F26-DB1D-4159-8517-A10E2727E23F}" type="sibTrans" cxnId="{6705D6B0-3FD7-4F67-A743-2BCF3AEA85C7}">
      <dgm:prSet/>
      <dgm:spPr/>
      <dgm:t>
        <a:bodyPr/>
        <a:lstStyle/>
        <a:p>
          <a:endParaRPr lang="en-US"/>
        </a:p>
      </dgm:t>
    </dgm:pt>
    <dgm:pt modelId="{3CDC4EB8-1583-4D28-9682-1D270CDACD3A}">
      <dgm:prSet/>
      <dgm:spPr/>
      <dgm:t>
        <a:bodyPr/>
        <a:lstStyle/>
        <a:p>
          <a:r>
            <a:rPr lang="tr-TR"/>
            <a:t>Literature Review.</a:t>
          </a:r>
          <a:endParaRPr lang="en-US"/>
        </a:p>
      </dgm:t>
    </dgm:pt>
    <dgm:pt modelId="{C5EF12EC-E2FE-4191-8D92-14F505DD04E7}" type="parTrans" cxnId="{A8E56659-6B14-438D-863D-B80BE8532D9B}">
      <dgm:prSet/>
      <dgm:spPr/>
      <dgm:t>
        <a:bodyPr/>
        <a:lstStyle/>
        <a:p>
          <a:endParaRPr lang="en-US"/>
        </a:p>
      </dgm:t>
    </dgm:pt>
    <dgm:pt modelId="{0D9CC6DB-48F9-47AD-BC42-1C626E830CE8}" type="sibTrans" cxnId="{A8E56659-6B14-438D-863D-B80BE8532D9B}">
      <dgm:prSet/>
      <dgm:spPr/>
      <dgm:t>
        <a:bodyPr/>
        <a:lstStyle/>
        <a:p>
          <a:endParaRPr lang="en-US"/>
        </a:p>
      </dgm:t>
    </dgm:pt>
    <dgm:pt modelId="{89CEA218-70BD-4E04-9781-0B2F6CD3EE5A}">
      <dgm:prSet/>
      <dgm:spPr/>
      <dgm:t>
        <a:bodyPr/>
        <a:lstStyle/>
        <a:p>
          <a:r>
            <a:rPr lang="tr-TR"/>
            <a:t>Which methods are suitable for sentence analysis in NLP?</a:t>
          </a:r>
          <a:endParaRPr lang="en-US"/>
        </a:p>
      </dgm:t>
    </dgm:pt>
    <dgm:pt modelId="{7699E963-01CB-42F4-B3A8-4ABF81E279D9}" type="parTrans" cxnId="{0EF9C7A6-7010-4A34-9CC1-0313DAB68263}">
      <dgm:prSet/>
      <dgm:spPr/>
      <dgm:t>
        <a:bodyPr/>
        <a:lstStyle/>
        <a:p>
          <a:endParaRPr lang="en-US"/>
        </a:p>
      </dgm:t>
    </dgm:pt>
    <dgm:pt modelId="{2A6E0CCB-8724-4E1E-AADA-0B3BF31D9D25}" type="sibTrans" cxnId="{0EF9C7A6-7010-4A34-9CC1-0313DAB68263}">
      <dgm:prSet/>
      <dgm:spPr/>
      <dgm:t>
        <a:bodyPr/>
        <a:lstStyle/>
        <a:p>
          <a:endParaRPr lang="en-US"/>
        </a:p>
      </dgm:t>
    </dgm:pt>
    <dgm:pt modelId="{43E42447-1D1C-4F48-B89D-49E3C62792DE}">
      <dgm:prSet/>
      <dgm:spPr/>
      <dgm:t>
        <a:bodyPr/>
        <a:lstStyle/>
        <a:p>
          <a:r>
            <a:rPr lang="tr-TR"/>
            <a:t>What are the results achieved in this study?</a:t>
          </a:r>
          <a:endParaRPr lang="en-US"/>
        </a:p>
      </dgm:t>
    </dgm:pt>
    <dgm:pt modelId="{5C78C8B9-FD2D-4819-AB49-B788ABDBCD97}" type="parTrans" cxnId="{3C37F6A1-2D9E-48AF-8A4E-F6C711750EDE}">
      <dgm:prSet/>
      <dgm:spPr/>
      <dgm:t>
        <a:bodyPr/>
        <a:lstStyle/>
        <a:p>
          <a:endParaRPr lang="en-US"/>
        </a:p>
      </dgm:t>
    </dgm:pt>
    <dgm:pt modelId="{593E5976-F27C-4886-9C01-9ADF3066CC4C}" type="sibTrans" cxnId="{3C37F6A1-2D9E-48AF-8A4E-F6C711750EDE}">
      <dgm:prSet/>
      <dgm:spPr/>
      <dgm:t>
        <a:bodyPr/>
        <a:lstStyle/>
        <a:p>
          <a:endParaRPr lang="en-US"/>
        </a:p>
      </dgm:t>
    </dgm:pt>
    <dgm:pt modelId="{4EC3D5BF-C0CE-B84C-B602-B35BD9E25551}" type="pres">
      <dgm:prSet presAssocID="{51C95476-BB71-4623-874D-08365E3F7C47}" presName="vert0" presStyleCnt="0">
        <dgm:presLayoutVars>
          <dgm:dir/>
          <dgm:animOne val="branch"/>
          <dgm:animLvl val="lvl"/>
        </dgm:presLayoutVars>
      </dgm:prSet>
      <dgm:spPr/>
    </dgm:pt>
    <dgm:pt modelId="{49DEC808-B202-E846-8787-315BB949D8C6}" type="pres">
      <dgm:prSet presAssocID="{CD85CC6E-93CA-4ACE-9FCE-10C232880BC2}" presName="thickLine" presStyleLbl="alignNode1" presStyleIdx="0" presStyleCnt="5"/>
      <dgm:spPr/>
    </dgm:pt>
    <dgm:pt modelId="{3E7F7CCA-D1C7-3444-BBBE-74D192E8D551}" type="pres">
      <dgm:prSet presAssocID="{CD85CC6E-93CA-4ACE-9FCE-10C232880BC2}" presName="horz1" presStyleCnt="0"/>
      <dgm:spPr/>
    </dgm:pt>
    <dgm:pt modelId="{CA392B9A-C273-4A43-8C95-A8BF63728941}" type="pres">
      <dgm:prSet presAssocID="{CD85CC6E-93CA-4ACE-9FCE-10C232880BC2}" presName="tx1" presStyleLbl="revTx" presStyleIdx="0" presStyleCnt="5"/>
      <dgm:spPr/>
    </dgm:pt>
    <dgm:pt modelId="{544160E4-39E3-2943-87C4-A45C5918118A}" type="pres">
      <dgm:prSet presAssocID="{CD85CC6E-93CA-4ACE-9FCE-10C232880BC2}" presName="vert1" presStyleCnt="0"/>
      <dgm:spPr/>
    </dgm:pt>
    <dgm:pt modelId="{10805DAF-ABD0-F148-8B04-028283B0DB36}" type="pres">
      <dgm:prSet presAssocID="{75EF7D13-B2CC-4BA9-9791-EC6F2DC90D51}" presName="thickLine" presStyleLbl="alignNode1" presStyleIdx="1" presStyleCnt="5"/>
      <dgm:spPr/>
    </dgm:pt>
    <dgm:pt modelId="{645FA336-52B2-804F-A880-F081E71119C4}" type="pres">
      <dgm:prSet presAssocID="{75EF7D13-B2CC-4BA9-9791-EC6F2DC90D51}" presName="horz1" presStyleCnt="0"/>
      <dgm:spPr/>
    </dgm:pt>
    <dgm:pt modelId="{0E5B25F5-F9F9-3346-80D5-2C85D0C44383}" type="pres">
      <dgm:prSet presAssocID="{75EF7D13-B2CC-4BA9-9791-EC6F2DC90D51}" presName="tx1" presStyleLbl="revTx" presStyleIdx="1" presStyleCnt="5"/>
      <dgm:spPr/>
    </dgm:pt>
    <dgm:pt modelId="{2D64FBD8-423A-C14F-A166-D90235459EDF}" type="pres">
      <dgm:prSet presAssocID="{75EF7D13-B2CC-4BA9-9791-EC6F2DC90D51}" presName="vert1" presStyleCnt="0"/>
      <dgm:spPr/>
    </dgm:pt>
    <dgm:pt modelId="{18E77805-8716-1447-B892-BA0C660F760B}" type="pres">
      <dgm:prSet presAssocID="{3CDC4EB8-1583-4D28-9682-1D270CDACD3A}" presName="thickLine" presStyleLbl="alignNode1" presStyleIdx="2" presStyleCnt="5"/>
      <dgm:spPr/>
    </dgm:pt>
    <dgm:pt modelId="{868182BF-9BF0-BF4B-A677-A0AB70EC1DB6}" type="pres">
      <dgm:prSet presAssocID="{3CDC4EB8-1583-4D28-9682-1D270CDACD3A}" presName="horz1" presStyleCnt="0"/>
      <dgm:spPr/>
    </dgm:pt>
    <dgm:pt modelId="{5E2B7E05-4A1A-E54B-A93B-D01EAB7829B5}" type="pres">
      <dgm:prSet presAssocID="{3CDC4EB8-1583-4D28-9682-1D270CDACD3A}" presName="tx1" presStyleLbl="revTx" presStyleIdx="2" presStyleCnt="5"/>
      <dgm:spPr/>
    </dgm:pt>
    <dgm:pt modelId="{1D5B8B84-B935-644F-8550-B8E7253237F2}" type="pres">
      <dgm:prSet presAssocID="{3CDC4EB8-1583-4D28-9682-1D270CDACD3A}" presName="vert1" presStyleCnt="0"/>
      <dgm:spPr/>
    </dgm:pt>
    <dgm:pt modelId="{BAC3F8A3-D19B-5F41-92CD-4E66171BA12E}" type="pres">
      <dgm:prSet presAssocID="{89CEA218-70BD-4E04-9781-0B2F6CD3EE5A}" presName="thickLine" presStyleLbl="alignNode1" presStyleIdx="3" presStyleCnt="5"/>
      <dgm:spPr/>
    </dgm:pt>
    <dgm:pt modelId="{12859643-446A-7F46-9EAE-F3EE7313957B}" type="pres">
      <dgm:prSet presAssocID="{89CEA218-70BD-4E04-9781-0B2F6CD3EE5A}" presName="horz1" presStyleCnt="0"/>
      <dgm:spPr/>
    </dgm:pt>
    <dgm:pt modelId="{2D9A4614-ABEF-F141-9780-52EF0C2E72DA}" type="pres">
      <dgm:prSet presAssocID="{89CEA218-70BD-4E04-9781-0B2F6CD3EE5A}" presName="tx1" presStyleLbl="revTx" presStyleIdx="3" presStyleCnt="5"/>
      <dgm:spPr/>
    </dgm:pt>
    <dgm:pt modelId="{36F9C6DA-7D5A-B046-BB4F-2BD54B334A26}" type="pres">
      <dgm:prSet presAssocID="{89CEA218-70BD-4E04-9781-0B2F6CD3EE5A}" presName="vert1" presStyleCnt="0"/>
      <dgm:spPr/>
    </dgm:pt>
    <dgm:pt modelId="{CF76CEC6-DB4B-BD48-B0A0-985074D6B8B4}" type="pres">
      <dgm:prSet presAssocID="{43E42447-1D1C-4F48-B89D-49E3C62792DE}" presName="thickLine" presStyleLbl="alignNode1" presStyleIdx="4" presStyleCnt="5"/>
      <dgm:spPr/>
    </dgm:pt>
    <dgm:pt modelId="{5A610F50-1845-764E-9129-5EB5CC5EC09F}" type="pres">
      <dgm:prSet presAssocID="{43E42447-1D1C-4F48-B89D-49E3C62792DE}" presName="horz1" presStyleCnt="0"/>
      <dgm:spPr/>
    </dgm:pt>
    <dgm:pt modelId="{5CC345D0-B032-754C-ABAD-59D0656B4CED}" type="pres">
      <dgm:prSet presAssocID="{43E42447-1D1C-4F48-B89D-49E3C62792DE}" presName="tx1" presStyleLbl="revTx" presStyleIdx="4" presStyleCnt="5"/>
      <dgm:spPr/>
    </dgm:pt>
    <dgm:pt modelId="{D8600376-0264-AF41-AE57-20506348B225}" type="pres">
      <dgm:prSet presAssocID="{43E42447-1D1C-4F48-B89D-49E3C62792DE}" presName="vert1" presStyleCnt="0"/>
      <dgm:spPr/>
    </dgm:pt>
  </dgm:ptLst>
  <dgm:cxnLst>
    <dgm:cxn modelId="{58758001-8F2B-6949-81A0-887FBA7BA45F}" type="presOf" srcId="{43E42447-1D1C-4F48-B89D-49E3C62792DE}" destId="{5CC345D0-B032-754C-ABAD-59D0656B4CED}" srcOrd="0" destOrd="0" presId="urn:microsoft.com/office/officeart/2008/layout/LinedList"/>
    <dgm:cxn modelId="{6EA9F920-ED0A-5147-90D2-72F1A1FAE353}" type="presOf" srcId="{89CEA218-70BD-4E04-9781-0B2F6CD3EE5A}" destId="{2D9A4614-ABEF-F141-9780-52EF0C2E72DA}" srcOrd="0" destOrd="0" presId="urn:microsoft.com/office/officeart/2008/layout/LinedList"/>
    <dgm:cxn modelId="{84E80D4D-6E58-F444-AB8E-AC672607123D}" type="presOf" srcId="{75EF7D13-B2CC-4BA9-9791-EC6F2DC90D51}" destId="{0E5B25F5-F9F9-3346-80D5-2C85D0C44383}" srcOrd="0" destOrd="0" presId="urn:microsoft.com/office/officeart/2008/layout/LinedList"/>
    <dgm:cxn modelId="{A8E56659-6B14-438D-863D-B80BE8532D9B}" srcId="{51C95476-BB71-4623-874D-08365E3F7C47}" destId="{3CDC4EB8-1583-4D28-9682-1D270CDACD3A}" srcOrd="2" destOrd="0" parTransId="{C5EF12EC-E2FE-4191-8D92-14F505DD04E7}" sibTransId="{0D9CC6DB-48F9-47AD-BC42-1C626E830CE8}"/>
    <dgm:cxn modelId="{F71D1864-FAFA-45DA-B7F2-E38F11517115}" srcId="{51C95476-BB71-4623-874D-08365E3F7C47}" destId="{CD85CC6E-93CA-4ACE-9FCE-10C232880BC2}" srcOrd="0" destOrd="0" parTransId="{4151BA70-E4C6-477E-94CE-33579107B14E}" sibTransId="{A27339AB-70B9-40DA-87E8-A5EDF04EF095}"/>
    <dgm:cxn modelId="{EE9F046C-19DA-B346-9FE8-22153EA82F2C}" type="presOf" srcId="{CD85CC6E-93CA-4ACE-9FCE-10C232880BC2}" destId="{CA392B9A-C273-4A43-8C95-A8BF63728941}" srcOrd="0" destOrd="0" presId="urn:microsoft.com/office/officeart/2008/layout/LinedList"/>
    <dgm:cxn modelId="{B93BC08E-07BE-F645-913A-F7F4110BE95F}" type="presOf" srcId="{51C95476-BB71-4623-874D-08365E3F7C47}" destId="{4EC3D5BF-C0CE-B84C-B602-B35BD9E25551}" srcOrd="0" destOrd="0" presId="urn:microsoft.com/office/officeart/2008/layout/LinedList"/>
    <dgm:cxn modelId="{3C37F6A1-2D9E-48AF-8A4E-F6C711750EDE}" srcId="{51C95476-BB71-4623-874D-08365E3F7C47}" destId="{43E42447-1D1C-4F48-B89D-49E3C62792DE}" srcOrd="4" destOrd="0" parTransId="{5C78C8B9-FD2D-4819-AB49-B788ABDBCD97}" sibTransId="{593E5976-F27C-4886-9C01-9ADF3066CC4C}"/>
    <dgm:cxn modelId="{0EF9C7A6-7010-4A34-9CC1-0313DAB68263}" srcId="{51C95476-BB71-4623-874D-08365E3F7C47}" destId="{89CEA218-70BD-4E04-9781-0B2F6CD3EE5A}" srcOrd="3" destOrd="0" parTransId="{7699E963-01CB-42F4-B3A8-4ABF81E279D9}" sibTransId="{2A6E0CCB-8724-4E1E-AADA-0B3BF31D9D25}"/>
    <dgm:cxn modelId="{6705D6B0-3FD7-4F67-A743-2BCF3AEA85C7}" srcId="{51C95476-BB71-4623-874D-08365E3F7C47}" destId="{75EF7D13-B2CC-4BA9-9791-EC6F2DC90D51}" srcOrd="1" destOrd="0" parTransId="{976F17D2-AC2F-496F-94C5-244C486A63B9}" sibTransId="{01279F26-DB1D-4159-8517-A10E2727E23F}"/>
    <dgm:cxn modelId="{F15B60D8-EA31-C24E-A8C7-63F2D2AC9016}" type="presOf" srcId="{3CDC4EB8-1583-4D28-9682-1D270CDACD3A}" destId="{5E2B7E05-4A1A-E54B-A93B-D01EAB7829B5}" srcOrd="0" destOrd="0" presId="urn:microsoft.com/office/officeart/2008/layout/LinedList"/>
    <dgm:cxn modelId="{FFA2C0B0-A5E7-F548-B400-012BC94B5968}" type="presParOf" srcId="{4EC3D5BF-C0CE-B84C-B602-B35BD9E25551}" destId="{49DEC808-B202-E846-8787-315BB949D8C6}" srcOrd="0" destOrd="0" presId="urn:microsoft.com/office/officeart/2008/layout/LinedList"/>
    <dgm:cxn modelId="{D76A2537-184C-F54D-8740-2EBF0331AA04}" type="presParOf" srcId="{4EC3D5BF-C0CE-B84C-B602-B35BD9E25551}" destId="{3E7F7CCA-D1C7-3444-BBBE-74D192E8D551}" srcOrd="1" destOrd="0" presId="urn:microsoft.com/office/officeart/2008/layout/LinedList"/>
    <dgm:cxn modelId="{DE0FEF5E-B595-6242-A31F-027999AC489F}" type="presParOf" srcId="{3E7F7CCA-D1C7-3444-BBBE-74D192E8D551}" destId="{CA392B9A-C273-4A43-8C95-A8BF63728941}" srcOrd="0" destOrd="0" presId="urn:microsoft.com/office/officeart/2008/layout/LinedList"/>
    <dgm:cxn modelId="{5BF8AE46-473D-1F44-B8C4-90E8C9413E64}" type="presParOf" srcId="{3E7F7CCA-D1C7-3444-BBBE-74D192E8D551}" destId="{544160E4-39E3-2943-87C4-A45C5918118A}" srcOrd="1" destOrd="0" presId="urn:microsoft.com/office/officeart/2008/layout/LinedList"/>
    <dgm:cxn modelId="{A67E807E-548B-FA4F-8FE3-AB6B98CC5AE0}" type="presParOf" srcId="{4EC3D5BF-C0CE-B84C-B602-B35BD9E25551}" destId="{10805DAF-ABD0-F148-8B04-028283B0DB36}" srcOrd="2" destOrd="0" presId="urn:microsoft.com/office/officeart/2008/layout/LinedList"/>
    <dgm:cxn modelId="{19CDC72B-0B24-FD42-BB0C-A2A4BBDE65F9}" type="presParOf" srcId="{4EC3D5BF-C0CE-B84C-B602-B35BD9E25551}" destId="{645FA336-52B2-804F-A880-F081E71119C4}" srcOrd="3" destOrd="0" presId="urn:microsoft.com/office/officeart/2008/layout/LinedList"/>
    <dgm:cxn modelId="{06875793-D850-8049-B973-C75843F949A0}" type="presParOf" srcId="{645FA336-52B2-804F-A880-F081E71119C4}" destId="{0E5B25F5-F9F9-3346-80D5-2C85D0C44383}" srcOrd="0" destOrd="0" presId="urn:microsoft.com/office/officeart/2008/layout/LinedList"/>
    <dgm:cxn modelId="{F34C9B05-E3AE-EE40-9A72-8E46D29F6F57}" type="presParOf" srcId="{645FA336-52B2-804F-A880-F081E71119C4}" destId="{2D64FBD8-423A-C14F-A166-D90235459EDF}" srcOrd="1" destOrd="0" presId="urn:microsoft.com/office/officeart/2008/layout/LinedList"/>
    <dgm:cxn modelId="{5D92AD98-B353-F245-B0AA-DEB2A087409F}" type="presParOf" srcId="{4EC3D5BF-C0CE-B84C-B602-B35BD9E25551}" destId="{18E77805-8716-1447-B892-BA0C660F760B}" srcOrd="4" destOrd="0" presId="urn:microsoft.com/office/officeart/2008/layout/LinedList"/>
    <dgm:cxn modelId="{012BC4FC-4524-DF4A-A07D-1F550E9F352F}" type="presParOf" srcId="{4EC3D5BF-C0CE-B84C-B602-B35BD9E25551}" destId="{868182BF-9BF0-BF4B-A677-A0AB70EC1DB6}" srcOrd="5" destOrd="0" presId="urn:microsoft.com/office/officeart/2008/layout/LinedList"/>
    <dgm:cxn modelId="{EDA23E22-C01E-FD43-8AF3-8FDEDA1C7CA5}" type="presParOf" srcId="{868182BF-9BF0-BF4B-A677-A0AB70EC1DB6}" destId="{5E2B7E05-4A1A-E54B-A93B-D01EAB7829B5}" srcOrd="0" destOrd="0" presId="urn:microsoft.com/office/officeart/2008/layout/LinedList"/>
    <dgm:cxn modelId="{77409466-DBF9-AB4A-839A-2F84808F19F6}" type="presParOf" srcId="{868182BF-9BF0-BF4B-A677-A0AB70EC1DB6}" destId="{1D5B8B84-B935-644F-8550-B8E7253237F2}" srcOrd="1" destOrd="0" presId="urn:microsoft.com/office/officeart/2008/layout/LinedList"/>
    <dgm:cxn modelId="{FBD73DF6-49DA-F14A-AD58-597127D13551}" type="presParOf" srcId="{4EC3D5BF-C0CE-B84C-B602-B35BD9E25551}" destId="{BAC3F8A3-D19B-5F41-92CD-4E66171BA12E}" srcOrd="6" destOrd="0" presId="urn:microsoft.com/office/officeart/2008/layout/LinedList"/>
    <dgm:cxn modelId="{DCC2C725-3D55-6141-94BB-D740538F641E}" type="presParOf" srcId="{4EC3D5BF-C0CE-B84C-B602-B35BD9E25551}" destId="{12859643-446A-7F46-9EAE-F3EE7313957B}" srcOrd="7" destOrd="0" presId="urn:microsoft.com/office/officeart/2008/layout/LinedList"/>
    <dgm:cxn modelId="{A48CD977-C5BD-BC40-8923-07EBDDE51BA9}" type="presParOf" srcId="{12859643-446A-7F46-9EAE-F3EE7313957B}" destId="{2D9A4614-ABEF-F141-9780-52EF0C2E72DA}" srcOrd="0" destOrd="0" presId="urn:microsoft.com/office/officeart/2008/layout/LinedList"/>
    <dgm:cxn modelId="{771BEE16-A2DE-DB43-894B-19A17E9A7FE2}" type="presParOf" srcId="{12859643-446A-7F46-9EAE-F3EE7313957B}" destId="{36F9C6DA-7D5A-B046-BB4F-2BD54B334A26}" srcOrd="1" destOrd="0" presId="urn:microsoft.com/office/officeart/2008/layout/LinedList"/>
    <dgm:cxn modelId="{B8877977-6CF5-594F-80C0-B25D753355A6}" type="presParOf" srcId="{4EC3D5BF-C0CE-B84C-B602-B35BD9E25551}" destId="{CF76CEC6-DB4B-BD48-B0A0-985074D6B8B4}" srcOrd="8" destOrd="0" presId="urn:microsoft.com/office/officeart/2008/layout/LinedList"/>
    <dgm:cxn modelId="{77532B01-F316-9941-AFE4-A9CC306C563B}" type="presParOf" srcId="{4EC3D5BF-C0CE-B84C-B602-B35BD9E25551}" destId="{5A610F50-1845-764E-9129-5EB5CC5EC09F}" srcOrd="9" destOrd="0" presId="urn:microsoft.com/office/officeart/2008/layout/LinedList"/>
    <dgm:cxn modelId="{A7D5A5F3-C7D8-134D-AC09-5757644AF545}" type="presParOf" srcId="{5A610F50-1845-764E-9129-5EB5CC5EC09F}" destId="{5CC345D0-B032-754C-ABAD-59D0656B4CED}" srcOrd="0" destOrd="0" presId="urn:microsoft.com/office/officeart/2008/layout/LinedList"/>
    <dgm:cxn modelId="{C56E311D-9376-494A-AEF9-F4B6B5CEAA3A}" type="presParOf" srcId="{5A610F50-1845-764E-9129-5EB5CC5EC09F}" destId="{D8600376-0264-AF41-AE57-20506348B225}"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E4D13EB-F8A0-47ED-8A1D-D2787E6D9F0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69599C01-E361-4C9E-8DC6-CCCA0877D792}">
      <dgm:prSet/>
      <dgm:spPr/>
      <dgm:t>
        <a:bodyPr/>
        <a:lstStyle/>
        <a:p>
          <a:r>
            <a:rPr lang="tr-TR"/>
            <a:t>Computer Based Assessment(CBA) </a:t>
          </a:r>
          <a:r>
            <a:rPr lang="en-US"/>
            <a:t>is the technique that is used to assess the students with the help of computer environment</a:t>
          </a:r>
          <a:r>
            <a:rPr lang="en-US" b="0"/>
            <a:t>.</a:t>
          </a:r>
          <a:endParaRPr lang="en-US"/>
        </a:p>
      </dgm:t>
    </dgm:pt>
    <dgm:pt modelId="{9E9E446A-54D1-461D-84D5-A86115BD357B}" type="parTrans" cxnId="{B951BCF8-F789-42BA-B9FC-1DC1D9469732}">
      <dgm:prSet/>
      <dgm:spPr/>
      <dgm:t>
        <a:bodyPr/>
        <a:lstStyle/>
        <a:p>
          <a:endParaRPr lang="en-US"/>
        </a:p>
      </dgm:t>
    </dgm:pt>
    <dgm:pt modelId="{1AAC8638-08D0-4673-B8D8-833355D831AA}" type="sibTrans" cxnId="{B951BCF8-F789-42BA-B9FC-1DC1D9469732}">
      <dgm:prSet/>
      <dgm:spPr/>
      <dgm:t>
        <a:bodyPr/>
        <a:lstStyle/>
        <a:p>
          <a:endParaRPr lang="en-US"/>
        </a:p>
      </dgm:t>
    </dgm:pt>
    <dgm:pt modelId="{F573930D-C1F6-41AA-84F0-809385B45E20}">
      <dgm:prSet/>
      <dgm:spPr/>
      <dgm:t>
        <a:bodyPr/>
        <a:lstStyle/>
        <a:p>
          <a:r>
            <a:rPr lang="en-US"/>
            <a:t>Usually used for multiple choice exams but rarely used for open-ended exams</a:t>
          </a:r>
          <a:r>
            <a:rPr lang="tr-TR"/>
            <a:t>. </a:t>
          </a:r>
          <a:endParaRPr lang="en-US"/>
        </a:p>
      </dgm:t>
    </dgm:pt>
    <dgm:pt modelId="{55B02D0F-2D6C-403F-ADD8-AF9F1F84FA55}" type="parTrans" cxnId="{7EEEB983-18FA-490D-A959-85CD30967146}">
      <dgm:prSet/>
      <dgm:spPr/>
      <dgm:t>
        <a:bodyPr/>
        <a:lstStyle/>
        <a:p>
          <a:endParaRPr lang="en-US"/>
        </a:p>
      </dgm:t>
    </dgm:pt>
    <dgm:pt modelId="{42CC6F35-F715-4CD1-8492-F9CB1E6A2BDC}" type="sibTrans" cxnId="{7EEEB983-18FA-490D-A959-85CD30967146}">
      <dgm:prSet/>
      <dgm:spPr/>
      <dgm:t>
        <a:bodyPr/>
        <a:lstStyle/>
        <a:p>
          <a:endParaRPr lang="en-US"/>
        </a:p>
      </dgm:t>
    </dgm:pt>
    <dgm:pt modelId="{5E9C3952-9FD9-443A-A322-C9FC3DBDA448}">
      <dgm:prSet/>
      <dgm:spPr/>
      <dgm:t>
        <a:bodyPr/>
        <a:lstStyle/>
        <a:p>
          <a:r>
            <a:rPr lang="en-US"/>
            <a:t>It is not easy to use in exams with math content</a:t>
          </a:r>
          <a:r>
            <a:rPr lang="tr-TR"/>
            <a:t>. </a:t>
          </a:r>
          <a:endParaRPr lang="en-US"/>
        </a:p>
      </dgm:t>
    </dgm:pt>
    <dgm:pt modelId="{F1AA2E5A-958D-4433-80F3-B9539BCC0839}" type="parTrans" cxnId="{87CEE6B3-961D-4559-978C-B3845B80C802}">
      <dgm:prSet/>
      <dgm:spPr/>
      <dgm:t>
        <a:bodyPr/>
        <a:lstStyle/>
        <a:p>
          <a:endParaRPr lang="en-US"/>
        </a:p>
      </dgm:t>
    </dgm:pt>
    <dgm:pt modelId="{9DF27CEB-BFDC-4B60-950E-15E416A04528}" type="sibTrans" cxnId="{87CEE6B3-961D-4559-978C-B3845B80C802}">
      <dgm:prSet/>
      <dgm:spPr/>
      <dgm:t>
        <a:bodyPr/>
        <a:lstStyle/>
        <a:p>
          <a:endParaRPr lang="en-US"/>
        </a:p>
      </dgm:t>
    </dgm:pt>
    <dgm:pt modelId="{0CC6FCAC-E1AB-4C02-9C2B-3546E682CB39}">
      <dgm:prSet/>
      <dgm:spPr/>
      <dgm:t>
        <a:bodyPr/>
        <a:lstStyle/>
        <a:p>
          <a:r>
            <a:rPr lang="en-US" b="0"/>
            <a:t>On the other hand, it can be used for text-only exams.</a:t>
          </a:r>
          <a:endParaRPr lang="en-US"/>
        </a:p>
      </dgm:t>
    </dgm:pt>
    <dgm:pt modelId="{13E033CC-9BF1-43D1-9853-591A871C59E4}" type="parTrans" cxnId="{DF64CC83-C6B6-42A9-96D5-4E79E7CE0A8C}">
      <dgm:prSet/>
      <dgm:spPr/>
      <dgm:t>
        <a:bodyPr/>
        <a:lstStyle/>
        <a:p>
          <a:endParaRPr lang="en-US"/>
        </a:p>
      </dgm:t>
    </dgm:pt>
    <dgm:pt modelId="{F0BA6607-06D7-44DC-8609-50BE2AA6F49E}" type="sibTrans" cxnId="{DF64CC83-C6B6-42A9-96D5-4E79E7CE0A8C}">
      <dgm:prSet/>
      <dgm:spPr/>
      <dgm:t>
        <a:bodyPr/>
        <a:lstStyle/>
        <a:p>
          <a:endParaRPr lang="en-US"/>
        </a:p>
      </dgm:t>
    </dgm:pt>
    <dgm:pt modelId="{E7767A3F-35A3-4512-B989-0ACB4337B4E6}">
      <dgm:prSet/>
      <dgm:spPr/>
      <dgm:t>
        <a:bodyPr/>
        <a:lstStyle/>
        <a:p>
          <a:r>
            <a:rPr lang="tr-TR"/>
            <a:t>W</a:t>
          </a:r>
          <a:r>
            <a:rPr lang="en-US" b="0"/>
            <a:t>orldwide known exams like TOEFL, GMAT, GRE are examples</a:t>
          </a:r>
          <a:r>
            <a:rPr lang="tr-TR" b="0"/>
            <a:t> of CBA.</a:t>
          </a:r>
          <a:endParaRPr lang="en-US"/>
        </a:p>
      </dgm:t>
    </dgm:pt>
    <dgm:pt modelId="{33861F58-41F9-409A-B7C9-EB59EA8B1CAC}" type="parTrans" cxnId="{A60B4C9A-8D0F-4CC8-ACDA-5749DBC6B1B6}">
      <dgm:prSet/>
      <dgm:spPr/>
      <dgm:t>
        <a:bodyPr/>
        <a:lstStyle/>
        <a:p>
          <a:endParaRPr lang="en-US"/>
        </a:p>
      </dgm:t>
    </dgm:pt>
    <dgm:pt modelId="{43218616-1A9F-4D4C-B58A-D7FACC27989B}" type="sibTrans" cxnId="{A60B4C9A-8D0F-4CC8-ACDA-5749DBC6B1B6}">
      <dgm:prSet/>
      <dgm:spPr/>
      <dgm:t>
        <a:bodyPr/>
        <a:lstStyle/>
        <a:p>
          <a:endParaRPr lang="en-US"/>
        </a:p>
      </dgm:t>
    </dgm:pt>
    <dgm:pt modelId="{B736E1CF-4709-A846-B9A3-AF90C8285724}" type="pres">
      <dgm:prSet presAssocID="{3E4D13EB-F8A0-47ED-8A1D-D2787E6D9F00}" presName="linear" presStyleCnt="0">
        <dgm:presLayoutVars>
          <dgm:animLvl val="lvl"/>
          <dgm:resizeHandles val="exact"/>
        </dgm:presLayoutVars>
      </dgm:prSet>
      <dgm:spPr/>
    </dgm:pt>
    <dgm:pt modelId="{5309A6C7-E4CD-224B-A26D-104FCE5BF56A}" type="pres">
      <dgm:prSet presAssocID="{69599C01-E361-4C9E-8DC6-CCCA0877D792}" presName="parentText" presStyleLbl="node1" presStyleIdx="0" presStyleCnt="5">
        <dgm:presLayoutVars>
          <dgm:chMax val="0"/>
          <dgm:bulletEnabled val="1"/>
        </dgm:presLayoutVars>
      </dgm:prSet>
      <dgm:spPr/>
    </dgm:pt>
    <dgm:pt modelId="{DA29B46A-BFA2-7146-A54B-F0B90BD7BA59}" type="pres">
      <dgm:prSet presAssocID="{1AAC8638-08D0-4673-B8D8-833355D831AA}" presName="spacer" presStyleCnt="0"/>
      <dgm:spPr/>
    </dgm:pt>
    <dgm:pt modelId="{866340CA-954A-DB48-A609-E2F6183ACCA2}" type="pres">
      <dgm:prSet presAssocID="{F573930D-C1F6-41AA-84F0-809385B45E20}" presName="parentText" presStyleLbl="node1" presStyleIdx="1" presStyleCnt="5">
        <dgm:presLayoutVars>
          <dgm:chMax val="0"/>
          <dgm:bulletEnabled val="1"/>
        </dgm:presLayoutVars>
      </dgm:prSet>
      <dgm:spPr/>
    </dgm:pt>
    <dgm:pt modelId="{BDB243E3-920D-4B41-A095-D2A979C64C8A}" type="pres">
      <dgm:prSet presAssocID="{42CC6F35-F715-4CD1-8492-F9CB1E6A2BDC}" presName="spacer" presStyleCnt="0"/>
      <dgm:spPr/>
    </dgm:pt>
    <dgm:pt modelId="{16355C54-D4EF-1B46-A3FC-BF56938B9BE8}" type="pres">
      <dgm:prSet presAssocID="{5E9C3952-9FD9-443A-A322-C9FC3DBDA448}" presName="parentText" presStyleLbl="node1" presStyleIdx="2" presStyleCnt="5">
        <dgm:presLayoutVars>
          <dgm:chMax val="0"/>
          <dgm:bulletEnabled val="1"/>
        </dgm:presLayoutVars>
      </dgm:prSet>
      <dgm:spPr/>
    </dgm:pt>
    <dgm:pt modelId="{5ECEBDE0-8C93-2643-B7F1-4042FD643059}" type="pres">
      <dgm:prSet presAssocID="{9DF27CEB-BFDC-4B60-950E-15E416A04528}" presName="spacer" presStyleCnt="0"/>
      <dgm:spPr/>
    </dgm:pt>
    <dgm:pt modelId="{4CEF5B6B-055E-5C41-B3D3-A45211C06F26}" type="pres">
      <dgm:prSet presAssocID="{0CC6FCAC-E1AB-4C02-9C2B-3546E682CB39}" presName="parentText" presStyleLbl="node1" presStyleIdx="3" presStyleCnt="5">
        <dgm:presLayoutVars>
          <dgm:chMax val="0"/>
          <dgm:bulletEnabled val="1"/>
        </dgm:presLayoutVars>
      </dgm:prSet>
      <dgm:spPr/>
    </dgm:pt>
    <dgm:pt modelId="{21E0EB70-12EE-324F-9830-B5D248F1A636}" type="pres">
      <dgm:prSet presAssocID="{F0BA6607-06D7-44DC-8609-50BE2AA6F49E}" presName="spacer" presStyleCnt="0"/>
      <dgm:spPr/>
    </dgm:pt>
    <dgm:pt modelId="{B26C894F-467B-BD41-ADF1-B20DABF4F814}" type="pres">
      <dgm:prSet presAssocID="{E7767A3F-35A3-4512-B989-0ACB4337B4E6}" presName="parentText" presStyleLbl="node1" presStyleIdx="4" presStyleCnt="5">
        <dgm:presLayoutVars>
          <dgm:chMax val="0"/>
          <dgm:bulletEnabled val="1"/>
        </dgm:presLayoutVars>
      </dgm:prSet>
      <dgm:spPr/>
    </dgm:pt>
  </dgm:ptLst>
  <dgm:cxnLst>
    <dgm:cxn modelId="{A0C82879-0FFD-FE4D-BA29-708F71BE90C3}" type="presOf" srcId="{F573930D-C1F6-41AA-84F0-809385B45E20}" destId="{866340CA-954A-DB48-A609-E2F6183ACCA2}" srcOrd="0" destOrd="0" presId="urn:microsoft.com/office/officeart/2005/8/layout/vList2"/>
    <dgm:cxn modelId="{7EEEB983-18FA-490D-A959-85CD30967146}" srcId="{3E4D13EB-F8A0-47ED-8A1D-D2787E6D9F00}" destId="{F573930D-C1F6-41AA-84F0-809385B45E20}" srcOrd="1" destOrd="0" parTransId="{55B02D0F-2D6C-403F-ADD8-AF9F1F84FA55}" sibTransId="{42CC6F35-F715-4CD1-8492-F9CB1E6A2BDC}"/>
    <dgm:cxn modelId="{DF64CC83-C6B6-42A9-96D5-4E79E7CE0A8C}" srcId="{3E4D13EB-F8A0-47ED-8A1D-D2787E6D9F00}" destId="{0CC6FCAC-E1AB-4C02-9C2B-3546E682CB39}" srcOrd="3" destOrd="0" parTransId="{13E033CC-9BF1-43D1-9853-591A871C59E4}" sibTransId="{F0BA6607-06D7-44DC-8609-50BE2AA6F49E}"/>
    <dgm:cxn modelId="{A60B4C9A-8D0F-4CC8-ACDA-5749DBC6B1B6}" srcId="{3E4D13EB-F8A0-47ED-8A1D-D2787E6D9F00}" destId="{E7767A3F-35A3-4512-B989-0ACB4337B4E6}" srcOrd="4" destOrd="0" parTransId="{33861F58-41F9-409A-B7C9-EB59EA8B1CAC}" sibTransId="{43218616-1A9F-4D4C-B58A-D7FACC27989B}"/>
    <dgm:cxn modelId="{6C69B09F-8794-2940-85CF-B51931822981}" type="presOf" srcId="{5E9C3952-9FD9-443A-A322-C9FC3DBDA448}" destId="{16355C54-D4EF-1B46-A3FC-BF56938B9BE8}" srcOrd="0" destOrd="0" presId="urn:microsoft.com/office/officeart/2005/8/layout/vList2"/>
    <dgm:cxn modelId="{6E38CCA9-8A30-5349-AFC8-7FC1B780EB8E}" type="presOf" srcId="{3E4D13EB-F8A0-47ED-8A1D-D2787E6D9F00}" destId="{B736E1CF-4709-A846-B9A3-AF90C8285724}" srcOrd="0" destOrd="0" presId="urn:microsoft.com/office/officeart/2005/8/layout/vList2"/>
    <dgm:cxn modelId="{87CEE6B3-961D-4559-978C-B3845B80C802}" srcId="{3E4D13EB-F8A0-47ED-8A1D-D2787E6D9F00}" destId="{5E9C3952-9FD9-443A-A322-C9FC3DBDA448}" srcOrd="2" destOrd="0" parTransId="{F1AA2E5A-958D-4433-80F3-B9539BCC0839}" sibTransId="{9DF27CEB-BFDC-4B60-950E-15E416A04528}"/>
    <dgm:cxn modelId="{546071C9-2685-564A-B762-D006917E8E29}" type="presOf" srcId="{0CC6FCAC-E1AB-4C02-9C2B-3546E682CB39}" destId="{4CEF5B6B-055E-5C41-B3D3-A45211C06F26}" srcOrd="0" destOrd="0" presId="urn:microsoft.com/office/officeart/2005/8/layout/vList2"/>
    <dgm:cxn modelId="{94575ECD-981D-2140-BBAE-998DEAF7772B}" type="presOf" srcId="{69599C01-E361-4C9E-8DC6-CCCA0877D792}" destId="{5309A6C7-E4CD-224B-A26D-104FCE5BF56A}" srcOrd="0" destOrd="0" presId="urn:microsoft.com/office/officeart/2005/8/layout/vList2"/>
    <dgm:cxn modelId="{7A0FCDF7-0E42-3B49-AFC7-B23F3A8EC763}" type="presOf" srcId="{E7767A3F-35A3-4512-B989-0ACB4337B4E6}" destId="{B26C894F-467B-BD41-ADF1-B20DABF4F814}" srcOrd="0" destOrd="0" presId="urn:microsoft.com/office/officeart/2005/8/layout/vList2"/>
    <dgm:cxn modelId="{B951BCF8-F789-42BA-B9FC-1DC1D9469732}" srcId="{3E4D13EB-F8A0-47ED-8A1D-D2787E6D9F00}" destId="{69599C01-E361-4C9E-8DC6-CCCA0877D792}" srcOrd="0" destOrd="0" parTransId="{9E9E446A-54D1-461D-84D5-A86115BD357B}" sibTransId="{1AAC8638-08D0-4673-B8D8-833355D831AA}"/>
    <dgm:cxn modelId="{8CD84D68-8399-9F48-83CB-1A6F31FB851B}" type="presParOf" srcId="{B736E1CF-4709-A846-B9A3-AF90C8285724}" destId="{5309A6C7-E4CD-224B-A26D-104FCE5BF56A}" srcOrd="0" destOrd="0" presId="urn:microsoft.com/office/officeart/2005/8/layout/vList2"/>
    <dgm:cxn modelId="{48C114B8-2084-F64B-BCCE-8C7F46F22344}" type="presParOf" srcId="{B736E1CF-4709-A846-B9A3-AF90C8285724}" destId="{DA29B46A-BFA2-7146-A54B-F0B90BD7BA59}" srcOrd="1" destOrd="0" presId="urn:microsoft.com/office/officeart/2005/8/layout/vList2"/>
    <dgm:cxn modelId="{15CFA80C-7CB5-934A-AF22-6478D1C694F9}" type="presParOf" srcId="{B736E1CF-4709-A846-B9A3-AF90C8285724}" destId="{866340CA-954A-DB48-A609-E2F6183ACCA2}" srcOrd="2" destOrd="0" presId="urn:microsoft.com/office/officeart/2005/8/layout/vList2"/>
    <dgm:cxn modelId="{DE01F251-E697-FC48-8CA1-D289BB909E88}" type="presParOf" srcId="{B736E1CF-4709-A846-B9A3-AF90C8285724}" destId="{BDB243E3-920D-4B41-A095-D2A979C64C8A}" srcOrd="3" destOrd="0" presId="urn:microsoft.com/office/officeart/2005/8/layout/vList2"/>
    <dgm:cxn modelId="{D09A14C5-B46B-3E44-A9D1-12AC2074A404}" type="presParOf" srcId="{B736E1CF-4709-A846-B9A3-AF90C8285724}" destId="{16355C54-D4EF-1B46-A3FC-BF56938B9BE8}" srcOrd="4" destOrd="0" presId="urn:microsoft.com/office/officeart/2005/8/layout/vList2"/>
    <dgm:cxn modelId="{B87EC026-775A-B14E-9F04-7AFD54A3A3E7}" type="presParOf" srcId="{B736E1CF-4709-A846-B9A3-AF90C8285724}" destId="{5ECEBDE0-8C93-2643-B7F1-4042FD643059}" srcOrd="5" destOrd="0" presId="urn:microsoft.com/office/officeart/2005/8/layout/vList2"/>
    <dgm:cxn modelId="{0F46FBBF-8C0E-9F41-B863-A01B4B7C0F0F}" type="presParOf" srcId="{B736E1CF-4709-A846-B9A3-AF90C8285724}" destId="{4CEF5B6B-055E-5C41-B3D3-A45211C06F26}" srcOrd="6" destOrd="0" presId="urn:microsoft.com/office/officeart/2005/8/layout/vList2"/>
    <dgm:cxn modelId="{1473CF9F-18AD-EA43-98F0-6082A0C099EE}" type="presParOf" srcId="{B736E1CF-4709-A846-B9A3-AF90C8285724}" destId="{21E0EB70-12EE-324F-9830-B5D248F1A636}" srcOrd="7" destOrd="0" presId="urn:microsoft.com/office/officeart/2005/8/layout/vList2"/>
    <dgm:cxn modelId="{3E33A592-2AB3-A243-B36B-A14A6AAC7AB4}" type="presParOf" srcId="{B736E1CF-4709-A846-B9A3-AF90C8285724}" destId="{B26C894F-467B-BD41-ADF1-B20DABF4F81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C66D3AE-E73B-4545-9486-DA327D34BDA1}"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757A600-4307-4E36-9E14-830D5C95506D}">
      <dgm:prSet/>
      <dgm:spPr/>
      <dgm:t>
        <a:bodyPr/>
        <a:lstStyle/>
        <a:p>
          <a:r>
            <a:rPr lang="tr-TR" b="0"/>
            <a:t>Immediate </a:t>
          </a:r>
          <a:r>
            <a:rPr lang="en-US" b="0"/>
            <a:t>score</a:t>
          </a:r>
          <a:r>
            <a:rPr lang="tr-TR" b="0"/>
            <a:t> reporting: </a:t>
          </a:r>
          <a:r>
            <a:rPr lang="en-US" b="0"/>
            <a:t>According to the study Daniels and Gierl 2017, anxiety</a:t>
          </a:r>
          <a:r>
            <a:rPr lang="tr-TR" b="0"/>
            <a:t> </a:t>
          </a:r>
          <a:r>
            <a:rPr lang="en-US" b="0"/>
            <a:t>of the students are dramatically reduced when they learn</a:t>
          </a:r>
          <a:r>
            <a:rPr lang="tr-TR" b="0"/>
            <a:t> </a:t>
          </a:r>
          <a:r>
            <a:rPr lang="en-US" b="0"/>
            <a:t>their grades</a:t>
          </a:r>
          <a:r>
            <a:rPr lang="tr-TR"/>
            <a:t> </a:t>
          </a:r>
          <a:r>
            <a:rPr lang="en-US" b="0"/>
            <a:t>immediately after the exam is finished.</a:t>
          </a:r>
          <a:endParaRPr lang="en-US"/>
        </a:p>
      </dgm:t>
    </dgm:pt>
    <dgm:pt modelId="{1502DE4F-7C20-43BA-8D1A-F641EAC6CFE6}" type="parTrans" cxnId="{9D3C02D8-07A7-4348-8593-E75D80B1F105}">
      <dgm:prSet/>
      <dgm:spPr/>
      <dgm:t>
        <a:bodyPr/>
        <a:lstStyle/>
        <a:p>
          <a:endParaRPr lang="en-US"/>
        </a:p>
      </dgm:t>
    </dgm:pt>
    <dgm:pt modelId="{8561A674-4E7C-482F-88F9-B130A81CD7D3}" type="sibTrans" cxnId="{9D3C02D8-07A7-4348-8593-E75D80B1F105}">
      <dgm:prSet/>
      <dgm:spPr/>
      <dgm:t>
        <a:bodyPr/>
        <a:lstStyle/>
        <a:p>
          <a:endParaRPr lang="en-US"/>
        </a:p>
      </dgm:t>
    </dgm:pt>
    <dgm:pt modelId="{A9E2B4E9-1F12-4891-806C-91EEE3942C4A}">
      <dgm:prSet/>
      <dgm:spPr/>
      <dgm:t>
        <a:bodyPr/>
        <a:lstStyle/>
        <a:p>
          <a:r>
            <a:rPr lang="tr-TR" b="0"/>
            <a:t>Time efficiency: Compared to reading answer sheets manually, CBA saves</a:t>
          </a:r>
          <a:r>
            <a:rPr lang="tr-TR"/>
            <a:t> huge amount of time by quickly assessing the sheets.</a:t>
          </a:r>
          <a:endParaRPr lang="en-US"/>
        </a:p>
      </dgm:t>
    </dgm:pt>
    <dgm:pt modelId="{B0AB8B3B-0BCC-459E-9B2D-7A693C7C8AA8}" type="parTrans" cxnId="{E123CFF7-0951-4EB0-B7D0-B50B26946CC5}">
      <dgm:prSet/>
      <dgm:spPr/>
      <dgm:t>
        <a:bodyPr/>
        <a:lstStyle/>
        <a:p>
          <a:endParaRPr lang="en-US"/>
        </a:p>
      </dgm:t>
    </dgm:pt>
    <dgm:pt modelId="{CF31516E-046D-48BA-9645-B0BAB2B2E05A}" type="sibTrans" cxnId="{E123CFF7-0951-4EB0-B7D0-B50B26946CC5}">
      <dgm:prSet/>
      <dgm:spPr/>
      <dgm:t>
        <a:bodyPr/>
        <a:lstStyle/>
        <a:p>
          <a:endParaRPr lang="en-US"/>
        </a:p>
      </dgm:t>
    </dgm:pt>
    <dgm:pt modelId="{181D5BA5-548B-42F0-8A9C-6367E1200684}">
      <dgm:prSet/>
      <dgm:spPr/>
      <dgm:t>
        <a:bodyPr/>
        <a:lstStyle/>
        <a:p>
          <a:r>
            <a:rPr lang="tr-TR" b="0"/>
            <a:t>Storage space: CBA systems do not require large physical space in the real world like paper based assessment.</a:t>
          </a:r>
          <a:endParaRPr lang="en-US"/>
        </a:p>
      </dgm:t>
    </dgm:pt>
    <dgm:pt modelId="{22E9ABF0-CACE-4406-B3DA-3A1759A9B2B8}" type="parTrans" cxnId="{F173C3B2-ED5C-42D3-B6EC-D739935EC817}">
      <dgm:prSet/>
      <dgm:spPr/>
      <dgm:t>
        <a:bodyPr/>
        <a:lstStyle/>
        <a:p>
          <a:endParaRPr lang="en-US"/>
        </a:p>
      </dgm:t>
    </dgm:pt>
    <dgm:pt modelId="{D13A5C47-25B3-42D7-A08E-3322484D1E28}" type="sibTrans" cxnId="{F173C3B2-ED5C-42D3-B6EC-D739935EC817}">
      <dgm:prSet/>
      <dgm:spPr/>
      <dgm:t>
        <a:bodyPr/>
        <a:lstStyle/>
        <a:p>
          <a:endParaRPr lang="en-US"/>
        </a:p>
      </dgm:t>
    </dgm:pt>
    <dgm:pt modelId="{41D23423-153E-4310-B892-5616F4894D1C}">
      <dgm:prSet/>
      <dgm:spPr/>
      <dgm:t>
        <a:bodyPr/>
        <a:lstStyle/>
        <a:p>
          <a:r>
            <a:rPr lang="tr-TR"/>
            <a:t>Feedback: It is easier to analyze the results and give feedback to provide students the room for improvement.</a:t>
          </a:r>
          <a:endParaRPr lang="en-US"/>
        </a:p>
      </dgm:t>
    </dgm:pt>
    <dgm:pt modelId="{07868C4C-7B76-4E48-BD80-84111F8B9257}" type="parTrans" cxnId="{DEC9B8A6-5728-4AFE-9F5E-D35FED4068AC}">
      <dgm:prSet/>
      <dgm:spPr/>
      <dgm:t>
        <a:bodyPr/>
        <a:lstStyle/>
        <a:p>
          <a:endParaRPr lang="en-US"/>
        </a:p>
      </dgm:t>
    </dgm:pt>
    <dgm:pt modelId="{3A236A11-499B-4B0F-B109-B4A43AE83D58}" type="sibTrans" cxnId="{DEC9B8A6-5728-4AFE-9F5E-D35FED4068AC}">
      <dgm:prSet/>
      <dgm:spPr/>
      <dgm:t>
        <a:bodyPr/>
        <a:lstStyle/>
        <a:p>
          <a:endParaRPr lang="en-US"/>
        </a:p>
      </dgm:t>
    </dgm:pt>
    <dgm:pt modelId="{F17E2555-627B-EB4F-BD80-3AC8251E98F7}" type="pres">
      <dgm:prSet presAssocID="{6C66D3AE-E73B-4545-9486-DA327D34BDA1}" presName="linear" presStyleCnt="0">
        <dgm:presLayoutVars>
          <dgm:animLvl val="lvl"/>
          <dgm:resizeHandles val="exact"/>
        </dgm:presLayoutVars>
      </dgm:prSet>
      <dgm:spPr/>
    </dgm:pt>
    <dgm:pt modelId="{8FA1D8AF-985E-3D4A-AC8E-EEBBC59AD2FF}" type="pres">
      <dgm:prSet presAssocID="{3757A600-4307-4E36-9E14-830D5C95506D}" presName="parentText" presStyleLbl="node1" presStyleIdx="0" presStyleCnt="4">
        <dgm:presLayoutVars>
          <dgm:chMax val="0"/>
          <dgm:bulletEnabled val="1"/>
        </dgm:presLayoutVars>
      </dgm:prSet>
      <dgm:spPr/>
    </dgm:pt>
    <dgm:pt modelId="{6634579D-C70B-6B4F-BC60-4CDBCE0DD0D8}" type="pres">
      <dgm:prSet presAssocID="{8561A674-4E7C-482F-88F9-B130A81CD7D3}" presName="spacer" presStyleCnt="0"/>
      <dgm:spPr/>
    </dgm:pt>
    <dgm:pt modelId="{51DCEFAE-BEBC-8B46-A835-82D44383EF33}" type="pres">
      <dgm:prSet presAssocID="{A9E2B4E9-1F12-4891-806C-91EEE3942C4A}" presName="parentText" presStyleLbl="node1" presStyleIdx="1" presStyleCnt="4">
        <dgm:presLayoutVars>
          <dgm:chMax val="0"/>
          <dgm:bulletEnabled val="1"/>
        </dgm:presLayoutVars>
      </dgm:prSet>
      <dgm:spPr/>
    </dgm:pt>
    <dgm:pt modelId="{7D4C63EF-7C12-664A-B520-7A4624259353}" type="pres">
      <dgm:prSet presAssocID="{CF31516E-046D-48BA-9645-B0BAB2B2E05A}" presName="spacer" presStyleCnt="0"/>
      <dgm:spPr/>
    </dgm:pt>
    <dgm:pt modelId="{07554018-2A32-D743-8AB9-1EE59EBEF7F5}" type="pres">
      <dgm:prSet presAssocID="{181D5BA5-548B-42F0-8A9C-6367E1200684}" presName="parentText" presStyleLbl="node1" presStyleIdx="2" presStyleCnt="4">
        <dgm:presLayoutVars>
          <dgm:chMax val="0"/>
          <dgm:bulletEnabled val="1"/>
        </dgm:presLayoutVars>
      </dgm:prSet>
      <dgm:spPr/>
    </dgm:pt>
    <dgm:pt modelId="{6E834359-29F0-3147-952A-16A20A7E12A3}" type="pres">
      <dgm:prSet presAssocID="{D13A5C47-25B3-42D7-A08E-3322484D1E28}" presName="spacer" presStyleCnt="0"/>
      <dgm:spPr/>
    </dgm:pt>
    <dgm:pt modelId="{5F35CA5A-B5CF-5D43-9AB6-6A97D5132BE5}" type="pres">
      <dgm:prSet presAssocID="{41D23423-153E-4310-B892-5616F4894D1C}" presName="parentText" presStyleLbl="node1" presStyleIdx="3" presStyleCnt="4">
        <dgm:presLayoutVars>
          <dgm:chMax val="0"/>
          <dgm:bulletEnabled val="1"/>
        </dgm:presLayoutVars>
      </dgm:prSet>
      <dgm:spPr/>
    </dgm:pt>
  </dgm:ptLst>
  <dgm:cxnLst>
    <dgm:cxn modelId="{6895777E-5FAD-C04D-A52B-53056A1F020F}" type="presOf" srcId="{3757A600-4307-4E36-9E14-830D5C95506D}" destId="{8FA1D8AF-985E-3D4A-AC8E-EEBBC59AD2FF}" srcOrd="0" destOrd="0" presId="urn:microsoft.com/office/officeart/2005/8/layout/vList2"/>
    <dgm:cxn modelId="{D07EA08E-C2A7-5141-BCA8-AB97D3512F1F}" type="presOf" srcId="{181D5BA5-548B-42F0-8A9C-6367E1200684}" destId="{07554018-2A32-D743-8AB9-1EE59EBEF7F5}" srcOrd="0" destOrd="0" presId="urn:microsoft.com/office/officeart/2005/8/layout/vList2"/>
    <dgm:cxn modelId="{DEC9B8A6-5728-4AFE-9F5E-D35FED4068AC}" srcId="{6C66D3AE-E73B-4545-9486-DA327D34BDA1}" destId="{41D23423-153E-4310-B892-5616F4894D1C}" srcOrd="3" destOrd="0" parTransId="{07868C4C-7B76-4E48-BD80-84111F8B9257}" sibTransId="{3A236A11-499B-4B0F-B109-B4A43AE83D58}"/>
    <dgm:cxn modelId="{3FEFCBAF-51E0-5541-BA80-42FAB32F088B}" type="presOf" srcId="{41D23423-153E-4310-B892-5616F4894D1C}" destId="{5F35CA5A-B5CF-5D43-9AB6-6A97D5132BE5}" srcOrd="0" destOrd="0" presId="urn:microsoft.com/office/officeart/2005/8/layout/vList2"/>
    <dgm:cxn modelId="{C7CEA1B1-0CAD-AD49-B76A-4456CD11FEE0}" type="presOf" srcId="{6C66D3AE-E73B-4545-9486-DA327D34BDA1}" destId="{F17E2555-627B-EB4F-BD80-3AC8251E98F7}" srcOrd="0" destOrd="0" presId="urn:microsoft.com/office/officeart/2005/8/layout/vList2"/>
    <dgm:cxn modelId="{F173C3B2-ED5C-42D3-B6EC-D739935EC817}" srcId="{6C66D3AE-E73B-4545-9486-DA327D34BDA1}" destId="{181D5BA5-548B-42F0-8A9C-6367E1200684}" srcOrd="2" destOrd="0" parTransId="{22E9ABF0-CACE-4406-B3DA-3A1759A9B2B8}" sibTransId="{D13A5C47-25B3-42D7-A08E-3322484D1E28}"/>
    <dgm:cxn modelId="{9D3C02D8-07A7-4348-8593-E75D80B1F105}" srcId="{6C66D3AE-E73B-4545-9486-DA327D34BDA1}" destId="{3757A600-4307-4E36-9E14-830D5C95506D}" srcOrd="0" destOrd="0" parTransId="{1502DE4F-7C20-43BA-8D1A-F641EAC6CFE6}" sibTransId="{8561A674-4E7C-482F-88F9-B130A81CD7D3}"/>
    <dgm:cxn modelId="{97CC14E6-BDBF-CA41-841B-B909D3E1A955}" type="presOf" srcId="{A9E2B4E9-1F12-4891-806C-91EEE3942C4A}" destId="{51DCEFAE-BEBC-8B46-A835-82D44383EF33}" srcOrd="0" destOrd="0" presId="urn:microsoft.com/office/officeart/2005/8/layout/vList2"/>
    <dgm:cxn modelId="{E123CFF7-0951-4EB0-B7D0-B50B26946CC5}" srcId="{6C66D3AE-E73B-4545-9486-DA327D34BDA1}" destId="{A9E2B4E9-1F12-4891-806C-91EEE3942C4A}" srcOrd="1" destOrd="0" parTransId="{B0AB8B3B-0BCC-459E-9B2D-7A693C7C8AA8}" sibTransId="{CF31516E-046D-48BA-9645-B0BAB2B2E05A}"/>
    <dgm:cxn modelId="{10E8FACF-47E5-0741-86E6-38F2043E39C2}" type="presParOf" srcId="{F17E2555-627B-EB4F-BD80-3AC8251E98F7}" destId="{8FA1D8AF-985E-3D4A-AC8E-EEBBC59AD2FF}" srcOrd="0" destOrd="0" presId="urn:microsoft.com/office/officeart/2005/8/layout/vList2"/>
    <dgm:cxn modelId="{209D004E-EDCE-B446-AF91-C20B84DB49A0}" type="presParOf" srcId="{F17E2555-627B-EB4F-BD80-3AC8251E98F7}" destId="{6634579D-C70B-6B4F-BC60-4CDBCE0DD0D8}" srcOrd="1" destOrd="0" presId="urn:microsoft.com/office/officeart/2005/8/layout/vList2"/>
    <dgm:cxn modelId="{25AF68BD-7E2E-594A-8BAB-00C88CB972CA}" type="presParOf" srcId="{F17E2555-627B-EB4F-BD80-3AC8251E98F7}" destId="{51DCEFAE-BEBC-8B46-A835-82D44383EF33}" srcOrd="2" destOrd="0" presId="urn:microsoft.com/office/officeart/2005/8/layout/vList2"/>
    <dgm:cxn modelId="{199BC40B-B309-5148-90EF-B5BC9CE9B14D}" type="presParOf" srcId="{F17E2555-627B-EB4F-BD80-3AC8251E98F7}" destId="{7D4C63EF-7C12-664A-B520-7A4624259353}" srcOrd="3" destOrd="0" presId="urn:microsoft.com/office/officeart/2005/8/layout/vList2"/>
    <dgm:cxn modelId="{3E7488A2-E1DA-4F4C-8BAA-2B4FB8ED3D02}" type="presParOf" srcId="{F17E2555-627B-EB4F-BD80-3AC8251E98F7}" destId="{07554018-2A32-D743-8AB9-1EE59EBEF7F5}" srcOrd="4" destOrd="0" presId="urn:microsoft.com/office/officeart/2005/8/layout/vList2"/>
    <dgm:cxn modelId="{0959C363-E44E-D34B-B100-D7E17A83C4D2}" type="presParOf" srcId="{F17E2555-627B-EB4F-BD80-3AC8251E98F7}" destId="{6E834359-29F0-3147-952A-16A20A7E12A3}" srcOrd="5" destOrd="0" presId="urn:microsoft.com/office/officeart/2005/8/layout/vList2"/>
    <dgm:cxn modelId="{D9C62CAC-2FD4-AD45-B6CA-04C79D45A1BB}" type="presParOf" srcId="{F17E2555-627B-EB4F-BD80-3AC8251E98F7}" destId="{5F35CA5A-B5CF-5D43-9AB6-6A97D5132BE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7830E97-76F7-467A-96A0-8DFD1C869F58}"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1991B23F-F23F-4354-9631-61CAB525AC32}">
      <dgm:prSet/>
      <dgm:spPr/>
      <dgm:t>
        <a:bodyPr/>
        <a:lstStyle/>
        <a:p>
          <a:r>
            <a:rPr lang="tr-TR" b="0"/>
            <a:t>Cost: CBA requires computers, smart phones</a:t>
          </a:r>
          <a:r>
            <a:rPr lang="tr-TR"/>
            <a:t>, tablets etc. to be able to make and assess the exam. Which is considered expensive in both hardware and deployment of the required software compared to the paper based exams.</a:t>
          </a:r>
          <a:endParaRPr lang="en-US"/>
        </a:p>
      </dgm:t>
    </dgm:pt>
    <dgm:pt modelId="{286B793F-861D-4DFE-9157-272C0E2EBBBD}" type="parTrans" cxnId="{F2B71DE5-58A6-4F15-AAD9-010F2131F6D7}">
      <dgm:prSet/>
      <dgm:spPr/>
      <dgm:t>
        <a:bodyPr/>
        <a:lstStyle/>
        <a:p>
          <a:endParaRPr lang="en-US"/>
        </a:p>
      </dgm:t>
    </dgm:pt>
    <dgm:pt modelId="{CEDF0D70-CDA3-4EB2-9D34-5871624D2C21}" type="sibTrans" cxnId="{F2B71DE5-58A6-4F15-AAD9-010F2131F6D7}">
      <dgm:prSet/>
      <dgm:spPr/>
      <dgm:t>
        <a:bodyPr/>
        <a:lstStyle/>
        <a:p>
          <a:endParaRPr lang="en-US"/>
        </a:p>
      </dgm:t>
    </dgm:pt>
    <dgm:pt modelId="{337EE512-8C40-4E9A-AF9B-62E52C9614EE}">
      <dgm:prSet/>
      <dgm:spPr/>
      <dgm:t>
        <a:bodyPr/>
        <a:lstStyle/>
        <a:p>
          <a:r>
            <a:rPr lang="tr-TR" b="0"/>
            <a:t>User Interaction: Although it is common knowledge to interact with tech devices in present</a:t>
          </a:r>
          <a:r>
            <a:rPr lang="tr-TR"/>
            <a:t>, there may be bugs, issues, incompatibilities in the system that limits the performance.</a:t>
          </a:r>
          <a:endParaRPr lang="en-US"/>
        </a:p>
      </dgm:t>
    </dgm:pt>
    <dgm:pt modelId="{8F8F5190-F7C8-4016-BEF8-96DC05FFBE68}" type="parTrans" cxnId="{49A85ABE-38B7-4791-BC5A-C329F01CC34C}">
      <dgm:prSet/>
      <dgm:spPr/>
      <dgm:t>
        <a:bodyPr/>
        <a:lstStyle/>
        <a:p>
          <a:endParaRPr lang="en-US"/>
        </a:p>
      </dgm:t>
    </dgm:pt>
    <dgm:pt modelId="{9662BD2D-CF58-48BA-AA01-EB56ADBB271E}" type="sibTrans" cxnId="{49A85ABE-38B7-4791-BC5A-C329F01CC34C}">
      <dgm:prSet/>
      <dgm:spPr/>
      <dgm:t>
        <a:bodyPr/>
        <a:lstStyle/>
        <a:p>
          <a:endParaRPr lang="en-US"/>
        </a:p>
      </dgm:t>
    </dgm:pt>
    <dgm:pt modelId="{CB066BFE-A5D2-4415-A015-A179D413D185}">
      <dgm:prSet/>
      <dgm:spPr/>
      <dgm:t>
        <a:bodyPr/>
        <a:lstStyle/>
        <a:p>
          <a:r>
            <a:rPr lang="tr-TR" b="0"/>
            <a:t>Availability: Each student should have access to the CBA environment and in rare cases this may become a problem.</a:t>
          </a:r>
          <a:endParaRPr lang="en-US"/>
        </a:p>
      </dgm:t>
    </dgm:pt>
    <dgm:pt modelId="{3A8CFE4D-EFB2-4AD9-A4CA-22B75C5CA41A}" type="parTrans" cxnId="{AC34EA19-4D16-43EC-B756-D7DFB3D97B23}">
      <dgm:prSet/>
      <dgm:spPr/>
      <dgm:t>
        <a:bodyPr/>
        <a:lstStyle/>
        <a:p>
          <a:endParaRPr lang="en-US"/>
        </a:p>
      </dgm:t>
    </dgm:pt>
    <dgm:pt modelId="{829255ED-4748-41A0-A5D6-88B4FF134370}" type="sibTrans" cxnId="{AC34EA19-4D16-43EC-B756-D7DFB3D97B23}">
      <dgm:prSet/>
      <dgm:spPr/>
      <dgm:t>
        <a:bodyPr/>
        <a:lstStyle/>
        <a:p>
          <a:endParaRPr lang="en-US"/>
        </a:p>
      </dgm:t>
    </dgm:pt>
    <dgm:pt modelId="{4FDDCDC2-C0CD-1240-B2CA-0B767471EC81}" type="pres">
      <dgm:prSet presAssocID="{77830E97-76F7-467A-96A0-8DFD1C869F58}" presName="linear" presStyleCnt="0">
        <dgm:presLayoutVars>
          <dgm:animLvl val="lvl"/>
          <dgm:resizeHandles val="exact"/>
        </dgm:presLayoutVars>
      </dgm:prSet>
      <dgm:spPr/>
    </dgm:pt>
    <dgm:pt modelId="{E96E47F9-CF88-E945-B040-D482308FAE6E}" type="pres">
      <dgm:prSet presAssocID="{1991B23F-F23F-4354-9631-61CAB525AC32}" presName="parentText" presStyleLbl="node1" presStyleIdx="0" presStyleCnt="3">
        <dgm:presLayoutVars>
          <dgm:chMax val="0"/>
          <dgm:bulletEnabled val="1"/>
        </dgm:presLayoutVars>
      </dgm:prSet>
      <dgm:spPr/>
    </dgm:pt>
    <dgm:pt modelId="{9DB283B6-E1EC-2246-9E77-492CB440A22F}" type="pres">
      <dgm:prSet presAssocID="{CEDF0D70-CDA3-4EB2-9D34-5871624D2C21}" presName="spacer" presStyleCnt="0"/>
      <dgm:spPr/>
    </dgm:pt>
    <dgm:pt modelId="{BBB7AB0A-0E6B-7B4F-A980-DB579F8E4A5D}" type="pres">
      <dgm:prSet presAssocID="{337EE512-8C40-4E9A-AF9B-62E52C9614EE}" presName="parentText" presStyleLbl="node1" presStyleIdx="1" presStyleCnt="3">
        <dgm:presLayoutVars>
          <dgm:chMax val="0"/>
          <dgm:bulletEnabled val="1"/>
        </dgm:presLayoutVars>
      </dgm:prSet>
      <dgm:spPr/>
    </dgm:pt>
    <dgm:pt modelId="{16E3AC81-CB96-A84C-B79B-255621DB1151}" type="pres">
      <dgm:prSet presAssocID="{9662BD2D-CF58-48BA-AA01-EB56ADBB271E}" presName="spacer" presStyleCnt="0"/>
      <dgm:spPr/>
    </dgm:pt>
    <dgm:pt modelId="{6DCD55C1-3060-F943-BB4E-5B801781A62F}" type="pres">
      <dgm:prSet presAssocID="{CB066BFE-A5D2-4415-A015-A179D413D185}" presName="parentText" presStyleLbl="node1" presStyleIdx="2" presStyleCnt="3">
        <dgm:presLayoutVars>
          <dgm:chMax val="0"/>
          <dgm:bulletEnabled val="1"/>
        </dgm:presLayoutVars>
      </dgm:prSet>
      <dgm:spPr/>
    </dgm:pt>
  </dgm:ptLst>
  <dgm:cxnLst>
    <dgm:cxn modelId="{D4E89F08-09F3-6B4C-8F92-D5839C1B0357}" type="presOf" srcId="{1991B23F-F23F-4354-9631-61CAB525AC32}" destId="{E96E47F9-CF88-E945-B040-D482308FAE6E}" srcOrd="0" destOrd="0" presId="urn:microsoft.com/office/officeart/2005/8/layout/vList2"/>
    <dgm:cxn modelId="{AC34EA19-4D16-43EC-B756-D7DFB3D97B23}" srcId="{77830E97-76F7-467A-96A0-8DFD1C869F58}" destId="{CB066BFE-A5D2-4415-A015-A179D413D185}" srcOrd="2" destOrd="0" parTransId="{3A8CFE4D-EFB2-4AD9-A4CA-22B75C5CA41A}" sibTransId="{829255ED-4748-41A0-A5D6-88B4FF134370}"/>
    <dgm:cxn modelId="{DFAAAB1E-2C62-8640-9240-5930ABCCA189}" type="presOf" srcId="{77830E97-76F7-467A-96A0-8DFD1C869F58}" destId="{4FDDCDC2-C0CD-1240-B2CA-0B767471EC81}" srcOrd="0" destOrd="0" presId="urn:microsoft.com/office/officeart/2005/8/layout/vList2"/>
    <dgm:cxn modelId="{FD1B7363-8100-4842-AAAF-DCB1B6DC86AC}" type="presOf" srcId="{337EE512-8C40-4E9A-AF9B-62E52C9614EE}" destId="{BBB7AB0A-0E6B-7B4F-A980-DB579F8E4A5D}" srcOrd="0" destOrd="0" presId="urn:microsoft.com/office/officeart/2005/8/layout/vList2"/>
    <dgm:cxn modelId="{49A85ABE-38B7-4791-BC5A-C329F01CC34C}" srcId="{77830E97-76F7-467A-96A0-8DFD1C869F58}" destId="{337EE512-8C40-4E9A-AF9B-62E52C9614EE}" srcOrd="1" destOrd="0" parTransId="{8F8F5190-F7C8-4016-BEF8-96DC05FFBE68}" sibTransId="{9662BD2D-CF58-48BA-AA01-EB56ADBB271E}"/>
    <dgm:cxn modelId="{5F235DDF-8EA6-2346-A01F-E72E729F18CE}" type="presOf" srcId="{CB066BFE-A5D2-4415-A015-A179D413D185}" destId="{6DCD55C1-3060-F943-BB4E-5B801781A62F}" srcOrd="0" destOrd="0" presId="urn:microsoft.com/office/officeart/2005/8/layout/vList2"/>
    <dgm:cxn modelId="{F2B71DE5-58A6-4F15-AAD9-010F2131F6D7}" srcId="{77830E97-76F7-467A-96A0-8DFD1C869F58}" destId="{1991B23F-F23F-4354-9631-61CAB525AC32}" srcOrd="0" destOrd="0" parTransId="{286B793F-861D-4DFE-9157-272C0E2EBBBD}" sibTransId="{CEDF0D70-CDA3-4EB2-9D34-5871624D2C21}"/>
    <dgm:cxn modelId="{59223690-D4EE-4F4A-8D26-5A916E054005}" type="presParOf" srcId="{4FDDCDC2-C0CD-1240-B2CA-0B767471EC81}" destId="{E96E47F9-CF88-E945-B040-D482308FAE6E}" srcOrd="0" destOrd="0" presId="urn:microsoft.com/office/officeart/2005/8/layout/vList2"/>
    <dgm:cxn modelId="{60DE9F0B-734A-9C45-AAD4-DB27075E7EE3}" type="presParOf" srcId="{4FDDCDC2-C0CD-1240-B2CA-0B767471EC81}" destId="{9DB283B6-E1EC-2246-9E77-492CB440A22F}" srcOrd="1" destOrd="0" presId="urn:microsoft.com/office/officeart/2005/8/layout/vList2"/>
    <dgm:cxn modelId="{56388AEB-963C-C944-83DA-2B544155CE7A}" type="presParOf" srcId="{4FDDCDC2-C0CD-1240-B2CA-0B767471EC81}" destId="{BBB7AB0A-0E6B-7B4F-A980-DB579F8E4A5D}" srcOrd="2" destOrd="0" presId="urn:microsoft.com/office/officeart/2005/8/layout/vList2"/>
    <dgm:cxn modelId="{2F5856CD-FB51-0C4F-8CEA-B375D04029EB}" type="presParOf" srcId="{4FDDCDC2-C0CD-1240-B2CA-0B767471EC81}" destId="{16E3AC81-CB96-A84C-B79B-255621DB1151}" srcOrd="3" destOrd="0" presId="urn:microsoft.com/office/officeart/2005/8/layout/vList2"/>
    <dgm:cxn modelId="{ECB3A483-E2AB-0F4D-9D82-3CE92217C746}" type="presParOf" srcId="{4FDDCDC2-C0CD-1240-B2CA-0B767471EC81}" destId="{6DCD55C1-3060-F943-BB4E-5B801781A62F}"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EC370B4-8910-4290-9528-EE599BB6BE1A}" type="doc">
      <dgm:prSet loTypeId="urn:microsoft.com/office/officeart/2005/8/layout/process4" loCatId="process" qsTypeId="urn:microsoft.com/office/officeart/2005/8/quickstyle/simple4" qsCatId="simple" csTypeId="urn:microsoft.com/office/officeart/2005/8/colors/colorful1" csCatId="colorful"/>
      <dgm:spPr/>
      <dgm:t>
        <a:bodyPr/>
        <a:lstStyle/>
        <a:p>
          <a:endParaRPr lang="en-US"/>
        </a:p>
      </dgm:t>
    </dgm:pt>
    <dgm:pt modelId="{EF34F469-8375-4921-8F55-54A73716DF6B}">
      <dgm:prSet/>
      <dgm:spPr/>
      <dgm:t>
        <a:bodyPr/>
        <a:lstStyle/>
        <a:p>
          <a:r>
            <a:rPr lang="tr-TR" b="0"/>
            <a:t>Natural language processing(NLP) </a:t>
          </a:r>
          <a:r>
            <a:rPr lang="en-US" b="0"/>
            <a:t>is a field of computer science to understand the interaction between human and computers</a:t>
          </a:r>
          <a:r>
            <a:rPr lang="tr-TR" b="0"/>
            <a:t>.</a:t>
          </a:r>
          <a:endParaRPr lang="en-US"/>
        </a:p>
      </dgm:t>
    </dgm:pt>
    <dgm:pt modelId="{B7AC3DC4-3762-4C67-A038-24EE587CE137}" type="parTrans" cxnId="{6AD8BA0E-3A60-473C-AF1F-4A5A5714507A}">
      <dgm:prSet/>
      <dgm:spPr/>
      <dgm:t>
        <a:bodyPr/>
        <a:lstStyle/>
        <a:p>
          <a:endParaRPr lang="en-US"/>
        </a:p>
      </dgm:t>
    </dgm:pt>
    <dgm:pt modelId="{99EDC2BE-9DEA-4491-8F8D-C670C6DD19D9}" type="sibTrans" cxnId="{6AD8BA0E-3A60-473C-AF1F-4A5A5714507A}">
      <dgm:prSet/>
      <dgm:spPr/>
      <dgm:t>
        <a:bodyPr/>
        <a:lstStyle/>
        <a:p>
          <a:endParaRPr lang="en-US"/>
        </a:p>
      </dgm:t>
    </dgm:pt>
    <dgm:pt modelId="{2B1D775E-3A7E-47E0-9B8F-E1754E6BE50F}">
      <dgm:prSet/>
      <dgm:spPr/>
      <dgm:t>
        <a:bodyPr/>
        <a:lstStyle/>
        <a:p>
          <a:r>
            <a:rPr lang="tr-TR" b="0"/>
            <a:t>Content extraction, text summarization, questio</a:t>
          </a:r>
          <a:r>
            <a:rPr lang="tr-TR"/>
            <a:t>n answering, next sentence prediction, word-sentence similarity detection are possible by the libraries provided with NLP.</a:t>
          </a:r>
          <a:endParaRPr lang="en-US"/>
        </a:p>
      </dgm:t>
    </dgm:pt>
    <dgm:pt modelId="{A7EA6FA7-7C57-46AA-8B00-340CFA2430BE}" type="parTrans" cxnId="{7347080E-483F-46E6-8C71-711D7D4AF3F2}">
      <dgm:prSet/>
      <dgm:spPr/>
      <dgm:t>
        <a:bodyPr/>
        <a:lstStyle/>
        <a:p>
          <a:endParaRPr lang="en-US"/>
        </a:p>
      </dgm:t>
    </dgm:pt>
    <dgm:pt modelId="{810CD07D-9E55-467C-BD31-2A9193BD5CA4}" type="sibTrans" cxnId="{7347080E-483F-46E6-8C71-711D7D4AF3F2}">
      <dgm:prSet/>
      <dgm:spPr/>
      <dgm:t>
        <a:bodyPr/>
        <a:lstStyle/>
        <a:p>
          <a:endParaRPr lang="en-US"/>
        </a:p>
      </dgm:t>
    </dgm:pt>
    <dgm:pt modelId="{9DC93B17-57FF-6D44-818E-7470652E8B0A}" type="pres">
      <dgm:prSet presAssocID="{EEC370B4-8910-4290-9528-EE599BB6BE1A}" presName="Name0" presStyleCnt="0">
        <dgm:presLayoutVars>
          <dgm:dir/>
          <dgm:animLvl val="lvl"/>
          <dgm:resizeHandles val="exact"/>
        </dgm:presLayoutVars>
      </dgm:prSet>
      <dgm:spPr/>
    </dgm:pt>
    <dgm:pt modelId="{47C7D59A-9024-0344-8288-5F223F2F8C7F}" type="pres">
      <dgm:prSet presAssocID="{2B1D775E-3A7E-47E0-9B8F-E1754E6BE50F}" presName="boxAndChildren" presStyleCnt="0"/>
      <dgm:spPr/>
    </dgm:pt>
    <dgm:pt modelId="{F11333CF-6F0A-2E4B-ADE8-4551C78933AB}" type="pres">
      <dgm:prSet presAssocID="{2B1D775E-3A7E-47E0-9B8F-E1754E6BE50F}" presName="parentTextBox" presStyleLbl="node1" presStyleIdx="0" presStyleCnt="2"/>
      <dgm:spPr/>
    </dgm:pt>
    <dgm:pt modelId="{1C48AF02-FDF9-524F-ADA3-2D80535A32E3}" type="pres">
      <dgm:prSet presAssocID="{99EDC2BE-9DEA-4491-8F8D-C670C6DD19D9}" presName="sp" presStyleCnt="0"/>
      <dgm:spPr/>
    </dgm:pt>
    <dgm:pt modelId="{008EE0EE-FBEE-034C-9317-665E6973471B}" type="pres">
      <dgm:prSet presAssocID="{EF34F469-8375-4921-8F55-54A73716DF6B}" presName="arrowAndChildren" presStyleCnt="0"/>
      <dgm:spPr/>
    </dgm:pt>
    <dgm:pt modelId="{1F9D6335-9193-A141-9C1E-685F1DAA5EE6}" type="pres">
      <dgm:prSet presAssocID="{EF34F469-8375-4921-8F55-54A73716DF6B}" presName="parentTextArrow" presStyleLbl="node1" presStyleIdx="1" presStyleCnt="2"/>
      <dgm:spPr/>
    </dgm:pt>
  </dgm:ptLst>
  <dgm:cxnLst>
    <dgm:cxn modelId="{7347080E-483F-46E6-8C71-711D7D4AF3F2}" srcId="{EEC370B4-8910-4290-9528-EE599BB6BE1A}" destId="{2B1D775E-3A7E-47E0-9B8F-E1754E6BE50F}" srcOrd="1" destOrd="0" parTransId="{A7EA6FA7-7C57-46AA-8B00-340CFA2430BE}" sibTransId="{810CD07D-9E55-467C-BD31-2A9193BD5CA4}"/>
    <dgm:cxn modelId="{6AD8BA0E-3A60-473C-AF1F-4A5A5714507A}" srcId="{EEC370B4-8910-4290-9528-EE599BB6BE1A}" destId="{EF34F469-8375-4921-8F55-54A73716DF6B}" srcOrd="0" destOrd="0" parTransId="{B7AC3DC4-3762-4C67-A038-24EE587CE137}" sibTransId="{99EDC2BE-9DEA-4491-8F8D-C670C6DD19D9}"/>
    <dgm:cxn modelId="{05F0DC21-A81A-1F45-A14B-513F18415EE6}" type="presOf" srcId="{EEC370B4-8910-4290-9528-EE599BB6BE1A}" destId="{9DC93B17-57FF-6D44-818E-7470652E8B0A}" srcOrd="0" destOrd="0" presId="urn:microsoft.com/office/officeart/2005/8/layout/process4"/>
    <dgm:cxn modelId="{4D75A026-76EF-7A4A-B7DA-60D295BC855B}" type="presOf" srcId="{EF34F469-8375-4921-8F55-54A73716DF6B}" destId="{1F9D6335-9193-A141-9C1E-685F1DAA5EE6}" srcOrd="0" destOrd="0" presId="urn:microsoft.com/office/officeart/2005/8/layout/process4"/>
    <dgm:cxn modelId="{A7CCD7B9-F357-474F-8B1E-02C52CB86AE4}" type="presOf" srcId="{2B1D775E-3A7E-47E0-9B8F-E1754E6BE50F}" destId="{F11333CF-6F0A-2E4B-ADE8-4551C78933AB}" srcOrd="0" destOrd="0" presId="urn:microsoft.com/office/officeart/2005/8/layout/process4"/>
    <dgm:cxn modelId="{2DBBF4D6-0ED8-D841-88D4-D2770C3797FA}" type="presParOf" srcId="{9DC93B17-57FF-6D44-818E-7470652E8B0A}" destId="{47C7D59A-9024-0344-8288-5F223F2F8C7F}" srcOrd="0" destOrd="0" presId="urn:microsoft.com/office/officeart/2005/8/layout/process4"/>
    <dgm:cxn modelId="{CAFAEE3D-AF42-014E-AFEE-B82C2E856BEA}" type="presParOf" srcId="{47C7D59A-9024-0344-8288-5F223F2F8C7F}" destId="{F11333CF-6F0A-2E4B-ADE8-4551C78933AB}" srcOrd="0" destOrd="0" presId="urn:microsoft.com/office/officeart/2005/8/layout/process4"/>
    <dgm:cxn modelId="{A8E5DA73-EF95-1344-AD13-057559740F0F}" type="presParOf" srcId="{9DC93B17-57FF-6D44-818E-7470652E8B0A}" destId="{1C48AF02-FDF9-524F-ADA3-2D80535A32E3}" srcOrd="1" destOrd="0" presId="urn:microsoft.com/office/officeart/2005/8/layout/process4"/>
    <dgm:cxn modelId="{2A1097D5-4EE1-4349-978E-A4204B780E10}" type="presParOf" srcId="{9DC93B17-57FF-6D44-818E-7470652E8B0A}" destId="{008EE0EE-FBEE-034C-9317-665E6973471B}" srcOrd="2" destOrd="0" presId="urn:microsoft.com/office/officeart/2005/8/layout/process4"/>
    <dgm:cxn modelId="{C7D45134-D8FC-5E4C-B330-89D0A3D5CE85}" type="presParOf" srcId="{008EE0EE-FBEE-034C-9317-665E6973471B}" destId="{1F9D6335-9193-A141-9C1E-685F1DAA5EE6}"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D2B8196-BCDE-4BDB-BE45-CA1BCAB4144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75B35DD-B466-4AE3-99D4-CE7F4B09C6B4}">
      <dgm:prSet/>
      <dgm:spPr/>
      <dgm:t>
        <a:bodyPr/>
        <a:lstStyle/>
        <a:p>
          <a:r>
            <a:rPr lang="tr-TR" b="0"/>
            <a:t>Objective is accurate e</a:t>
          </a:r>
          <a:r>
            <a:rPr lang="en-US" b="0"/>
            <a:t>valuation of </a:t>
          </a:r>
          <a:r>
            <a:rPr lang="tr-TR" b="0"/>
            <a:t>sentence similarity.</a:t>
          </a:r>
          <a:endParaRPr lang="en-US"/>
        </a:p>
      </dgm:t>
    </dgm:pt>
    <dgm:pt modelId="{EDD65201-F40C-45E8-B170-04B1602810BC}" type="parTrans" cxnId="{622E7851-037A-4FF2-A4C2-5B28631F3463}">
      <dgm:prSet/>
      <dgm:spPr/>
      <dgm:t>
        <a:bodyPr/>
        <a:lstStyle/>
        <a:p>
          <a:endParaRPr lang="en-US"/>
        </a:p>
      </dgm:t>
    </dgm:pt>
    <dgm:pt modelId="{92495C7E-5655-430E-B620-4167F55E6D0A}" type="sibTrans" cxnId="{622E7851-037A-4FF2-A4C2-5B28631F3463}">
      <dgm:prSet/>
      <dgm:spPr/>
      <dgm:t>
        <a:bodyPr/>
        <a:lstStyle/>
        <a:p>
          <a:endParaRPr lang="en-US"/>
        </a:p>
      </dgm:t>
    </dgm:pt>
    <dgm:pt modelId="{62231E8A-5F8C-4FBC-8D8F-65E569557DE3}">
      <dgm:prSet/>
      <dgm:spPr/>
      <dgm:t>
        <a:bodyPr/>
        <a:lstStyle/>
        <a:p>
          <a:r>
            <a:rPr lang="tr-TR"/>
            <a:t>TF-IDF, T5, BERT, USE are the most popular methods to be used for this objective.</a:t>
          </a:r>
          <a:endParaRPr lang="en-US"/>
        </a:p>
      </dgm:t>
    </dgm:pt>
    <dgm:pt modelId="{F1C11671-5327-48B0-AB73-ED4C1A0AE79E}" type="parTrans" cxnId="{3E30B655-5C46-4DA3-858E-46B38A1C7A94}">
      <dgm:prSet/>
      <dgm:spPr/>
      <dgm:t>
        <a:bodyPr/>
        <a:lstStyle/>
        <a:p>
          <a:endParaRPr lang="en-US"/>
        </a:p>
      </dgm:t>
    </dgm:pt>
    <dgm:pt modelId="{5FF2EBCE-EF93-4126-9430-7732120A5BA1}" type="sibTrans" cxnId="{3E30B655-5C46-4DA3-858E-46B38A1C7A94}">
      <dgm:prSet/>
      <dgm:spPr/>
      <dgm:t>
        <a:bodyPr/>
        <a:lstStyle/>
        <a:p>
          <a:endParaRPr lang="en-US"/>
        </a:p>
      </dgm:t>
    </dgm:pt>
    <dgm:pt modelId="{543F5394-6CAC-4B26-9146-3929931F8A52}">
      <dgm:prSet/>
      <dgm:spPr/>
      <dgm:t>
        <a:bodyPr/>
        <a:lstStyle/>
        <a:p>
          <a:r>
            <a:rPr lang="tr-TR"/>
            <a:t>In order to measure sentence similarity, three aspects have been used in different studies.</a:t>
          </a:r>
          <a:endParaRPr lang="en-US"/>
        </a:p>
      </dgm:t>
    </dgm:pt>
    <dgm:pt modelId="{F13EC633-18D7-4D70-8287-8853306E7B77}" type="parTrans" cxnId="{E4A77D2D-6F8C-4060-845A-C09FCAA452BD}">
      <dgm:prSet/>
      <dgm:spPr/>
      <dgm:t>
        <a:bodyPr/>
        <a:lstStyle/>
        <a:p>
          <a:endParaRPr lang="en-US"/>
        </a:p>
      </dgm:t>
    </dgm:pt>
    <dgm:pt modelId="{B3B86645-6328-4B79-9B3E-D2FCF2A07B0E}" type="sibTrans" cxnId="{E4A77D2D-6F8C-4060-845A-C09FCAA452BD}">
      <dgm:prSet/>
      <dgm:spPr/>
      <dgm:t>
        <a:bodyPr/>
        <a:lstStyle/>
        <a:p>
          <a:endParaRPr lang="en-US"/>
        </a:p>
      </dgm:t>
    </dgm:pt>
    <dgm:pt modelId="{9739703A-265F-4BA1-A788-BE2648D9C3C7}">
      <dgm:prSet/>
      <dgm:spPr/>
      <dgm:t>
        <a:bodyPr/>
        <a:lstStyle/>
        <a:p>
          <a:r>
            <a:rPr lang="tr-TR"/>
            <a:t>These aspects are Word based, Structure Based, Vector Based.</a:t>
          </a:r>
          <a:endParaRPr lang="en-US"/>
        </a:p>
      </dgm:t>
    </dgm:pt>
    <dgm:pt modelId="{93483ADD-1630-4CB8-97F2-ECB175585812}" type="parTrans" cxnId="{6544A004-C166-4E18-B986-128C54065F46}">
      <dgm:prSet/>
      <dgm:spPr/>
      <dgm:t>
        <a:bodyPr/>
        <a:lstStyle/>
        <a:p>
          <a:endParaRPr lang="en-US"/>
        </a:p>
      </dgm:t>
    </dgm:pt>
    <dgm:pt modelId="{EE346241-691A-42FF-BB55-3A0484089E4E}" type="sibTrans" cxnId="{6544A004-C166-4E18-B986-128C54065F46}">
      <dgm:prSet/>
      <dgm:spPr/>
      <dgm:t>
        <a:bodyPr/>
        <a:lstStyle/>
        <a:p>
          <a:endParaRPr lang="en-US"/>
        </a:p>
      </dgm:t>
    </dgm:pt>
    <dgm:pt modelId="{02A952BC-BD7C-4DC0-AF46-C7A3FD564DC2}" type="pres">
      <dgm:prSet presAssocID="{6D2B8196-BCDE-4BDB-BE45-CA1BCAB4144F}" presName="root" presStyleCnt="0">
        <dgm:presLayoutVars>
          <dgm:dir/>
          <dgm:resizeHandles val="exact"/>
        </dgm:presLayoutVars>
      </dgm:prSet>
      <dgm:spPr/>
    </dgm:pt>
    <dgm:pt modelId="{C5CD08B1-C599-4474-B8B0-F9E193CAE071}" type="pres">
      <dgm:prSet presAssocID="{875B35DD-B466-4AE3-99D4-CE7F4B09C6B4}" presName="compNode" presStyleCnt="0"/>
      <dgm:spPr/>
    </dgm:pt>
    <dgm:pt modelId="{DBA35DD5-8F7F-4408-9CAE-BE8F4FEEBA81}" type="pres">
      <dgm:prSet presAssocID="{875B35DD-B466-4AE3-99D4-CE7F4B09C6B4}" presName="bgRect" presStyleLbl="bgShp" presStyleIdx="0" presStyleCnt="4"/>
      <dgm:spPr/>
    </dgm:pt>
    <dgm:pt modelId="{9A12889B-31EF-451F-99E6-6F303EDAE1E3}" type="pres">
      <dgm:prSet presAssocID="{875B35DD-B466-4AE3-99D4-CE7F4B09C6B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def"/>
        </a:ext>
      </dgm:extLst>
    </dgm:pt>
    <dgm:pt modelId="{AA7086FB-30DF-4F61-9493-88EB7D8A6B0B}" type="pres">
      <dgm:prSet presAssocID="{875B35DD-B466-4AE3-99D4-CE7F4B09C6B4}" presName="spaceRect" presStyleCnt="0"/>
      <dgm:spPr/>
    </dgm:pt>
    <dgm:pt modelId="{8F555982-59DD-4F91-8633-20187825FA3B}" type="pres">
      <dgm:prSet presAssocID="{875B35DD-B466-4AE3-99D4-CE7F4B09C6B4}" presName="parTx" presStyleLbl="revTx" presStyleIdx="0" presStyleCnt="4">
        <dgm:presLayoutVars>
          <dgm:chMax val="0"/>
          <dgm:chPref val="0"/>
        </dgm:presLayoutVars>
      </dgm:prSet>
      <dgm:spPr/>
    </dgm:pt>
    <dgm:pt modelId="{CD86CB61-5F9E-4927-B876-C68B52FE1D6C}" type="pres">
      <dgm:prSet presAssocID="{92495C7E-5655-430E-B620-4167F55E6D0A}" presName="sibTrans" presStyleCnt="0"/>
      <dgm:spPr/>
    </dgm:pt>
    <dgm:pt modelId="{427227EA-2796-4024-BF69-7DE32813CA3B}" type="pres">
      <dgm:prSet presAssocID="{62231E8A-5F8C-4FBC-8D8F-65E569557DE3}" presName="compNode" presStyleCnt="0"/>
      <dgm:spPr/>
    </dgm:pt>
    <dgm:pt modelId="{410D2073-FB09-4941-BABC-0A824A049E71}" type="pres">
      <dgm:prSet presAssocID="{62231E8A-5F8C-4FBC-8D8F-65E569557DE3}" presName="bgRect" presStyleLbl="bgShp" presStyleIdx="1" presStyleCnt="4"/>
      <dgm:spPr/>
    </dgm:pt>
    <dgm:pt modelId="{28F8BE1F-5FC2-46BD-AA57-9B543477B322}" type="pres">
      <dgm:prSet presAssocID="{62231E8A-5F8C-4FBC-8D8F-65E569557DE3}"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tical disc"/>
        </a:ext>
      </dgm:extLst>
    </dgm:pt>
    <dgm:pt modelId="{CFAEA5A7-AF3F-457B-88EA-050654446B3F}" type="pres">
      <dgm:prSet presAssocID="{62231E8A-5F8C-4FBC-8D8F-65E569557DE3}" presName="spaceRect" presStyleCnt="0"/>
      <dgm:spPr/>
    </dgm:pt>
    <dgm:pt modelId="{1D942FB3-FC9A-4E6B-B8CD-2A880D92D38C}" type="pres">
      <dgm:prSet presAssocID="{62231E8A-5F8C-4FBC-8D8F-65E569557DE3}" presName="parTx" presStyleLbl="revTx" presStyleIdx="1" presStyleCnt="4">
        <dgm:presLayoutVars>
          <dgm:chMax val="0"/>
          <dgm:chPref val="0"/>
        </dgm:presLayoutVars>
      </dgm:prSet>
      <dgm:spPr/>
    </dgm:pt>
    <dgm:pt modelId="{9CE2FF74-8F4C-458D-B5D2-B638343ACCBA}" type="pres">
      <dgm:prSet presAssocID="{5FF2EBCE-EF93-4126-9430-7732120A5BA1}" presName="sibTrans" presStyleCnt="0"/>
      <dgm:spPr/>
    </dgm:pt>
    <dgm:pt modelId="{ED983839-2A00-47FC-8422-FD6D743FA8DF}" type="pres">
      <dgm:prSet presAssocID="{543F5394-6CAC-4B26-9146-3929931F8A52}" presName="compNode" presStyleCnt="0"/>
      <dgm:spPr/>
    </dgm:pt>
    <dgm:pt modelId="{667377BB-0C6C-4254-A403-C03BC63FBAF4}" type="pres">
      <dgm:prSet presAssocID="{543F5394-6CAC-4B26-9146-3929931F8A52}" presName="bgRect" presStyleLbl="bgShp" presStyleIdx="2" presStyleCnt="4"/>
      <dgm:spPr/>
    </dgm:pt>
    <dgm:pt modelId="{7F16C259-B285-4C03-880C-30D55489AF85}" type="pres">
      <dgm:prSet presAssocID="{543F5394-6CAC-4B26-9146-3929931F8A5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Open Quotation Mark"/>
        </a:ext>
      </dgm:extLst>
    </dgm:pt>
    <dgm:pt modelId="{14172133-B95D-4E94-BEF6-6EABB6AA39AD}" type="pres">
      <dgm:prSet presAssocID="{543F5394-6CAC-4B26-9146-3929931F8A52}" presName="spaceRect" presStyleCnt="0"/>
      <dgm:spPr/>
    </dgm:pt>
    <dgm:pt modelId="{EAD24B57-308B-4EDA-8C02-A65FBD14823E}" type="pres">
      <dgm:prSet presAssocID="{543F5394-6CAC-4B26-9146-3929931F8A52}" presName="parTx" presStyleLbl="revTx" presStyleIdx="2" presStyleCnt="4">
        <dgm:presLayoutVars>
          <dgm:chMax val="0"/>
          <dgm:chPref val="0"/>
        </dgm:presLayoutVars>
      </dgm:prSet>
      <dgm:spPr/>
    </dgm:pt>
    <dgm:pt modelId="{00BF4C85-8534-46DA-9A31-F0A6513B88D4}" type="pres">
      <dgm:prSet presAssocID="{B3B86645-6328-4B79-9B3E-D2FCF2A07B0E}" presName="sibTrans" presStyleCnt="0"/>
      <dgm:spPr/>
    </dgm:pt>
    <dgm:pt modelId="{C8E83FB8-E884-4BFA-A92D-16C4F2E08D1C}" type="pres">
      <dgm:prSet presAssocID="{9739703A-265F-4BA1-A788-BE2648D9C3C7}" presName="compNode" presStyleCnt="0"/>
      <dgm:spPr/>
    </dgm:pt>
    <dgm:pt modelId="{06F24BB4-3120-444D-99C7-D7E7A92E7B85}" type="pres">
      <dgm:prSet presAssocID="{9739703A-265F-4BA1-A788-BE2648D9C3C7}" presName="bgRect" presStyleLbl="bgShp" presStyleIdx="3" presStyleCnt="4"/>
      <dgm:spPr/>
    </dgm:pt>
    <dgm:pt modelId="{EEABF159-723C-4E68-B34B-66030982CB0A}" type="pres">
      <dgm:prSet presAssocID="{9739703A-265F-4BA1-A788-BE2648D9C3C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yerarşi"/>
        </a:ext>
      </dgm:extLst>
    </dgm:pt>
    <dgm:pt modelId="{BC6F9A90-51DA-4205-8FAD-498D08FF7292}" type="pres">
      <dgm:prSet presAssocID="{9739703A-265F-4BA1-A788-BE2648D9C3C7}" presName="spaceRect" presStyleCnt="0"/>
      <dgm:spPr/>
    </dgm:pt>
    <dgm:pt modelId="{49A10C30-085E-42A2-9AB8-AF004A87F8E5}" type="pres">
      <dgm:prSet presAssocID="{9739703A-265F-4BA1-A788-BE2648D9C3C7}" presName="parTx" presStyleLbl="revTx" presStyleIdx="3" presStyleCnt="4">
        <dgm:presLayoutVars>
          <dgm:chMax val="0"/>
          <dgm:chPref val="0"/>
        </dgm:presLayoutVars>
      </dgm:prSet>
      <dgm:spPr/>
    </dgm:pt>
  </dgm:ptLst>
  <dgm:cxnLst>
    <dgm:cxn modelId="{6544A004-C166-4E18-B986-128C54065F46}" srcId="{6D2B8196-BCDE-4BDB-BE45-CA1BCAB4144F}" destId="{9739703A-265F-4BA1-A788-BE2648D9C3C7}" srcOrd="3" destOrd="0" parTransId="{93483ADD-1630-4CB8-97F2-ECB175585812}" sibTransId="{EE346241-691A-42FF-BB55-3A0484089E4E}"/>
    <dgm:cxn modelId="{E4A77D2D-6F8C-4060-845A-C09FCAA452BD}" srcId="{6D2B8196-BCDE-4BDB-BE45-CA1BCAB4144F}" destId="{543F5394-6CAC-4B26-9146-3929931F8A52}" srcOrd="2" destOrd="0" parTransId="{F13EC633-18D7-4D70-8287-8853306E7B77}" sibTransId="{B3B86645-6328-4B79-9B3E-D2FCF2A07B0E}"/>
    <dgm:cxn modelId="{20FA5E3A-8F11-4458-BA72-4722DDDF4F3A}" type="presOf" srcId="{9739703A-265F-4BA1-A788-BE2648D9C3C7}" destId="{49A10C30-085E-42A2-9AB8-AF004A87F8E5}" srcOrd="0" destOrd="0" presId="urn:microsoft.com/office/officeart/2018/2/layout/IconVerticalSolidList"/>
    <dgm:cxn modelId="{8C847450-892A-4581-B80A-83B0C013ACA2}" type="presOf" srcId="{543F5394-6CAC-4B26-9146-3929931F8A52}" destId="{EAD24B57-308B-4EDA-8C02-A65FBD14823E}" srcOrd="0" destOrd="0" presId="urn:microsoft.com/office/officeart/2018/2/layout/IconVerticalSolidList"/>
    <dgm:cxn modelId="{622E7851-037A-4FF2-A4C2-5B28631F3463}" srcId="{6D2B8196-BCDE-4BDB-BE45-CA1BCAB4144F}" destId="{875B35DD-B466-4AE3-99D4-CE7F4B09C6B4}" srcOrd="0" destOrd="0" parTransId="{EDD65201-F40C-45E8-B170-04B1602810BC}" sibTransId="{92495C7E-5655-430E-B620-4167F55E6D0A}"/>
    <dgm:cxn modelId="{3E30B655-5C46-4DA3-858E-46B38A1C7A94}" srcId="{6D2B8196-BCDE-4BDB-BE45-CA1BCAB4144F}" destId="{62231E8A-5F8C-4FBC-8D8F-65E569557DE3}" srcOrd="1" destOrd="0" parTransId="{F1C11671-5327-48B0-AB73-ED4C1A0AE79E}" sibTransId="{5FF2EBCE-EF93-4126-9430-7732120A5BA1}"/>
    <dgm:cxn modelId="{5A459CA5-70A5-442D-AE09-766D7489BF34}" type="presOf" srcId="{62231E8A-5F8C-4FBC-8D8F-65E569557DE3}" destId="{1D942FB3-FC9A-4E6B-B8CD-2A880D92D38C}" srcOrd="0" destOrd="0" presId="urn:microsoft.com/office/officeart/2018/2/layout/IconVerticalSolidList"/>
    <dgm:cxn modelId="{F84395AC-DCA1-4ACF-A858-F35821022A4E}" type="presOf" srcId="{875B35DD-B466-4AE3-99D4-CE7F4B09C6B4}" destId="{8F555982-59DD-4F91-8633-20187825FA3B}" srcOrd="0" destOrd="0" presId="urn:microsoft.com/office/officeart/2018/2/layout/IconVerticalSolidList"/>
    <dgm:cxn modelId="{6836B9F5-04D5-4EF1-B3C7-3826E1E3D02A}" type="presOf" srcId="{6D2B8196-BCDE-4BDB-BE45-CA1BCAB4144F}" destId="{02A952BC-BD7C-4DC0-AF46-C7A3FD564DC2}" srcOrd="0" destOrd="0" presId="urn:microsoft.com/office/officeart/2018/2/layout/IconVerticalSolidList"/>
    <dgm:cxn modelId="{D85D1C08-89EB-408F-A69F-C8CA9E2D8C8D}" type="presParOf" srcId="{02A952BC-BD7C-4DC0-AF46-C7A3FD564DC2}" destId="{C5CD08B1-C599-4474-B8B0-F9E193CAE071}" srcOrd="0" destOrd="0" presId="urn:microsoft.com/office/officeart/2018/2/layout/IconVerticalSolidList"/>
    <dgm:cxn modelId="{3067D4C1-BF10-460C-B8FA-E01585B2085F}" type="presParOf" srcId="{C5CD08B1-C599-4474-B8B0-F9E193CAE071}" destId="{DBA35DD5-8F7F-4408-9CAE-BE8F4FEEBA81}" srcOrd="0" destOrd="0" presId="urn:microsoft.com/office/officeart/2018/2/layout/IconVerticalSolidList"/>
    <dgm:cxn modelId="{C1AF2472-AE76-4EE9-B47B-96C7F3689650}" type="presParOf" srcId="{C5CD08B1-C599-4474-B8B0-F9E193CAE071}" destId="{9A12889B-31EF-451F-99E6-6F303EDAE1E3}" srcOrd="1" destOrd="0" presId="urn:microsoft.com/office/officeart/2018/2/layout/IconVerticalSolidList"/>
    <dgm:cxn modelId="{F95B8B48-B5CD-4A34-802A-DD1C353B3310}" type="presParOf" srcId="{C5CD08B1-C599-4474-B8B0-F9E193CAE071}" destId="{AA7086FB-30DF-4F61-9493-88EB7D8A6B0B}" srcOrd="2" destOrd="0" presId="urn:microsoft.com/office/officeart/2018/2/layout/IconVerticalSolidList"/>
    <dgm:cxn modelId="{79779D92-F40B-41BB-A9CA-F0398A179EBF}" type="presParOf" srcId="{C5CD08B1-C599-4474-B8B0-F9E193CAE071}" destId="{8F555982-59DD-4F91-8633-20187825FA3B}" srcOrd="3" destOrd="0" presId="urn:microsoft.com/office/officeart/2018/2/layout/IconVerticalSolidList"/>
    <dgm:cxn modelId="{2CF63170-9DEE-4AAD-8EA6-12EBB2BEE3A5}" type="presParOf" srcId="{02A952BC-BD7C-4DC0-AF46-C7A3FD564DC2}" destId="{CD86CB61-5F9E-4927-B876-C68B52FE1D6C}" srcOrd="1" destOrd="0" presId="urn:microsoft.com/office/officeart/2018/2/layout/IconVerticalSolidList"/>
    <dgm:cxn modelId="{4633BF6F-558E-426A-9A34-FC6DFF38B561}" type="presParOf" srcId="{02A952BC-BD7C-4DC0-AF46-C7A3FD564DC2}" destId="{427227EA-2796-4024-BF69-7DE32813CA3B}" srcOrd="2" destOrd="0" presId="urn:microsoft.com/office/officeart/2018/2/layout/IconVerticalSolidList"/>
    <dgm:cxn modelId="{9E163E9E-771E-4AE1-B865-7215C18A12AE}" type="presParOf" srcId="{427227EA-2796-4024-BF69-7DE32813CA3B}" destId="{410D2073-FB09-4941-BABC-0A824A049E71}" srcOrd="0" destOrd="0" presId="urn:microsoft.com/office/officeart/2018/2/layout/IconVerticalSolidList"/>
    <dgm:cxn modelId="{3DD4C3C7-B179-4F3A-B464-AABC6BBBC5BD}" type="presParOf" srcId="{427227EA-2796-4024-BF69-7DE32813CA3B}" destId="{28F8BE1F-5FC2-46BD-AA57-9B543477B322}" srcOrd="1" destOrd="0" presId="urn:microsoft.com/office/officeart/2018/2/layout/IconVerticalSolidList"/>
    <dgm:cxn modelId="{9B1EF95F-61F1-4026-A559-2812020D78DA}" type="presParOf" srcId="{427227EA-2796-4024-BF69-7DE32813CA3B}" destId="{CFAEA5A7-AF3F-457B-88EA-050654446B3F}" srcOrd="2" destOrd="0" presId="urn:microsoft.com/office/officeart/2018/2/layout/IconVerticalSolidList"/>
    <dgm:cxn modelId="{2E6C29CB-58DF-41CD-8A9C-806C41FF547C}" type="presParOf" srcId="{427227EA-2796-4024-BF69-7DE32813CA3B}" destId="{1D942FB3-FC9A-4E6B-B8CD-2A880D92D38C}" srcOrd="3" destOrd="0" presId="urn:microsoft.com/office/officeart/2018/2/layout/IconVerticalSolidList"/>
    <dgm:cxn modelId="{C3320D5A-C517-4D0C-8EED-0915505B4E22}" type="presParOf" srcId="{02A952BC-BD7C-4DC0-AF46-C7A3FD564DC2}" destId="{9CE2FF74-8F4C-458D-B5D2-B638343ACCBA}" srcOrd="3" destOrd="0" presId="urn:microsoft.com/office/officeart/2018/2/layout/IconVerticalSolidList"/>
    <dgm:cxn modelId="{58E7FF7C-FD54-4E56-AFDB-CF7BEFC2AC1A}" type="presParOf" srcId="{02A952BC-BD7C-4DC0-AF46-C7A3FD564DC2}" destId="{ED983839-2A00-47FC-8422-FD6D743FA8DF}" srcOrd="4" destOrd="0" presId="urn:microsoft.com/office/officeart/2018/2/layout/IconVerticalSolidList"/>
    <dgm:cxn modelId="{B9F6DB83-A326-4FC4-BF4F-19FE72649ACA}" type="presParOf" srcId="{ED983839-2A00-47FC-8422-FD6D743FA8DF}" destId="{667377BB-0C6C-4254-A403-C03BC63FBAF4}" srcOrd="0" destOrd="0" presId="urn:microsoft.com/office/officeart/2018/2/layout/IconVerticalSolidList"/>
    <dgm:cxn modelId="{D19479A5-ECA4-42A9-8786-0BA1BC2687E2}" type="presParOf" srcId="{ED983839-2A00-47FC-8422-FD6D743FA8DF}" destId="{7F16C259-B285-4C03-880C-30D55489AF85}" srcOrd="1" destOrd="0" presId="urn:microsoft.com/office/officeart/2018/2/layout/IconVerticalSolidList"/>
    <dgm:cxn modelId="{77758277-C8B1-4034-B67A-F8C8F2103299}" type="presParOf" srcId="{ED983839-2A00-47FC-8422-FD6D743FA8DF}" destId="{14172133-B95D-4E94-BEF6-6EABB6AA39AD}" srcOrd="2" destOrd="0" presId="urn:microsoft.com/office/officeart/2018/2/layout/IconVerticalSolidList"/>
    <dgm:cxn modelId="{525BCFB5-B0BA-4550-9165-1184E05EFB61}" type="presParOf" srcId="{ED983839-2A00-47FC-8422-FD6D743FA8DF}" destId="{EAD24B57-308B-4EDA-8C02-A65FBD14823E}" srcOrd="3" destOrd="0" presId="urn:microsoft.com/office/officeart/2018/2/layout/IconVerticalSolidList"/>
    <dgm:cxn modelId="{C94125DD-7459-4A81-9164-F7A3946CCA52}" type="presParOf" srcId="{02A952BC-BD7C-4DC0-AF46-C7A3FD564DC2}" destId="{00BF4C85-8534-46DA-9A31-F0A6513B88D4}" srcOrd="5" destOrd="0" presId="urn:microsoft.com/office/officeart/2018/2/layout/IconVerticalSolidList"/>
    <dgm:cxn modelId="{E57450A5-1E57-42D3-AC37-67387E78A690}" type="presParOf" srcId="{02A952BC-BD7C-4DC0-AF46-C7A3FD564DC2}" destId="{C8E83FB8-E884-4BFA-A92D-16C4F2E08D1C}" srcOrd="6" destOrd="0" presId="urn:microsoft.com/office/officeart/2018/2/layout/IconVerticalSolidList"/>
    <dgm:cxn modelId="{D033E133-4D94-4655-9AD3-60E0AD7ED6D9}" type="presParOf" srcId="{C8E83FB8-E884-4BFA-A92D-16C4F2E08D1C}" destId="{06F24BB4-3120-444D-99C7-D7E7A92E7B85}" srcOrd="0" destOrd="0" presId="urn:microsoft.com/office/officeart/2018/2/layout/IconVerticalSolidList"/>
    <dgm:cxn modelId="{3E0018A2-EB34-4701-932D-29941C9B7A65}" type="presParOf" srcId="{C8E83FB8-E884-4BFA-A92D-16C4F2E08D1C}" destId="{EEABF159-723C-4E68-B34B-66030982CB0A}" srcOrd="1" destOrd="0" presId="urn:microsoft.com/office/officeart/2018/2/layout/IconVerticalSolidList"/>
    <dgm:cxn modelId="{D052B0DF-3AE5-4465-98DD-FEF9BC800EEF}" type="presParOf" srcId="{C8E83FB8-E884-4BFA-A92D-16C4F2E08D1C}" destId="{BC6F9A90-51DA-4205-8FAD-498D08FF7292}" srcOrd="2" destOrd="0" presId="urn:microsoft.com/office/officeart/2018/2/layout/IconVerticalSolidList"/>
    <dgm:cxn modelId="{C62F44F0-3243-4BE9-A1A9-2D2D0DBC8B79}" type="presParOf" srcId="{C8E83FB8-E884-4BFA-A92D-16C4F2E08D1C}" destId="{49A10C30-085E-42A2-9AB8-AF004A87F8E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AC7199D-46D1-4C4C-B382-144F5794AB10}"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3F0FCCBC-D07A-4499-BBF3-2998A606EA62}">
      <dgm:prSet/>
      <dgm:spPr/>
      <dgm:t>
        <a:bodyPr/>
        <a:lstStyle/>
        <a:p>
          <a:r>
            <a:rPr lang="tr-TR" b="0"/>
            <a:t>Word Based: </a:t>
          </a:r>
          <a:r>
            <a:rPr lang="en-US" b="0"/>
            <a:t>Compare the word similarity between the student's answer and the solution.</a:t>
          </a:r>
          <a:endParaRPr lang="en-US"/>
        </a:p>
      </dgm:t>
    </dgm:pt>
    <dgm:pt modelId="{1CF821A9-B534-4F8E-9294-D0B626F0D4C3}" type="parTrans" cxnId="{491EEA67-3E7F-4919-9280-C9A0DA57E6E3}">
      <dgm:prSet/>
      <dgm:spPr/>
      <dgm:t>
        <a:bodyPr/>
        <a:lstStyle/>
        <a:p>
          <a:endParaRPr lang="en-US"/>
        </a:p>
      </dgm:t>
    </dgm:pt>
    <dgm:pt modelId="{7D6D525A-5615-4469-B5A3-A1694C9EDE2A}" type="sibTrans" cxnId="{491EEA67-3E7F-4919-9280-C9A0DA57E6E3}">
      <dgm:prSet/>
      <dgm:spPr/>
      <dgm:t>
        <a:bodyPr/>
        <a:lstStyle/>
        <a:p>
          <a:endParaRPr lang="en-US"/>
        </a:p>
      </dgm:t>
    </dgm:pt>
    <dgm:pt modelId="{CB7A4AC4-C0B7-4B27-9C50-8E7EFFE51993}">
      <dgm:prSet/>
      <dgm:spPr/>
      <dgm:t>
        <a:bodyPr/>
        <a:lstStyle/>
        <a:p>
          <a:r>
            <a:rPr lang="tr-TR" b="0"/>
            <a:t>Structure Based: </a:t>
          </a:r>
          <a:r>
            <a:rPr lang="en-US" b="0"/>
            <a:t>Compare the structure of the student's answer to solution.</a:t>
          </a:r>
          <a:endParaRPr lang="en-US"/>
        </a:p>
      </dgm:t>
    </dgm:pt>
    <dgm:pt modelId="{46CE4FC5-99E1-4477-A93C-12F2DD33BBA1}" type="parTrans" cxnId="{6F9F4AC9-7945-40CD-8FB3-0A6D2640EF50}">
      <dgm:prSet/>
      <dgm:spPr/>
      <dgm:t>
        <a:bodyPr/>
        <a:lstStyle/>
        <a:p>
          <a:endParaRPr lang="en-US"/>
        </a:p>
      </dgm:t>
    </dgm:pt>
    <dgm:pt modelId="{17F79C86-C82F-4F13-AA7E-7F3489326856}" type="sibTrans" cxnId="{6F9F4AC9-7945-40CD-8FB3-0A6D2640EF50}">
      <dgm:prSet/>
      <dgm:spPr/>
      <dgm:t>
        <a:bodyPr/>
        <a:lstStyle/>
        <a:p>
          <a:endParaRPr lang="en-US"/>
        </a:p>
      </dgm:t>
    </dgm:pt>
    <dgm:pt modelId="{16B8B88E-24A5-4829-922D-B5DD36BC0AEA}">
      <dgm:prSet/>
      <dgm:spPr/>
      <dgm:t>
        <a:bodyPr/>
        <a:lstStyle/>
        <a:p>
          <a:r>
            <a:rPr lang="tr-TR" b="0"/>
            <a:t>Vector Based:  </a:t>
          </a:r>
          <a:r>
            <a:rPr lang="en-US" b="0"/>
            <a:t>Transform both student's answer and the solution into vectors and compare the similarity of the vectors.</a:t>
          </a:r>
          <a:endParaRPr lang="en-US"/>
        </a:p>
      </dgm:t>
    </dgm:pt>
    <dgm:pt modelId="{2B003C3C-6380-48BF-A664-46797B9CCAD9}" type="parTrans" cxnId="{A625C414-E7A4-4190-A1AD-201047A25E36}">
      <dgm:prSet/>
      <dgm:spPr/>
      <dgm:t>
        <a:bodyPr/>
        <a:lstStyle/>
        <a:p>
          <a:endParaRPr lang="en-US"/>
        </a:p>
      </dgm:t>
    </dgm:pt>
    <dgm:pt modelId="{18558472-9B41-4F49-979B-95E232488DC0}" type="sibTrans" cxnId="{A625C414-E7A4-4190-A1AD-201047A25E36}">
      <dgm:prSet/>
      <dgm:spPr/>
      <dgm:t>
        <a:bodyPr/>
        <a:lstStyle/>
        <a:p>
          <a:endParaRPr lang="en-US"/>
        </a:p>
      </dgm:t>
    </dgm:pt>
    <dgm:pt modelId="{D521618A-CD76-8B4B-AEB9-918318F35979}" type="pres">
      <dgm:prSet presAssocID="{2AC7199D-46D1-4C4C-B382-144F5794AB10}" presName="linear" presStyleCnt="0">
        <dgm:presLayoutVars>
          <dgm:animLvl val="lvl"/>
          <dgm:resizeHandles val="exact"/>
        </dgm:presLayoutVars>
      </dgm:prSet>
      <dgm:spPr/>
    </dgm:pt>
    <dgm:pt modelId="{B7E1F4D0-DA45-9348-85A1-26B114F14AA5}" type="pres">
      <dgm:prSet presAssocID="{3F0FCCBC-D07A-4499-BBF3-2998A606EA62}" presName="parentText" presStyleLbl="node1" presStyleIdx="0" presStyleCnt="3">
        <dgm:presLayoutVars>
          <dgm:chMax val="0"/>
          <dgm:bulletEnabled val="1"/>
        </dgm:presLayoutVars>
      </dgm:prSet>
      <dgm:spPr/>
    </dgm:pt>
    <dgm:pt modelId="{E1671122-6C4A-7049-B371-E7D6437D7361}" type="pres">
      <dgm:prSet presAssocID="{7D6D525A-5615-4469-B5A3-A1694C9EDE2A}" presName="spacer" presStyleCnt="0"/>
      <dgm:spPr/>
    </dgm:pt>
    <dgm:pt modelId="{24D1DE11-920E-744D-B4F7-C00ADFD032E7}" type="pres">
      <dgm:prSet presAssocID="{CB7A4AC4-C0B7-4B27-9C50-8E7EFFE51993}" presName="parentText" presStyleLbl="node1" presStyleIdx="1" presStyleCnt="3">
        <dgm:presLayoutVars>
          <dgm:chMax val="0"/>
          <dgm:bulletEnabled val="1"/>
        </dgm:presLayoutVars>
      </dgm:prSet>
      <dgm:spPr/>
    </dgm:pt>
    <dgm:pt modelId="{8EE012A2-F63E-C542-9B02-B98FC44A1A2C}" type="pres">
      <dgm:prSet presAssocID="{17F79C86-C82F-4F13-AA7E-7F3489326856}" presName="spacer" presStyleCnt="0"/>
      <dgm:spPr/>
    </dgm:pt>
    <dgm:pt modelId="{95D8CB2B-C45F-534F-8A6D-3AE543A2FA67}" type="pres">
      <dgm:prSet presAssocID="{16B8B88E-24A5-4829-922D-B5DD36BC0AEA}" presName="parentText" presStyleLbl="node1" presStyleIdx="2" presStyleCnt="3">
        <dgm:presLayoutVars>
          <dgm:chMax val="0"/>
          <dgm:bulletEnabled val="1"/>
        </dgm:presLayoutVars>
      </dgm:prSet>
      <dgm:spPr/>
    </dgm:pt>
  </dgm:ptLst>
  <dgm:cxnLst>
    <dgm:cxn modelId="{87761704-0E1D-254E-AD3B-02E668B71B35}" type="presOf" srcId="{2AC7199D-46D1-4C4C-B382-144F5794AB10}" destId="{D521618A-CD76-8B4B-AEB9-918318F35979}" srcOrd="0" destOrd="0" presId="urn:microsoft.com/office/officeart/2005/8/layout/vList2"/>
    <dgm:cxn modelId="{A625C414-E7A4-4190-A1AD-201047A25E36}" srcId="{2AC7199D-46D1-4C4C-B382-144F5794AB10}" destId="{16B8B88E-24A5-4829-922D-B5DD36BC0AEA}" srcOrd="2" destOrd="0" parTransId="{2B003C3C-6380-48BF-A664-46797B9CCAD9}" sibTransId="{18558472-9B41-4F49-979B-95E232488DC0}"/>
    <dgm:cxn modelId="{491EEA67-3E7F-4919-9280-C9A0DA57E6E3}" srcId="{2AC7199D-46D1-4C4C-B382-144F5794AB10}" destId="{3F0FCCBC-D07A-4499-BBF3-2998A606EA62}" srcOrd="0" destOrd="0" parTransId="{1CF821A9-B534-4F8E-9294-D0B626F0D4C3}" sibTransId="{7D6D525A-5615-4469-B5A3-A1694C9EDE2A}"/>
    <dgm:cxn modelId="{01B175AB-4ABA-1A4C-907E-DCA6574CBAF6}" type="presOf" srcId="{3F0FCCBC-D07A-4499-BBF3-2998A606EA62}" destId="{B7E1F4D0-DA45-9348-85A1-26B114F14AA5}" srcOrd="0" destOrd="0" presId="urn:microsoft.com/office/officeart/2005/8/layout/vList2"/>
    <dgm:cxn modelId="{6F9F4AC9-7945-40CD-8FB3-0A6D2640EF50}" srcId="{2AC7199D-46D1-4C4C-B382-144F5794AB10}" destId="{CB7A4AC4-C0B7-4B27-9C50-8E7EFFE51993}" srcOrd="1" destOrd="0" parTransId="{46CE4FC5-99E1-4477-A93C-12F2DD33BBA1}" sibTransId="{17F79C86-C82F-4F13-AA7E-7F3489326856}"/>
    <dgm:cxn modelId="{D7952AD9-9CC8-D44A-B030-969C0EBF9BD4}" type="presOf" srcId="{CB7A4AC4-C0B7-4B27-9C50-8E7EFFE51993}" destId="{24D1DE11-920E-744D-B4F7-C00ADFD032E7}" srcOrd="0" destOrd="0" presId="urn:microsoft.com/office/officeart/2005/8/layout/vList2"/>
    <dgm:cxn modelId="{ED9406E4-B883-A644-BE54-8B372B18730B}" type="presOf" srcId="{16B8B88E-24A5-4829-922D-B5DD36BC0AEA}" destId="{95D8CB2B-C45F-534F-8A6D-3AE543A2FA67}" srcOrd="0" destOrd="0" presId="urn:microsoft.com/office/officeart/2005/8/layout/vList2"/>
    <dgm:cxn modelId="{E53C032D-8314-824F-A672-4C28C0A7B1FA}" type="presParOf" srcId="{D521618A-CD76-8B4B-AEB9-918318F35979}" destId="{B7E1F4D0-DA45-9348-85A1-26B114F14AA5}" srcOrd="0" destOrd="0" presId="urn:microsoft.com/office/officeart/2005/8/layout/vList2"/>
    <dgm:cxn modelId="{EF431A3C-38F6-9647-A80C-3860F3DCD3FD}" type="presParOf" srcId="{D521618A-CD76-8B4B-AEB9-918318F35979}" destId="{E1671122-6C4A-7049-B371-E7D6437D7361}" srcOrd="1" destOrd="0" presId="urn:microsoft.com/office/officeart/2005/8/layout/vList2"/>
    <dgm:cxn modelId="{F76E116D-C422-0E4B-9A91-EFCF0E4DCD33}" type="presParOf" srcId="{D521618A-CD76-8B4B-AEB9-918318F35979}" destId="{24D1DE11-920E-744D-B4F7-C00ADFD032E7}" srcOrd="2" destOrd="0" presId="urn:microsoft.com/office/officeart/2005/8/layout/vList2"/>
    <dgm:cxn modelId="{623DBE84-8772-3341-87B4-57EA5866EF67}" type="presParOf" srcId="{D521618A-CD76-8B4B-AEB9-918318F35979}" destId="{8EE012A2-F63E-C542-9B02-B98FC44A1A2C}" srcOrd="3" destOrd="0" presId="urn:microsoft.com/office/officeart/2005/8/layout/vList2"/>
    <dgm:cxn modelId="{8C34F60F-4FA1-234A-93DD-BE9E4719BB92}" type="presParOf" srcId="{D521618A-CD76-8B4B-AEB9-918318F35979}" destId="{95D8CB2B-C45F-534F-8A6D-3AE543A2FA67}"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6DAEF02-0B89-4498-8F9D-2882C413C442}"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29D2D6D9-7545-48D2-9909-2574AC42862F}">
      <dgm:prSet/>
      <dgm:spPr/>
      <dgm:t>
        <a:bodyPr/>
        <a:lstStyle/>
        <a:p>
          <a:r>
            <a:rPr lang="en-US" b="0"/>
            <a:t>Word based assessment process is not optimal because the solutions of the questions asked in the exam differs in number of words</a:t>
          </a:r>
          <a:r>
            <a:rPr lang="tr-TR" b="0"/>
            <a:t>.</a:t>
          </a:r>
          <a:endParaRPr lang="en-US"/>
        </a:p>
      </dgm:t>
    </dgm:pt>
    <dgm:pt modelId="{2C60A967-DCA7-4E19-B5CC-3E6CE8F46A34}" type="parTrans" cxnId="{9F30179E-F468-4722-9D6E-576FBA9AF933}">
      <dgm:prSet/>
      <dgm:spPr/>
      <dgm:t>
        <a:bodyPr/>
        <a:lstStyle/>
        <a:p>
          <a:endParaRPr lang="en-US"/>
        </a:p>
      </dgm:t>
    </dgm:pt>
    <dgm:pt modelId="{5A292AFF-B212-4634-8C8A-176BFD37BB99}" type="sibTrans" cxnId="{9F30179E-F468-4722-9D6E-576FBA9AF933}">
      <dgm:prSet/>
      <dgm:spPr/>
      <dgm:t>
        <a:bodyPr/>
        <a:lstStyle/>
        <a:p>
          <a:endParaRPr lang="en-US"/>
        </a:p>
      </dgm:t>
    </dgm:pt>
    <dgm:pt modelId="{F77BAC05-AC4D-477A-83A1-0A15B4796EC1}">
      <dgm:prSet/>
      <dgm:spPr/>
      <dgm:t>
        <a:bodyPr/>
        <a:lstStyle/>
        <a:p>
          <a:r>
            <a:rPr lang="tr-TR" b="0"/>
            <a:t>A</a:t>
          </a:r>
          <a:r>
            <a:rPr lang="en-US" b="0"/>
            <a:t>n irrelevant answer containing the required words may have high grade which is not the desired result.</a:t>
          </a:r>
          <a:endParaRPr lang="en-US"/>
        </a:p>
      </dgm:t>
    </dgm:pt>
    <dgm:pt modelId="{91E567C4-4C34-4669-BBE4-934F27D6C4DA}" type="parTrans" cxnId="{8834D9B5-AEFF-4FBD-9E28-1B76F361028A}">
      <dgm:prSet/>
      <dgm:spPr/>
      <dgm:t>
        <a:bodyPr/>
        <a:lstStyle/>
        <a:p>
          <a:endParaRPr lang="en-US"/>
        </a:p>
      </dgm:t>
    </dgm:pt>
    <dgm:pt modelId="{AECAA497-0C79-4FC9-BBDD-DB53F31BAA9C}" type="sibTrans" cxnId="{8834D9B5-AEFF-4FBD-9E28-1B76F361028A}">
      <dgm:prSet/>
      <dgm:spPr/>
      <dgm:t>
        <a:bodyPr/>
        <a:lstStyle/>
        <a:p>
          <a:endParaRPr lang="en-US"/>
        </a:p>
      </dgm:t>
    </dgm:pt>
    <dgm:pt modelId="{F298F52F-0127-4222-A8B0-7F47FB472D01}">
      <dgm:prSet/>
      <dgm:spPr/>
      <dgm:t>
        <a:bodyPr/>
        <a:lstStyle/>
        <a:p>
          <a:r>
            <a:rPr lang="tr-TR"/>
            <a:t>‘This is a pencil.’ and ‘This is.’ results in %89 similarity when word based methods are used. </a:t>
          </a:r>
          <a:endParaRPr lang="en-US"/>
        </a:p>
      </dgm:t>
    </dgm:pt>
    <dgm:pt modelId="{0FF92CC4-4153-4EF0-B61B-200A21A0BC83}" type="parTrans" cxnId="{A39D3DE4-C1D5-4DBE-8DD7-C3D54096306E}">
      <dgm:prSet/>
      <dgm:spPr/>
      <dgm:t>
        <a:bodyPr/>
        <a:lstStyle/>
        <a:p>
          <a:endParaRPr lang="en-US"/>
        </a:p>
      </dgm:t>
    </dgm:pt>
    <dgm:pt modelId="{13729F65-90BF-4E0D-9C3D-74D865D32823}" type="sibTrans" cxnId="{A39D3DE4-C1D5-4DBE-8DD7-C3D54096306E}">
      <dgm:prSet/>
      <dgm:spPr/>
      <dgm:t>
        <a:bodyPr/>
        <a:lstStyle/>
        <a:p>
          <a:endParaRPr lang="en-US"/>
        </a:p>
      </dgm:t>
    </dgm:pt>
    <dgm:pt modelId="{5FB35835-B3F9-4154-8890-759C3D3F4B73}">
      <dgm:prSet/>
      <dgm:spPr/>
      <dgm:t>
        <a:bodyPr/>
        <a:lstStyle/>
        <a:p>
          <a:r>
            <a:rPr lang="tr-TR"/>
            <a:t>TF-IDF is one of the popular techniques used in word based assessment.</a:t>
          </a:r>
          <a:endParaRPr lang="en-US"/>
        </a:p>
      </dgm:t>
    </dgm:pt>
    <dgm:pt modelId="{040E9EF4-1AE9-4362-BC8B-9E650B2B4554}" type="parTrans" cxnId="{3DAC6BAA-B6A4-4502-85C0-3EC4905DB8B8}">
      <dgm:prSet/>
      <dgm:spPr/>
      <dgm:t>
        <a:bodyPr/>
        <a:lstStyle/>
        <a:p>
          <a:endParaRPr lang="en-US"/>
        </a:p>
      </dgm:t>
    </dgm:pt>
    <dgm:pt modelId="{3048A9BD-8E9D-4911-8F17-D01508758FE5}" type="sibTrans" cxnId="{3DAC6BAA-B6A4-4502-85C0-3EC4905DB8B8}">
      <dgm:prSet/>
      <dgm:spPr/>
      <dgm:t>
        <a:bodyPr/>
        <a:lstStyle/>
        <a:p>
          <a:endParaRPr lang="en-US"/>
        </a:p>
      </dgm:t>
    </dgm:pt>
    <dgm:pt modelId="{353DDE07-4C0B-284C-9904-83B9BC792418}" type="pres">
      <dgm:prSet presAssocID="{E6DAEF02-0B89-4498-8F9D-2882C413C442}" presName="linear" presStyleCnt="0">
        <dgm:presLayoutVars>
          <dgm:animLvl val="lvl"/>
          <dgm:resizeHandles val="exact"/>
        </dgm:presLayoutVars>
      </dgm:prSet>
      <dgm:spPr/>
    </dgm:pt>
    <dgm:pt modelId="{696BA976-8BA5-8F4F-A4B3-48EBFBE31B9D}" type="pres">
      <dgm:prSet presAssocID="{29D2D6D9-7545-48D2-9909-2574AC42862F}" presName="parentText" presStyleLbl="node1" presStyleIdx="0" presStyleCnt="4">
        <dgm:presLayoutVars>
          <dgm:chMax val="0"/>
          <dgm:bulletEnabled val="1"/>
        </dgm:presLayoutVars>
      </dgm:prSet>
      <dgm:spPr/>
    </dgm:pt>
    <dgm:pt modelId="{0D62DB78-AA35-9A46-80A6-3B6533B3F960}" type="pres">
      <dgm:prSet presAssocID="{5A292AFF-B212-4634-8C8A-176BFD37BB99}" presName="spacer" presStyleCnt="0"/>
      <dgm:spPr/>
    </dgm:pt>
    <dgm:pt modelId="{7DDD3A2D-A2DD-6947-BDD2-7EA6844D509E}" type="pres">
      <dgm:prSet presAssocID="{F77BAC05-AC4D-477A-83A1-0A15B4796EC1}" presName="parentText" presStyleLbl="node1" presStyleIdx="1" presStyleCnt="4">
        <dgm:presLayoutVars>
          <dgm:chMax val="0"/>
          <dgm:bulletEnabled val="1"/>
        </dgm:presLayoutVars>
      </dgm:prSet>
      <dgm:spPr/>
    </dgm:pt>
    <dgm:pt modelId="{700BECBD-9C04-2440-A446-98654377F9A8}" type="pres">
      <dgm:prSet presAssocID="{AECAA497-0C79-4FC9-BBDD-DB53F31BAA9C}" presName="spacer" presStyleCnt="0"/>
      <dgm:spPr/>
    </dgm:pt>
    <dgm:pt modelId="{F9024170-09F0-A746-B306-41E23ACE969E}" type="pres">
      <dgm:prSet presAssocID="{F298F52F-0127-4222-A8B0-7F47FB472D01}" presName="parentText" presStyleLbl="node1" presStyleIdx="2" presStyleCnt="4">
        <dgm:presLayoutVars>
          <dgm:chMax val="0"/>
          <dgm:bulletEnabled val="1"/>
        </dgm:presLayoutVars>
      </dgm:prSet>
      <dgm:spPr/>
    </dgm:pt>
    <dgm:pt modelId="{64ADE2A0-47BE-3D45-B902-14C65402BA17}" type="pres">
      <dgm:prSet presAssocID="{13729F65-90BF-4E0D-9C3D-74D865D32823}" presName="spacer" presStyleCnt="0"/>
      <dgm:spPr/>
    </dgm:pt>
    <dgm:pt modelId="{8EB68A67-34FC-BD44-8317-684D5DC974F2}" type="pres">
      <dgm:prSet presAssocID="{5FB35835-B3F9-4154-8890-759C3D3F4B73}" presName="parentText" presStyleLbl="node1" presStyleIdx="3" presStyleCnt="4">
        <dgm:presLayoutVars>
          <dgm:chMax val="0"/>
          <dgm:bulletEnabled val="1"/>
        </dgm:presLayoutVars>
      </dgm:prSet>
      <dgm:spPr/>
    </dgm:pt>
  </dgm:ptLst>
  <dgm:cxnLst>
    <dgm:cxn modelId="{EACA122D-3EF4-3843-ACA0-6963C6893CC6}" type="presOf" srcId="{29D2D6D9-7545-48D2-9909-2574AC42862F}" destId="{696BA976-8BA5-8F4F-A4B3-48EBFBE31B9D}" srcOrd="0" destOrd="0" presId="urn:microsoft.com/office/officeart/2005/8/layout/vList2"/>
    <dgm:cxn modelId="{A2E9F58F-B927-F347-A1FC-46C9440E6452}" type="presOf" srcId="{F298F52F-0127-4222-A8B0-7F47FB472D01}" destId="{F9024170-09F0-A746-B306-41E23ACE969E}" srcOrd="0" destOrd="0" presId="urn:microsoft.com/office/officeart/2005/8/layout/vList2"/>
    <dgm:cxn modelId="{9F30179E-F468-4722-9D6E-576FBA9AF933}" srcId="{E6DAEF02-0B89-4498-8F9D-2882C413C442}" destId="{29D2D6D9-7545-48D2-9909-2574AC42862F}" srcOrd="0" destOrd="0" parTransId="{2C60A967-DCA7-4E19-B5CC-3E6CE8F46A34}" sibTransId="{5A292AFF-B212-4634-8C8A-176BFD37BB99}"/>
    <dgm:cxn modelId="{3DAC6BAA-B6A4-4502-85C0-3EC4905DB8B8}" srcId="{E6DAEF02-0B89-4498-8F9D-2882C413C442}" destId="{5FB35835-B3F9-4154-8890-759C3D3F4B73}" srcOrd="3" destOrd="0" parTransId="{040E9EF4-1AE9-4362-BC8B-9E650B2B4554}" sibTransId="{3048A9BD-8E9D-4911-8F17-D01508758FE5}"/>
    <dgm:cxn modelId="{8834D9B5-AEFF-4FBD-9E28-1B76F361028A}" srcId="{E6DAEF02-0B89-4498-8F9D-2882C413C442}" destId="{F77BAC05-AC4D-477A-83A1-0A15B4796EC1}" srcOrd="1" destOrd="0" parTransId="{91E567C4-4C34-4669-BBE4-934F27D6C4DA}" sibTransId="{AECAA497-0C79-4FC9-BBDD-DB53F31BAA9C}"/>
    <dgm:cxn modelId="{399F45CF-73C8-7E45-BE5A-63403BB99ABD}" type="presOf" srcId="{5FB35835-B3F9-4154-8890-759C3D3F4B73}" destId="{8EB68A67-34FC-BD44-8317-684D5DC974F2}" srcOrd="0" destOrd="0" presId="urn:microsoft.com/office/officeart/2005/8/layout/vList2"/>
    <dgm:cxn modelId="{696D95D8-903B-AD42-B6B7-95740055ABCF}" type="presOf" srcId="{E6DAEF02-0B89-4498-8F9D-2882C413C442}" destId="{353DDE07-4C0B-284C-9904-83B9BC792418}" srcOrd="0" destOrd="0" presId="urn:microsoft.com/office/officeart/2005/8/layout/vList2"/>
    <dgm:cxn modelId="{21E91ED9-650C-A947-B889-9AADE78D9AA7}" type="presOf" srcId="{F77BAC05-AC4D-477A-83A1-0A15B4796EC1}" destId="{7DDD3A2D-A2DD-6947-BDD2-7EA6844D509E}" srcOrd="0" destOrd="0" presId="urn:microsoft.com/office/officeart/2005/8/layout/vList2"/>
    <dgm:cxn modelId="{A39D3DE4-C1D5-4DBE-8DD7-C3D54096306E}" srcId="{E6DAEF02-0B89-4498-8F9D-2882C413C442}" destId="{F298F52F-0127-4222-A8B0-7F47FB472D01}" srcOrd="2" destOrd="0" parTransId="{0FF92CC4-4153-4EF0-B61B-200A21A0BC83}" sibTransId="{13729F65-90BF-4E0D-9C3D-74D865D32823}"/>
    <dgm:cxn modelId="{C79CB915-91E6-5C47-9DDC-927778CEF990}" type="presParOf" srcId="{353DDE07-4C0B-284C-9904-83B9BC792418}" destId="{696BA976-8BA5-8F4F-A4B3-48EBFBE31B9D}" srcOrd="0" destOrd="0" presId="urn:microsoft.com/office/officeart/2005/8/layout/vList2"/>
    <dgm:cxn modelId="{90822AFB-4816-FA49-AEB9-D6250B8056AE}" type="presParOf" srcId="{353DDE07-4C0B-284C-9904-83B9BC792418}" destId="{0D62DB78-AA35-9A46-80A6-3B6533B3F960}" srcOrd="1" destOrd="0" presId="urn:microsoft.com/office/officeart/2005/8/layout/vList2"/>
    <dgm:cxn modelId="{8E372379-9532-D344-AD46-21DF962D8A61}" type="presParOf" srcId="{353DDE07-4C0B-284C-9904-83B9BC792418}" destId="{7DDD3A2D-A2DD-6947-BDD2-7EA6844D509E}" srcOrd="2" destOrd="0" presId="urn:microsoft.com/office/officeart/2005/8/layout/vList2"/>
    <dgm:cxn modelId="{BA57EF8C-ABDA-444C-BFAE-E75B64D1F1FD}" type="presParOf" srcId="{353DDE07-4C0B-284C-9904-83B9BC792418}" destId="{700BECBD-9C04-2440-A446-98654377F9A8}" srcOrd="3" destOrd="0" presId="urn:microsoft.com/office/officeart/2005/8/layout/vList2"/>
    <dgm:cxn modelId="{22ABF64C-0F04-B844-8930-4F8B0D7F212E}" type="presParOf" srcId="{353DDE07-4C0B-284C-9904-83B9BC792418}" destId="{F9024170-09F0-A746-B306-41E23ACE969E}" srcOrd="4" destOrd="0" presId="urn:microsoft.com/office/officeart/2005/8/layout/vList2"/>
    <dgm:cxn modelId="{1E9C11CC-0183-8F4B-B0BE-76106880EE33}" type="presParOf" srcId="{353DDE07-4C0B-284C-9904-83B9BC792418}" destId="{64ADE2A0-47BE-3D45-B902-14C65402BA17}" srcOrd="5" destOrd="0" presId="urn:microsoft.com/office/officeart/2005/8/layout/vList2"/>
    <dgm:cxn modelId="{6AE109A3-76A9-8C4E-A658-0482C08F5D88}" type="presParOf" srcId="{353DDE07-4C0B-284C-9904-83B9BC792418}" destId="{8EB68A67-34FC-BD44-8317-684D5DC974F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893B07-C871-2948-BAD2-BA277B00B57E}">
      <dsp:nvSpPr>
        <dsp:cNvPr id="0" name=""/>
        <dsp:cNvSpPr/>
      </dsp:nvSpPr>
      <dsp:spPr>
        <a:xfrm>
          <a:off x="0" y="80937"/>
          <a:ext cx="7012370" cy="2226107"/>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kern="1200"/>
            <a:t>In text-based </a:t>
          </a:r>
          <a:r>
            <a:rPr lang="tr-TR" sz="3300" b="0" kern="1200"/>
            <a:t>exams with open-ended questions</a:t>
          </a:r>
          <a:r>
            <a:rPr lang="en-US" sz="3300" b="0" kern="1200"/>
            <a:t>, it takes a long time to read and evaluate the answers</a:t>
          </a:r>
          <a:r>
            <a:rPr lang="tr-TR" sz="3300" b="0" kern="1200"/>
            <a:t>. </a:t>
          </a:r>
          <a:endParaRPr lang="en-US" sz="3300" kern="1200"/>
        </a:p>
      </dsp:txBody>
      <dsp:txXfrm>
        <a:off x="108670" y="189607"/>
        <a:ext cx="6795030" cy="2008767"/>
      </dsp:txXfrm>
    </dsp:sp>
    <dsp:sp modelId="{35EC3D8F-044A-604D-9028-805480957960}">
      <dsp:nvSpPr>
        <dsp:cNvPr id="0" name=""/>
        <dsp:cNvSpPr/>
      </dsp:nvSpPr>
      <dsp:spPr>
        <a:xfrm>
          <a:off x="0" y="2402085"/>
          <a:ext cx="7012370" cy="2226107"/>
        </a:xfrm>
        <a:prstGeom prst="roundRect">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0" kern="1200"/>
            <a:t>In this study, </a:t>
          </a:r>
          <a:r>
            <a:rPr lang="tr-TR" sz="3300" b="0" kern="1200"/>
            <a:t>the objective</a:t>
          </a:r>
          <a:r>
            <a:rPr lang="en-US" sz="3300" b="0" kern="1200"/>
            <a:t> is</a:t>
          </a:r>
          <a:r>
            <a:rPr lang="tr-TR" sz="3300" b="0" kern="1200"/>
            <a:t> </a:t>
          </a:r>
          <a:r>
            <a:rPr lang="en-US" sz="3300" b="0" kern="1200"/>
            <a:t>to read and successfully evaluate </a:t>
          </a:r>
          <a:r>
            <a:rPr lang="tr-TR" sz="3300" kern="1200"/>
            <a:t>these </a:t>
          </a:r>
          <a:r>
            <a:rPr lang="en-US" sz="3300" b="0" kern="1200"/>
            <a:t>exams in computer environment using natural language processing methods</a:t>
          </a:r>
          <a:r>
            <a:rPr lang="tr-TR" sz="3300" b="0" kern="1200"/>
            <a:t>.</a:t>
          </a:r>
          <a:endParaRPr lang="en-US" sz="3300" kern="1200"/>
        </a:p>
      </dsp:txBody>
      <dsp:txXfrm>
        <a:off x="108670" y="2510755"/>
        <a:ext cx="6795030" cy="2008767"/>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706EC7-12C0-4169-8E18-C8EA39FB5618}">
      <dsp:nvSpPr>
        <dsp:cNvPr id="0" name=""/>
        <dsp:cNvSpPr/>
      </dsp:nvSpPr>
      <dsp:spPr>
        <a:xfrm>
          <a:off x="0" y="1954"/>
          <a:ext cx="7012370" cy="9905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16573D-A4A3-41F3-B239-DE5E941F7139}">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0A96DE3-FC46-47B7-932D-8261694E7C44}">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44550">
            <a:lnSpc>
              <a:spcPct val="90000"/>
            </a:lnSpc>
            <a:spcBef>
              <a:spcPct val="0"/>
            </a:spcBef>
            <a:spcAft>
              <a:spcPct val="35000"/>
            </a:spcAft>
            <a:buNone/>
          </a:pPr>
          <a:r>
            <a:rPr lang="en-US" sz="1900" b="0" kern="1200"/>
            <a:t>Structure based assessment process is </a:t>
          </a:r>
          <a:r>
            <a:rPr lang="tr-TR" sz="1900" b="0" kern="1200"/>
            <a:t>also </a:t>
          </a:r>
          <a:r>
            <a:rPr lang="en-US" sz="1900" b="0" kern="1200"/>
            <a:t>not optimal because there are many grammar errors, misspelling, use of other languages</a:t>
          </a:r>
          <a:r>
            <a:rPr lang="tr-TR" sz="1900" b="0" kern="1200"/>
            <a:t>.</a:t>
          </a:r>
          <a:endParaRPr lang="en-US" sz="1900" kern="1200"/>
        </a:p>
      </dsp:txBody>
      <dsp:txXfrm>
        <a:off x="1144111" y="1954"/>
        <a:ext cx="5868258" cy="990573"/>
      </dsp:txXfrm>
    </dsp:sp>
    <dsp:sp modelId="{4938E084-66EA-417C-B2B4-8FB6A7CF7D51}">
      <dsp:nvSpPr>
        <dsp:cNvPr id="0" name=""/>
        <dsp:cNvSpPr/>
      </dsp:nvSpPr>
      <dsp:spPr>
        <a:xfrm>
          <a:off x="0" y="1240170"/>
          <a:ext cx="7012370" cy="9905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9D4925-40F8-4675-A9EB-9E2B72DEAD97}">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69BF033-F845-48F4-A4C3-FC75D40F553F}">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44550">
            <a:lnSpc>
              <a:spcPct val="90000"/>
            </a:lnSpc>
            <a:spcBef>
              <a:spcPct val="0"/>
            </a:spcBef>
            <a:spcAft>
              <a:spcPct val="35000"/>
            </a:spcAft>
            <a:buNone/>
          </a:pPr>
          <a:r>
            <a:rPr lang="tr-TR" sz="1900" kern="1200"/>
            <a:t>There are models that pre-trained for multilingual assessment of the sentences but performance is poor.</a:t>
          </a:r>
          <a:endParaRPr lang="en-US" sz="1900" kern="1200"/>
        </a:p>
      </dsp:txBody>
      <dsp:txXfrm>
        <a:off x="1144111" y="1240170"/>
        <a:ext cx="5868258" cy="990573"/>
      </dsp:txXfrm>
    </dsp:sp>
    <dsp:sp modelId="{C18D2937-C96D-4A7A-8D6E-7CB78E4CE5C1}">
      <dsp:nvSpPr>
        <dsp:cNvPr id="0" name=""/>
        <dsp:cNvSpPr/>
      </dsp:nvSpPr>
      <dsp:spPr>
        <a:xfrm>
          <a:off x="0" y="2478387"/>
          <a:ext cx="7012370" cy="9905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F52E66-CC35-4F2B-97FB-81D7335D4716}">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4C0B2F-9775-43D1-AAD5-35D3DE0C898C}">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44550">
            <a:lnSpc>
              <a:spcPct val="90000"/>
            </a:lnSpc>
            <a:spcBef>
              <a:spcPct val="0"/>
            </a:spcBef>
            <a:spcAft>
              <a:spcPct val="35000"/>
            </a:spcAft>
            <a:buNone/>
          </a:pPr>
          <a:r>
            <a:rPr lang="tr-TR" sz="1900" kern="1200"/>
            <a:t>Results change due to the order of words in the answers which may lead to false evaluations.</a:t>
          </a:r>
          <a:endParaRPr lang="en-US" sz="1900" kern="1200"/>
        </a:p>
      </dsp:txBody>
      <dsp:txXfrm>
        <a:off x="1144111" y="2478387"/>
        <a:ext cx="5868258" cy="990573"/>
      </dsp:txXfrm>
    </dsp:sp>
    <dsp:sp modelId="{30E5DB85-AC0A-4AE9-97E5-CF3E5182BCB8}">
      <dsp:nvSpPr>
        <dsp:cNvPr id="0" name=""/>
        <dsp:cNvSpPr/>
      </dsp:nvSpPr>
      <dsp:spPr>
        <a:xfrm>
          <a:off x="0" y="3716603"/>
          <a:ext cx="7012370" cy="99057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0A79E6-B0F9-44A2-89DB-217977515EB2}">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FEDDC7-1DA6-4D52-99EA-A2432C2C6073}">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844550">
            <a:lnSpc>
              <a:spcPct val="90000"/>
            </a:lnSpc>
            <a:spcBef>
              <a:spcPct val="0"/>
            </a:spcBef>
            <a:spcAft>
              <a:spcPct val="35000"/>
            </a:spcAft>
            <a:buNone/>
          </a:pPr>
          <a:r>
            <a:rPr lang="tr-TR" sz="1900" b="0" kern="1200"/>
            <a:t>T5(Text to text transformer model (Haller 2020)) is a popular technique used in structure based assessment.</a:t>
          </a:r>
          <a:endParaRPr lang="en-US" sz="1900" kern="1200"/>
        </a:p>
      </dsp:txBody>
      <dsp:txXfrm>
        <a:off x="1144111" y="3716603"/>
        <a:ext cx="5868258" cy="99057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B595C9-414B-4119-8927-BE7616C70CAE}">
      <dsp:nvSpPr>
        <dsp:cNvPr id="0" name=""/>
        <dsp:cNvSpPr/>
      </dsp:nvSpPr>
      <dsp:spPr>
        <a:xfrm>
          <a:off x="0" y="497"/>
          <a:ext cx="11991975" cy="11635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23EB68-F2ED-40A8-8A87-B1391C780D28}">
      <dsp:nvSpPr>
        <dsp:cNvPr id="0" name=""/>
        <dsp:cNvSpPr/>
      </dsp:nvSpPr>
      <dsp:spPr>
        <a:xfrm>
          <a:off x="351982" y="262302"/>
          <a:ext cx="639969" cy="63996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7B176F2-7D4B-4CA8-AC20-12A6F5DFD3C0}">
      <dsp:nvSpPr>
        <dsp:cNvPr id="0" name=""/>
        <dsp:cNvSpPr/>
      </dsp:nvSpPr>
      <dsp:spPr>
        <a:xfrm>
          <a:off x="1343935" y="497"/>
          <a:ext cx="10648039" cy="116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46" tIns="123146" rIns="123146" bIns="123146" numCol="1" spcCol="1270" anchor="ctr" anchorCtr="0">
          <a:noAutofit/>
        </a:bodyPr>
        <a:lstStyle/>
        <a:p>
          <a:pPr marL="0" lvl="0" indent="0" algn="l" defTabSz="1066800">
            <a:lnSpc>
              <a:spcPct val="100000"/>
            </a:lnSpc>
            <a:spcBef>
              <a:spcPct val="0"/>
            </a:spcBef>
            <a:spcAft>
              <a:spcPct val="35000"/>
            </a:spcAft>
            <a:buNone/>
          </a:pPr>
          <a:r>
            <a:rPr lang="en-US" sz="2400" b="0" kern="1200"/>
            <a:t>Vector based assessment is found more suitable for  assessment technique.</a:t>
          </a:r>
          <a:r>
            <a:rPr lang="tr-TR" sz="2400" b="0" kern="1200"/>
            <a:t> </a:t>
          </a:r>
          <a:r>
            <a:rPr lang="en-US" sz="2400" b="0" kern="1200"/>
            <a:t>Process of the vector based assessment can be summarized as:</a:t>
          </a:r>
          <a:r>
            <a:rPr lang="tr-TR" sz="2400" b="0" kern="1200"/>
            <a:t> </a:t>
          </a:r>
          <a:endParaRPr lang="en-US" sz="2400" kern="1200"/>
        </a:p>
      </dsp:txBody>
      <dsp:txXfrm>
        <a:off x="1343935" y="497"/>
        <a:ext cx="10648039" cy="1163580"/>
      </dsp:txXfrm>
    </dsp:sp>
    <dsp:sp modelId="{8B71798E-117B-4BB4-B584-71BC07CD6F54}">
      <dsp:nvSpPr>
        <dsp:cNvPr id="0" name=""/>
        <dsp:cNvSpPr/>
      </dsp:nvSpPr>
      <dsp:spPr>
        <a:xfrm>
          <a:off x="0" y="1454972"/>
          <a:ext cx="11991975" cy="11635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EA6D3-EC1C-4050-A035-685CCCFB6DCD}">
      <dsp:nvSpPr>
        <dsp:cNvPr id="0" name=""/>
        <dsp:cNvSpPr/>
      </dsp:nvSpPr>
      <dsp:spPr>
        <a:xfrm>
          <a:off x="351982" y="1716777"/>
          <a:ext cx="639969" cy="63996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3950BC-1A2E-4FD3-AAE7-2EF6F4A681F5}">
      <dsp:nvSpPr>
        <dsp:cNvPr id="0" name=""/>
        <dsp:cNvSpPr/>
      </dsp:nvSpPr>
      <dsp:spPr>
        <a:xfrm>
          <a:off x="1343935" y="1454972"/>
          <a:ext cx="10648039" cy="116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46" tIns="123146" rIns="123146" bIns="123146" numCol="1" spcCol="1270" anchor="ctr" anchorCtr="0">
          <a:noAutofit/>
        </a:bodyPr>
        <a:lstStyle/>
        <a:p>
          <a:pPr marL="0" lvl="0" indent="0" algn="l" defTabSz="1066800">
            <a:lnSpc>
              <a:spcPct val="100000"/>
            </a:lnSpc>
            <a:spcBef>
              <a:spcPct val="0"/>
            </a:spcBef>
            <a:spcAft>
              <a:spcPct val="35000"/>
            </a:spcAft>
            <a:buNone/>
          </a:pPr>
          <a:r>
            <a:rPr lang="en-US" sz="2400" b="0" kern="1200"/>
            <a:t>Take the sentences and transform them into high dimensional vectors that can be used for semantic similarity, text classification and other natural language tasks.</a:t>
          </a:r>
          <a:endParaRPr lang="en-US" sz="2400" kern="1200"/>
        </a:p>
      </dsp:txBody>
      <dsp:txXfrm>
        <a:off x="1343935" y="1454972"/>
        <a:ext cx="10648039" cy="1163580"/>
      </dsp:txXfrm>
    </dsp:sp>
    <dsp:sp modelId="{5B57D106-ECB0-47AD-92E2-3C99E3D85936}">
      <dsp:nvSpPr>
        <dsp:cNvPr id="0" name=""/>
        <dsp:cNvSpPr/>
      </dsp:nvSpPr>
      <dsp:spPr>
        <a:xfrm>
          <a:off x="0" y="2909447"/>
          <a:ext cx="11991975" cy="116358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68378D6-BBD1-42C6-806F-9FED3E4E1456}">
      <dsp:nvSpPr>
        <dsp:cNvPr id="0" name=""/>
        <dsp:cNvSpPr/>
      </dsp:nvSpPr>
      <dsp:spPr>
        <a:xfrm>
          <a:off x="351982" y="3171253"/>
          <a:ext cx="639969" cy="63996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CDBDAE0-0081-4C00-8764-B7CF4EACB57A}">
      <dsp:nvSpPr>
        <dsp:cNvPr id="0" name=""/>
        <dsp:cNvSpPr/>
      </dsp:nvSpPr>
      <dsp:spPr>
        <a:xfrm>
          <a:off x="1343935" y="2909447"/>
          <a:ext cx="10648039" cy="11635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3146" tIns="123146" rIns="123146" bIns="123146" numCol="1" spcCol="1270" anchor="ctr" anchorCtr="0">
          <a:noAutofit/>
        </a:bodyPr>
        <a:lstStyle/>
        <a:p>
          <a:pPr marL="0" lvl="0" indent="0" algn="l" defTabSz="1066800">
            <a:lnSpc>
              <a:spcPct val="100000"/>
            </a:lnSpc>
            <a:spcBef>
              <a:spcPct val="0"/>
            </a:spcBef>
            <a:spcAft>
              <a:spcPct val="35000"/>
            </a:spcAft>
            <a:buNone/>
          </a:pPr>
          <a:r>
            <a:rPr lang="en-US" sz="2400" b="0" kern="1200"/>
            <a:t>Compare the vectors of student's answer and the solution to find similarity between them.</a:t>
          </a:r>
          <a:endParaRPr lang="en-US" sz="2400" kern="1200"/>
        </a:p>
      </dsp:txBody>
      <dsp:txXfrm>
        <a:off x="1343935" y="2909447"/>
        <a:ext cx="10648039" cy="1163580"/>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7A0499-F3C7-402C-A41D-292C1ADF7019}">
      <dsp:nvSpPr>
        <dsp:cNvPr id="0" name=""/>
        <dsp:cNvSpPr/>
      </dsp:nvSpPr>
      <dsp:spPr>
        <a:xfrm>
          <a:off x="0" y="449"/>
          <a:ext cx="11029950" cy="105066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EA623E-5CEC-4A96-B96E-6BC14BDF8172}">
      <dsp:nvSpPr>
        <dsp:cNvPr id="0" name=""/>
        <dsp:cNvSpPr/>
      </dsp:nvSpPr>
      <dsp:spPr>
        <a:xfrm>
          <a:off x="317827" y="236849"/>
          <a:ext cx="577867" cy="5778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712B9E-8905-480C-A502-723906A07C2A}">
      <dsp:nvSpPr>
        <dsp:cNvPr id="0" name=""/>
        <dsp:cNvSpPr/>
      </dsp:nvSpPr>
      <dsp:spPr>
        <a:xfrm>
          <a:off x="1213522" y="449"/>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US" sz="2400" b="0" kern="1200"/>
            <a:t>The Universal Sentence Encoder(USE) is proposed in (Cer et al. 2018) and is used</a:t>
          </a:r>
          <a:r>
            <a:rPr lang="tr-TR" sz="2400" b="0" kern="1200"/>
            <a:t> </a:t>
          </a:r>
          <a:r>
            <a:rPr lang="en-US" sz="2400" b="0" kern="1200"/>
            <a:t>for encoding sentences into vectors to be analyzed for NLP tasks</a:t>
          </a:r>
          <a:r>
            <a:rPr lang="tr-TR" sz="2400" b="0" kern="1200"/>
            <a:t>.</a:t>
          </a:r>
          <a:endParaRPr lang="en-US" sz="2400" kern="1200"/>
        </a:p>
      </dsp:txBody>
      <dsp:txXfrm>
        <a:off x="1213522" y="449"/>
        <a:ext cx="9816427" cy="1050668"/>
      </dsp:txXfrm>
    </dsp:sp>
    <dsp:sp modelId="{7910CB55-9D4D-48E3-8F4A-71E2D6E95F82}">
      <dsp:nvSpPr>
        <dsp:cNvPr id="0" name=""/>
        <dsp:cNvSpPr/>
      </dsp:nvSpPr>
      <dsp:spPr>
        <a:xfrm>
          <a:off x="0" y="1313784"/>
          <a:ext cx="11029950" cy="105066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E08507-49F6-4DB2-86E8-9A11829312FF}">
      <dsp:nvSpPr>
        <dsp:cNvPr id="0" name=""/>
        <dsp:cNvSpPr/>
      </dsp:nvSpPr>
      <dsp:spPr>
        <a:xfrm>
          <a:off x="317827" y="1550185"/>
          <a:ext cx="577867" cy="5778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6D4722F-33DB-4432-8181-39EA908D6134}">
      <dsp:nvSpPr>
        <dsp:cNvPr id="0" name=""/>
        <dsp:cNvSpPr/>
      </dsp:nvSpPr>
      <dsp:spPr>
        <a:xfrm>
          <a:off x="1213522" y="1313784"/>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en-US" sz="2400" b="0" kern="1200"/>
            <a:t>There are currently two</a:t>
          </a:r>
          <a:r>
            <a:rPr lang="tr-TR" sz="2400" b="0" kern="1200"/>
            <a:t> </a:t>
          </a:r>
          <a:r>
            <a:rPr lang="en-US" sz="2400" b="0" kern="1200"/>
            <a:t>different versions of USE which differs in accuracy and performance.</a:t>
          </a:r>
          <a:endParaRPr lang="en-US" sz="2400" kern="1200"/>
        </a:p>
      </dsp:txBody>
      <dsp:txXfrm>
        <a:off x="1213522" y="1313784"/>
        <a:ext cx="9816427" cy="1050668"/>
      </dsp:txXfrm>
    </dsp:sp>
    <dsp:sp modelId="{6CD4C1E8-17B8-495C-8799-771AD09CF86D}">
      <dsp:nvSpPr>
        <dsp:cNvPr id="0" name=""/>
        <dsp:cNvSpPr/>
      </dsp:nvSpPr>
      <dsp:spPr>
        <a:xfrm>
          <a:off x="0" y="2627120"/>
          <a:ext cx="11029950" cy="105066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37EF7D-C04E-4C89-90B6-3499B0DB9241}">
      <dsp:nvSpPr>
        <dsp:cNvPr id="0" name=""/>
        <dsp:cNvSpPr/>
      </dsp:nvSpPr>
      <dsp:spPr>
        <a:xfrm>
          <a:off x="317827" y="2863520"/>
          <a:ext cx="577867" cy="5778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A7EF76-4055-460E-B24E-847832DD864E}">
      <dsp:nvSpPr>
        <dsp:cNvPr id="0" name=""/>
        <dsp:cNvSpPr/>
      </dsp:nvSpPr>
      <dsp:spPr>
        <a:xfrm>
          <a:off x="1213522" y="2627120"/>
          <a:ext cx="9816427" cy="10506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1196" tIns="111196" rIns="111196" bIns="111196" numCol="1" spcCol="1270" anchor="ctr" anchorCtr="0">
          <a:noAutofit/>
        </a:bodyPr>
        <a:lstStyle/>
        <a:p>
          <a:pPr marL="0" lvl="0" indent="0" algn="l" defTabSz="1066800">
            <a:lnSpc>
              <a:spcPct val="90000"/>
            </a:lnSpc>
            <a:spcBef>
              <a:spcPct val="0"/>
            </a:spcBef>
            <a:spcAft>
              <a:spcPct val="35000"/>
            </a:spcAft>
            <a:buNone/>
          </a:pPr>
          <a:r>
            <a:rPr lang="tr-TR" sz="2400" b="0" kern="1200"/>
            <a:t>Transformer based and DAN(Deep Averaging Network) based.</a:t>
          </a:r>
          <a:endParaRPr lang="en-US" sz="2400" kern="1200"/>
        </a:p>
      </dsp:txBody>
      <dsp:txXfrm>
        <a:off x="1213522" y="2627120"/>
        <a:ext cx="9816427" cy="105066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639DB-C57C-4A04-A496-1D0C48DCA70B}">
      <dsp:nvSpPr>
        <dsp:cNvPr id="0" name=""/>
        <dsp:cNvSpPr/>
      </dsp:nvSpPr>
      <dsp:spPr>
        <a:xfrm>
          <a:off x="0" y="1526"/>
          <a:ext cx="11029950" cy="773723"/>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31EE64-3EE5-406F-8CEA-B54A592BFE70}">
      <dsp:nvSpPr>
        <dsp:cNvPr id="0" name=""/>
        <dsp:cNvSpPr/>
      </dsp:nvSpPr>
      <dsp:spPr>
        <a:xfrm>
          <a:off x="234051" y="175614"/>
          <a:ext cx="425547" cy="4255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1C42742-F241-49E3-979F-430A1D7859AD}">
      <dsp:nvSpPr>
        <dsp:cNvPr id="0" name=""/>
        <dsp:cNvSpPr/>
      </dsp:nvSpPr>
      <dsp:spPr>
        <a:xfrm>
          <a:off x="893650" y="1526"/>
          <a:ext cx="10136299" cy="773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6" tIns="81886" rIns="81886" bIns="81886" numCol="1" spcCol="1270" anchor="ctr" anchorCtr="0">
          <a:noAutofit/>
        </a:bodyPr>
        <a:lstStyle/>
        <a:p>
          <a:pPr marL="0" lvl="0" indent="0" algn="l" defTabSz="889000">
            <a:lnSpc>
              <a:spcPct val="100000"/>
            </a:lnSpc>
            <a:spcBef>
              <a:spcPct val="0"/>
            </a:spcBef>
            <a:spcAft>
              <a:spcPct val="35000"/>
            </a:spcAft>
            <a:buNone/>
          </a:pPr>
          <a:r>
            <a:rPr lang="tr-TR" sz="2000" b="0" kern="1200"/>
            <a:t>For this study, dataset from the Natural Science course was used which includes the answers of 88 students for five different questions.</a:t>
          </a:r>
          <a:endParaRPr lang="en-US" sz="2000" kern="1200"/>
        </a:p>
      </dsp:txBody>
      <dsp:txXfrm>
        <a:off x="893650" y="1526"/>
        <a:ext cx="10136299" cy="773723"/>
      </dsp:txXfrm>
    </dsp:sp>
    <dsp:sp modelId="{4722D564-ABF9-4E49-99CB-DFC51E0D891F}">
      <dsp:nvSpPr>
        <dsp:cNvPr id="0" name=""/>
        <dsp:cNvSpPr/>
      </dsp:nvSpPr>
      <dsp:spPr>
        <a:xfrm>
          <a:off x="0" y="968680"/>
          <a:ext cx="11029950" cy="773723"/>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F902D12-6111-41D6-956C-D5342F854F36}">
      <dsp:nvSpPr>
        <dsp:cNvPr id="0" name=""/>
        <dsp:cNvSpPr/>
      </dsp:nvSpPr>
      <dsp:spPr>
        <a:xfrm>
          <a:off x="234051" y="1142768"/>
          <a:ext cx="425547" cy="4255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E35073-0DF6-430D-ADC0-04DFC42419BC}">
      <dsp:nvSpPr>
        <dsp:cNvPr id="0" name=""/>
        <dsp:cNvSpPr/>
      </dsp:nvSpPr>
      <dsp:spPr>
        <a:xfrm>
          <a:off x="893650" y="968680"/>
          <a:ext cx="10136299" cy="773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6" tIns="81886" rIns="81886" bIns="81886" numCol="1" spcCol="1270" anchor="ctr" anchorCtr="0">
          <a:noAutofit/>
        </a:bodyPr>
        <a:lstStyle/>
        <a:p>
          <a:pPr marL="0" lvl="0" indent="0" algn="l" defTabSz="889000">
            <a:lnSpc>
              <a:spcPct val="100000"/>
            </a:lnSpc>
            <a:spcBef>
              <a:spcPct val="0"/>
            </a:spcBef>
            <a:spcAft>
              <a:spcPct val="35000"/>
            </a:spcAft>
            <a:buNone/>
          </a:pPr>
          <a:r>
            <a:rPr lang="tr-TR" sz="2000" b="0" kern="1200"/>
            <a:t>There are </a:t>
          </a:r>
          <a:r>
            <a:rPr lang="tr-TR" sz="2000" kern="1200"/>
            <a:t>questions with direct answer and also questions with open-ended answers in the dataset.</a:t>
          </a:r>
          <a:endParaRPr lang="en-US" sz="2000" kern="1200"/>
        </a:p>
      </dsp:txBody>
      <dsp:txXfrm>
        <a:off x="893650" y="968680"/>
        <a:ext cx="10136299" cy="773723"/>
      </dsp:txXfrm>
    </dsp:sp>
    <dsp:sp modelId="{146FE213-ABC7-4072-A376-B21FC2C1E735}">
      <dsp:nvSpPr>
        <dsp:cNvPr id="0" name=""/>
        <dsp:cNvSpPr/>
      </dsp:nvSpPr>
      <dsp:spPr>
        <a:xfrm>
          <a:off x="0" y="1935834"/>
          <a:ext cx="11029950" cy="773723"/>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2F6AE1-812B-4407-B023-A269BA3A3847}">
      <dsp:nvSpPr>
        <dsp:cNvPr id="0" name=""/>
        <dsp:cNvSpPr/>
      </dsp:nvSpPr>
      <dsp:spPr>
        <a:xfrm>
          <a:off x="234051" y="2109922"/>
          <a:ext cx="425547" cy="4255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E40836-F636-4644-B11D-7339E9DB1DBC}">
      <dsp:nvSpPr>
        <dsp:cNvPr id="0" name=""/>
        <dsp:cNvSpPr/>
      </dsp:nvSpPr>
      <dsp:spPr>
        <a:xfrm>
          <a:off x="893650" y="1935834"/>
          <a:ext cx="10136299" cy="773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6" tIns="81886" rIns="81886" bIns="81886" numCol="1" spcCol="1270" anchor="ctr" anchorCtr="0">
          <a:noAutofit/>
        </a:bodyPr>
        <a:lstStyle/>
        <a:p>
          <a:pPr marL="0" lvl="0" indent="0" algn="l" defTabSz="889000">
            <a:lnSpc>
              <a:spcPct val="100000"/>
            </a:lnSpc>
            <a:spcBef>
              <a:spcPct val="0"/>
            </a:spcBef>
            <a:spcAft>
              <a:spcPct val="35000"/>
            </a:spcAft>
            <a:buNone/>
          </a:pPr>
          <a:r>
            <a:rPr lang="tr-TR" sz="2000" b="0" kern="1200"/>
            <a:t>F</a:t>
          </a:r>
          <a:r>
            <a:rPr lang="tr-TR" sz="2000" kern="1200"/>
            <a:t>or the questions with direct answers, grades given were similar to the original grades.</a:t>
          </a:r>
          <a:endParaRPr lang="en-US" sz="2000" kern="1200"/>
        </a:p>
      </dsp:txBody>
      <dsp:txXfrm>
        <a:off x="893650" y="1935834"/>
        <a:ext cx="10136299" cy="773723"/>
      </dsp:txXfrm>
    </dsp:sp>
    <dsp:sp modelId="{0CB877DE-3403-4D87-9C80-5F22DB0EEF1E}">
      <dsp:nvSpPr>
        <dsp:cNvPr id="0" name=""/>
        <dsp:cNvSpPr/>
      </dsp:nvSpPr>
      <dsp:spPr>
        <a:xfrm>
          <a:off x="0" y="2902988"/>
          <a:ext cx="11029950" cy="773723"/>
        </a:xfrm>
        <a:prstGeom prst="roundRect">
          <a:avLst>
            <a:gd name="adj" fmla="val 10000"/>
          </a:avLst>
        </a:prstGeom>
        <a:solidFill>
          <a:schemeClr val="dk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D912CE0-D564-480C-8222-EABA6ABFC95E}">
      <dsp:nvSpPr>
        <dsp:cNvPr id="0" name=""/>
        <dsp:cNvSpPr/>
      </dsp:nvSpPr>
      <dsp:spPr>
        <a:xfrm>
          <a:off x="234051" y="3077075"/>
          <a:ext cx="425547" cy="42554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32A38CE-D9E3-4FC0-AAC0-01B11548AA17}">
      <dsp:nvSpPr>
        <dsp:cNvPr id="0" name=""/>
        <dsp:cNvSpPr/>
      </dsp:nvSpPr>
      <dsp:spPr>
        <a:xfrm>
          <a:off x="893650" y="2902988"/>
          <a:ext cx="10136299" cy="7737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886" tIns="81886" rIns="81886" bIns="81886" numCol="1" spcCol="1270" anchor="ctr" anchorCtr="0">
          <a:noAutofit/>
        </a:bodyPr>
        <a:lstStyle/>
        <a:p>
          <a:pPr marL="0" lvl="0" indent="0" algn="l" defTabSz="889000">
            <a:lnSpc>
              <a:spcPct val="100000"/>
            </a:lnSpc>
            <a:spcBef>
              <a:spcPct val="0"/>
            </a:spcBef>
            <a:spcAft>
              <a:spcPct val="35000"/>
            </a:spcAft>
            <a:buNone/>
          </a:pPr>
          <a:r>
            <a:rPr lang="tr-TR" sz="2000" b="0" kern="1200"/>
            <a:t>For the question</a:t>
          </a:r>
          <a:r>
            <a:rPr lang="tr-TR" sz="2000" kern="1200"/>
            <a:t>s with open-ended answers, grades given were lower compared to the original grades.</a:t>
          </a:r>
          <a:endParaRPr lang="en-US" sz="2000" kern="1200"/>
        </a:p>
      </dsp:txBody>
      <dsp:txXfrm>
        <a:off x="893650" y="2902988"/>
        <a:ext cx="10136299" cy="773723"/>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D2C73-92A1-534D-8BDD-226F8906EA3B}">
      <dsp:nvSpPr>
        <dsp:cNvPr id="0" name=""/>
        <dsp:cNvSpPr/>
      </dsp:nvSpPr>
      <dsp:spPr>
        <a:xfrm>
          <a:off x="0" y="0"/>
          <a:ext cx="9375457" cy="1655207"/>
        </a:xfrm>
        <a:prstGeom prst="roundRect">
          <a:avLst>
            <a:gd name="adj" fmla="val 10000"/>
          </a:avLst>
        </a:prstGeom>
        <a:solidFill>
          <a:schemeClr val="accent2">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tr-TR" sz="3200" kern="1200" dirty="0" err="1"/>
            <a:t>After</a:t>
          </a:r>
          <a:r>
            <a:rPr lang="tr-TR" sz="3200" kern="1200" dirty="0"/>
            <a:t> the results were </a:t>
          </a:r>
          <a:r>
            <a:rPr lang="tr-TR" sz="3200" kern="1200" dirty="0" err="1"/>
            <a:t>analyzed</a:t>
          </a:r>
          <a:r>
            <a:rPr lang="tr-TR" sz="3200" kern="1200" dirty="0"/>
            <a:t>, it is </a:t>
          </a:r>
          <a:r>
            <a:rPr lang="tr-TR" sz="3200" kern="1200" dirty="0" err="1"/>
            <a:t>clear</a:t>
          </a:r>
          <a:r>
            <a:rPr lang="tr-TR" sz="3200" kern="1200" dirty="0"/>
            <a:t> </a:t>
          </a:r>
          <a:r>
            <a:rPr lang="tr-TR" sz="3200" kern="1200" dirty="0" err="1"/>
            <a:t>that</a:t>
          </a:r>
          <a:r>
            <a:rPr lang="tr-TR" sz="3200" kern="1200" dirty="0"/>
            <a:t> </a:t>
          </a:r>
          <a:r>
            <a:rPr lang="tr-TR" sz="3200" kern="1200" dirty="0" err="1"/>
            <a:t>RoBERTa</a:t>
          </a:r>
          <a:r>
            <a:rPr lang="tr-TR" sz="3200" kern="1200" dirty="0"/>
            <a:t> model is the </a:t>
          </a:r>
          <a:r>
            <a:rPr lang="tr-TR" sz="3200" kern="1200" dirty="0" err="1"/>
            <a:t>best</a:t>
          </a:r>
          <a:r>
            <a:rPr lang="tr-TR" sz="3200" kern="1200" dirty="0"/>
            <a:t> </a:t>
          </a:r>
          <a:r>
            <a:rPr lang="tr-TR" sz="3200" kern="1200" dirty="0" err="1"/>
            <a:t>performing</a:t>
          </a:r>
          <a:r>
            <a:rPr lang="tr-TR" sz="3200" kern="1200" dirty="0"/>
            <a:t> model </a:t>
          </a:r>
          <a:r>
            <a:rPr lang="tr-TR" sz="3200" kern="1200" dirty="0" err="1"/>
            <a:t>overall</a:t>
          </a:r>
          <a:r>
            <a:rPr lang="tr-TR" sz="3200" kern="1200" dirty="0"/>
            <a:t>.</a:t>
          </a:r>
          <a:endParaRPr lang="en-US" sz="3200" kern="1200" dirty="0"/>
        </a:p>
      </dsp:txBody>
      <dsp:txXfrm>
        <a:off x="48479" y="48479"/>
        <a:ext cx="7664672" cy="1558249"/>
      </dsp:txXfrm>
    </dsp:sp>
    <dsp:sp modelId="{57A73F7C-894F-0544-B678-EEB60B940002}">
      <dsp:nvSpPr>
        <dsp:cNvPr id="0" name=""/>
        <dsp:cNvSpPr/>
      </dsp:nvSpPr>
      <dsp:spPr>
        <a:xfrm>
          <a:off x="1654492" y="2023030"/>
          <a:ext cx="9375457" cy="1655207"/>
        </a:xfrm>
        <a:prstGeom prst="roundRect">
          <a:avLst>
            <a:gd name="adj" fmla="val 10000"/>
          </a:avLst>
        </a:prstGeom>
        <a:solidFill>
          <a:schemeClr val="accent2">
            <a:hueOff val="1191735"/>
            <a:satOff val="6913"/>
            <a:lumOff val="6864"/>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tr-TR" sz="3200" kern="1200" dirty="0" err="1"/>
            <a:t>To</a:t>
          </a:r>
          <a:r>
            <a:rPr lang="tr-TR" sz="3200" kern="1200" dirty="0"/>
            <a:t> </a:t>
          </a:r>
          <a:r>
            <a:rPr lang="tr-TR" sz="3200" kern="1200" dirty="0" err="1"/>
            <a:t>observe</a:t>
          </a:r>
          <a:r>
            <a:rPr lang="tr-TR" sz="3200" kern="1200" dirty="0"/>
            <a:t> the </a:t>
          </a:r>
          <a:r>
            <a:rPr lang="tr-TR" sz="3200" kern="1200" dirty="0" err="1"/>
            <a:t>accuracy</a:t>
          </a:r>
          <a:r>
            <a:rPr lang="tr-TR" sz="3200" kern="1200" dirty="0"/>
            <a:t> </a:t>
          </a:r>
          <a:r>
            <a:rPr lang="tr-TR" sz="3200" kern="1200" dirty="0" err="1"/>
            <a:t>between</a:t>
          </a:r>
          <a:r>
            <a:rPr lang="tr-TR" sz="3200" kern="1200" dirty="0"/>
            <a:t> models and </a:t>
          </a:r>
          <a:r>
            <a:rPr lang="tr-TR" sz="3200" kern="1200" dirty="0" err="1"/>
            <a:t>original</a:t>
          </a:r>
          <a:r>
            <a:rPr lang="tr-TR" sz="3200" kern="1200" dirty="0"/>
            <a:t> grades, Z-</a:t>
          </a:r>
          <a:r>
            <a:rPr lang="tr-TR" sz="3200" kern="1200" dirty="0" err="1"/>
            <a:t>Score</a:t>
          </a:r>
          <a:r>
            <a:rPr lang="tr-TR" sz="3200" kern="1200" dirty="0"/>
            <a:t> is </a:t>
          </a:r>
          <a:r>
            <a:rPr lang="tr-TR" sz="3200" kern="1200" dirty="0" err="1"/>
            <a:t>applied</a:t>
          </a:r>
          <a:r>
            <a:rPr lang="tr-TR" sz="3200" kern="1200" dirty="0"/>
            <a:t> on all results.</a:t>
          </a:r>
          <a:endParaRPr lang="en-US" sz="3200" kern="1200" dirty="0"/>
        </a:p>
      </dsp:txBody>
      <dsp:txXfrm>
        <a:off x="1702971" y="2071509"/>
        <a:ext cx="6548122" cy="1558249"/>
      </dsp:txXfrm>
    </dsp:sp>
    <dsp:sp modelId="{DCB042F2-0CBC-A04A-9FE1-954C9AB1335F}">
      <dsp:nvSpPr>
        <dsp:cNvPr id="0" name=""/>
        <dsp:cNvSpPr/>
      </dsp:nvSpPr>
      <dsp:spPr>
        <a:xfrm>
          <a:off x="8299572" y="1301176"/>
          <a:ext cx="1075884" cy="1075884"/>
        </a:xfrm>
        <a:prstGeom prst="downArrow">
          <a:avLst>
            <a:gd name="adj1" fmla="val 55000"/>
            <a:gd name="adj2" fmla="val 45000"/>
          </a:avLst>
        </a:prstGeom>
        <a:solidFill>
          <a:schemeClr val="accent2">
            <a:tint val="40000"/>
            <a:alpha val="90000"/>
            <a:hueOff val="0"/>
            <a:satOff val="0"/>
            <a:lumOff val="0"/>
            <a:alphaOff val="0"/>
          </a:schemeClr>
        </a:solidFill>
        <a:ln w="2222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8541646" y="1301176"/>
        <a:ext cx="591736" cy="809603"/>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F9DC58-2745-0C4F-92D2-60DACBAA1CBD}">
      <dsp:nvSpPr>
        <dsp:cNvPr id="0" name=""/>
        <dsp:cNvSpPr/>
      </dsp:nvSpPr>
      <dsp:spPr>
        <a:xfrm>
          <a:off x="1346" y="89198"/>
          <a:ext cx="4725967" cy="3000989"/>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A740F1-C8D8-A447-8ED2-DBC5C78A5214}">
      <dsp:nvSpPr>
        <dsp:cNvPr id="0" name=""/>
        <dsp:cNvSpPr/>
      </dsp:nvSpPr>
      <dsp:spPr>
        <a:xfrm>
          <a:off x="526453" y="588050"/>
          <a:ext cx="4725967" cy="3000989"/>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dirty="0"/>
            <a:t>By </a:t>
          </a:r>
          <a:r>
            <a:rPr lang="tr-TR" sz="2800" kern="1200" dirty="0" err="1"/>
            <a:t>analyzing</a:t>
          </a:r>
          <a:r>
            <a:rPr lang="tr-TR" sz="2800" kern="1200" dirty="0"/>
            <a:t> the data of Z-</a:t>
          </a:r>
          <a:r>
            <a:rPr lang="tr-TR" sz="2800" kern="1200" dirty="0" err="1"/>
            <a:t>Score</a:t>
          </a:r>
          <a:r>
            <a:rPr lang="tr-TR" sz="2800" kern="1200" dirty="0"/>
            <a:t>, it is </a:t>
          </a:r>
          <a:r>
            <a:rPr lang="tr-TR" sz="2800" kern="1200" dirty="0" err="1"/>
            <a:t>observed</a:t>
          </a:r>
          <a:r>
            <a:rPr lang="tr-TR" sz="2800" kern="1200" dirty="0"/>
            <a:t> </a:t>
          </a:r>
          <a:r>
            <a:rPr lang="tr-TR" sz="2800" kern="1200" dirty="0" err="1"/>
            <a:t>that</a:t>
          </a:r>
          <a:r>
            <a:rPr lang="tr-TR" sz="2800" kern="1200" dirty="0"/>
            <a:t> 61 of the </a:t>
          </a:r>
          <a:r>
            <a:rPr lang="tr-TR" sz="2800" kern="1200" dirty="0" err="1"/>
            <a:t>students</a:t>
          </a:r>
          <a:r>
            <a:rPr lang="tr-TR" sz="2800" kern="1200" dirty="0"/>
            <a:t> were </a:t>
          </a:r>
          <a:r>
            <a:rPr lang="tr-TR" sz="2800" kern="1200" dirty="0" err="1"/>
            <a:t>labeled</a:t>
          </a:r>
          <a:r>
            <a:rPr lang="tr-TR" sz="2800" kern="1200" dirty="0"/>
            <a:t> </a:t>
          </a:r>
          <a:r>
            <a:rPr lang="tr-TR" sz="2800" kern="1200" dirty="0" err="1"/>
            <a:t>same</a:t>
          </a:r>
          <a:r>
            <a:rPr lang="tr-TR" sz="2800" kern="1200" dirty="0"/>
            <a:t> in </a:t>
          </a:r>
          <a:r>
            <a:rPr lang="tr-TR" sz="2800" kern="1200" dirty="0" err="1"/>
            <a:t>original</a:t>
          </a:r>
          <a:r>
            <a:rPr lang="tr-TR" sz="2800" kern="1200" dirty="0"/>
            <a:t> and </a:t>
          </a:r>
          <a:r>
            <a:rPr lang="tr-TR" sz="2800" kern="1200" dirty="0" err="1"/>
            <a:t>RoBERTa</a:t>
          </a:r>
          <a:r>
            <a:rPr lang="tr-TR" sz="2800" kern="1200" dirty="0"/>
            <a:t> grades.</a:t>
          </a:r>
          <a:endParaRPr lang="en-US" sz="2800" kern="1200" dirty="0"/>
        </a:p>
      </dsp:txBody>
      <dsp:txXfrm>
        <a:off x="614349" y="675946"/>
        <a:ext cx="4550175" cy="2825197"/>
      </dsp:txXfrm>
    </dsp:sp>
    <dsp:sp modelId="{64147CC1-901A-3F44-A62D-6BEBDA856087}">
      <dsp:nvSpPr>
        <dsp:cNvPr id="0" name=""/>
        <dsp:cNvSpPr/>
      </dsp:nvSpPr>
      <dsp:spPr>
        <a:xfrm>
          <a:off x="5777528" y="89198"/>
          <a:ext cx="4725967" cy="3000989"/>
        </a:xfrm>
        <a:prstGeom prst="roundRect">
          <a:avLst>
            <a:gd name="adj" fmla="val 10000"/>
          </a:avLst>
        </a:prstGeom>
        <a:solidFill>
          <a:schemeClr val="accent1">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2CCE97-097A-9A44-AE87-59754CD333BF}">
      <dsp:nvSpPr>
        <dsp:cNvPr id="0" name=""/>
        <dsp:cNvSpPr/>
      </dsp:nvSpPr>
      <dsp:spPr>
        <a:xfrm>
          <a:off x="6302636" y="588050"/>
          <a:ext cx="4725967" cy="3000989"/>
        </a:xfrm>
        <a:prstGeom prst="roundRect">
          <a:avLst>
            <a:gd name="adj" fmla="val 10000"/>
          </a:avLst>
        </a:prstGeom>
        <a:solidFill>
          <a:schemeClr val="lt1">
            <a:alpha val="90000"/>
            <a:hueOff val="0"/>
            <a:satOff val="0"/>
            <a:lumOff val="0"/>
            <a:alphaOff val="0"/>
          </a:schemeClr>
        </a:solidFill>
        <a:ln w="22225"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tr-TR" sz="2800" kern="1200" dirty="0" err="1"/>
            <a:t>From</a:t>
          </a:r>
          <a:r>
            <a:rPr lang="tr-TR" sz="2800" kern="1200" dirty="0"/>
            <a:t> 88 </a:t>
          </a:r>
          <a:r>
            <a:rPr lang="tr-TR" sz="2800" kern="1200" dirty="0" err="1"/>
            <a:t>students</a:t>
          </a:r>
          <a:r>
            <a:rPr lang="tr-TR" sz="2800" kern="1200" dirty="0"/>
            <a:t>, 61 of the </a:t>
          </a:r>
          <a:r>
            <a:rPr lang="tr-TR" sz="2800" kern="1200" dirty="0" err="1"/>
            <a:t>students</a:t>
          </a:r>
          <a:r>
            <a:rPr lang="tr-TR" sz="2800" kern="1200" dirty="0"/>
            <a:t> were </a:t>
          </a:r>
          <a:r>
            <a:rPr lang="tr-TR" sz="2800" kern="1200" dirty="0" err="1"/>
            <a:t>assessed</a:t>
          </a:r>
          <a:r>
            <a:rPr lang="tr-TR" sz="2800" kern="1200" dirty="0"/>
            <a:t> </a:t>
          </a:r>
          <a:r>
            <a:rPr lang="tr-TR" sz="2800" kern="1200" dirty="0" err="1"/>
            <a:t>similar</a:t>
          </a:r>
          <a:r>
            <a:rPr lang="tr-TR" sz="2800" kern="1200" dirty="0"/>
            <a:t> </a:t>
          </a:r>
          <a:r>
            <a:rPr lang="tr-TR" sz="2800" kern="1200" dirty="0" err="1"/>
            <a:t>to</a:t>
          </a:r>
          <a:r>
            <a:rPr lang="tr-TR" sz="2800" kern="1200" dirty="0"/>
            <a:t> the </a:t>
          </a:r>
          <a:r>
            <a:rPr lang="tr-TR" sz="2800" kern="1200" dirty="0" err="1"/>
            <a:t>instructor’s</a:t>
          </a:r>
          <a:r>
            <a:rPr lang="tr-TR" sz="2800" kern="1200" dirty="0"/>
            <a:t> </a:t>
          </a:r>
          <a:r>
            <a:rPr lang="tr-TR" sz="2800" kern="1200" dirty="0" err="1"/>
            <a:t>assessment</a:t>
          </a:r>
          <a:r>
            <a:rPr lang="tr-TR" sz="2800" kern="1200" dirty="0"/>
            <a:t>, </a:t>
          </a:r>
          <a:r>
            <a:rPr lang="tr-TR" sz="2800" kern="1200" dirty="0" err="1"/>
            <a:t>meaning</a:t>
          </a:r>
          <a:r>
            <a:rPr lang="tr-TR" sz="2800" kern="1200" dirty="0"/>
            <a:t> %70 </a:t>
          </a:r>
          <a:r>
            <a:rPr lang="tr-TR" sz="2800" kern="1200" dirty="0" err="1"/>
            <a:t>accuracy</a:t>
          </a:r>
          <a:r>
            <a:rPr lang="tr-TR" sz="2800" kern="1200" dirty="0"/>
            <a:t> is </a:t>
          </a:r>
          <a:r>
            <a:rPr lang="tr-TR" sz="2800" kern="1200" dirty="0" err="1"/>
            <a:t>achieved</a:t>
          </a:r>
          <a:r>
            <a:rPr lang="tr-TR" sz="2800" kern="1200" dirty="0"/>
            <a:t> by </a:t>
          </a:r>
          <a:r>
            <a:rPr lang="tr-TR" sz="2800" kern="1200" dirty="0" err="1"/>
            <a:t>using</a:t>
          </a:r>
          <a:r>
            <a:rPr lang="tr-TR" sz="2800" kern="1200" dirty="0"/>
            <a:t> the </a:t>
          </a:r>
          <a:r>
            <a:rPr lang="tr-TR" sz="2800" kern="1200" dirty="0" err="1"/>
            <a:t>RoBERTa</a:t>
          </a:r>
          <a:r>
            <a:rPr lang="tr-TR" sz="2800" kern="1200" dirty="0"/>
            <a:t> model in </a:t>
          </a:r>
          <a:r>
            <a:rPr lang="tr-TR" sz="2800" kern="1200" dirty="0" err="1"/>
            <a:t>this</a:t>
          </a:r>
          <a:r>
            <a:rPr lang="tr-TR" sz="2800" kern="1200" dirty="0"/>
            <a:t> </a:t>
          </a:r>
          <a:r>
            <a:rPr lang="tr-TR" sz="2800" kern="1200" dirty="0" err="1"/>
            <a:t>study</a:t>
          </a:r>
          <a:r>
            <a:rPr lang="tr-TR" sz="2800" kern="1200" dirty="0"/>
            <a:t>.</a:t>
          </a:r>
          <a:endParaRPr lang="en-US" sz="2800" kern="1200" dirty="0"/>
        </a:p>
      </dsp:txBody>
      <dsp:txXfrm>
        <a:off x="6390532" y="675946"/>
        <a:ext cx="4550175" cy="282519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2B65A5-DEB5-4FFC-B083-F41601D3157A}">
      <dsp:nvSpPr>
        <dsp:cNvPr id="0" name=""/>
        <dsp:cNvSpPr/>
      </dsp:nvSpPr>
      <dsp:spPr>
        <a:xfrm>
          <a:off x="6409" y="67936"/>
          <a:ext cx="1458532" cy="145853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EF864E8-5ECB-4D32-8F88-138FD1A208E4}">
      <dsp:nvSpPr>
        <dsp:cNvPr id="0" name=""/>
        <dsp:cNvSpPr/>
      </dsp:nvSpPr>
      <dsp:spPr>
        <a:xfrm>
          <a:off x="312701" y="374227"/>
          <a:ext cx="845948" cy="8459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6A1B62-5B9D-4B91-AF28-4B4F7F8719B4}">
      <dsp:nvSpPr>
        <dsp:cNvPr id="0" name=""/>
        <dsp:cNvSpPr/>
      </dsp:nvSpPr>
      <dsp:spPr>
        <a:xfrm>
          <a:off x="1777484"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tr-TR" sz="1800" kern="1200"/>
            <a:t>In literature, evaluation of university level exams with custom datasets were missing. Each study is done on the popular large sized datasets.</a:t>
          </a:r>
          <a:endParaRPr lang="en-US" sz="1800" kern="1200"/>
        </a:p>
      </dsp:txBody>
      <dsp:txXfrm>
        <a:off x="1777484" y="67936"/>
        <a:ext cx="3437969" cy="1458532"/>
      </dsp:txXfrm>
    </dsp:sp>
    <dsp:sp modelId="{187A2386-DAED-4431-A985-96843683A35A}">
      <dsp:nvSpPr>
        <dsp:cNvPr id="0" name=""/>
        <dsp:cNvSpPr/>
      </dsp:nvSpPr>
      <dsp:spPr>
        <a:xfrm>
          <a:off x="5814495" y="67936"/>
          <a:ext cx="1458532" cy="145853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5029440-08D9-496F-8C57-AC789BA8B6A1}">
      <dsp:nvSpPr>
        <dsp:cNvPr id="0" name=""/>
        <dsp:cNvSpPr/>
      </dsp:nvSpPr>
      <dsp:spPr>
        <a:xfrm>
          <a:off x="6120786" y="374227"/>
          <a:ext cx="845948" cy="8459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85D7596-30A2-4C46-9BE7-6730F69108CE}">
      <dsp:nvSpPr>
        <dsp:cNvPr id="0" name=""/>
        <dsp:cNvSpPr/>
      </dsp:nvSpPr>
      <dsp:spPr>
        <a:xfrm>
          <a:off x="7585570" y="67936"/>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tr-TR" sz="1800" kern="1200" dirty="0"/>
            <a:t>%70 </a:t>
          </a:r>
          <a:r>
            <a:rPr lang="tr-TR" sz="1800" kern="1200" dirty="0" err="1"/>
            <a:t>accuracy</a:t>
          </a:r>
          <a:r>
            <a:rPr lang="tr-TR" sz="1800" kern="1200" dirty="0"/>
            <a:t> is </a:t>
          </a:r>
          <a:r>
            <a:rPr lang="tr-TR" sz="1800" kern="1200" dirty="0" err="1"/>
            <a:t>achieved</a:t>
          </a:r>
          <a:r>
            <a:rPr lang="tr-TR" sz="1800" kern="1200" dirty="0"/>
            <a:t> </a:t>
          </a:r>
          <a:r>
            <a:rPr lang="tr-TR" sz="1800" kern="1200" dirty="0" err="1"/>
            <a:t>with</a:t>
          </a:r>
          <a:r>
            <a:rPr lang="tr-TR" sz="1800" kern="1200" dirty="0"/>
            <a:t> </a:t>
          </a:r>
          <a:r>
            <a:rPr lang="tr-TR" sz="1800" kern="1200" dirty="0" err="1"/>
            <a:t>RoBERTa</a:t>
          </a:r>
          <a:r>
            <a:rPr lang="tr-TR" sz="1800" kern="1200" dirty="0"/>
            <a:t> model.</a:t>
          </a:r>
          <a:endParaRPr lang="en-US" sz="1800" kern="1200" dirty="0"/>
        </a:p>
      </dsp:txBody>
      <dsp:txXfrm>
        <a:off x="7585570" y="67936"/>
        <a:ext cx="3437969" cy="1458532"/>
      </dsp:txXfrm>
    </dsp:sp>
    <dsp:sp modelId="{EAB089F4-B570-4C27-AB93-C210B9E2B4C3}">
      <dsp:nvSpPr>
        <dsp:cNvPr id="0" name=""/>
        <dsp:cNvSpPr/>
      </dsp:nvSpPr>
      <dsp:spPr>
        <a:xfrm>
          <a:off x="6409" y="2151769"/>
          <a:ext cx="1458532" cy="145853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A0B265-97BD-4673-9AC0-E3DE2D8A5199}">
      <dsp:nvSpPr>
        <dsp:cNvPr id="0" name=""/>
        <dsp:cNvSpPr/>
      </dsp:nvSpPr>
      <dsp:spPr>
        <a:xfrm>
          <a:off x="312701" y="2458061"/>
          <a:ext cx="845948" cy="8459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50E60431-09ED-463C-A8E8-B6E05BB9E531}">
      <dsp:nvSpPr>
        <dsp:cNvPr id="0" name=""/>
        <dsp:cNvSpPr/>
      </dsp:nvSpPr>
      <dsp:spPr>
        <a:xfrm>
          <a:off x="1777484"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tr-TR" sz="1800" kern="1200" dirty="0"/>
            <a:t>In </a:t>
          </a:r>
          <a:r>
            <a:rPr lang="tr-TR" sz="1800" kern="1200" dirty="0" err="1"/>
            <a:t>this</a:t>
          </a:r>
          <a:r>
            <a:rPr lang="tr-TR" sz="1800" kern="1200" dirty="0"/>
            <a:t> </a:t>
          </a:r>
          <a:r>
            <a:rPr lang="tr-TR" sz="1800" kern="1200" dirty="0" err="1"/>
            <a:t>study</a:t>
          </a:r>
          <a:r>
            <a:rPr lang="tr-TR" sz="1800" kern="1200" dirty="0"/>
            <a:t>, it is </a:t>
          </a:r>
          <a:r>
            <a:rPr lang="tr-TR" sz="1800" kern="1200" dirty="0" err="1"/>
            <a:t>shown</a:t>
          </a:r>
          <a:r>
            <a:rPr lang="tr-TR" sz="1800" kern="1200" dirty="0"/>
            <a:t> </a:t>
          </a:r>
          <a:r>
            <a:rPr lang="tr-TR" sz="1800" kern="1200" dirty="0" err="1"/>
            <a:t>that</a:t>
          </a:r>
          <a:r>
            <a:rPr lang="tr-TR" sz="1800" kern="1200" dirty="0"/>
            <a:t> u</a:t>
          </a:r>
          <a:r>
            <a:rPr lang="en-US" sz="1800" kern="1200" dirty="0"/>
            <a:t>sing vector</a:t>
          </a:r>
          <a:r>
            <a:rPr lang="tr-TR" sz="1800" kern="1200" dirty="0"/>
            <a:t> based models</a:t>
          </a:r>
          <a:r>
            <a:rPr lang="en-US" sz="1800" kern="1200" dirty="0"/>
            <a:t> for evaluating the similarity of sentences</a:t>
          </a:r>
          <a:r>
            <a:rPr lang="tr-TR" sz="1800" kern="1200" dirty="0"/>
            <a:t> in </a:t>
          </a:r>
          <a:r>
            <a:rPr lang="tr-TR" sz="1800" kern="1200" dirty="0" err="1"/>
            <a:t>custom</a:t>
          </a:r>
          <a:r>
            <a:rPr lang="tr-TR" sz="1800" kern="1200" dirty="0"/>
            <a:t> </a:t>
          </a:r>
          <a:r>
            <a:rPr lang="tr-TR" sz="1800" kern="1200" dirty="0" err="1"/>
            <a:t>datasets</a:t>
          </a:r>
          <a:r>
            <a:rPr lang="tr-TR" sz="1800" kern="1200" dirty="0"/>
            <a:t> </a:t>
          </a:r>
          <a:r>
            <a:rPr lang="tr-TR" sz="1800" kern="1200" dirty="0" err="1"/>
            <a:t>with</a:t>
          </a:r>
          <a:r>
            <a:rPr lang="tr-TR" sz="1800" kern="1200" dirty="0"/>
            <a:t> </a:t>
          </a:r>
          <a:r>
            <a:rPr lang="tr-TR" sz="1800" kern="1200" dirty="0" err="1"/>
            <a:t>small</a:t>
          </a:r>
          <a:r>
            <a:rPr lang="tr-TR" sz="1800" kern="1200" dirty="0"/>
            <a:t> size</a:t>
          </a:r>
          <a:r>
            <a:rPr lang="en-US" sz="1800" kern="1200" dirty="0"/>
            <a:t> can be considered as a viable option</a:t>
          </a:r>
          <a:r>
            <a:rPr lang="tr-TR" sz="1800" kern="1200" dirty="0"/>
            <a:t>.</a:t>
          </a:r>
          <a:endParaRPr lang="en-US" sz="1800" kern="1200" dirty="0"/>
        </a:p>
      </dsp:txBody>
      <dsp:txXfrm>
        <a:off x="1777484" y="2151769"/>
        <a:ext cx="3437969" cy="1458532"/>
      </dsp:txXfrm>
    </dsp:sp>
    <dsp:sp modelId="{9205E466-81F8-483F-A9C3-7FABEF0BCC64}">
      <dsp:nvSpPr>
        <dsp:cNvPr id="0" name=""/>
        <dsp:cNvSpPr/>
      </dsp:nvSpPr>
      <dsp:spPr>
        <a:xfrm>
          <a:off x="5814495" y="2151769"/>
          <a:ext cx="1458532" cy="145853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0520CB-9779-42FC-824B-000969FBE07F}">
      <dsp:nvSpPr>
        <dsp:cNvPr id="0" name=""/>
        <dsp:cNvSpPr/>
      </dsp:nvSpPr>
      <dsp:spPr>
        <a:xfrm>
          <a:off x="6120786" y="2458061"/>
          <a:ext cx="845948" cy="8459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19E123-85DD-4EF5-A86A-21632022B8C8}">
      <dsp:nvSpPr>
        <dsp:cNvPr id="0" name=""/>
        <dsp:cNvSpPr/>
      </dsp:nvSpPr>
      <dsp:spPr>
        <a:xfrm>
          <a:off x="7585570" y="2151769"/>
          <a:ext cx="3437969" cy="14585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00100">
            <a:lnSpc>
              <a:spcPct val="90000"/>
            </a:lnSpc>
            <a:spcBef>
              <a:spcPct val="0"/>
            </a:spcBef>
            <a:spcAft>
              <a:spcPct val="35000"/>
            </a:spcAft>
            <a:buNone/>
          </a:pPr>
          <a:r>
            <a:rPr lang="tr-TR" sz="1800" b="0" kern="1200" dirty="0" err="1"/>
            <a:t>RoBERTa</a:t>
          </a:r>
          <a:r>
            <a:rPr lang="tr-TR" sz="1800" b="0" kern="1200" dirty="0"/>
            <a:t> </a:t>
          </a:r>
          <a:r>
            <a:rPr lang="en-US" sz="1800" b="0" kern="1200" dirty="0"/>
            <a:t>model outperformed other models used in this study</a:t>
          </a:r>
          <a:r>
            <a:rPr lang="tr-TR" sz="1800" b="0" kern="1200" dirty="0"/>
            <a:t> in </a:t>
          </a:r>
          <a:r>
            <a:rPr lang="tr-TR" sz="1800" b="0" kern="1200" dirty="0" err="1"/>
            <a:t>terms</a:t>
          </a:r>
          <a:r>
            <a:rPr lang="tr-TR" sz="1800" b="0" kern="1200" dirty="0"/>
            <a:t> of comparison </a:t>
          </a:r>
          <a:r>
            <a:rPr lang="tr-TR" sz="1800" b="0" kern="1200" dirty="0" err="1"/>
            <a:t>with</a:t>
          </a:r>
          <a:r>
            <a:rPr lang="tr-TR" sz="1800" b="0" kern="1200" dirty="0"/>
            <a:t> the </a:t>
          </a:r>
          <a:r>
            <a:rPr lang="tr-TR" sz="1800" b="0" kern="1200" dirty="0" err="1"/>
            <a:t>original</a:t>
          </a:r>
          <a:r>
            <a:rPr lang="tr-TR" sz="1800" b="0" kern="1200" dirty="0"/>
            <a:t> grades</a:t>
          </a:r>
          <a:r>
            <a:rPr lang="en-US" sz="1800" b="0" kern="1200" dirty="0"/>
            <a:t> and is suggested as the</a:t>
          </a:r>
          <a:r>
            <a:rPr lang="tr-TR" sz="1800" b="0" kern="1200" dirty="0"/>
            <a:t> </a:t>
          </a:r>
          <a:r>
            <a:rPr lang="en-US" sz="1800" b="0" kern="1200" dirty="0"/>
            <a:t>evaluation method for small sample size cases similar to this study.</a:t>
          </a:r>
          <a:endParaRPr lang="en-US" sz="1800" kern="1200" dirty="0"/>
        </a:p>
      </dsp:txBody>
      <dsp:txXfrm>
        <a:off x="7585570" y="2151769"/>
        <a:ext cx="3437969" cy="14585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EC808-B202-E846-8787-315BB949D8C6}">
      <dsp:nvSpPr>
        <dsp:cNvPr id="0" name=""/>
        <dsp:cNvSpPr/>
      </dsp:nvSpPr>
      <dsp:spPr>
        <a:xfrm>
          <a:off x="0" y="574"/>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CA392B9A-C273-4A43-8C95-A8BF63728941}">
      <dsp:nvSpPr>
        <dsp:cNvPr id="0" name=""/>
        <dsp:cNvSpPr/>
      </dsp:nvSpPr>
      <dsp:spPr>
        <a:xfrm>
          <a:off x="0" y="574"/>
          <a:ext cx="7012370" cy="94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tr-TR" sz="2700" kern="1200"/>
            <a:t>What is CBA?</a:t>
          </a:r>
          <a:endParaRPr lang="en-US" sz="2700" kern="1200"/>
        </a:p>
      </dsp:txBody>
      <dsp:txXfrm>
        <a:off x="0" y="574"/>
        <a:ext cx="7012370" cy="941596"/>
      </dsp:txXfrm>
    </dsp:sp>
    <dsp:sp modelId="{10805DAF-ABD0-F148-8B04-028283B0DB36}">
      <dsp:nvSpPr>
        <dsp:cNvPr id="0" name=""/>
        <dsp:cNvSpPr/>
      </dsp:nvSpPr>
      <dsp:spPr>
        <a:xfrm>
          <a:off x="0" y="942171"/>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0E5B25F5-F9F9-3346-80D5-2C85D0C44383}">
      <dsp:nvSpPr>
        <dsp:cNvPr id="0" name=""/>
        <dsp:cNvSpPr/>
      </dsp:nvSpPr>
      <dsp:spPr>
        <a:xfrm>
          <a:off x="0" y="942171"/>
          <a:ext cx="7012370" cy="94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tr-TR" sz="2700" kern="1200"/>
            <a:t>What is NLP?</a:t>
          </a:r>
          <a:endParaRPr lang="en-US" sz="2700" kern="1200"/>
        </a:p>
      </dsp:txBody>
      <dsp:txXfrm>
        <a:off x="0" y="942171"/>
        <a:ext cx="7012370" cy="941596"/>
      </dsp:txXfrm>
    </dsp:sp>
    <dsp:sp modelId="{18E77805-8716-1447-B892-BA0C660F760B}">
      <dsp:nvSpPr>
        <dsp:cNvPr id="0" name=""/>
        <dsp:cNvSpPr/>
      </dsp:nvSpPr>
      <dsp:spPr>
        <a:xfrm>
          <a:off x="0" y="1883767"/>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5E2B7E05-4A1A-E54B-A93B-D01EAB7829B5}">
      <dsp:nvSpPr>
        <dsp:cNvPr id="0" name=""/>
        <dsp:cNvSpPr/>
      </dsp:nvSpPr>
      <dsp:spPr>
        <a:xfrm>
          <a:off x="0" y="1883767"/>
          <a:ext cx="7012370" cy="94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tr-TR" sz="2700" kern="1200"/>
            <a:t>Literature Review.</a:t>
          </a:r>
          <a:endParaRPr lang="en-US" sz="2700" kern="1200"/>
        </a:p>
      </dsp:txBody>
      <dsp:txXfrm>
        <a:off x="0" y="1883767"/>
        <a:ext cx="7012370" cy="941596"/>
      </dsp:txXfrm>
    </dsp:sp>
    <dsp:sp modelId="{BAC3F8A3-D19B-5F41-92CD-4E66171BA12E}">
      <dsp:nvSpPr>
        <dsp:cNvPr id="0" name=""/>
        <dsp:cNvSpPr/>
      </dsp:nvSpPr>
      <dsp:spPr>
        <a:xfrm>
          <a:off x="0" y="2825363"/>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2D9A4614-ABEF-F141-9780-52EF0C2E72DA}">
      <dsp:nvSpPr>
        <dsp:cNvPr id="0" name=""/>
        <dsp:cNvSpPr/>
      </dsp:nvSpPr>
      <dsp:spPr>
        <a:xfrm>
          <a:off x="0" y="2825363"/>
          <a:ext cx="7012370" cy="94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tr-TR" sz="2700" kern="1200"/>
            <a:t>Which methods are suitable for sentence analysis in NLP?</a:t>
          </a:r>
          <a:endParaRPr lang="en-US" sz="2700" kern="1200"/>
        </a:p>
      </dsp:txBody>
      <dsp:txXfrm>
        <a:off x="0" y="2825363"/>
        <a:ext cx="7012370" cy="941596"/>
      </dsp:txXfrm>
    </dsp:sp>
    <dsp:sp modelId="{CF76CEC6-DB4B-BD48-B0A0-985074D6B8B4}">
      <dsp:nvSpPr>
        <dsp:cNvPr id="0" name=""/>
        <dsp:cNvSpPr/>
      </dsp:nvSpPr>
      <dsp:spPr>
        <a:xfrm>
          <a:off x="0" y="3766959"/>
          <a:ext cx="7012370" cy="0"/>
        </a:xfrm>
        <a:prstGeom prst="line">
          <a:avLst/>
        </a:prstGeom>
        <a:gradFill rotWithShape="0">
          <a:gsLst>
            <a:gs pos="0">
              <a:schemeClr val="accent4">
                <a:hueOff val="0"/>
                <a:satOff val="0"/>
                <a:lumOff val="0"/>
                <a:alphaOff val="0"/>
                <a:tint val="98000"/>
                <a:lumMod val="110000"/>
              </a:schemeClr>
            </a:gs>
            <a:gs pos="84000">
              <a:schemeClr val="accent4">
                <a:hueOff val="0"/>
                <a:satOff val="0"/>
                <a:lumOff val="0"/>
                <a:alphaOff val="0"/>
                <a:shade val="90000"/>
                <a:lumMod val="88000"/>
              </a:schemeClr>
            </a:gs>
          </a:gsLst>
          <a:lin ang="5400000" scaled="0"/>
        </a:gradFill>
        <a:ln w="12700" cap="rnd" cmpd="sng" algn="ctr">
          <a:solidFill>
            <a:schemeClr val="accent4">
              <a:hueOff val="0"/>
              <a:satOff val="0"/>
              <a:lumOff val="0"/>
              <a:alphaOff val="0"/>
            </a:schemeClr>
          </a:solidFill>
          <a:prstDash val="solid"/>
        </a:ln>
        <a:effectLst>
          <a:outerShdw blurRad="38100" dist="25400" dir="5400000" rotWithShape="0">
            <a:srgbClr val="000000">
              <a:alpha val="55000"/>
            </a:srgbClr>
          </a:outerShdw>
        </a:effectLst>
      </dsp:spPr>
      <dsp:style>
        <a:lnRef idx="1">
          <a:scrgbClr r="0" g="0" b="0"/>
        </a:lnRef>
        <a:fillRef idx="3">
          <a:scrgbClr r="0" g="0" b="0"/>
        </a:fillRef>
        <a:effectRef idx="2">
          <a:scrgbClr r="0" g="0" b="0"/>
        </a:effectRef>
        <a:fontRef idx="minor">
          <a:schemeClr val="lt1"/>
        </a:fontRef>
      </dsp:style>
    </dsp:sp>
    <dsp:sp modelId="{5CC345D0-B032-754C-ABAD-59D0656B4CED}">
      <dsp:nvSpPr>
        <dsp:cNvPr id="0" name=""/>
        <dsp:cNvSpPr/>
      </dsp:nvSpPr>
      <dsp:spPr>
        <a:xfrm>
          <a:off x="0" y="3766959"/>
          <a:ext cx="7012370" cy="9415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2870" tIns="102870" rIns="102870" bIns="102870" numCol="1" spcCol="1270" anchor="t" anchorCtr="0">
          <a:noAutofit/>
        </a:bodyPr>
        <a:lstStyle/>
        <a:p>
          <a:pPr marL="0" lvl="0" indent="0" algn="l" defTabSz="1200150">
            <a:lnSpc>
              <a:spcPct val="90000"/>
            </a:lnSpc>
            <a:spcBef>
              <a:spcPct val="0"/>
            </a:spcBef>
            <a:spcAft>
              <a:spcPct val="35000"/>
            </a:spcAft>
            <a:buNone/>
          </a:pPr>
          <a:r>
            <a:rPr lang="tr-TR" sz="2700" kern="1200"/>
            <a:t>What are the results achieved in this study?</a:t>
          </a:r>
          <a:endParaRPr lang="en-US" sz="2700" kern="1200"/>
        </a:p>
      </dsp:txBody>
      <dsp:txXfrm>
        <a:off x="0" y="3766959"/>
        <a:ext cx="7012370" cy="9415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09A6C7-E4CD-224B-A26D-104FCE5BF56A}">
      <dsp:nvSpPr>
        <dsp:cNvPr id="0" name=""/>
        <dsp:cNvSpPr/>
      </dsp:nvSpPr>
      <dsp:spPr>
        <a:xfrm>
          <a:off x="0" y="308865"/>
          <a:ext cx="7012370" cy="77220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a:t>Computer Based Assessment(CBA) </a:t>
          </a:r>
          <a:r>
            <a:rPr lang="en-US" sz="2000" kern="1200"/>
            <a:t>is the technique that is used to assess the students with the help of computer environment</a:t>
          </a:r>
          <a:r>
            <a:rPr lang="en-US" sz="2000" b="0" kern="1200"/>
            <a:t>.</a:t>
          </a:r>
          <a:endParaRPr lang="en-US" sz="2000" kern="1200"/>
        </a:p>
      </dsp:txBody>
      <dsp:txXfrm>
        <a:off x="37696" y="346561"/>
        <a:ext cx="6936978" cy="696808"/>
      </dsp:txXfrm>
    </dsp:sp>
    <dsp:sp modelId="{866340CA-954A-DB48-A609-E2F6183ACCA2}">
      <dsp:nvSpPr>
        <dsp:cNvPr id="0" name=""/>
        <dsp:cNvSpPr/>
      </dsp:nvSpPr>
      <dsp:spPr>
        <a:xfrm>
          <a:off x="0" y="1138665"/>
          <a:ext cx="7012370" cy="772200"/>
        </a:xfrm>
        <a:prstGeom prst="roundRect">
          <a:avLst/>
        </a:prstGeom>
        <a:gradFill rotWithShape="0">
          <a:gsLst>
            <a:gs pos="0">
              <a:schemeClr val="accent2">
                <a:hueOff val="297934"/>
                <a:satOff val="1728"/>
                <a:lumOff val="1716"/>
                <a:alphaOff val="0"/>
                <a:tint val="98000"/>
                <a:lumMod val="110000"/>
              </a:schemeClr>
            </a:gs>
            <a:gs pos="84000">
              <a:schemeClr val="accent2">
                <a:hueOff val="297934"/>
                <a:satOff val="1728"/>
                <a:lumOff val="1716"/>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Usually used for multiple choice exams but rarely used for open-ended exams</a:t>
          </a:r>
          <a:r>
            <a:rPr lang="tr-TR" sz="2000" kern="1200"/>
            <a:t>. </a:t>
          </a:r>
          <a:endParaRPr lang="en-US" sz="2000" kern="1200"/>
        </a:p>
      </dsp:txBody>
      <dsp:txXfrm>
        <a:off x="37696" y="1176361"/>
        <a:ext cx="6936978" cy="696808"/>
      </dsp:txXfrm>
    </dsp:sp>
    <dsp:sp modelId="{16355C54-D4EF-1B46-A3FC-BF56938B9BE8}">
      <dsp:nvSpPr>
        <dsp:cNvPr id="0" name=""/>
        <dsp:cNvSpPr/>
      </dsp:nvSpPr>
      <dsp:spPr>
        <a:xfrm>
          <a:off x="0" y="1968465"/>
          <a:ext cx="7012370" cy="772200"/>
        </a:xfrm>
        <a:prstGeom prst="roundRect">
          <a:avLst/>
        </a:prstGeom>
        <a:gradFill rotWithShape="0">
          <a:gsLst>
            <a:gs pos="0">
              <a:schemeClr val="accent2">
                <a:hueOff val="595867"/>
                <a:satOff val="3457"/>
                <a:lumOff val="3432"/>
                <a:alphaOff val="0"/>
                <a:tint val="98000"/>
                <a:lumMod val="110000"/>
              </a:schemeClr>
            </a:gs>
            <a:gs pos="84000">
              <a:schemeClr val="accent2">
                <a:hueOff val="595867"/>
                <a:satOff val="3457"/>
                <a:lumOff val="343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It is not easy to use in exams with math content</a:t>
          </a:r>
          <a:r>
            <a:rPr lang="tr-TR" sz="2000" kern="1200"/>
            <a:t>. </a:t>
          </a:r>
          <a:endParaRPr lang="en-US" sz="2000" kern="1200"/>
        </a:p>
      </dsp:txBody>
      <dsp:txXfrm>
        <a:off x="37696" y="2006161"/>
        <a:ext cx="6936978" cy="696808"/>
      </dsp:txXfrm>
    </dsp:sp>
    <dsp:sp modelId="{4CEF5B6B-055E-5C41-B3D3-A45211C06F26}">
      <dsp:nvSpPr>
        <dsp:cNvPr id="0" name=""/>
        <dsp:cNvSpPr/>
      </dsp:nvSpPr>
      <dsp:spPr>
        <a:xfrm>
          <a:off x="0" y="2798265"/>
          <a:ext cx="7012370" cy="772200"/>
        </a:xfrm>
        <a:prstGeom prst="roundRect">
          <a:avLst/>
        </a:prstGeom>
        <a:gradFill rotWithShape="0">
          <a:gsLst>
            <a:gs pos="0">
              <a:schemeClr val="accent2">
                <a:hueOff val="893801"/>
                <a:satOff val="5185"/>
                <a:lumOff val="5148"/>
                <a:alphaOff val="0"/>
                <a:tint val="98000"/>
                <a:lumMod val="110000"/>
              </a:schemeClr>
            </a:gs>
            <a:gs pos="84000">
              <a:schemeClr val="accent2">
                <a:hueOff val="893801"/>
                <a:satOff val="5185"/>
                <a:lumOff val="514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b="0" kern="1200"/>
            <a:t>On the other hand, it can be used for text-only exams.</a:t>
          </a:r>
          <a:endParaRPr lang="en-US" sz="2000" kern="1200"/>
        </a:p>
      </dsp:txBody>
      <dsp:txXfrm>
        <a:off x="37696" y="2835961"/>
        <a:ext cx="6936978" cy="696808"/>
      </dsp:txXfrm>
    </dsp:sp>
    <dsp:sp modelId="{B26C894F-467B-BD41-ADF1-B20DABF4F814}">
      <dsp:nvSpPr>
        <dsp:cNvPr id="0" name=""/>
        <dsp:cNvSpPr/>
      </dsp:nvSpPr>
      <dsp:spPr>
        <a:xfrm>
          <a:off x="0" y="3628065"/>
          <a:ext cx="7012370" cy="772200"/>
        </a:xfrm>
        <a:prstGeom prst="roundRect">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tr-TR" sz="2000" kern="1200"/>
            <a:t>W</a:t>
          </a:r>
          <a:r>
            <a:rPr lang="en-US" sz="2000" b="0" kern="1200"/>
            <a:t>orldwide known exams like TOEFL, GMAT, GRE are examples</a:t>
          </a:r>
          <a:r>
            <a:rPr lang="tr-TR" sz="2000" b="0" kern="1200"/>
            <a:t> of CBA.</a:t>
          </a:r>
          <a:endParaRPr lang="en-US" sz="2000" kern="1200"/>
        </a:p>
      </dsp:txBody>
      <dsp:txXfrm>
        <a:off x="37696" y="3665761"/>
        <a:ext cx="6936978" cy="69680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1D8AF-985E-3D4A-AC8E-EEBBC59AD2FF}">
      <dsp:nvSpPr>
        <dsp:cNvPr id="0" name=""/>
        <dsp:cNvSpPr/>
      </dsp:nvSpPr>
      <dsp:spPr>
        <a:xfrm>
          <a:off x="0" y="271785"/>
          <a:ext cx="7012370" cy="100035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b="0" kern="1200"/>
            <a:t>Immediate </a:t>
          </a:r>
          <a:r>
            <a:rPr lang="en-US" sz="1900" b="0" kern="1200"/>
            <a:t>score</a:t>
          </a:r>
          <a:r>
            <a:rPr lang="tr-TR" sz="1900" b="0" kern="1200"/>
            <a:t> reporting: </a:t>
          </a:r>
          <a:r>
            <a:rPr lang="en-US" sz="1900" b="0" kern="1200"/>
            <a:t>According to the study Daniels and Gierl 2017, anxiety</a:t>
          </a:r>
          <a:r>
            <a:rPr lang="tr-TR" sz="1900" b="0" kern="1200"/>
            <a:t> </a:t>
          </a:r>
          <a:r>
            <a:rPr lang="en-US" sz="1900" b="0" kern="1200"/>
            <a:t>of the students are dramatically reduced when they learn</a:t>
          </a:r>
          <a:r>
            <a:rPr lang="tr-TR" sz="1900" b="0" kern="1200"/>
            <a:t> </a:t>
          </a:r>
          <a:r>
            <a:rPr lang="en-US" sz="1900" b="0" kern="1200"/>
            <a:t>their grades</a:t>
          </a:r>
          <a:r>
            <a:rPr lang="tr-TR" sz="1900" kern="1200"/>
            <a:t> </a:t>
          </a:r>
          <a:r>
            <a:rPr lang="en-US" sz="1900" b="0" kern="1200"/>
            <a:t>immediately after the exam is finished.</a:t>
          </a:r>
          <a:endParaRPr lang="en-US" sz="1900" kern="1200"/>
        </a:p>
      </dsp:txBody>
      <dsp:txXfrm>
        <a:off x="48833" y="320618"/>
        <a:ext cx="6914704" cy="902684"/>
      </dsp:txXfrm>
    </dsp:sp>
    <dsp:sp modelId="{51DCEFAE-BEBC-8B46-A835-82D44383EF33}">
      <dsp:nvSpPr>
        <dsp:cNvPr id="0" name=""/>
        <dsp:cNvSpPr/>
      </dsp:nvSpPr>
      <dsp:spPr>
        <a:xfrm>
          <a:off x="0" y="1326855"/>
          <a:ext cx="7012370" cy="1000350"/>
        </a:xfrm>
        <a:prstGeom prst="roundRect">
          <a:avLst/>
        </a:prstGeom>
        <a:gradFill rotWithShape="0">
          <a:gsLst>
            <a:gs pos="0">
              <a:schemeClr val="accent2">
                <a:hueOff val="397245"/>
                <a:satOff val="2304"/>
                <a:lumOff val="2288"/>
                <a:alphaOff val="0"/>
                <a:tint val="98000"/>
                <a:lumMod val="110000"/>
              </a:schemeClr>
            </a:gs>
            <a:gs pos="84000">
              <a:schemeClr val="accent2">
                <a:hueOff val="397245"/>
                <a:satOff val="2304"/>
                <a:lumOff val="228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b="0" kern="1200"/>
            <a:t>Time efficiency: Compared to reading answer sheets manually, CBA saves</a:t>
          </a:r>
          <a:r>
            <a:rPr lang="tr-TR" sz="1900" kern="1200"/>
            <a:t> huge amount of time by quickly assessing the sheets.</a:t>
          </a:r>
          <a:endParaRPr lang="en-US" sz="1900" kern="1200"/>
        </a:p>
      </dsp:txBody>
      <dsp:txXfrm>
        <a:off x="48833" y="1375688"/>
        <a:ext cx="6914704" cy="902684"/>
      </dsp:txXfrm>
    </dsp:sp>
    <dsp:sp modelId="{07554018-2A32-D743-8AB9-1EE59EBEF7F5}">
      <dsp:nvSpPr>
        <dsp:cNvPr id="0" name=""/>
        <dsp:cNvSpPr/>
      </dsp:nvSpPr>
      <dsp:spPr>
        <a:xfrm>
          <a:off x="0" y="2381925"/>
          <a:ext cx="7012370" cy="1000350"/>
        </a:xfrm>
        <a:prstGeom prst="roundRect">
          <a:avLst/>
        </a:prstGeom>
        <a:gradFill rotWithShape="0">
          <a:gsLst>
            <a:gs pos="0">
              <a:schemeClr val="accent2">
                <a:hueOff val="794490"/>
                <a:satOff val="4609"/>
                <a:lumOff val="4576"/>
                <a:alphaOff val="0"/>
                <a:tint val="98000"/>
                <a:lumMod val="110000"/>
              </a:schemeClr>
            </a:gs>
            <a:gs pos="84000">
              <a:schemeClr val="accent2">
                <a:hueOff val="794490"/>
                <a:satOff val="4609"/>
                <a:lumOff val="4576"/>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b="0" kern="1200"/>
            <a:t>Storage space: CBA systems do not require large physical space in the real world like paper based assessment.</a:t>
          </a:r>
          <a:endParaRPr lang="en-US" sz="1900" kern="1200"/>
        </a:p>
      </dsp:txBody>
      <dsp:txXfrm>
        <a:off x="48833" y="2430758"/>
        <a:ext cx="6914704" cy="902684"/>
      </dsp:txXfrm>
    </dsp:sp>
    <dsp:sp modelId="{5F35CA5A-B5CF-5D43-9AB6-6A97D5132BE5}">
      <dsp:nvSpPr>
        <dsp:cNvPr id="0" name=""/>
        <dsp:cNvSpPr/>
      </dsp:nvSpPr>
      <dsp:spPr>
        <a:xfrm>
          <a:off x="0" y="3436995"/>
          <a:ext cx="7012370" cy="1000350"/>
        </a:xfrm>
        <a:prstGeom prst="roundRect">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tr-TR" sz="1900" kern="1200"/>
            <a:t>Feedback: It is easier to analyze the results and give feedback to provide students the room for improvement.</a:t>
          </a:r>
          <a:endParaRPr lang="en-US" sz="1900" kern="1200"/>
        </a:p>
      </dsp:txBody>
      <dsp:txXfrm>
        <a:off x="48833" y="3485828"/>
        <a:ext cx="6914704" cy="90268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E47F9-CF88-E945-B040-D482308FAE6E}">
      <dsp:nvSpPr>
        <dsp:cNvPr id="0" name=""/>
        <dsp:cNvSpPr/>
      </dsp:nvSpPr>
      <dsp:spPr>
        <a:xfrm>
          <a:off x="0" y="156495"/>
          <a:ext cx="7012370" cy="1425059"/>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b="0" kern="1200"/>
            <a:t>Cost: CBA requires computers, smart phones</a:t>
          </a:r>
          <a:r>
            <a:rPr lang="tr-TR" sz="2100" kern="1200"/>
            <a:t>, tablets etc. to be able to make and assess the exam. Which is considered expensive in both hardware and deployment of the required software compared to the paper based exams.</a:t>
          </a:r>
          <a:endParaRPr lang="en-US" sz="2100" kern="1200"/>
        </a:p>
      </dsp:txBody>
      <dsp:txXfrm>
        <a:off x="69566" y="226061"/>
        <a:ext cx="6873238" cy="1285927"/>
      </dsp:txXfrm>
    </dsp:sp>
    <dsp:sp modelId="{BBB7AB0A-0E6B-7B4F-A980-DB579F8E4A5D}">
      <dsp:nvSpPr>
        <dsp:cNvPr id="0" name=""/>
        <dsp:cNvSpPr/>
      </dsp:nvSpPr>
      <dsp:spPr>
        <a:xfrm>
          <a:off x="0" y="1642035"/>
          <a:ext cx="7012370" cy="1425059"/>
        </a:xfrm>
        <a:prstGeom prst="roundRect">
          <a:avLst/>
        </a:prstGeom>
        <a:gradFill rotWithShape="0">
          <a:gsLst>
            <a:gs pos="0">
              <a:schemeClr val="accent2">
                <a:hueOff val="595867"/>
                <a:satOff val="3457"/>
                <a:lumOff val="3432"/>
                <a:alphaOff val="0"/>
                <a:tint val="98000"/>
                <a:lumMod val="110000"/>
              </a:schemeClr>
            </a:gs>
            <a:gs pos="84000">
              <a:schemeClr val="accent2">
                <a:hueOff val="595867"/>
                <a:satOff val="3457"/>
                <a:lumOff val="343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b="0" kern="1200"/>
            <a:t>User Interaction: Although it is common knowledge to interact with tech devices in present</a:t>
          </a:r>
          <a:r>
            <a:rPr lang="tr-TR" sz="2100" kern="1200"/>
            <a:t>, there may be bugs, issues, incompatibilities in the system that limits the performance.</a:t>
          </a:r>
          <a:endParaRPr lang="en-US" sz="2100" kern="1200"/>
        </a:p>
      </dsp:txBody>
      <dsp:txXfrm>
        <a:off x="69566" y="1711601"/>
        <a:ext cx="6873238" cy="1285927"/>
      </dsp:txXfrm>
    </dsp:sp>
    <dsp:sp modelId="{6DCD55C1-3060-F943-BB4E-5B801781A62F}">
      <dsp:nvSpPr>
        <dsp:cNvPr id="0" name=""/>
        <dsp:cNvSpPr/>
      </dsp:nvSpPr>
      <dsp:spPr>
        <a:xfrm>
          <a:off x="0" y="3127575"/>
          <a:ext cx="7012370" cy="1425059"/>
        </a:xfrm>
        <a:prstGeom prst="roundRect">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b="0" kern="1200"/>
            <a:t>Availability: Each student should have access to the CBA environment and in rare cases this may become a problem.</a:t>
          </a:r>
          <a:endParaRPr lang="en-US" sz="2100" kern="1200"/>
        </a:p>
      </dsp:txBody>
      <dsp:txXfrm>
        <a:off x="69566" y="3197141"/>
        <a:ext cx="6873238" cy="128592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333CF-6F0A-2E4B-ADE8-4551C78933AB}">
      <dsp:nvSpPr>
        <dsp:cNvPr id="0" name=""/>
        <dsp:cNvSpPr/>
      </dsp:nvSpPr>
      <dsp:spPr>
        <a:xfrm>
          <a:off x="0" y="2842210"/>
          <a:ext cx="7012370" cy="1864797"/>
        </a:xfrm>
        <a:prstGeom prst="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tr-TR" sz="2700" b="0" kern="1200"/>
            <a:t>Content extraction, text summarization, questio</a:t>
          </a:r>
          <a:r>
            <a:rPr lang="tr-TR" sz="2700" kern="1200"/>
            <a:t>n answering, next sentence prediction, word-sentence similarity detection are possible by the libraries provided with NLP.</a:t>
          </a:r>
          <a:endParaRPr lang="en-US" sz="2700" kern="1200"/>
        </a:p>
      </dsp:txBody>
      <dsp:txXfrm>
        <a:off x="0" y="2842210"/>
        <a:ext cx="7012370" cy="1864797"/>
      </dsp:txXfrm>
    </dsp:sp>
    <dsp:sp modelId="{1F9D6335-9193-A141-9C1E-685F1DAA5EE6}">
      <dsp:nvSpPr>
        <dsp:cNvPr id="0" name=""/>
        <dsp:cNvSpPr/>
      </dsp:nvSpPr>
      <dsp:spPr>
        <a:xfrm rot="10800000">
          <a:off x="0" y="2123"/>
          <a:ext cx="7012370" cy="2868058"/>
        </a:xfrm>
        <a:prstGeom prst="upArrowCallout">
          <a:avLst/>
        </a:prstGeom>
        <a:gradFill rotWithShape="0">
          <a:gsLst>
            <a:gs pos="0">
              <a:schemeClr val="accent3">
                <a:hueOff val="0"/>
                <a:satOff val="0"/>
                <a:lumOff val="0"/>
                <a:alphaOff val="0"/>
                <a:tint val="98000"/>
                <a:lumMod val="110000"/>
              </a:schemeClr>
            </a:gs>
            <a:gs pos="84000">
              <a:schemeClr val="accent3">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92024" tIns="192024" rIns="192024" bIns="192024" numCol="1" spcCol="1270" anchor="ctr" anchorCtr="0">
          <a:noAutofit/>
        </a:bodyPr>
        <a:lstStyle/>
        <a:p>
          <a:pPr marL="0" lvl="0" indent="0" algn="ctr" defTabSz="1200150">
            <a:lnSpc>
              <a:spcPct val="90000"/>
            </a:lnSpc>
            <a:spcBef>
              <a:spcPct val="0"/>
            </a:spcBef>
            <a:spcAft>
              <a:spcPct val="35000"/>
            </a:spcAft>
            <a:buNone/>
          </a:pPr>
          <a:r>
            <a:rPr lang="tr-TR" sz="2700" b="0" kern="1200"/>
            <a:t>Natural language processing(NLP) </a:t>
          </a:r>
          <a:r>
            <a:rPr lang="en-US" sz="2700" b="0" kern="1200"/>
            <a:t>is a field of computer science to understand the interaction between human and computers</a:t>
          </a:r>
          <a:r>
            <a:rPr lang="tr-TR" sz="2700" b="0" kern="1200"/>
            <a:t>.</a:t>
          </a:r>
          <a:endParaRPr lang="en-US" sz="2700" kern="1200"/>
        </a:p>
      </dsp:txBody>
      <dsp:txXfrm rot="10800000">
        <a:off x="0" y="2123"/>
        <a:ext cx="7012370" cy="186357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BA35DD5-8F7F-4408-9CAE-BE8F4FEEBA81}">
      <dsp:nvSpPr>
        <dsp:cNvPr id="0" name=""/>
        <dsp:cNvSpPr/>
      </dsp:nvSpPr>
      <dsp:spPr>
        <a:xfrm>
          <a:off x="0" y="1954"/>
          <a:ext cx="7012370" cy="9905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12889B-31EF-451F-99E6-6F303EDAE1E3}">
      <dsp:nvSpPr>
        <dsp:cNvPr id="0" name=""/>
        <dsp:cNvSpPr/>
      </dsp:nvSpPr>
      <dsp:spPr>
        <a:xfrm>
          <a:off x="299648" y="224833"/>
          <a:ext cx="544815" cy="5448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555982-59DD-4F91-8633-20187825FA3B}">
      <dsp:nvSpPr>
        <dsp:cNvPr id="0" name=""/>
        <dsp:cNvSpPr/>
      </dsp:nvSpPr>
      <dsp:spPr>
        <a:xfrm>
          <a:off x="1144111" y="1954"/>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tr-TR" sz="2200" b="0" kern="1200"/>
            <a:t>Objective is accurate e</a:t>
          </a:r>
          <a:r>
            <a:rPr lang="en-US" sz="2200" b="0" kern="1200"/>
            <a:t>valuation of </a:t>
          </a:r>
          <a:r>
            <a:rPr lang="tr-TR" sz="2200" b="0" kern="1200"/>
            <a:t>sentence similarity.</a:t>
          </a:r>
          <a:endParaRPr lang="en-US" sz="2200" kern="1200"/>
        </a:p>
      </dsp:txBody>
      <dsp:txXfrm>
        <a:off x="1144111" y="1954"/>
        <a:ext cx="5868258" cy="990573"/>
      </dsp:txXfrm>
    </dsp:sp>
    <dsp:sp modelId="{410D2073-FB09-4941-BABC-0A824A049E71}">
      <dsp:nvSpPr>
        <dsp:cNvPr id="0" name=""/>
        <dsp:cNvSpPr/>
      </dsp:nvSpPr>
      <dsp:spPr>
        <a:xfrm>
          <a:off x="0" y="1240170"/>
          <a:ext cx="7012370" cy="9905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F8BE1F-5FC2-46BD-AA57-9B543477B322}">
      <dsp:nvSpPr>
        <dsp:cNvPr id="0" name=""/>
        <dsp:cNvSpPr/>
      </dsp:nvSpPr>
      <dsp:spPr>
        <a:xfrm>
          <a:off x="299648" y="1463049"/>
          <a:ext cx="544815" cy="5448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D942FB3-FC9A-4E6B-B8CD-2A880D92D38C}">
      <dsp:nvSpPr>
        <dsp:cNvPr id="0" name=""/>
        <dsp:cNvSpPr/>
      </dsp:nvSpPr>
      <dsp:spPr>
        <a:xfrm>
          <a:off x="1144111" y="1240170"/>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tr-TR" sz="2200" kern="1200"/>
            <a:t>TF-IDF, T5, BERT, USE are the most popular methods to be used for this objective.</a:t>
          </a:r>
          <a:endParaRPr lang="en-US" sz="2200" kern="1200"/>
        </a:p>
      </dsp:txBody>
      <dsp:txXfrm>
        <a:off x="1144111" y="1240170"/>
        <a:ext cx="5868258" cy="990573"/>
      </dsp:txXfrm>
    </dsp:sp>
    <dsp:sp modelId="{667377BB-0C6C-4254-A403-C03BC63FBAF4}">
      <dsp:nvSpPr>
        <dsp:cNvPr id="0" name=""/>
        <dsp:cNvSpPr/>
      </dsp:nvSpPr>
      <dsp:spPr>
        <a:xfrm>
          <a:off x="0" y="2478387"/>
          <a:ext cx="7012370" cy="9905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16C259-B285-4C03-880C-30D55489AF85}">
      <dsp:nvSpPr>
        <dsp:cNvPr id="0" name=""/>
        <dsp:cNvSpPr/>
      </dsp:nvSpPr>
      <dsp:spPr>
        <a:xfrm>
          <a:off x="299648" y="2701266"/>
          <a:ext cx="544815" cy="5448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AD24B57-308B-4EDA-8C02-A65FBD14823E}">
      <dsp:nvSpPr>
        <dsp:cNvPr id="0" name=""/>
        <dsp:cNvSpPr/>
      </dsp:nvSpPr>
      <dsp:spPr>
        <a:xfrm>
          <a:off x="1144111" y="2478387"/>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tr-TR" sz="2200" kern="1200"/>
            <a:t>In order to measure sentence similarity, three aspects have been used in different studies.</a:t>
          </a:r>
          <a:endParaRPr lang="en-US" sz="2200" kern="1200"/>
        </a:p>
      </dsp:txBody>
      <dsp:txXfrm>
        <a:off x="1144111" y="2478387"/>
        <a:ext cx="5868258" cy="990573"/>
      </dsp:txXfrm>
    </dsp:sp>
    <dsp:sp modelId="{06F24BB4-3120-444D-99C7-D7E7A92E7B85}">
      <dsp:nvSpPr>
        <dsp:cNvPr id="0" name=""/>
        <dsp:cNvSpPr/>
      </dsp:nvSpPr>
      <dsp:spPr>
        <a:xfrm>
          <a:off x="0" y="3716603"/>
          <a:ext cx="7012370" cy="990573"/>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EABF159-723C-4E68-B34B-66030982CB0A}">
      <dsp:nvSpPr>
        <dsp:cNvPr id="0" name=""/>
        <dsp:cNvSpPr/>
      </dsp:nvSpPr>
      <dsp:spPr>
        <a:xfrm>
          <a:off x="299648" y="3939482"/>
          <a:ext cx="544815" cy="5448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2225"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9A10C30-085E-42A2-9AB8-AF004A87F8E5}">
      <dsp:nvSpPr>
        <dsp:cNvPr id="0" name=""/>
        <dsp:cNvSpPr/>
      </dsp:nvSpPr>
      <dsp:spPr>
        <a:xfrm>
          <a:off x="1144111" y="3716603"/>
          <a:ext cx="5868258" cy="9905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836" tIns="104836" rIns="104836" bIns="104836" numCol="1" spcCol="1270" anchor="ctr" anchorCtr="0">
          <a:noAutofit/>
        </a:bodyPr>
        <a:lstStyle/>
        <a:p>
          <a:pPr marL="0" lvl="0" indent="0" algn="l" defTabSz="977900">
            <a:lnSpc>
              <a:spcPct val="90000"/>
            </a:lnSpc>
            <a:spcBef>
              <a:spcPct val="0"/>
            </a:spcBef>
            <a:spcAft>
              <a:spcPct val="35000"/>
            </a:spcAft>
            <a:buNone/>
          </a:pPr>
          <a:r>
            <a:rPr lang="tr-TR" sz="2200" kern="1200"/>
            <a:t>These aspects are Word based, Structure Based, Vector Based.</a:t>
          </a:r>
          <a:endParaRPr lang="en-US" sz="2200" kern="1200"/>
        </a:p>
      </dsp:txBody>
      <dsp:txXfrm>
        <a:off x="1144111" y="3716603"/>
        <a:ext cx="5868258" cy="99057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E1F4D0-DA45-9348-85A1-26B114F14AA5}">
      <dsp:nvSpPr>
        <dsp:cNvPr id="0" name=""/>
        <dsp:cNvSpPr/>
      </dsp:nvSpPr>
      <dsp:spPr>
        <a:xfrm>
          <a:off x="0" y="62625"/>
          <a:ext cx="7012370" cy="1474200"/>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tr-TR" sz="2800" b="0" kern="1200"/>
            <a:t>Word Based: </a:t>
          </a:r>
          <a:r>
            <a:rPr lang="en-US" sz="2800" b="0" kern="1200"/>
            <a:t>Compare the word similarity between the student's answer and the solution.</a:t>
          </a:r>
          <a:endParaRPr lang="en-US" sz="2800" kern="1200"/>
        </a:p>
      </dsp:txBody>
      <dsp:txXfrm>
        <a:off x="71965" y="134590"/>
        <a:ext cx="6868440" cy="1330270"/>
      </dsp:txXfrm>
    </dsp:sp>
    <dsp:sp modelId="{24D1DE11-920E-744D-B4F7-C00ADFD032E7}">
      <dsp:nvSpPr>
        <dsp:cNvPr id="0" name=""/>
        <dsp:cNvSpPr/>
      </dsp:nvSpPr>
      <dsp:spPr>
        <a:xfrm>
          <a:off x="0" y="1617465"/>
          <a:ext cx="7012370" cy="1474200"/>
        </a:xfrm>
        <a:prstGeom prst="roundRect">
          <a:avLst/>
        </a:prstGeom>
        <a:gradFill rotWithShape="0">
          <a:gsLst>
            <a:gs pos="0">
              <a:schemeClr val="accent2">
                <a:hueOff val="595867"/>
                <a:satOff val="3457"/>
                <a:lumOff val="3432"/>
                <a:alphaOff val="0"/>
                <a:tint val="98000"/>
                <a:lumMod val="110000"/>
              </a:schemeClr>
            </a:gs>
            <a:gs pos="84000">
              <a:schemeClr val="accent2">
                <a:hueOff val="595867"/>
                <a:satOff val="3457"/>
                <a:lumOff val="3432"/>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tr-TR" sz="2800" b="0" kern="1200"/>
            <a:t>Structure Based: </a:t>
          </a:r>
          <a:r>
            <a:rPr lang="en-US" sz="2800" b="0" kern="1200"/>
            <a:t>Compare the structure of the student's answer to solution.</a:t>
          </a:r>
          <a:endParaRPr lang="en-US" sz="2800" kern="1200"/>
        </a:p>
      </dsp:txBody>
      <dsp:txXfrm>
        <a:off x="71965" y="1689430"/>
        <a:ext cx="6868440" cy="1330270"/>
      </dsp:txXfrm>
    </dsp:sp>
    <dsp:sp modelId="{95D8CB2B-C45F-534F-8A6D-3AE543A2FA67}">
      <dsp:nvSpPr>
        <dsp:cNvPr id="0" name=""/>
        <dsp:cNvSpPr/>
      </dsp:nvSpPr>
      <dsp:spPr>
        <a:xfrm>
          <a:off x="0" y="3172305"/>
          <a:ext cx="7012370" cy="1474200"/>
        </a:xfrm>
        <a:prstGeom prst="roundRect">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tr-TR" sz="2800" b="0" kern="1200"/>
            <a:t>Vector Based:  </a:t>
          </a:r>
          <a:r>
            <a:rPr lang="en-US" sz="2800" b="0" kern="1200"/>
            <a:t>Transform both student's answer and the solution into vectors and compare the similarity of the vectors.</a:t>
          </a:r>
          <a:endParaRPr lang="en-US" sz="2800" kern="1200"/>
        </a:p>
      </dsp:txBody>
      <dsp:txXfrm>
        <a:off x="71965" y="3244270"/>
        <a:ext cx="6868440" cy="133027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6BA976-8BA5-8F4F-A4B3-48EBFBE31B9D}">
      <dsp:nvSpPr>
        <dsp:cNvPr id="0" name=""/>
        <dsp:cNvSpPr/>
      </dsp:nvSpPr>
      <dsp:spPr>
        <a:xfrm>
          <a:off x="0" y="52545"/>
          <a:ext cx="7012370" cy="1105649"/>
        </a:xfrm>
        <a:prstGeom prst="roundRect">
          <a:avLst/>
        </a:prstGeom>
        <a:gradFill rotWithShape="0">
          <a:gsLst>
            <a:gs pos="0">
              <a:schemeClr val="accent2">
                <a:hueOff val="0"/>
                <a:satOff val="0"/>
                <a:lumOff val="0"/>
                <a:alphaOff val="0"/>
                <a:tint val="98000"/>
                <a:lumMod val="110000"/>
              </a:schemeClr>
            </a:gs>
            <a:gs pos="84000">
              <a:schemeClr val="accent2">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b="0" kern="1200"/>
            <a:t>Word based assessment process is not optimal because the solutions of the questions asked in the exam differs in number of words</a:t>
          </a:r>
          <a:r>
            <a:rPr lang="tr-TR" sz="2100" b="0" kern="1200"/>
            <a:t>.</a:t>
          </a:r>
          <a:endParaRPr lang="en-US" sz="2100" kern="1200"/>
        </a:p>
      </dsp:txBody>
      <dsp:txXfrm>
        <a:off x="53973" y="106518"/>
        <a:ext cx="6904424" cy="997703"/>
      </dsp:txXfrm>
    </dsp:sp>
    <dsp:sp modelId="{7DDD3A2D-A2DD-6947-BDD2-7EA6844D509E}">
      <dsp:nvSpPr>
        <dsp:cNvPr id="0" name=""/>
        <dsp:cNvSpPr/>
      </dsp:nvSpPr>
      <dsp:spPr>
        <a:xfrm>
          <a:off x="0" y="1218675"/>
          <a:ext cx="7012370" cy="1105649"/>
        </a:xfrm>
        <a:prstGeom prst="roundRect">
          <a:avLst/>
        </a:prstGeom>
        <a:gradFill rotWithShape="0">
          <a:gsLst>
            <a:gs pos="0">
              <a:schemeClr val="accent2">
                <a:hueOff val="397245"/>
                <a:satOff val="2304"/>
                <a:lumOff val="2288"/>
                <a:alphaOff val="0"/>
                <a:tint val="98000"/>
                <a:lumMod val="110000"/>
              </a:schemeClr>
            </a:gs>
            <a:gs pos="84000">
              <a:schemeClr val="accent2">
                <a:hueOff val="397245"/>
                <a:satOff val="2304"/>
                <a:lumOff val="2288"/>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b="0" kern="1200"/>
            <a:t>A</a:t>
          </a:r>
          <a:r>
            <a:rPr lang="en-US" sz="2100" b="0" kern="1200"/>
            <a:t>n irrelevant answer containing the required words may have high grade which is not the desired result.</a:t>
          </a:r>
          <a:endParaRPr lang="en-US" sz="2100" kern="1200"/>
        </a:p>
      </dsp:txBody>
      <dsp:txXfrm>
        <a:off x="53973" y="1272648"/>
        <a:ext cx="6904424" cy="997703"/>
      </dsp:txXfrm>
    </dsp:sp>
    <dsp:sp modelId="{F9024170-09F0-A746-B306-41E23ACE969E}">
      <dsp:nvSpPr>
        <dsp:cNvPr id="0" name=""/>
        <dsp:cNvSpPr/>
      </dsp:nvSpPr>
      <dsp:spPr>
        <a:xfrm>
          <a:off x="0" y="2384805"/>
          <a:ext cx="7012370" cy="1105649"/>
        </a:xfrm>
        <a:prstGeom prst="roundRect">
          <a:avLst/>
        </a:prstGeom>
        <a:gradFill rotWithShape="0">
          <a:gsLst>
            <a:gs pos="0">
              <a:schemeClr val="accent2">
                <a:hueOff val="794490"/>
                <a:satOff val="4609"/>
                <a:lumOff val="4576"/>
                <a:alphaOff val="0"/>
                <a:tint val="98000"/>
                <a:lumMod val="110000"/>
              </a:schemeClr>
            </a:gs>
            <a:gs pos="84000">
              <a:schemeClr val="accent2">
                <a:hueOff val="794490"/>
                <a:satOff val="4609"/>
                <a:lumOff val="4576"/>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‘This is a pencil.’ and ‘This is.’ results in %89 similarity when word based methods are used. </a:t>
          </a:r>
          <a:endParaRPr lang="en-US" sz="2100" kern="1200"/>
        </a:p>
      </dsp:txBody>
      <dsp:txXfrm>
        <a:off x="53973" y="2438778"/>
        <a:ext cx="6904424" cy="997703"/>
      </dsp:txXfrm>
    </dsp:sp>
    <dsp:sp modelId="{8EB68A67-34FC-BD44-8317-684D5DC974F2}">
      <dsp:nvSpPr>
        <dsp:cNvPr id="0" name=""/>
        <dsp:cNvSpPr/>
      </dsp:nvSpPr>
      <dsp:spPr>
        <a:xfrm>
          <a:off x="0" y="3550935"/>
          <a:ext cx="7012370" cy="1105649"/>
        </a:xfrm>
        <a:prstGeom prst="roundRect">
          <a:avLst/>
        </a:prstGeom>
        <a:gradFill rotWithShape="0">
          <a:gsLst>
            <a:gs pos="0">
              <a:schemeClr val="accent2">
                <a:hueOff val="1191735"/>
                <a:satOff val="6913"/>
                <a:lumOff val="6864"/>
                <a:alphaOff val="0"/>
                <a:tint val="98000"/>
                <a:lumMod val="110000"/>
              </a:schemeClr>
            </a:gs>
            <a:gs pos="84000">
              <a:schemeClr val="accent2">
                <a:hueOff val="1191735"/>
                <a:satOff val="6913"/>
                <a:lumOff val="6864"/>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tr-TR" sz="2100" kern="1200"/>
            <a:t>TF-IDF is one of the popular techniques used in word based assessment.</a:t>
          </a:r>
          <a:endParaRPr lang="en-US" sz="2100" kern="1200"/>
        </a:p>
      </dsp:txBody>
      <dsp:txXfrm>
        <a:off x="53973" y="3604908"/>
        <a:ext cx="6904424" cy="9977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2"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latin typeface="Arial"/>
              </a:rPr>
              <a:t>Click to move the slide</a:t>
            </a:r>
          </a:p>
        </p:txBody>
      </p:sp>
      <p:sp>
        <p:nvSpPr>
          <p:cNvPr id="43"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44"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45" name="PlaceHolder 4"/>
          <p:cNvSpPr>
            <a:spLocks noGrp="1"/>
          </p:cNvSpPr>
          <p:nvPr>
            <p:ph type="dt"/>
          </p:nvPr>
        </p:nvSpPr>
        <p:spPr>
          <a:xfrm>
            <a:off x="4278960" y="0"/>
            <a:ext cx="3280680" cy="534240"/>
          </a:xfrm>
          <a:prstGeom prst="rect">
            <a:avLst/>
          </a:prstGeom>
          <a:noFill/>
          <a:ln w="0">
            <a:noFill/>
          </a:ln>
        </p:spPr>
        <p:txBody>
          <a:bodyPr lIns="0" tIns="0" rIns="0" bIns="0" anchor="t">
            <a:noAutofit/>
          </a:bodyPr>
          <a:lstStyle/>
          <a:p>
            <a:pPr algn="r"/>
            <a:r>
              <a:rPr lang="en-US" sz="1400" b="0" strike="noStrike" spc="-1">
                <a:latin typeface="Times New Roman"/>
              </a:rPr>
              <a:t>&lt;date/time&gt;</a:t>
            </a:r>
          </a:p>
        </p:txBody>
      </p:sp>
      <p:sp>
        <p:nvSpPr>
          <p:cNvPr id="46" name="PlaceHolder 5"/>
          <p:cNvSpPr>
            <a:spLocks noGrp="1"/>
          </p:cNvSpPr>
          <p:nvPr>
            <p:ph type="ftr"/>
          </p:nvPr>
        </p:nvSpPr>
        <p:spPr>
          <a:xfrm>
            <a:off x="0" y="10157400"/>
            <a:ext cx="3280680" cy="534240"/>
          </a:xfrm>
          <a:prstGeom prst="rect">
            <a:avLst/>
          </a:prstGeom>
          <a:noFill/>
          <a:ln w="0">
            <a:noFill/>
          </a:ln>
        </p:spPr>
        <p:txBody>
          <a:bodyPr lIns="0" tIns="0" rIns="0" bIns="0" anchor="b">
            <a:noAutofit/>
          </a:bodyPr>
          <a:lstStyle/>
          <a:p>
            <a:r>
              <a:rPr lang="en-US" sz="1400" b="0" strike="noStrike" spc="-1">
                <a:latin typeface="Times New Roman"/>
              </a:rPr>
              <a:t>&lt;footer&gt;</a:t>
            </a:r>
          </a:p>
        </p:txBody>
      </p:sp>
      <p:sp>
        <p:nvSpPr>
          <p:cNvPr id="47" name="PlaceHolder 6"/>
          <p:cNvSpPr>
            <a:spLocks noGrp="1"/>
          </p:cNvSpPr>
          <p:nvPr>
            <p:ph type="sldNum"/>
          </p:nvPr>
        </p:nvSpPr>
        <p:spPr>
          <a:xfrm>
            <a:off x="4278960" y="10157400"/>
            <a:ext cx="3280680" cy="534240"/>
          </a:xfrm>
          <a:prstGeom prst="rect">
            <a:avLst/>
          </a:prstGeom>
          <a:noFill/>
          <a:ln w="0">
            <a:noFill/>
          </a:ln>
        </p:spPr>
        <p:txBody>
          <a:bodyPr lIns="0" tIns="0" rIns="0" bIns="0" anchor="b">
            <a:noAutofit/>
          </a:bodyPr>
          <a:lstStyle/>
          <a:p>
            <a:pPr algn="r"/>
            <a:fld id="{8D99889F-A966-4CB1-8F42-0D9747CC1C5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1/30/24</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395762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41314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1/30/24</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2356678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tr-TR"/>
              <a:t>Asıl başlık stilini düzenlemek için tıklayın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1/30/24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1042683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1/30/24</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7517501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1/30/24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133018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tr-TR"/>
              <a:t>Asıl başlık stilini düzenlemek için tıklayın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1/30/24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97533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1/30/24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587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1/30/24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505627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1/30/24</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10251019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tr-TR"/>
              <a:t>Resim eklemek için simgeye tıklayın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B61BEF0D-F0BB-DE4B-95CE-6DB70DBA9567}" type="datetimeFigureOut">
              <a:rPr lang="en-US" smtClean="0"/>
              <a:pPr/>
              <a:t>1/30/24</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777917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1/30/24</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17251087"/>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7.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7.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7.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7.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9.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7.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23.xml.rels><?xml version="1.0" encoding="UTF-8" standalone="yes"?>
<Relationships xmlns="http://schemas.openxmlformats.org/package/2006/relationships"><Relationship Id="rId2" Type="http://schemas.openxmlformats.org/officeDocument/2006/relationships/image" Target="../media/image45.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46.jp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7.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3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7.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7.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7.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7.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7.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50" name="Straight Connector 11"/>
          <p:cNvSpPr/>
          <p:nvPr/>
        </p:nvSpPr>
        <p:spPr>
          <a:xfrm>
            <a:off x="0" y="6128280"/>
            <a:ext cx="12191760" cy="360"/>
          </a:xfrm>
          <a:prstGeom prst="line">
            <a:avLst/>
          </a:prstGeom>
          <a:ln w="12700">
            <a:solidFill>
              <a:srgbClr val="000001">
                <a:alpha val="20000"/>
              </a:srgbClr>
            </a:solidFill>
            <a:round/>
          </a:ln>
        </p:spPr>
        <p:style>
          <a:lnRef idx="1">
            <a:schemeClr val="accent1"/>
          </a:lnRef>
          <a:fillRef idx="0">
            <a:schemeClr val="accent1"/>
          </a:fillRef>
          <a:effectRef idx="0">
            <a:schemeClr val="accent1"/>
          </a:effectRef>
          <a:fontRef idx="minor"/>
        </p:style>
        <p:txBody>
          <a:bodyPr/>
          <a:lstStyle/>
          <a:p>
            <a:endParaRPr lang="tr-TR" dirty="0"/>
          </a:p>
        </p:txBody>
      </p:sp>
      <p:sp>
        <p:nvSpPr>
          <p:cNvPr id="13" name="TextBox 12">
            <a:extLst>
              <a:ext uri="{FF2B5EF4-FFF2-40B4-BE49-F238E27FC236}">
                <a16:creationId xmlns:a16="http://schemas.microsoft.com/office/drawing/2014/main" id="{3764AD3B-5022-4E1D-92EA-1B9AE4F976F0}"/>
              </a:ext>
            </a:extLst>
          </p:cNvPr>
          <p:cNvSpPr txBox="1"/>
          <p:nvPr/>
        </p:nvSpPr>
        <p:spPr>
          <a:xfrm>
            <a:off x="738909" y="415636"/>
            <a:ext cx="11092873" cy="5262979"/>
          </a:xfrm>
          <a:prstGeom prst="rect">
            <a:avLst/>
          </a:prstGeom>
          <a:noFill/>
        </p:spPr>
        <p:txBody>
          <a:bodyPr wrap="square">
            <a:spAutoFit/>
          </a:bodyPr>
          <a:lstStyle/>
          <a:p>
            <a:pPr algn="ctr"/>
            <a:endParaRPr lang="tr-TR" sz="4000" b="0" strike="noStrike" cap="all" spc="-1" dirty="0">
              <a:solidFill>
                <a:srgbClr val="FFC000"/>
              </a:solidFill>
              <a:latin typeface="Times New Roman" panose="02020603050405020304" pitchFamily="18" charset="0"/>
              <a:cs typeface="Times New Roman" panose="02020603050405020304" pitchFamily="18" charset="0"/>
            </a:endParaRPr>
          </a:p>
          <a:p>
            <a:pPr algn="ctr"/>
            <a:r>
              <a:rPr lang="en-US" sz="4000" b="0" strike="noStrike" cap="all" spc="-1" dirty="0">
                <a:latin typeface="Times New Roman" panose="02020603050405020304" pitchFamily="18" charset="0"/>
                <a:cs typeface="Times New Roman" panose="02020603050405020304" pitchFamily="18" charset="0"/>
              </a:rPr>
              <a:t>AUTO GRADING OF ANSWERS FOR TEXT-BASED OPEN-ENDED</a:t>
            </a:r>
          </a:p>
          <a:p>
            <a:pPr algn="ctr"/>
            <a:r>
              <a:rPr lang="en-US" sz="4000" b="0" strike="noStrike" cap="all" spc="-1" dirty="0">
                <a:latin typeface="Times New Roman" panose="02020603050405020304" pitchFamily="18" charset="0"/>
                <a:cs typeface="Times New Roman" panose="02020603050405020304" pitchFamily="18" charset="0"/>
              </a:rPr>
              <a:t>QUESTIONS USING NATURAL LANGUAGE PROCESSING</a:t>
            </a:r>
            <a:br>
              <a:rPr lang="tr-TR" sz="4000" b="0" strike="noStrike" cap="all" spc="-1" dirty="0">
                <a:latin typeface="Times New Roman" panose="02020603050405020304" pitchFamily="18" charset="0"/>
                <a:cs typeface="Times New Roman" panose="02020603050405020304" pitchFamily="18" charset="0"/>
              </a:rPr>
            </a:br>
            <a:endParaRPr lang="tr-TR" sz="4000" b="0" strike="noStrike" cap="all" spc="-1" dirty="0">
              <a:latin typeface="Times New Roman" panose="02020603050405020304" pitchFamily="18" charset="0"/>
              <a:cs typeface="Times New Roman" panose="02020603050405020304" pitchFamily="18" charset="0"/>
            </a:endParaRPr>
          </a:p>
          <a:p>
            <a:pPr algn="ctr"/>
            <a:r>
              <a:rPr lang="tr-TR" sz="3200" b="0" strike="noStrike" cap="all" spc="-1" dirty="0">
                <a:latin typeface="Times New Roman" panose="02020603050405020304" pitchFamily="18" charset="0"/>
                <a:cs typeface="Times New Roman" panose="02020603050405020304" pitchFamily="18" charset="0"/>
              </a:rPr>
              <a:t>Burak </a:t>
            </a:r>
            <a:r>
              <a:rPr lang="tr-TR" sz="3200" b="0" i="1" strike="noStrike" cap="all" spc="-1" dirty="0">
                <a:latin typeface="Times New Roman" panose="02020603050405020304" pitchFamily="18" charset="0"/>
                <a:cs typeface="Times New Roman" panose="02020603050405020304" pitchFamily="18" charset="0"/>
              </a:rPr>
              <a:t>keskin</a:t>
            </a:r>
            <a:r>
              <a:rPr lang="tr-TR" sz="3200" b="0" strike="noStrike" cap="all" spc="-1" dirty="0">
                <a:latin typeface="Times New Roman" panose="02020603050405020304" pitchFamily="18" charset="0"/>
                <a:cs typeface="Times New Roman" panose="02020603050405020304" pitchFamily="18" charset="0"/>
              </a:rPr>
              <a:t> </a:t>
            </a:r>
            <a:br>
              <a:rPr lang="tr-TR" sz="3200" b="0" strike="noStrike" cap="all" spc="-1" dirty="0">
                <a:solidFill>
                  <a:srgbClr val="FFC000"/>
                </a:solidFill>
                <a:latin typeface="Times New Roman" panose="02020603050405020304" pitchFamily="18" charset="0"/>
                <a:cs typeface="Times New Roman" panose="02020603050405020304" pitchFamily="18" charset="0"/>
              </a:rPr>
            </a:br>
            <a:br>
              <a:rPr lang="tr-TR" sz="3200" b="0" strike="noStrike" cap="all" spc="-1" dirty="0">
                <a:solidFill>
                  <a:srgbClr val="FFC000"/>
                </a:solidFill>
                <a:latin typeface="Times New Roman" panose="02020603050405020304" pitchFamily="18" charset="0"/>
                <a:cs typeface="Times New Roman" panose="02020603050405020304" pitchFamily="18" charset="0"/>
              </a:rPr>
            </a:br>
            <a:endParaRPr lang="en-US" sz="3200" dirty="0">
              <a:solidFill>
                <a:srgbClr val="FFC000"/>
              </a:solidFill>
            </a:endParaRPr>
          </a:p>
        </p:txBody>
      </p:sp>
      <p:pic>
        <p:nvPicPr>
          <p:cNvPr id="17" name="Picture 6" descr="Akdeniz Üniversitesi Logosu">
            <a:extLst>
              <a:ext uri="{FF2B5EF4-FFF2-40B4-BE49-F238E27FC236}">
                <a16:creationId xmlns:a16="http://schemas.microsoft.com/office/drawing/2014/main" id="{3A807040-757F-4B58-91EA-5755F9544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31385" y="5172853"/>
            <a:ext cx="3821706" cy="9554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5" name="Rectangle 74">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7" name="Rectangle 76">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PlaceHolder 1"/>
          <p:cNvSpPr>
            <a:spLocks noGrp="1"/>
          </p:cNvSpPr>
          <p:nvPr>
            <p:ph type="title" idx="4294967295"/>
          </p:nvPr>
        </p:nvSpPr>
        <p:spPr>
          <a:xfrm>
            <a:off x="746228" y="1037967"/>
            <a:ext cx="3054091" cy="4709131"/>
          </a:xfrm>
          <a:prstGeom prst="rect">
            <a:avLst/>
          </a:prstGeom>
        </p:spPr>
        <p:txBody>
          <a:bodyPr vert="horz" lIns="91440" tIns="45720" rIns="91440" bIns="45720" rtlCol="0" anchor="ctr">
            <a:normAutofit/>
          </a:bodyPr>
          <a:lstStyle/>
          <a:p>
            <a:r>
              <a:rPr lang="en-US" strike="noStrike" spc="-1">
                <a:solidFill>
                  <a:schemeClr val="accent1"/>
                </a:solidFill>
              </a:rPr>
              <a:t>Word based</a:t>
            </a:r>
          </a:p>
        </p:txBody>
      </p:sp>
      <p:sp>
        <p:nvSpPr>
          <p:cNvPr id="83" name="Rectangle 82">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5" name="Rectangle 84">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7" name="Rectangle 86">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9" name="Rectangle 88">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9" name="PlaceHolder 2">
            <a:extLst>
              <a:ext uri="{FF2B5EF4-FFF2-40B4-BE49-F238E27FC236}">
                <a16:creationId xmlns:a16="http://schemas.microsoft.com/office/drawing/2014/main" id="{98DB46F4-F856-D214-17BA-5A386EDA60FB}"/>
              </a:ext>
            </a:extLst>
          </p:cNvPr>
          <p:cNvGraphicFramePr>
            <a:graphicFrameLocks noGrp="1"/>
          </p:cNvGraphicFramePr>
          <p:nvPr>
            <p:ph idx="4294967295"/>
            <p:extLst>
              <p:ext uri="{D42A27DB-BD31-4B8C-83A1-F6EECF244321}">
                <p14:modId xmlns:p14="http://schemas.microsoft.com/office/powerpoint/2010/main" val="1251591478"/>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3" name="Rectangle 72">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5" name="Rectangle 74">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7" name="Rectangle 76">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PlaceHolder 1"/>
          <p:cNvSpPr>
            <a:spLocks noGrp="1"/>
          </p:cNvSpPr>
          <p:nvPr>
            <p:ph type="title" idx="4294967295"/>
          </p:nvPr>
        </p:nvSpPr>
        <p:spPr>
          <a:xfrm>
            <a:off x="746228" y="1037967"/>
            <a:ext cx="3054091" cy="4709131"/>
          </a:xfrm>
          <a:prstGeom prst="rect">
            <a:avLst/>
          </a:prstGeom>
        </p:spPr>
        <p:txBody>
          <a:bodyPr vert="horz" lIns="91440" tIns="45720" rIns="91440" bIns="45720" rtlCol="0" anchor="ctr">
            <a:normAutofit/>
          </a:bodyPr>
          <a:lstStyle/>
          <a:p>
            <a:r>
              <a:rPr lang="en-US" strike="noStrike" spc="-1">
                <a:solidFill>
                  <a:schemeClr val="accent1"/>
                </a:solidFill>
              </a:rPr>
              <a:t>Structure based</a:t>
            </a:r>
          </a:p>
        </p:txBody>
      </p:sp>
      <p:sp>
        <p:nvSpPr>
          <p:cNvPr id="81" name="Rectangle 80">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5" name="Rectangle 84">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7" name="Rectangle 86">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7" name="PlaceHolder 2">
            <a:extLst>
              <a:ext uri="{FF2B5EF4-FFF2-40B4-BE49-F238E27FC236}">
                <a16:creationId xmlns:a16="http://schemas.microsoft.com/office/drawing/2014/main" id="{A2A4B5B5-BCFA-97D2-7565-D6E55B331C25}"/>
              </a:ext>
            </a:extLst>
          </p:cNvPr>
          <p:cNvGraphicFramePr>
            <a:graphicFrameLocks noGrp="1"/>
          </p:cNvGraphicFramePr>
          <p:nvPr>
            <p:ph idx="4294967295"/>
            <p:extLst>
              <p:ext uri="{D42A27DB-BD31-4B8C-83A1-F6EECF244321}">
                <p14:modId xmlns:p14="http://schemas.microsoft.com/office/powerpoint/2010/main" val="2351499944"/>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7" name="Rectangle 76">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8" name="PlaceHolder 1"/>
          <p:cNvSpPr>
            <a:spLocks noGrp="1"/>
          </p:cNvSpPr>
          <p:nvPr>
            <p:ph type="title" idx="4294967295"/>
          </p:nvPr>
        </p:nvSpPr>
        <p:spPr>
          <a:xfrm>
            <a:off x="764110" y="826346"/>
            <a:ext cx="3171905" cy="1013800"/>
          </a:xfrm>
          <a:prstGeom prst="rect">
            <a:avLst/>
          </a:prstGeom>
        </p:spPr>
        <p:txBody>
          <a:bodyPr vert="horz" lIns="91440" tIns="45720" rIns="91440" bIns="45720" rtlCol="0" anchor="b">
            <a:normAutofit/>
          </a:bodyPr>
          <a:lstStyle/>
          <a:p>
            <a:r>
              <a:rPr lang="en-US" sz="2400" strike="noStrike" spc="-1">
                <a:solidFill>
                  <a:srgbClr val="FFFFFF"/>
                </a:solidFill>
              </a:rPr>
              <a:t>T5</a:t>
            </a:r>
          </a:p>
        </p:txBody>
      </p:sp>
      <p:grpSp>
        <p:nvGrpSpPr>
          <p:cNvPr id="87" name="Group 86">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8" name="Rectangle 87">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9" name="Rectangle 88">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0" name="Rectangle 89">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70" name="PlaceHolder 2"/>
          <p:cNvSpPr>
            <a:spLocks noGrp="1"/>
          </p:cNvSpPr>
          <p:nvPr>
            <p:ph idx="4294967295"/>
          </p:nvPr>
        </p:nvSpPr>
        <p:spPr>
          <a:xfrm>
            <a:off x="764110" y="2052084"/>
            <a:ext cx="3033249" cy="3856229"/>
          </a:xfrm>
          <a:prstGeom prst="rect">
            <a:avLst/>
          </a:prstGeom>
        </p:spPr>
        <p:txBody>
          <a:bodyPr vert="horz" lIns="91440" tIns="45720" rIns="91440" bIns="45720" rtlCol="0" anchor="t">
            <a:normAutofit/>
          </a:bodyPr>
          <a:lstStyle/>
          <a:p>
            <a:pPr marL="228600" indent="-228600"/>
            <a:r>
              <a:rPr lang="en-US" sz="1600" b="0" strike="noStrike" spc="-1">
                <a:solidFill>
                  <a:srgbClr val="FFFFFF"/>
                </a:solidFill>
              </a:rPr>
              <a:t>Aim of this approach is to have an all-in-one model for all the natural language processing tasks.</a:t>
            </a:r>
            <a:endParaRPr lang="en-US" sz="1600" spc="-1">
              <a:solidFill>
                <a:srgbClr val="FFFFFF"/>
              </a:solidFill>
            </a:endParaRPr>
          </a:p>
          <a:p>
            <a:pPr marL="228600" indent="-228600"/>
            <a:r>
              <a:rPr lang="en-US" sz="1600" b="0" strike="noStrike" spc="-1">
                <a:solidFill>
                  <a:srgbClr val="FFFFFF"/>
                </a:solidFill>
              </a:rPr>
              <a:t>It has state of art performance in generic datasets like SciEntsBank (Haller 2020).</a:t>
            </a:r>
          </a:p>
        </p:txBody>
      </p:sp>
      <p:pic>
        <p:nvPicPr>
          <p:cNvPr id="69" name="İçerik Yer Tutucusu 4"/>
          <p:cNvPicPr/>
          <p:nvPr/>
        </p:nvPicPr>
        <p:blipFill>
          <a:blip r:embed="rId2">
            <a:extLst>
              <a:ext uri="{28A0092B-C50C-407E-A947-70E740481C1C}">
                <a14:useLocalDpi xmlns:a14="http://schemas.microsoft.com/office/drawing/2010/main" val="0"/>
              </a:ext>
            </a:extLst>
          </a:blip>
          <a:stretch/>
        </p:blipFill>
        <p:spPr>
          <a:xfrm>
            <a:off x="4568800" y="2097977"/>
            <a:ext cx="6866506" cy="2660771"/>
          </a:xfrm>
          <a:prstGeom prst="rect">
            <a:avLst/>
          </a:prstGeom>
        </p:spPr>
      </p:pic>
    </p:spTree>
    <p:extLst>
      <p:ext uri="{BB962C8B-B14F-4D97-AF65-F5344CB8AC3E}">
        <p14:creationId xmlns:p14="http://schemas.microsoft.com/office/powerpoint/2010/main" val="4135653106"/>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PlaceHolder 1"/>
          <p:cNvSpPr>
            <a:spLocks noGrp="1"/>
          </p:cNvSpPr>
          <p:nvPr>
            <p:ph type="title" idx="4294967295"/>
          </p:nvPr>
        </p:nvSpPr>
        <p:spPr>
          <a:xfrm>
            <a:off x="0" y="487363"/>
            <a:ext cx="11906250" cy="1047750"/>
          </a:xfrm>
          <a:prstGeom prst="rect">
            <a:avLst/>
          </a:prstGeom>
          <a:noFill/>
          <a:ln w="0">
            <a:noFill/>
          </a:ln>
        </p:spPr>
        <p:txBody>
          <a:bodyPr lIns="90000" tIns="45000" rIns="90000" bIns="45000" anchor="t">
            <a:noAutofit/>
          </a:bodyPr>
          <a:lstStyle/>
          <a:p>
            <a:pPr algn="ctr">
              <a:lnSpc>
                <a:spcPct val="90000"/>
              </a:lnSpc>
            </a:pPr>
            <a:r>
              <a:rPr lang="tr-TR" sz="3200" b="0" strike="noStrike" cap="all" spc="-1" dirty="0" err="1"/>
              <a:t>Vector</a:t>
            </a:r>
            <a:r>
              <a:rPr lang="tr-TR" sz="3200" b="0" strike="noStrike" cap="all" spc="-1" dirty="0"/>
              <a:t> based</a:t>
            </a:r>
            <a:endParaRPr lang="en-US" sz="3200" b="0" strike="noStrike" spc="-1" dirty="0"/>
          </a:p>
        </p:txBody>
      </p:sp>
      <p:graphicFrame>
        <p:nvGraphicFramePr>
          <p:cNvPr id="69" name="PlaceHolder 2">
            <a:extLst>
              <a:ext uri="{FF2B5EF4-FFF2-40B4-BE49-F238E27FC236}">
                <a16:creationId xmlns:a16="http://schemas.microsoft.com/office/drawing/2014/main" id="{AD977407-C1C4-C9A0-E6F1-FED965740442}"/>
              </a:ext>
            </a:extLst>
          </p:cNvPr>
          <p:cNvGraphicFramePr>
            <a:graphicFrameLocks noGrp="1"/>
          </p:cNvGraphicFramePr>
          <p:nvPr>
            <p:ph idx="4294967295"/>
          </p:nvPr>
        </p:nvGraphicFramePr>
        <p:xfrm>
          <a:off x="0" y="1773238"/>
          <a:ext cx="11991975" cy="40735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141261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5" name="Rectangle 84">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764110" y="826346"/>
            <a:ext cx="3171905" cy="1013800"/>
          </a:xfrm>
          <a:prstGeom prst="rect">
            <a:avLst/>
          </a:prstGeom>
        </p:spPr>
        <p:txBody>
          <a:bodyPr vert="horz" lIns="91440" tIns="45720" rIns="91440" bIns="45720" rtlCol="0" anchor="b">
            <a:normAutofit/>
          </a:bodyPr>
          <a:lstStyle/>
          <a:p>
            <a:r>
              <a:rPr lang="en-US" sz="2400" strike="noStrike" spc="-1">
                <a:solidFill>
                  <a:srgbClr val="FFFFFF"/>
                </a:solidFill>
              </a:rPr>
              <a:t>LSTM</a:t>
            </a:r>
          </a:p>
        </p:txBody>
      </p:sp>
      <p:grpSp>
        <p:nvGrpSpPr>
          <p:cNvPr id="89" name="Group 88">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1" name="Rectangle 90">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Rectangle 91">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72" name="PlaceHolder 2"/>
          <p:cNvSpPr>
            <a:spLocks noGrp="1"/>
          </p:cNvSpPr>
          <p:nvPr>
            <p:ph idx="4294967295"/>
          </p:nvPr>
        </p:nvSpPr>
        <p:spPr>
          <a:xfrm>
            <a:off x="764110" y="2052084"/>
            <a:ext cx="3033249" cy="3856229"/>
          </a:xfrm>
          <a:prstGeom prst="rect">
            <a:avLst/>
          </a:prstGeom>
        </p:spPr>
        <p:txBody>
          <a:bodyPr vert="horz" lIns="91440" tIns="45720" rIns="91440" bIns="45720" rtlCol="0" anchor="t">
            <a:normAutofit/>
          </a:bodyPr>
          <a:lstStyle/>
          <a:p>
            <a:pPr marL="228600" indent="-228600">
              <a:lnSpc>
                <a:spcPct val="90000"/>
              </a:lnSpc>
            </a:pPr>
            <a:r>
              <a:rPr lang="en-US" sz="1400" b="0" strike="noStrike" spc="-1">
                <a:solidFill>
                  <a:srgbClr val="FFFFFF"/>
                </a:solidFill>
              </a:rPr>
              <a:t>LSTM(Long-Short Term Memory) is special kind of RNN(recurrent neural network) that is capable of learning long term dependencies in data.</a:t>
            </a:r>
          </a:p>
          <a:p>
            <a:pPr marL="228600" indent="-228600">
              <a:lnSpc>
                <a:spcPct val="90000"/>
              </a:lnSpc>
            </a:pPr>
            <a:r>
              <a:rPr lang="en-US" sz="1400" b="0" strike="noStrike" spc="-1">
                <a:solidFill>
                  <a:srgbClr val="FFFFFF"/>
                </a:solidFill>
              </a:rPr>
              <a:t>Suffers from the vanishing gradient problem in small sized data.</a:t>
            </a:r>
          </a:p>
          <a:p>
            <a:pPr marL="228600" indent="-228600">
              <a:lnSpc>
                <a:spcPct val="90000"/>
              </a:lnSpc>
            </a:pPr>
            <a:r>
              <a:rPr lang="en-US" sz="1400" b="0" strike="noStrike" spc="-1">
                <a:solidFill>
                  <a:srgbClr val="FFFFFF"/>
                </a:solidFill>
              </a:rPr>
              <a:t>Widely used in handwriting recognition, speech recognition and video games.</a:t>
            </a:r>
          </a:p>
          <a:p>
            <a:pPr marL="228600" indent="-228600">
              <a:lnSpc>
                <a:spcPct val="90000"/>
              </a:lnSpc>
            </a:pPr>
            <a:r>
              <a:rPr lang="en-US" sz="1400" b="0" strike="noStrike" spc="-1">
                <a:solidFill>
                  <a:srgbClr val="FFFFFF"/>
                </a:solidFill>
              </a:rPr>
              <a:t>Takes long time to train and are easy to overfit.</a:t>
            </a:r>
          </a:p>
          <a:p>
            <a:pPr marL="228600" indent="-228600">
              <a:lnSpc>
                <a:spcPct val="90000"/>
              </a:lnSpc>
            </a:pPr>
            <a:r>
              <a:rPr lang="en-US" sz="1400" b="0" strike="noStrike" spc="-1">
                <a:solidFill>
                  <a:srgbClr val="FFFFFF"/>
                </a:solidFill>
              </a:rPr>
              <a:t>Not suitable for sentence similarity because compared to the widely used areas, sentences weights are much smaller and causes vanishing gradient problem.</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568800" y="1797568"/>
            <a:ext cx="6866506" cy="3261589"/>
          </a:xfrm>
          <a:prstGeom prst="rect">
            <a:avLst/>
          </a:prstGeom>
        </p:spPr>
      </p:pic>
    </p:spTree>
    <p:extLst>
      <p:ext uri="{BB962C8B-B14F-4D97-AF65-F5344CB8AC3E}">
        <p14:creationId xmlns:p14="http://schemas.microsoft.com/office/powerpoint/2010/main" val="96587405"/>
      </p:ext>
    </p:extLst>
  </p:cSld>
  <p:clrMapOvr>
    <a:overrideClrMapping bg1="dk1" tx1="lt1" bg2="dk2" tx2="lt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5" name="Rectangle 84">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764110" y="826346"/>
            <a:ext cx="3171905" cy="1013800"/>
          </a:xfrm>
          <a:prstGeom prst="rect">
            <a:avLst/>
          </a:prstGeom>
        </p:spPr>
        <p:txBody>
          <a:bodyPr vert="horz" lIns="91440" tIns="45720" rIns="91440" bIns="45720" rtlCol="0" anchor="b">
            <a:normAutofit/>
          </a:bodyPr>
          <a:lstStyle/>
          <a:p>
            <a:r>
              <a:rPr lang="en-US" sz="2400" strike="noStrike" spc="-1">
                <a:solidFill>
                  <a:srgbClr val="FFFFFF"/>
                </a:solidFill>
              </a:rPr>
              <a:t>Transformers</a:t>
            </a:r>
          </a:p>
        </p:txBody>
      </p:sp>
      <p:grpSp>
        <p:nvGrpSpPr>
          <p:cNvPr id="89" name="Group 88">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1" name="Rectangle 90">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Rectangle 91">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72" name="PlaceHolder 2"/>
          <p:cNvSpPr>
            <a:spLocks noGrp="1"/>
          </p:cNvSpPr>
          <p:nvPr>
            <p:ph idx="4294967295"/>
          </p:nvPr>
        </p:nvSpPr>
        <p:spPr>
          <a:xfrm>
            <a:off x="764110" y="2052084"/>
            <a:ext cx="3033249" cy="3856229"/>
          </a:xfrm>
          <a:prstGeom prst="rect">
            <a:avLst/>
          </a:prstGeom>
        </p:spPr>
        <p:txBody>
          <a:bodyPr vert="horz" lIns="91440" tIns="45720" rIns="91440" bIns="45720" rtlCol="0" anchor="t">
            <a:normAutofit/>
          </a:bodyPr>
          <a:lstStyle/>
          <a:p>
            <a:pPr marL="228600" indent="-228600">
              <a:lnSpc>
                <a:spcPct val="90000"/>
              </a:lnSpc>
            </a:pPr>
            <a:r>
              <a:rPr lang="en-US" sz="1400" b="0" strike="noStrike" spc="-1">
                <a:solidFill>
                  <a:srgbClr val="FFFFFF"/>
                </a:solidFill>
              </a:rPr>
              <a:t>Transformers are the deep learning models that proposed in the paper (Vaswani et al. 2017) developed to solve the problems encountered in previous approaches like LSTM.</a:t>
            </a:r>
          </a:p>
          <a:p>
            <a:pPr marL="228600" indent="-228600">
              <a:lnSpc>
                <a:spcPct val="90000"/>
              </a:lnSpc>
            </a:pPr>
            <a:r>
              <a:rPr lang="en-US" sz="1400" b="0" strike="noStrike" spc="-1">
                <a:solidFill>
                  <a:srgbClr val="FFFFFF"/>
                </a:solidFill>
              </a:rPr>
              <a:t>An attention mechanism is used to process all input at once which makes parallelization possible. Popular models are:</a:t>
            </a:r>
          </a:p>
          <a:p>
            <a:pPr marL="228600" indent="-228600">
              <a:lnSpc>
                <a:spcPct val="90000"/>
              </a:lnSpc>
            </a:pPr>
            <a:r>
              <a:rPr lang="en-US" sz="1400" b="0" strike="noStrike" spc="-1">
                <a:solidFill>
                  <a:srgbClr val="FFFFFF"/>
                </a:solidFill>
              </a:rPr>
              <a:t>BERT(Bidirectional Transformer Encoder Representation) </a:t>
            </a:r>
            <a:endParaRPr lang="en-US" sz="1400" spc="-1">
              <a:solidFill>
                <a:srgbClr val="FFFFFF"/>
              </a:solidFill>
            </a:endParaRPr>
          </a:p>
          <a:p>
            <a:pPr marL="228600" indent="-228600">
              <a:lnSpc>
                <a:spcPct val="90000"/>
              </a:lnSpc>
            </a:pPr>
            <a:r>
              <a:rPr lang="en-US" sz="1400" b="0" strike="noStrike" spc="-1">
                <a:solidFill>
                  <a:srgbClr val="FFFFFF"/>
                </a:solidFill>
              </a:rPr>
              <a:t>GPT(Generative Pre-Trained Transformer</a:t>
            </a:r>
            <a:r>
              <a:rPr lang="en-US" sz="1400" spc="-1">
                <a:solidFill>
                  <a:srgbClr val="FFFFFF"/>
                </a:solidFill>
              </a:rPr>
              <a:t>) </a:t>
            </a:r>
          </a:p>
          <a:p>
            <a:pPr marL="228600" indent="-228600">
              <a:lnSpc>
                <a:spcPct val="90000"/>
              </a:lnSpc>
            </a:pPr>
            <a:r>
              <a:rPr lang="en-US" sz="1400" spc="-1">
                <a:solidFill>
                  <a:srgbClr val="FFFFFF"/>
                </a:solidFill>
              </a:rPr>
              <a:t>USE(Universal Sentence Encoder).</a:t>
            </a:r>
            <a:endParaRPr lang="en-US" sz="1400" b="0" strike="noStrike" spc="-1">
              <a:solidFill>
                <a:srgbClr val="FFFFFF"/>
              </a:solidFill>
            </a:endParaRP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2492" y="948413"/>
            <a:ext cx="3819122" cy="4959900"/>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9" name="Rectangle 6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Rectangle 7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3" name="Rectangle 7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useBgFill="1">
        <p:nvSpPr>
          <p:cNvPr id="75" name="Rectangle 74">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2" name="PlaceHolder 1"/>
          <p:cNvSpPr>
            <a:spLocks noGrp="1"/>
          </p:cNvSpPr>
          <p:nvPr>
            <p:ph type="title" idx="4294967295"/>
          </p:nvPr>
        </p:nvSpPr>
        <p:spPr>
          <a:xfrm>
            <a:off x="2156346" y="849745"/>
            <a:ext cx="5526993" cy="4745836"/>
          </a:xfrm>
          <a:prstGeom prst="rect">
            <a:avLst/>
          </a:prstGeom>
        </p:spPr>
        <p:txBody>
          <a:bodyPr vert="horz" lIns="91440" tIns="45720" rIns="91440" bIns="45720" rtlCol="0" anchor="ctr">
            <a:normAutofit/>
          </a:bodyPr>
          <a:lstStyle/>
          <a:p>
            <a:r>
              <a:rPr lang="en-US" sz="6000" strike="noStrike" spc="-1">
                <a:solidFill>
                  <a:srgbClr val="FFFFFF"/>
                </a:solidFill>
              </a:rPr>
              <a:t>Methods</a:t>
            </a:r>
          </a:p>
        </p:txBody>
      </p:sp>
      <p:sp>
        <p:nvSpPr>
          <p:cNvPr id="79" name="Rectangle 78">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61315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62"/>
                                        </p:tgtEl>
                                        <p:attrNameLst>
                                          <p:attrName>style.visibility</p:attrName>
                                        </p:attrNameLst>
                                      </p:cBhvr>
                                      <p:to>
                                        <p:strVal val="visible"/>
                                      </p:to>
                                    </p:set>
                                    <p:animEffect transition="in" filter="fade">
                                      <p:cBhvr>
                                        <p:cTn id="7" dur="4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5" name="Rectangle 84">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764110" y="826346"/>
            <a:ext cx="3171905" cy="1013800"/>
          </a:xfrm>
          <a:prstGeom prst="rect">
            <a:avLst/>
          </a:prstGeom>
        </p:spPr>
        <p:txBody>
          <a:bodyPr vert="horz" lIns="91440" tIns="45720" rIns="91440" bIns="45720" rtlCol="0" anchor="b">
            <a:normAutofit/>
          </a:bodyPr>
          <a:lstStyle/>
          <a:p>
            <a:r>
              <a:rPr lang="en-US" sz="2400" strike="noStrike" spc="-1">
                <a:solidFill>
                  <a:srgbClr val="FFFFFF"/>
                </a:solidFill>
              </a:rPr>
              <a:t>BERT</a:t>
            </a:r>
          </a:p>
        </p:txBody>
      </p:sp>
      <p:grpSp>
        <p:nvGrpSpPr>
          <p:cNvPr id="89" name="Group 88">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1" name="Rectangle 90">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Rectangle 91">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72" name="PlaceHolder 2"/>
          <p:cNvSpPr>
            <a:spLocks noGrp="1"/>
          </p:cNvSpPr>
          <p:nvPr>
            <p:ph idx="4294967295"/>
          </p:nvPr>
        </p:nvSpPr>
        <p:spPr>
          <a:xfrm>
            <a:off x="764110" y="2052084"/>
            <a:ext cx="3033249" cy="3856229"/>
          </a:xfrm>
          <a:prstGeom prst="rect">
            <a:avLst/>
          </a:prstGeom>
        </p:spPr>
        <p:txBody>
          <a:bodyPr vert="horz" lIns="91440" tIns="45720" rIns="91440" bIns="45720" rtlCol="0" anchor="t">
            <a:normAutofit/>
          </a:bodyPr>
          <a:lstStyle/>
          <a:p>
            <a:pPr marL="228600" indent="-228600"/>
            <a:r>
              <a:rPr lang="en-US" sz="1600" b="0" strike="noStrike" spc="-1">
                <a:solidFill>
                  <a:srgbClr val="FFFFFF"/>
                </a:solidFill>
              </a:rPr>
              <a:t>BERT was created by Jacob Devlin and his colleagues in 2018.</a:t>
            </a:r>
          </a:p>
          <a:p>
            <a:pPr marL="228600" indent="-228600"/>
            <a:r>
              <a:rPr lang="en-US" sz="1600" b="0" strike="noStrike" spc="-1">
                <a:solidFill>
                  <a:srgbClr val="FFFFFF"/>
                </a:solidFill>
              </a:rPr>
              <a:t>Unlike previous models, BERT use bidirectional encoding mechanism hence provides better results compared to the previous models in well known datasets as seen in the figure.</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568800" y="2149476"/>
            <a:ext cx="6866506" cy="2557773"/>
          </a:xfrm>
          <a:prstGeom prst="rect">
            <a:avLst/>
          </a:prstGeom>
        </p:spPr>
      </p:pic>
    </p:spTree>
    <p:extLst>
      <p:ext uri="{BB962C8B-B14F-4D97-AF65-F5344CB8AC3E}">
        <p14:creationId xmlns:p14="http://schemas.microsoft.com/office/powerpoint/2010/main" val="4274941622"/>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0" name="Rectangle 79">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2" name="Rectangle 81">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4" name="Rectangle 83">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581192" y="702156"/>
            <a:ext cx="11029616" cy="1013800"/>
          </a:xfrm>
          <a:prstGeom prst="rect">
            <a:avLst/>
          </a:prstGeom>
        </p:spPr>
        <p:txBody>
          <a:bodyPr vert="horz" lIns="91440" tIns="45720" rIns="91440" bIns="45720" rtlCol="0" anchor="b">
            <a:normAutofit/>
          </a:bodyPr>
          <a:lstStyle/>
          <a:p>
            <a:r>
              <a:rPr lang="en-US" strike="noStrike" spc="-1">
                <a:solidFill>
                  <a:srgbClr val="FFFEFF"/>
                </a:solidFill>
              </a:rPr>
              <a:t>USE</a:t>
            </a:r>
          </a:p>
        </p:txBody>
      </p:sp>
      <p:graphicFrame>
        <p:nvGraphicFramePr>
          <p:cNvPr id="74" name="PlaceHolder 2">
            <a:extLst>
              <a:ext uri="{FF2B5EF4-FFF2-40B4-BE49-F238E27FC236}">
                <a16:creationId xmlns:a16="http://schemas.microsoft.com/office/drawing/2014/main" id="{B9C4EA8F-D6FD-8159-B8C6-58E4F6A7A469}"/>
              </a:ext>
            </a:extLst>
          </p:cNvPr>
          <p:cNvGraphicFramePr>
            <a:graphicFrameLocks noGrp="1"/>
          </p:cNvGraphicFramePr>
          <p:nvPr>
            <p:ph idx="4294967295"/>
            <p:extLst>
              <p:ext uri="{D42A27DB-BD31-4B8C-83A1-F6EECF244321}">
                <p14:modId xmlns:p14="http://schemas.microsoft.com/office/powerpoint/2010/main" val="2014341703"/>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9248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5" name="Rectangle 84">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764110" y="826346"/>
            <a:ext cx="3171905" cy="1013800"/>
          </a:xfrm>
          <a:prstGeom prst="rect">
            <a:avLst/>
          </a:prstGeom>
        </p:spPr>
        <p:txBody>
          <a:bodyPr vert="horz" lIns="91440" tIns="45720" rIns="91440" bIns="45720" rtlCol="0" anchor="b">
            <a:normAutofit/>
          </a:bodyPr>
          <a:lstStyle/>
          <a:p>
            <a:r>
              <a:rPr lang="en-US" sz="2400" strike="noStrike" spc="-1">
                <a:solidFill>
                  <a:srgbClr val="FFFFFF"/>
                </a:solidFill>
              </a:rPr>
              <a:t>Transformer based use</a:t>
            </a:r>
          </a:p>
        </p:txBody>
      </p:sp>
      <p:grpSp>
        <p:nvGrpSpPr>
          <p:cNvPr id="89" name="Group 88">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1" name="Rectangle 90">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Rectangle 91">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72" name="PlaceHolder 2"/>
          <p:cNvSpPr>
            <a:spLocks noGrp="1"/>
          </p:cNvSpPr>
          <p:nvPr>
            <p:ph idx="4294967295"/>
          </p:nvPr>
        </p:nvSpPr>
        <p:spPr>
          <a:xfrm>
            <a:off x="764110" y="2052084"/>
            <a:ext cx="3033249" cy="3856229"/>
          </a:xfrm>
          <a:prstGeom prst="rect">
            <a:avLst/>
          </a:prstGeom>
        </p:spPr>
        <p:txBody>
          <a:bodyPr vert="horz" lIns="91440" tIns="45720" rIns="91440" bIns="45720" rtlCol="0" anchor="t">
            <a:normAutofit/>
          </a:bodyPr>
          <a:lstStyle/>
          <a:p>
            <a:pPr marL="228600" indent="-228600"/>
            <a:r>
              <a:rPr lang="en-US" sz="1600" b="0" strike="noStrike" spc="-1">
                <a:solidFill>
                  <a:srgbClr val="FFFFFF"/>
                </a:solidFill>
              </a:rPr>
              <a:t>Transformer based model of USE is composed of 6 stacked transformer layer with each layer having a self-attention module that provides an output of a 512-dimensional vector as sentence embedding.</a:t>
            </a:r>
          </a:p>
          <a:p>
            <a:pPr marL="228600" indent="-228600"/>
            <a:r>
              <a:rPr lang="en-US" sz="1600" spc="-1">
                <a:solidFill>
                  <a:srgbClr val="FFFFFF"/>
                </a:solidFill>
              </a:rPr>
              <a:t>This version requires more resources for computation but for large datasets performance is better.</a:t>
            </a:r>
            <a:endParaRPr lang="en-US" sz="1600" b="0" strike="noStrike" spc="-1">
              <a:solidFill>
                <a:srgbClr val="FFFFFF"/>
              </a:solidFill>
            </a:endParaRP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4568800" y="1119500"/>
            <a:ext cx="6866506" cy="4617725"/>
          </a:xfrm>
          <a:prstGeom prst="rect">
            <a:avLst/>
          </a:prstGeom>
        </p:spPr>
      </p:pic>
    </p:spTree>
    <p:extLst>
      <p:ext uri="{BB962C8B-B14F-4D97-AF65-F5344CB8AC3E}">
        <p14:creationId xmlns:p14="http://schemas.microsoft.com/office/powerpoint/2010/main" val="4009308303"/>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9" name="Rectangle 68">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Rectangle 70">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3" name="Rectangle 72">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5" name="Rectangle 74">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PlaceHolder 1"/>
          <p:cNvSpPr>
            <a:spLocks noGrp="1"/>
          </p:cNvSpPr>
          <p:nvPr>
            <p:ph type="title" idx="4294967295"/>
          </p:nvPr>
        </p:nvSpPr>
        <p:spPr>
          <a:xfrm>
            <a:off x="746228" y="1037967"/>
            <a:ext cx="3054091" cy="4709131"/>
          </a:xfrm>
          <a:prstGeom prst="rect">
            <a:avLst/>
          </a:prstGeom>
        </p:spPr>
        <p:txBody>
          <a:bodyPr vert="horz" lIns="91440" tIns="45720" rIns="91440" bIns="45720" rtlCol="0" anchor="ctr">
            <a:normAutofit/>
          </a:bodyPr>
          <a:lstStyle/>
          <a:p>
            <a:r>
              <a:rPr lang="en-US" strike="noStrike" spc="-1">
                <a:solidFill>
                  <a:schemeClr val="accent1"/>
                </a:solidFill>
              </a:rPr>
              <a:t>Objectıve</a:t>
            </a:r>
          </a:p>
        </p:txBody>
      </p:sp>
      <p:sp>
        <p:nvSpPr>
          <p:cNvPr id="77" name="Rectangle 76">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3" name="PlaceHolder 2">
            <a:extLst>
              <a:ext uri="{FF2B5EF4-FFF2-40B4-BE49-F238E27FC236}">
                <a16:creationId xmlns:a16="http://schemas.microsoft.com/office/drawing/2014/main" id="{4BAE03F9-8583-5F41-9402-5D6858FC3E94}"/>
              </a:ext>
            </a:extLst>
          </p:cNvPr>
          <p:cNvGraphicFramePr>
            <a:graphicFrameLocks noGrp="1"/>
          </p:cNvGraphicFramePr>
          <p:nvPr>
            <p:ph idx="4294967295"/>
            <p:extLst>
              <p:ext uri="{D42A27DB-BD31-4B8C-83A1-F6EECF244321}">
                <p14:modId xmlns:p14="http://schemas.microsoft.com/office/powerpoint/2010/main" val="2898353390"/>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984201"/>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5" name="Rectangle 84">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764110" y="826346"/>
            <a:ext cx="3171905" cy="1013800"/>
          </a:xfrm>
          <a:prstGeom prst="rect">
            <a:avLst/>
          </a:prstGeom>
        </p:spPr>
        <p:txBody>
          <a:bodyPr vert="horz" lIns="91440" tIns="45720" rIns="91440" bIns="45720" rtlCol="0" anchor="b">
            <a:normAutofit/>
          </a:bodyPr>
          <a:lstStyle/>
          <a:p>
            <a:r>
              <a:rPr lang="en-US" sz="2400" strike="noStrike" spc="-1">
                <a:solidFill>
                  <a:srgbClr val="FFFFFF"/>
                </a:solidFill>
              </a:rPr>
              <a:t>DAN based use</a:t>
            </a:r>
          </a:p>
        </p:txBody>
      </p:sp>
      <p:grpSp>
        <p:nvGrpSpPr>
          <p:cNvPr id="89" name="Group 88">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1" name="Rectangle 90">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Rectangle 91">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72" name="PlaceHolder 2"/>
          <p:cNvSpPr>
            <a:spLocks noGrp="1"/>
          </p:cNvSpPr>
          <p:nvPr>
            <p:ph idx="4294967295"/>
          </p:nvPr>
        </p:nvSpPr>
        <p:spPr>
          <a:xfrm>
            <a:off x="764110" y="2052084"/>
            <a:ext cx="3033249" cy="3856229"/>
          </a:xfrm>
          <a:prstGeom prst="rect">
            <a:avLst/>
          </a:prstGeom>
        </p:spPr>
        <p:txBody>
          <a:bodyPr vert="horz" lIns="91440" tIns="45720" rIns="91440" bIns="45720" rtlCol="0" anchor="t">
            <a:normAutofit/>
          </a:bodyPr>
          <a:lstStyle/>
          <a:p>
            <a:pPr marL="228600" indent="-228600"/>
            <a:r>
              <a:rPr lang="en-US" sz="1600" b="0" strike="noStrike" spc="-1">
                <a:solidFill>
                  <a:srgbClr val="FFFFFF"/>
                </a:solidFill>
              </a:rPr>
              <a:t>DAN based model of USE is composed of 4 stacked layers with feed forwarding mechanism that provides an output of a 512-dimensional vector as sentence embedding.</a:t>
            </a:r>
          </a:p>
          <a:p>
            <a:pPr marL="228600" indent="-228600"/>
            <a:r>
              <a:rPr lang="en-US" sz="1600" spc="-1">
                <a:solidFill>
                  <a:srgbClr val="FFFFFF"/>
                </a:solidFill>
              </a:rPr>
              <a:t>This version requires less resources for computation and performs better in small sized datasets similar to the one used in this study.</a:t>
            </a:r>
            <a:endParaRPr lang="en-US" sz="1600" b="0" strike="noStrike" spc="-1">
              <a:solidFill>
                <a:srgbClr val="FFFFFF"/>
              </a:solidFill>
            </a:endParaRP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101527" y="948413"/>
            <a:ext cx="5801052" cy="4959900"/>
          </a:xfrm>
          <a:prstGeom prst="rect">
            <a:avLst/>
          </a:prstGeom>
        </p:spPr>
      </p:pic>
    </p:spTree>
    <p:extLst>
      <p:ext uri="{BB962C8B-B14F-4D97-AF65-F5344CB8AC3E}">
        <p14:creationId xmlns:p14="http://schemas.microsoft.com/office/powerpoint/2010/main" val="3980063659"/>
      </p:ext>
    </p:extLst>
  </p:cSld>
  <p:clrMapOvr>
    <a:overrideClrMapping bg1="dk1" tx1="lt1" bg2="dk2" tx2="lt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7" name="Rectangle 76">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ectangle 84">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8" name="PlaceHolder 1"/>
          <p:cNvSpPr>
            <a:spLocks noGrp="1"/>
          </p:cNvSpPr>
          <p:nvPr>
            <p:ph type="title" idx="4294967295"/>
          </p:nvPr>
        </p:nvSpPr>
        <p:spPr>
          <a:xfrm>
            <a:off x="764110" y="826346"/>
            <a:ext cx="3171905" cy="1013800"/>
          </a:xfrm>
          <a:prstGeom prst="rect">
            <a:avLst/>
          </a:prstGeom>
        </p:spPr>
        <p:txBody>
          <a:bodyPr vert="horz" lIns="91440" tIns="45720" rIns="91440" bIns="45720" rtlCol="0" anchor="b">
            <a:normAutofit/>
          </a:bodyPr>
          <a:lstStyle/>
          <a:p>
            <a:r>
              <a:rPr lang="en-US" sz="2400" strike="noStrike" spc="-1">
                <a:solidFill>
                  <a:srgbClr val="FFFFFF"/>
                </a:solidFill>
              </a:rPr>
              <a:t>Cosıne sımılarıty</a:t>
            </a:r>
          </a:p>
        </p:txBody>
      </p:sp>
      <p:grpSp>
        <p:nvGrpSpPr>
          <p:cNvPr id="87" name="Group 86">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88" name="Rectangle 87">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9" name="Rectangle 88">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0" name="Rectangle 89">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70" name="PlaceHolder 2"/>
          <p:cNvSpPr>
            <a:spLocks noGrp="1"/>
          </p:cNvSpPr>
          <p:nvPr>
            <p:ph idx="4294967295"/>
          </p:nvPr>
        </p:nvSpPr>
        <p:spPr>
          <a:xfrm>
            <a:off x="764110" y="2052084"/>
            <a:ext cx="3033249" cy="3856229"/>
          </a:xfrm>
          <a:prstGeom prst="rect">
            <a:avLst/>
          </a:prstGeom>
        </p:spPr>
        <p:txBody>
          <a:bodyPr vert="horz" lIns="91440" tIns="45720" rIns="91440" bIns="45720" rtlCol="0" anchor="t">
            <a:normAutofit/>
          </a:bodyPr>
          <a:lstStyle/>
          <a:p>
            <a:pPr marL="228600" indent="-228600"/>
            <a:r>
              <a:rPr lang="en-US" sz="1600" spc="-1">
                <a:solidFill>
                  <a:srgbClr val="FFFFFF"/>
                </a:solidFill>
              </a:rPr>
              <a:t>Vector based assessment is selected in the scope of this study.</a:t>
            </a:r>
            <a:endParaRPr lang="en-US" sz="1600" b="0" strike="noStrike" spc="-1">
              <a:solidFill>
                <a:srgbClr val="FFFFFF"/>
              </a:solidFill>
            </a:endParaRPr>
          </a:p>
          <a:p>
            <a:pPr marL="228600" indent="-228600"/>
            <a:r>
              <a:rPr lang="en-US" sz="1600" b="0" strike="noStrike" spc="-1">
                <a:solidFill>
                  <a:srgbClr val="FFFFFF"/>
                </a:solidFill>
              </a:rPr>
              <a:t>Cosine similarity is the technique to calculate the similarity between vectors.</a:t>
            </a:r>
          </a:p>
        </p:txBody>
      </p:sp>
      <p:pic>
        <p:nvPicPr>
          <p:cNvPr id="69" name="İçerik Yer Tutucusu 4"/>
          <p:cNvPicPr/>
          <p:nvPr/>
        </p:nvPicPr>
        <p:blipFill>
          <a:blip r:embed="rId2">
            <a:extLst>
              <a:ext uri="{28A0092B-C50C-407E-A947-70E740481C1C}">
                <a14:useLocalDpi xmlns:a14="http://schemas.microsoft.com/office/drawing/2010/main" val="0"/>
              </a:ext>
            </a:extLst>
          </a:blip>
          <a:stretch/>
        </p:blipFill>
        <p:spPr>
          <a:xfrm>
            <a:off x="5436376" y="948413"/>
            <a:ext cx="5131353" cy="4959900"/>
          </a:xfrm>
          <a:prstGeom prst="rect">
            <a:avLst/>
          </a:prstGeom>
        </p:spPr>
      </p:pic>
    </p:spTree>
  </p:cSld>
  <p:clrMapOvr>
    <a:overrideClrMapping bg1="dk1" tx1="lt1" bg2="dk2" tx2="lt2" accent1="accent1" accent2="accent2" accent3="accent3" accent4="accent4" accent5="accent5" accent6="accent6" hlink="hlink" folHlink="folHlink"/>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 name="Rectangle 110">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13" name="Rectangle 112">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15" name="Rectangle 114">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17" name="Rectangle 116">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PlaceHolder 1"/>
          <p:cNvSpPr>
            <a:spLocks noGrp="1"/>
          </p:cNvSpPr>
          <p:nvPr>
            <p:ph type="title" idx="4294967295"/>
          </p:nvPr>
        </p:nvSpPr>
        <p:spPr>
          <a:xfrm>
            <a:off x="581192" y="702156"/>
            <a:ext cx="11029616" cy="1013800"/>
          </a:xfrm>
          <a:prstGeom prst="rect">
            <a:avLst/>
          </a:prstGeom>
        </p:spPr>
        <p:txBody>
          <a:bodyPr vert="horz" lIns="91440" tIns="45720" rIns="91440" bIns="45720" rtlCol="0" anchor="b">
            <a:normAutofit/>
          </a:bodyPr>
          <a:lstStyle/>
          <a:p>
            <a:r>
              <a:rPr lang="en-US" strike="noStrike" spc="-1">
                <a:solidFill>
                  <a:srgbClr val="FFFEFF"/>
                </a:solidFill>
              </a:rPr>
              <a:t>Dataset</a:t>
            </a:r>
          </a:p>
        </p:txBody>
      </p:sp>
      <p:graphicFrame>
        <p:nvGraphicFramePr>
          <p:cNvPr id="86" name="PlaceHolder 2">
            <a:extLst>
              <a:ext uri="{FF2B5EF4-FFF2-40B4-BE49-F238E27FC236}">
                <a16:creationId xmlns:a16="http://schemas.microsoft.com/office/drawing/2014/main" id="{3BD21BE3-1A54-4618-248B-FC2266725D10}"/>
              </a:ext>
            </a:extLst>
          </p:cNvPr>
          <p:cNvGraphicFramePr>
            <a:graphicFrameLocks noGrp="1"/>
          </p:cNvGraphicFramePr>
          <p:nvPr>
            <p:ph idx="4294967295"/>
            <p:extLst>
              <p:ext uri="{D42A27DB-BD31-4B8C-83A1-F6EECF244321}">
                <p14:modId xmlns:p14="http://schemas.microsoft.com/office/powerpoint/2010/main" val="401353514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700901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0" name="Rectangle 89">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Rectangle 91">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4" name="Rectangle 93">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6" name="Rectangle 95">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PlaceHolder 1"/>
          <p:cNvSpPr>
            <a:spLocks noGrp="1"/>
          </p:cNvSpPr>
          <p:nvPr>
            <p:ph type="title" idx="4294967295"/>
          </p:nvPr>
        </p:nvSpPr>
        <p:spPr>
          <a:xfrm>
            <a:off x="764110" y="826346"/>
            <a:ext cx="3171905" cy="1013800"/>
          </a:xfrm>
          <a:prstGeom prst="rect">
            <a:avLst/>
          </a:prstGeom>
        </p:spPr>
        <p:txBody>
          <a:bodyPr vert="horz" lIns="91440" tIns="45720" rIns="91440" bIns="45720" rtlCol="0" anchor="b">
            <a:normAutofit/>
          </a:bodyPr>
          <a:lstStyle/>
          <a:p>
            <a:r>
              <a:rPr lang="en-US" sz="2400" strike="noStrike" spc="-1">
                <a:solidFill>
                  <a:srgbClr val="FFFFFF"/>
                </a:solidFill>
              </a:rPr>
              <a:t>Dataset</a:t>
            </a:r>
          </a:p>
        </p:txBody>
      </p:sp>
      <p:grpSp>
        <p:nvGrpSpPr>
          <p:cNvPr id="100" name="Group 99">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01" name="Rectangle 100">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02" name="Rectangle 101">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03" name="Rectangle 102">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7" name="PlaceHolder 2">
            <a:extLst>
              <a:ext uri="{FF2B5EF4-FFF2-40B4-BE49-F238E27FC236}">
                <a16:creationId xmlns:a16="http://schemas.microsoft.com/office/drawing/2014/main" id="{931EED7C-701D-9849-F108-B428D0702CAD}"/>
              </a:ext>
            </a:extLst>
          </p:cNvPr>
          <p:cNvSpPr txBox="1">
            <a:spLocks/>
          </p:cNvSpPr>
          <p:nvPr/>
        </p:nvSpPr>
        <p:spPr>
          <a:xfrm>
            <a:off x="764110" y="2052084"/>
            <a:ext cx="3033249" cy="3856229"/>
          </a:xfrm>
          <a:prstGeom prst="rect">
            <a:avLst/>
          </a:prstGeom>
        </p:spPr>
        <p:txBody>
          <a:bodyPr vert="horz" lIns="91440" tIns="45720" rIns="9144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28600" indent="-228600" defTabSz="457200">
              <a:spcBef>
                <a:spcPct val="20000"/>
              </a:spcBef>
              <a:spcAft>
                <a:spcPts val="600"/>
              </a:spcAft>
              <a:buClr>
                <a:schemeClr val="accent2"/>
              </a:buClr>
              <a:buSzPct val="92000"/>
              <a:buFont typeface="Wingdings 2" panose="05020102010507070707" pitchFamily="18" charset="2"/>
              <a:buChar char=""/>
            </a:pPr>
            <a:r>
              <a:rPr lang="en-US" sz="1600" spc="-1">
                <a:solidFill>
                  <a:srgbClr val="FFFFFF"/>
                </a:solidFill>
              </a:rPr>
              <a:t>Example of a question with a direct answer is shown in the figure below.</a:t>
            </a:r>
          </a:p>
          <a:p>
            <a:pPr marL="228600" indent="-228600" defTabSz="457200">
              <a:spcBef>
                <a:spcPct val="20000"/>
              </a:spcBef>
              <a:spcAft>
                <a:spcPts val="600"/>
              </a:spcAft>
              <a:buClr>
                <a:schemeClr val="accent2"/>
              </a:buClr>
              <a:buSzPct val="92000"/>
              <a:buFont typeface="Wingdings 2" panose="05020102010507070707" pitchFamily="18" charset="2"/>
              <a:buChar char=""/>
            </a:pPr>
            <a:r>
              <a:rPr lang="en-US" sz="1600" spc="-1">
                <a:solidFill>
                  <a:srgbClr val="FFFFFF"/>
                </a:solidFill>
              </a:rPr>
              <a:t>Answer in the solution manual for this question was : ‘According to Smith wealth increases by division of labor’.</a:t>
            </a:r>
          </a:p>
          <a:p>
            <a:pPr marL="228600" indent="-228600" defTabSz="457200">
              <a:spcBef>
                <a:spcPct val="20000"/>
              </a:spcBef>
              <a:spcAft>
                <a:spcPts val="600"/>
              </a:spcAft>
              <a:buClr>
                <a:schemeClr val="accent2"/>
              </a:buClr>
              <a:buSzPct val="92000"/>
              <a:buFont typeface="Wingdings 2" panose="05020102010507070707" pitchFamily="18" charset="2"/>
              <a:buChar char=""/>
            </a:pPr>
            <a:r>
              <a:rPr lang="en-US" sz="1600" spc="-1">
                <a:solidFill>
                  <a:srgbClr val="FFFFFF"/>
                </a:solidFill>
              </a:rPr>
              <a:t>As seen in the figure, instructor gave full scores to the answers containing ‘division of labor’. </a:t>
            </a:r>
          </a:p>
          <a:p>
            <a:pPr marL="0" indent="0" defTabSz="457200">
              <a:spcBef>
                <a:spcPct val="20000"/>
              </a:spcBef>
              <a:spcAft>
                <a:spcPts val="600"/>
              </a:spcAft>
              <a:buClr>
                <a:schemeClr val="accent2"/>
              </a:buClr>
              <a:buSzPct val="92000"/>
              <a:buFont typeface="Wingdings 2" panose="05020102010507070707" pitchFamily="18" charset="2"/>
              <a:buChar char=""/>
            </a:pPr>
            <a:endParaRPr lang="en-US" sz="1600" spc="-1">
              <a:solidFill>
                <a:srgbClr val="FFFFFF"/>
              </a:solidFill>
            </a:endParaRPr>
          </a:p>
        </p:txBody>
      </p:sp>
      <p:pic>
        <p:nvPicPr>
          <p:cNvPr id="3" name="Content Placeholder 2" descr="Graphical user interface, text, application, email&#10;&#10;Description automatically generated">
            <a:extLst>
              <a:ext uri="{FF2B5EF4-FFF2-40B4-BE49-F238E27FC236}">
                <a16:creationId xmlns:a16="http://schemas.microsoft.com/office/drawing/2014/main" id="{5384243E-3C1E-B9BF-4E44-29AF6C94C5F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4568800" y="2853293"/>
            <a:ext cx="6866506" cy="1150139"/>
          </a:xfrm>
          <a:prstGeom prst="rect">
            <a:avLst/>
          </a:prstGeom>
          <a:noFill/>
        </p:spPr>
      </p:pic>
    </p:spTree>
    <p:extLst>
      <p:ext uri="{BB962C8B-B14F-4D97-AF65-F5344CB8AC3E}">
        <p14:creationId xmlns:p14="http://schemas.microsoft.com/office/powerpoint/2010/main" val="2022493329"/>
      </p:ext>
    </p:extLst>
  </p:cSld>
  <p:clrMapOvr>
    <a:overrideClrMapping bg1="dk1" tx1="lt1" bg2="dk2" tx2="lt2" accent1="accent1" accent2="accent2" accent3="accent3" accent4="accent4" accent5="accent5" accent6="accent6" hlink="hlink" folHlink="folHlink"/>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8" name="Rectangle 87">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0" name="Rectangle 89">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Rectangle 91">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4" name="Rectangle 93">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6" name="Rectangle 95">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PlaceHolder 1"/>
          <p:cNvSpPr>
            <a:spLocks noGrp="1"/>
          </p:cNvSpPr>
          <p:nvPr>
            <p:ph type="title" idx="4294967295"/>
          </p:nvPr>
        </p:nvSpPr>
        <p:spPr>
          <a:xfrm>
            <a:off x="764110" y="826346"/>
            <a:ext cx="3171905" cy="1013800"/>
          </a:xfrm>
          <a:prstGeom prst="rect">
            <a:avLst/>
          </a:prstGeom>
        </p:spPr>
        <p:txBody>
          <a:bodyPr vert="horz" lIns="91440" tIns="45720" rIns="91440" bIns="45720" rtlCol="0" anchor="b">
            <a:normAutofit/>
          </a:bodyPr>
          <a:lstStyle/>
          <a:p>
            <a:r>
              <a:rPr lang="en-US" sz="2400" strike="noStrike" spc="-1">
                <a:solidFill>
                  <a:srgbClr val="FFFFFF"/>
                </a:solidFill>
              </a:rPr>
              <a:t>Dataset</a:t>
            </a:r>
          </a:p>
        </p:txBody>
      </p:sp>
      <p:grpSp>
        <p:nvGrpSpPr>
          <p:cNvPr id="100" name="Group 99">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01" name="Rectangle 100">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02" name="Rectangle 101">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03" name="Rectangle 102">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7" name="PlaceHolder 2">
            <a:extLst>
              <a:ext uri="{FF2B5EF4-FFF2-40B4-BE49-F238E27FC236}">
                <a16:creationId xmlns:a16="http://schemas.microsoft.com/office/drawing/2014/main" id="{931EED7C-701D-9849-F108-B428D0702CAD}"/>
              </a:ext>
            </a:extLst>
          </p:cNvPr>
          <p:cNvSpPr txBox="1">
            <a:spLocks/>
          </p:cNvSpPr>
          <p:nvPr/>
        </p:nvSpPr>
        <p:spPr>
          <a:xfrm>
            <a:off x="764110" y="2052084"/>
            <a:ext cx="3033249" cy="3856229"/>
          </a:xfrm>
          <a:prstGeom prst="rect">
            <a:avLst/>
          </a:prstGeom>
        </p:spPr>
        <p:txBody>
          <a:bodyPr vert="horz" lIns="91440" tIns="45720" rIns="9144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28600" indent="-228600" defTabSz="457200">
              <a:spcBef>
                <a:spcPct val="20000"/>
              </a:spcBef>
              <a:spcAft>
                <a:spcPts val="600"/>
              </a:spcAft>
              <a:buClr>
                <a:schemeClr val="accent2"/>
              </a:buClr>
              <a:buSzPct val="92000"/>
              <a:buFont typeface="Wingdings 2" panose="05020102010507070707" pitchFamily="18" charset="2"/>
              <a:buChar char=""/>
            </a:pPr>
            <a:r>
              <a:rPr lang="en-US" sz="1400" spc="-1">
                <a:solidFill>
                  <a:srgbClr val="FFFFFF"/>
                </a:solidFill>
              </a:rPr>
              <a:t>Example of a question with open-ended answer is shown in the figure below.</a:t>
            </a:r>
          </a:p>
          <a:p>
            <a:pPr marL="228600" indent="-228600" defTabSz="457200">
              <a:spcBef>
                <a:spcPct val="20000"/>
              </a:spcBef>
              <a:spcAft>
                <a:spcPts val="600"/>
              </a:spcAft>
              <a:buClr>
                <a:schemeClr val="accent2"/>
              </a:buClr>
              <a:buSzPct val="92000"/>
              <a:buFont typeface="Wingdings 2" panose="05020102010507070707" pitchFamily="18" charset="2"/>
              <a:buChar char=""/>
            </a:pPr>
            <a:r>
              <a:rPr lang="en-US" sz="1400" spc="-1">
                <a:solidFill>
                  <a:srgbClr val="FFFFFF"/>
                </a:solidFill>
              </a:rPr>
              <a:t>Answer given by ChatGPT was : ‘Biochemistry isolates the protein of the functional organ and studies the chemical composition of the puree. Genetics study the population and observe how traits are being transmitted from parents to offspring through genes. Molecular Biology isolates the gene (DNA) and arrives at the protein form for biochemistry.’.</a:t>
            </a:r>
          </a:p>
          <a:p>
            <a:pPr marL="228600" indent="-228600" defTabSz="457200">
              <a:spcBef>
                <a:spcPct val="20000"/>
              </a:spcBef>
              <a:spcAft>
                <a:spcPts val="600"/>
              </a:spcAft>
              <a:buClr>
                <a:schemeClr val="accent2"/>
              </a:buClr>
              <a:buSzPct val="92000"/>
              <a:buFont typeface="Wingdings 2" panose="05020102010507070707" pitchFamily="18" charset="2"/>
              <a:buChar char=""/>
            </a:pPr>
            <a:r>
              <a:rPr lang="en-US" sz="1400" spc="-1">
                <a:solidFill>
                  <a:srgbClr val="FFFFFF"/>
                </a:solidFill>
              </a:rPr>
              <a:t>As seen in the figure, instructor gave scores depending on the content of the answer. </a:t>
            </a:r>
          </a:p>
          <a:p>
            <a:pPr marL="0" indent="0" defTabSz="457200">
              <a:spcBef>
                <a:spcPct val="20000"/>
              </a:spcBef>
              <a:spcAft>
                <a:spcPts val="600"/>
              </a:spcAft>
              <a:buClr>
                <a:schemeClr val="accent2"/>
              </a:buClr>
              <a:buSzPct val="92000"/>
              <a:buFont typeface="Wingdings 2" panose="05020102010507070707" pitchFamily="18" charset="2"/>
              <a:buChar char=""/>
            </a:pPr>
            <a:endParaRPr lang="en-US" sz="1400" spc="-1">
              <a:solidFill>
                <a:srgbClr val="FFFFFF"/>
              </a:solidFill>
            </a:endParaRPr>
          </a:p>
        </p:txBody>
      </p:sp>
      <p:pic>
        <p:nvPicPr>
          <p:cNvPr id="3" name="Content Placeholder 2">
            <a:extLst>
              <a:ext uri="{FF2B5EF4-FFF2-40B4-BE49-F238E27FC236}">
                <a16:creationId xmlns:a16="http://schemas.microsoft.com/office/drawing/2014/main" id="{5384243E-3C1E-B9BF-4E44-29AF6C94C5F4}"/>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p:blipFill>
        <p:spPr>
          <a:xfrm>
            <a:off x="4568800" y="2587216"/>
            <a:ext cx="6866506" cy="1682293"/>
          </a:xfrm>
          <a:prstGeom prst="rect">
            <a:avLst/>
          </a:prstGeom>
          <a:noFill/>
        </p:spPr>
      </p:pic>
    </p:spTree>
    <p:extLst>
      <p:ext uri="{BB962C8B-B14F-4D97-AF65-F5344CB8AC3E}">
        <p14:creationId xmlns:p14="http://schemas.microsoft.com/office/powerpoint/2010/main" val="1353578652"/>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5" name="Rectangle 88">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16" name="Rectangle 90">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17" name="Rectangle 92">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18" name="Rectangle 94">
            <a:extLst>
              <a:ext uri="{FF2B5EF4-FFF2-40B4-BE49-F238E27FC236}">
                <a16:creationId xmlns:a16="http://schemas.microsoft.com/office/drawing/2014/main" id="{5BB74D4E-F243-4A10-813D-500A140253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useBgFill="1">
        <p:nvSpPr>
          <p:cNvPr id="119" name="Rectangle 96">
            <a:extLst>
              <a:ext uri="{FF2B5EF4-FFF2-40B4-BE49-F238E27FC236}">
                <a16:creationId xmlns:a16="http://schemas.microsoft.com/office/drawing/2014/main" id="{B373F125-DEF3-41D6-9918-AB21A2ACC3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71E9F226-EB6E-48C9-ADDA-636DE4BF4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581" y="485678"/>
            <a:ext cx="4174743" cy="588877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PlaceHolder 1"/>
          <p:cNvSpPr>
            <a:spLocks noGrp="1"/>
          </p:cNvSpPr>
          <p:nvPr>
            <p:ph type="title" idx="4294967295"/>
          </p:nvPr>
        </p:nvSpPr>
        <p:spPr>
          <a:xfrm>
            <a:off x="959157" y="1113764"/>
            <a:ext cx="3269749" cy="4624327"/>
          </a:xfrm>
          <a:prstGeom prst="rect">
            <a:avLst/>
          </a:prstGeom>
        </p:spPr>
        <p:txBody>
          <a:bodyPr vert="horz" lIns="91440" tIns="45720" rIns="91440" bIns="45720" rtlCol="0" anchor="ctr">
            <a:normAutofit/>
          </a:bodyPr>
          <a:lstStyle/>
          <a:p>
            <a:r>
              <a:rPr lang="en-US" sz="3200" strike="noStrike" spc="-1">
                <a:solidFill>
                  <a:srgbClr val="FFFFFF"/>
                </a:solidFill>
              </a:rPr>
              <a:t>Results and dıscussıon</a:t>
            </a:r>
          </a:p>
        </p:txBody>
      </p:sp>
      <p:sp>
        <p:nvSpPr>
          <p:cNvPr id="120" name="PlaceHolder 2"/>
          <p:cNvSpPr>
            <a:spLocks noGrp="1"/>
          </p:cNvSpPr>
          <p:nvPr>
            <p:ph idx="4294967295"/>
          </p:nvPr>
        </p:nvSpPr>
        <p:spPr>
          <a:xfrm>
            <a:off x="5155905" y="1113764"/>
            <a:ext cx="6108179" cy="4624327"/>
          </a:xfrm>
          <a:prstGeom prst="rect">
            <a:avLst/>
          </a:prstGeom>
        </p:spPr>
        <p:txBody>
          <a:bodyPr vert="horz" lIns="91440" tIns="45720" rIns="91440" bIns="45720" rtlCol="0" anchor="ctr">
            <a:normAutofit/>
          </a:bodyPr>
          <a:lstStyle/>
          <a:p>
            <a:pPr marL="228600" indent="-228600"/>
            <a:r>
              <a:rPr lang="en-US" b="0" strike="noStrike" spc="-1"/>
              <a:t>BERT-Base, RoBERTa-Large</a:t>
            </a:r>
            <a:r>
              <a:rPr lang="en-US" spc="-1"/>
              <a:t> and </a:t>
            </a:r>
            <a:r>
              <a:rPr lang="en-US" b="0" strike="noStrike" spc="-1"/>
              <a:t>DAN based USE have been used.</a:t>
            </a:r>
          </a:p>
          <a:p>
            <a:pPr marL="228600" indent="-228600"/>
            <a:r>
              <a:rPr lang="en-US" b="0" strike="noStrike" spc="-1"/>
              <a:t>Results for each model are explained in the following slides.</a:t>
            </a:r>
          </a:p>
          <a:p>
            <a:pPr marL="228600" indent="-228600"/>
            <a:r>
              <a:rPr lang="en-US" spc="-1"/>
              <a:t>Original grades given by the instructor are used for comparison of the models.</a:t>
            </a:r>
          </a:p>
          <a:p>
            <a:pPr marL="228600" indent="-228600"/>
            <a:r>
              <a:rPr lang="en-US" b="0" strike="noStrike" spc="-1"/>
              <a:t>In all models, results were divided into three parts as </a:t>
            </a:r>
            <a:r>
              <a:rPr lang="en-US" spc="-1"/>
              <a:t>Failed, Successfull and High Success as researchers did in the literature.</a:t>
            </a:r>
            <a:endParaRPr lang="en-US" b="0" strike="noStrike" spc="-1"/>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5" name="Rectangle 84">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764110" y="826346"/>
            <a:ext cx="3171905" cy="1013800"/>
          </a:xfrm>
          <a:prstGeom prst="rect">
            <a:avLst/>
          </a:prstGeom>
        </p:spPr>
        <p:txBody>
          <a:bodyPr vert="horz" lIns="91440" tIns="45720" rIns="91440" bIns="45720" rtlCol="0" anchor="b">
            <a:normAutofit/>
          </a:bodyPr>
          <a:lstStyle/>
          <a:p>
            <a:r>
              <a:rPr lang="en-US" sz="2400" strike="noStrike" spc="-1">
                <a:solidFill>
                  <a:srgbClr val="FFFFFF"/>
                </a:solidFill>
              </a:rPr>
              <a:t>Orıgınal</a:t>
            </a:r>
          </a:p>
        </p:txBody>
      </p:sp>
      <p:grpSp>
        <p:nvGrpSpPr>
          <p:cNvPr id="89" name="Group 88">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1" name="Rectangle 90">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Rectangle 91">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72" name="PlaceHolder 2"/>
          <p:cNvSpPr>
            <a:spLocks noGrp="1"/>
          </p:cNvSpPr>
          <p:nvPr>
            <p:ph idx="4294967295"/>
          </p:nvPr>
        </p:nvSpPr>
        <p:spPr>
          <a:xfrm>
            <a:off x="764110" y="2052084"/>
            <a:ext cx="3033249" cy="3856229"/>
          </a:xfrm>
          <a:prstGeom prst="rect">
            <a:avLst/>
          </a:prstGeom>
        </p:spPr>
        <p:txBody>
          <a:bodyPr vert="horz" lIns="91440" tIns="45720" rIns="91440" bIns="45720" rtlCol="0" anchor="t">
            <a:normAutofit/>
          </a:bodyPr>
          <a:lstStyle/>
          <a:p>
            <a:pPr marL="228600" indent="-228600"/>
            <a:r>
              <a:rPr lang="en-US" sz="1600" b="0" strike="noStrike" spc="-1">
                <a:solidFill>
                  <a:srgbClr val="FFFFFF"/>
                </a:solidFill>
              </a:rPr>
              <a:t>Original distribution of the grades is shown in the figure.</a:t>
            </a:r>
          </a:p>
          <a:p>
            <a:pPr marL="228600" indent="-228600"/>
            <a:r>
              <a:rPr lang="en-US" sz="1600" spc="-1">
                <a:solidFill>
                  <a:srgbClr val="FFFFFF"/>
                </a:solidFill>
              </a:rPr>
              <a:t>In the original scores given, 46 students have Failed, 42 students were Successfull and 6 of the passed students performed High Success. </a:t>
            </a:r>
            <a:endParaRPr lang="en-US" sz="1600" b="0" strike="noStrike" spc="-1">
              <a:solidFill>
                <a:srgbClr val="FFFFFF"/>
              </a:solidFill>
            </a:endParaRP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158995" y="948413"/>
            <a:ext cx="5686116" cy="4959900"/>
          </a:xfrm>
          <a:prstGeom prst="rect">
            <a:avLst/>
          </a:prstGeom>
        </p:spPr>
      </p:pic>
    </p:spTree>
    <p:extLst>
      <p:ext uri="{BB962C8B-B14F-4D97-AF65-F5344CB8AC3E}">
        <p14:creationId xmlns:p14="http://schemas.microsoft.com/office/powerpoint/2010/main" val="3623874027"/>
      </p:ext>
    </p:extLst>
  </p:cSld>
  <p:clrMapOvr>
    <a:overrideClrMapping bg1="dk1" tx1="lt1" bg2="dk2" tx2="lt2" accent1="accent1" accent2="accent2" accent3="accent3" accent4="accent4" accent5="accent5" accent6="accent6" hlink="hlink" folHlink="folHlink"/>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5" name="Rectangle 84">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764110" y="826346"/>
            <a:ext cx="3171905" cy="1013800"/>
          </a:xfrm>
          <a:prstGeom prst="rect">
            <a:avLst/>
          </a:prstGeom>
        </p:spPr>
        <p:txBody>
          <a:bodyPr vert="horz" lIns="91440" tIns="45720" rIns="91440" bIns="45720" rtlCol="0" anchor="b">
            <a:normAutofit/>
          </a:bodyPr>
          <a:lstStyle/>
          <a:p>
            <a:r>
              <a:rPr lang="en-US" sz="2400" strike="noStrike" spc="-1">
                <a:solidFill>
                  <a:srgbClr val="FFFFFF"/>
                </a:solidFill>
              </a:rPr>
              <a:t>Bert-base</a:t>
            </a:r>
          </a:p>
        </p:txBody>
      </p:sp>
      <p:grpSp>
        <p:nvGrpSpPr>
          <p:cNvPr id="89" name="Group 88">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1" name="Rectangle 90">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Rectangle 91">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72" name="PlaceHolder 2"/>
          <p:cNvSpPr>
            <a:spLocks noGrp="1"/>
          </p:cNvSpPr>
          <p:nvPr>
            <p:ph idx="4294967295"/>
          </p:nvPr>
        </p:nvSpPr>
        <p:spPr>
          <a:xfrm>
            <a:off x="764110" y="2052084"/>
            <a:ext cx="3033249" cy="3856229"/>
          </a:xfrm>
          <a:prstGeom prst="rect">
            <a:avLst/>
          </a:prstGeom>
        </p:spPr>
        <p:txBody>
          <a:bodyPr vert="horz" lIns="91440" tIns="45720" rIns="91440" bIns="45720" rtlCol="0" anchor="t">
            <a:normAutofit/>
          </a:bodyPr>
          <a:lstStyle/>
          <a:p>
            <a:pPr marL="228600" indent="-228600"/>
            <a:r>
              <a:rPr lang="en-US" sz="1600" b="0" strike="noStrike" spc="-1">
                <a:solidFill>
                  <a:srgbClr val="FFFFFF"/>
                </a:solidFill>
              </a:rPr>
              <a:t>Distribution of the grades assessed with BERT-Base model is shown in the figure.</a:t>
            </a:r>
          </a:p>
          <a:p>
            <a:pPr marL="228600" indent="-228600"/>
            <a:r>
              <a:rPr lang="en-US" sz="1600" spc="-1">
                <a:solidFill>
                  <a:srgbClr val="FFFFFF"/>
                </a:solidFill>
              </a:rPr>
              <a:t>In this model, 14 students have Failed and 19 students performed high success. </a:t>
            </a:r>
          </a:p>
          <a:p>
            <a:pPr marL="228600" indent="-228600"/>
            <a:r>
              <a:rPr lang="en-US" sz="1600" b="0" strike="noStrike" spc="-1">
                <a:solidFill>
                  <a:srgbClr val="FFFFFF"/>
                </a:solidFill>
              </a:rPr>
              <a:t>This result is not viable because there are students that gave irrelevant answers to each question and should have failed the course.</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366803" y="948413"/>
            <a:ext cx="5270500" cy="4959900"/>
          </a:xfrm>
          <a:prstGeom prst="rect">
            <a:avLst/>
          </a:prstGeom>
        </p:spPr>
      </p:pic>
    </p:spTree>
    <p:extLst>
      <p:ext uri="{BB962C8B-B14F-4D97-AF65-F5344CB8AC3E}">
        <p14:creationId xmlns:p14="http://schemas.microsoft.com/office/powerpoint/2010/main" val="3919816156"/>
      </p:ext>
    </p:extLst>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5" name="Rectangle 84">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764110" y="826346"/>
            <a:ext cx="3171905" cy="1013800"/>
          </a:xfrm>
          <a:prstGeom prst="rect">
            <a:avLst/>
          </a:prstGeom>
        </p:spPr>
        <p:txBody>
          <a:bodyPr vert="horz" lIns="91440" tIns="45720" rIns="91440" bIns="45720" rtlCol="0" anchor="b">
            <a:normAutofit/>
          </a:bodyPr>
          <a:lstStyle/>
          <a:p>
            <a:r>
              <a:rPr lang="en-US" sz="2400" strike="noStrike" spc="-1">
                <a:solidFill>
                  <a:srgbClr val="FFFFFF"/>
                </a:solidFill>
              </a:rPr>
              <a:t>Roberta-large</a:t>
            </a:r>
          </a:p>
        </p:txBody>
      </p:sp>
      <p:grpSp>
        <p:nvGrpSpPr>
          <p:cNvPr id="89" name="Group 88">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1" name="Rectangle 90">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Rectangle 91">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72" name="PlaceHolder 2"/>
          <p:cNvSpPr>
            <a:spLocks noGrp="1"/>
          </p:cNvSpPr>
          <p:nvPr>
            <p:ph idx="4294967295"/>
          </p:nvPr>
        </p:nvSpPr>
        <p:spPr>
          <a:xfrm>
            <a:off x="764110" y="2052084"/>
            <a:ext cx="3033249" cy="3856229"/>
          </a:xfrm>
          <a:prstGeom prst="rect">
            <a:avLst/>
          </a:prstGeom>
        </p:spPr>
        <p:txBody>
          <a:bodyPr vert="horz" lIns="91440" tIns="45720" rIns="91440" bIns="45720" rtlCol="0" anchor="t">
            <a:normAutofit/>
          </a:bodyPr>
          <a:lstStyle/>
          <a:p>
            <a:pPr marL="228600" indent="-228600"/>
            <a:r>
              <a:rPr lang="en-US" sz="1600" b="0" strike="noStrike" spc="-1">
                <a:solidFill>
                  <a:srgbClr val="FFFFFF"/>
                </a:solidFill>
              </a:rPr>
              <a:t>Distribution of the grades assessed with RoBERTa-Large model is shown in the figure.</a:t>
            </a:r>
          </a:p>
          <a:p>
            <a:pPr marL="228600" indent="-228600"/>
            <a:r>
              <a:rPr lang="en-US" sz="1600" spc="-1">
                <a:solidFill>
                  <a:srgbClr val="FFFFFF"/>
                </a:solidFill>
              </a:rPr>
              <a:t>In this model, 15 students have Failed and 73 students were Successfull. 17 students that perform high success. </a:t>
            </a:r>
          </a:p>
          <a:p>
            <a:pPr marL="228600" indent="-228600"/>
            <a:r>
              <a:rPr lang="en-US" sz="1600" b="0" strike="noStrike" spc="-1">
                <a:solidFill>
                  <a:srgbClr val="FFFFFF"/>
                </a:solidFill>
              </a:rPr>
              <a:t>This result is </a:t>
            </a:r>
            <a:r>
              <a:rPr lang="en-US" sz="1600" spc="-1">
                <a:solidFill>
                  <a:srgbClr val="FFFFFF"/>
                </a:solidFill>
              </a:rPr>
              <a:t>better</a:t>
            </a:r>
            <a:r>
              <a:rPr lang="en-US" sz="1600" b="0" strike="noStrike" spc="-1">
                <a:solidFill>
                  <a:srgbClr val="FFFFFF"/>
                </a:solidFill>
              </a:rPr>
              <a:t> than BERT-Base model but students with High Success in the original scores were given lower scores.</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366803" y="948413"/>
            <a:ext cx="5270500" cy="4959900"/>
          </a:xfrm>
          <a:prstGeom prst="rect">
            <a:avLst/>
          </a:prstGeom>
        </p:spPr>
      </p:pic>
    </p:spTree>
    <p:extLst>
      <p:ext uri="{BB962C8B-B14F-4D97-AF65-F5344CB8AC3E}">
        <p14:creationId xmlns:p14="http://schemas.microsoft.com/office/powerpoint/2010/main" val="548144582"/>
      </p:ext>
    </p:extLst>
  </p:cSld>
  <p:clrMapOvr>
    <a:overrideClrMapping bg1="dk1" tx1="lt1" bg2="dk2" tx2="lt2" accent1="accent1" accent2="accent2" accent3="accent3" accent4="accent4" accent5="accent5" accent6="accent6" hlink="hlink" folHlink="folHlink"/>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5" name="Rectangle 84">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764110" y="826346"/>
            <a:ext cx="3171905" cy="1013800"/>
          </a:xfrm>
          <a:prstGeom prst="rect">
            <a:avLst/>
          </a:prstGeom>
        </p:spPr>
        <p:txBody>
          <a:bodyPr vert="horz" lIns="91440" tIns="45720" rIns="91440" bIns="45720" rtlCol="0" anchor="b">
            <a:normAutofit/>
          </a:bodyPr>
          <a:lstStyle/>
          <a:p>
            <a:r>
              <a:rPr lang="en-US" sz="2400" strike="noStrike" spc="-1">
                <a:solidFill>
                  <a:srgbClr val="FFFFFF"/>
                </a:solidFill>
              </a:rPr>
              <a:t>Dan Based USE</a:t>
            </a:r>
          </a:p>
        </p:txBody>
      </p:sp>
      <p:grpSp>
        <p:nvGrpSpPr>
          <p:cNvPr id="89" name="Group 88">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1" name="Rectangle 90">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Rectangle 91">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72" name="PlaceHolder 2"/>
          <p:cNvSpPr>
            <a:spLocks noGrp="1"/>
          </p:cNvSpPr>
          <p:nvPr>
            <p:ph idx="4294967295"/>
          </p:nvPr>
        </p:nvSpPr>
        <p:spPr>
          <a:xfrm>
            <a:off x="764110" y="2052084"/>
            <a:ext cx="3033249" cy="3856229"/>
          </a:xfrm>
          <a:prstGeom prst="rect">
            <a:avLst/>
          </a:prstGeom>
        </p:spPr>
        <p:txBody>
          <a:bodyPr vert="horz" lIns="91440" tIns="45720" rIns="91440" bIns="45720" rtlCol="0" anchor="t">
            <a:normAutofit/>
          </a:bodyPr>
          <a:lstStyle/>
          <a:p>
            <a:pPr marL="228600" indent="-228600"/>
            <a:r>
              <a:rPr lang="en-US" sz="1600" b="0" strike="noStrike" spc="-1">
                <a:solidFill>
                  <a:srgbClr val="FFFFFF"/>
                </a:solidFill>
              </a:rPr>
              <a:t>Distribution of the grades assessed with DAN Based USE model is shown in the figure.</a:t>
            </a:r>
          </a:p>
          <a:p>
            <a:pPr marL="228600" indent="-228600"/>
            <a:r>
              <a:rPr lang="en-US" sz="1600" spc="-1">
                <a:solidFill>
                  <a:srgbClr val="FFFFFF"/>
                </a:solidFill>
              </a:rPr>
              <a:t>In this model, 14 students have Failed and 74 students were Successfull. </a:t>
            </a:r>
            <a:r>
              <a:rPr lang="en-US" sz="1600" b="0" strike="noStrike" spc="-1">
                <a:solidFill>
                  <a:srgbClr val="FFFFFF"/>
                </a:solidFill>
              </a:rPr>
              <a:t>1</a:t>
            </a:r>
            <a:r>
              <a:rPr lang="en-US" sz="1600" spc="-1">
                <a:solidFill>
                  <a:srgbClr val="FFFFFF"/>
                </a:solidFill>
              </a:rPr>
              <a:t>9</a:t>
            </a:r>
            <a:r>
              <a:rPr lang="en-US" sz="1600" b="0" strike="noStrike" spc="-1">
                <a:solidFill>
                  <a:srgbClr val="FFFFFF"/>
                </a:solidFill>
              </a:rPr>
              <a:t> of the passed students performed High Success. </a:t>
            </a:r>
            <a:endParaRPr lang="en-US" sz="1600" spc="-1">
              <a:solidFill>
                <a:srgbClr val="FFFFFF"/>
              </a:solidFill>
            </a:endParaRPr>
          </a:p>
          <a:p>
            <a:pPr marL="228600" indent="-228600"/>
            <a:r>
              <a:rPr lang="en-US" sz="1600" b="0" strike="noStrike" spc="-1">
                <a:solidFill>
                  <a:srgbClr val="FFFFFF"/>
                </a:solidFill>
              </a:rPr>
              <a:t>This result is closest to the original scores given but students performed High Success in original assessment had lower scores.</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366803" y="948413"/>
            <a:ext cx="5270500" cy="4959900"/>
          </a:xfrm>
          <a:prstGeom prst="rect">
            <a:avLst/>
          </a:prstGeom>
        </p:spPr>
      </p:pic>
    </p:spTree>
    <p:extLst>
      <p:ext uri="{BB962C8B-B14F-4D97-AF65-F5344CB8AC3E}">
        <p14:creationId xmlns:p14="http://schemas.microsoft.com/office/powerpoint/2010/main" val="97925490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9" name="Rectangle 68">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Rectangle 70">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3" name="Rectangle 72">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5" name="Rectangle 74">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PlaceHolder 1"/>
          <p:cNvSpPr>
            <a:spLocks noGrp="1"/>
          </p:cNvSpPr>
          <p:nvPr>
            <p:ph type="title" idx="4294967295"/>
          </p:nvPr>
        </p:nvSpPr>
        <p:spPr>
          <a:xfrm>
            <a:off x="746228" y="1037967"/>
            <a:ext cx="3054091" cy="4709131"/>
          </a:xfrm>
          <a:prstGeom prst="rect">
            <a:avLst/>
          </a:prstGeom>
        </p:spPr>
        <p:txBody>
          <a:bodyPr vert="horz" lIns="91440" tIns="45720" rIns="91440" bIns="45720" rtlCol="0" anchor="ctr">
            <a:normAutofit/>
          </a:bodyPr>
          <a:lstStyle/>
          <a:p>
            <a:r>
              <a:rPr lang="en-US" strike="noStrike" spc="-1">
                <a:solidFill>
                  <a:schemeClr val="accent1"/>
                </a:solidFill>
              </a:rPr>
              <a:t>Overvıew</a:t>
            </a:r>
          </a:p>
        </p:txBody>
      </p:sp>
      <p:sp>
        <p:nvSpPr>
          <p:cNvPr id="77" name="Rectangle 76">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3" name="PlaceHolder 2">
            <a:extLst>
              <a:ext uri="{FF2B5EF4-FFF2-40B4-BE49-F238E27FC236}">
                <a16:creationId xmlns:a16="http://schemas.microsoft.com/office/drawing/2014/main" id="{E3DC2A4A-C1BA-E270-41C0-843402B8F326}"/>
              </a:ext>
            </a:extLst>
          </p:cNvPr>
          <p:cNvGraphicFramePr>
            <a:graphicFrameLocks noGrp="1"/>
          </p:cNvGraphicFramePr>
          <p:nvPr>
            <p:ph idx="4294967295"/>
            <p:extLst>
              <p:ext uri="{D42A27DB-BD31-4B8C-83A1-F6EECF244321}">
                <p14:modId xmlns:p14="http://schemas.microsoft.com/office/powerpoint/2010/main" val="2113212306"/>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3108085"/>
      </p:ext>
    </p:extLst>
  </p:cSld>
  <p:clrMapOvr>
    <a:overrideClrMapping bg1="dk1" tx1="lt1" bg2="dk2" tx2="lt2" accent1="accent1" accent2="accent2" accent3="accent3" accent4="accent4" accent5="accent5" accent6="accent6" hlink="hlink" folHlink="folHlink"/>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 name="Rectangle 153">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56" name="Rectangle 155">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58" name="Rectangle 157">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60" name="Rectangle 159">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6" name="PlaceHolder 1"/>
          <p:cNvSpPr>
            <a:spLocks noGrp="1"/>
          </p:cNvSpPr>
          <p:nvPr>
            <p:ph type="title" idx="4294967295"/>
          </p:nvPr>
        </p:nvSpPr>
        <p:spPr>
          <a:xfrm>
            <a:off x="581192" y="702156"/>
            <a:ext cx="11029616" cy="1013800"/>
          </a:xfrm>
          <a:prstGeom prst="rect">
            <a:avLst/>
          </a:prstGeom>
        </p:spPr>
        <p:txBody>
          <a:bodyPr vert="horz" lIns="91440" tIns="45720" rIns="91440" bIns="45720" rtlCol="0" anchor="b">
            <a:normAutofit/>
          </a:bodyPr>
          <a:lstStyle/>
          <a:p>
            <a:r>
              <a:rPr lang="en-US" strike="noStrike" spc="-1">
                <a:solidFill>
                  <a:srgbClr val="FFFEFF"/>
                </a:solidFill>
              </a:rPr>
              <a:t>Z-score</a:t>
            </a:r>
          </a:p>
        </p:txBody>
      </p:sp>
      <p:graphicFrame>
        <p:nvGraphicFramePr>
          <p:cNvPr id="129" name="PlaceHolder 2">
            <a:extLst>
              <a:ext uri="{FF2B5EF4-FFF2-40B4-BE49-F238E27FC236}">
                <a16:creationId xmlns:a16="http://schemas.microsoft.com/office/drawing/2014/main" id="{E3C4D404-32E5-53E6-55E3-E4EB0A277928}"/>
              </a:ext>
            </a:extLst>
          </p:cNvPr>
          <p:cNvGraphicFramePr>
            <a:graphicFrameLocks noGrp="1"/>
          </p:cNvGraphicFramePr>
          <p:nvPr>
            <p:ph idx="4294967295"/>
            <p:extLst>
              <p:ext uri="{D42A27DB-BD31-4B8C-83A1-F6EECF244321}">
                <p14:modId xmlns:p14="http://schemas.microsoft.com/office/powerpoint/2010/main" val="3480892984"/>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017023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5" name="Rectangle 84">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764110" y="826346"/>
            <a:ext cx="3171905" cy="1013800"/>
          </a:xfrm>
          <a:prstGeom prst="rect">
            <a:avLst/>
          </a:prstGeom>
        </p:spPr>
        <p:txBody>
          <a:bodyPr vert="horz" lIns="91440" tIns="45720" rIns="91440" bIns="45720" rtlCol="0" anchor="b">
            <a:normAutofit/>
          </a:bodyPr>
          <a:lstStyle/>
          <a:p>
            <a:r>
              <a:rPr lang="en-US" sz="2400" strike="noStrike" spc="-1">
                <a:solidFill>
                  <a:srgbClr val="FFFFFF"/>
                </a:solidFill>
              </a:rPr>
              <a:t>Zscore of Orıgınal</a:t>
            </a:r>
          </a:p>
        </p:txBody>
      </p:sp>
      <p:grpSp>
        <p:nvGrpSpPr>
          <p:cNvPr id="89" name="Group 88">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1" name="Rectangle 90">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Rectangle 91">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72" name="PlaceHolder 2"/>
          <p:cNvSpPr>
            <a:spLocks noGrp="1"/>
          </p:cNvSpPr>
          <p:nvPr>
            <p:ph idx="4294967295"/>
          </p:nvPr>
        </p:nvSpPr>
        <p:spPr>
          <a:xfrm>
            <a:off x="764110" y="2052084"/>
            <a:ext cx="3033249" cy="3856229"/>
          </a:xfrm>
          <a:prstGeom prst="rect">
            <a:avLst/>
          </a:prstGeom>
        </p:spPr>
        <p:txBody>
          <a:bodyPr vert="horz" lIns="91440" tIns="45720" rIns="91440" bIns="45720" rtlCol="0" anchor="t">
            <a:normAutofit/>
          </a:bodyPr>
          <a:lstStyle/>
          <a:p>
            <a:pPr marL="228600" indent="-228600"/>
            <a:r>
              <a:rPr lang="en-US" sz="1600" b="0" strike="noStrike" spc="-1">
                <a:solidFill>
                  <a:srgbClr val="FFFFFF"/>
                </a:solidFill>
              </a:rPr>
              <a:t>After Z-Score is applied to the original grades, 18 students have Failed, 70 students were Successfull and 18 of the passed students performed High Success. </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158995" y="948413"/>
            <a:ext cx="5686116" cy="4959900"/>
          </a:xfrm>
          <a:prstGeom prst="rect">
            <a:avLst/>
          </a:prstGeom>
        </p:spPr>
      </p:pic>
    </p:spTree>
    <p:extLst>
      <p:ext uri="{BB962C8B-B14F-4D97-AF65-F5344CB8AC3E}">
        <p14:creationId xmlns:p14="http://schemas.microsoft.com/office/powerpoint/2010/main" val="2628240244"/>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7" name="Rectangle 76">
            <a:extLst>
              <a:ext uri="{FF2B5EF4-FFF2-40B4-BE49-F238E27FC236}">
                <a16:creationId xmlns:a16="http://schemas.microsoft.com/office/drawing/2014/main" id="{DB691D59-8F51-4DD8-AD41-D568D29B08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204AEF18-0627-48F3-9B3D-F7E8F050B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CEAEE08A-C572-438F-9753-B0D527A515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993F09C6-4F57-4B05-9592-E253D8BC6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5" name="Rectangle 84">
            <a:extLst>
              <a:ext uri="{FF2B5EF4-FFF2-40B4-BE49-F238E27FC236}">
                <a16:creationId xmlns:a16="http://schemas.microsoft.com/office/drawing/2014/main" id="{636F6DB7-CF8D-494A-82F6-13B58DCA98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Rectangle 86">
            <a:extLst>
              <a:ext uri="{FF2B5EF4-FFF2-40B4-BE49-F238E27FC236}">
                <a16:creationId xmlns:a16="http://schemas.microsoft.com/office/drawing/2014/main" id="{0B7E5194-6E82-4A44-99C3-FE7D87F341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2377" y="614407"/>
            <a:ext cx="3707477" cy="561177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PlaceHolder 1"/>
          <p:cNvSpPr>
            <a:spLocks noGrp="1"/>
          </p:cNvSpPr>
          <p:nvPr>
            <p:ph type="title" idx="4294967295"/>
          </p:nvPr>
        </p:nvSpPr>
        <p:spPr>
          <a:xfrm>
            <a:off x="764110" y="826346"/>
            <a:ext cx="3171905" cy="1013800"/>
          </a:xfrm>
          <a:prstGeom prst="rect">
            <a:avLst/>
          </a:prstGeom>
        </p:spPr>
        <p:txBody>
          <a:bodyPr vert="horz" lIns="91440" tIns="45720" rIns="91440" bIns="45720" rtlCol="0" anchor="b">
            <a:normAutofit/>
          </a:bodyPr>
          <a:lstStyle/>
          <a:p>
            <a:r>
              <a:rPr lang="en-US" sz="2400" strike="noStrike" spc="-1">
                <a:solidFill>
                  <a:srgbClr val="FFFFFF"/>
                </a:solidFill>
              </a:rPr>
              <a:t>Zscore of </a:t>
            </a:r>
            <a:r>
              <a:rPr lang="en-US" sz="2400" spc="-1">
                <a:solidFill>
                  <a:srgbClr val="FFFFFF"/>
                </a:solidFill>
              </a:rPr>
              <a:t>BERT</a:t>
            </a:r>
            <a:endParaRPr lang="en-US" sz="2400" strike="noStrike" spc="-1">
              <a:solidFill>
                <a:srgbClr val="FFFFFF"/>
              </a:solidFill>
            </a:endParaRPr>
          </a:p>
        </p:txBody>
      </p:sp>
      <p:grpSp>
        <p:nvGrpSpPr>
          <p:cNvPr id="89" name="Group 88">
            <a:extLst>
              <a:ext uri="{FF2B5EF4-FFF2-40B4-BE49-F238E27FC236}">
                <a16:creationId xmlns:a16="http://schemas.microsoft.com/office/drawing/2014/main" id="{49FCC1E1-84D3-494D-A0A0-286AFA1C301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90" name="Rectangle 89">
              <a:extLst>
                <a:ext uri="{FF2B5EF4-FFF2-40B4-BE49-F238E27FC236}">
                  <a16:creationId xmlns:a16="http://schemas.microsoft.com/office/drawing/2014/main" id="{96E09E90-FF79-402E-AF01-97A279BEAD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1" name="Rectangle 90">
              <a:extLst>
                <a:ext uri="{FF2B5EF4-FFF2-40B4-BE49-F238E27FC236}">
                  <a16:creationId xmlns:a16="http://schemas.microsoft.com/office/drawing/2014/main" id="{EC6946F8-4B9B-4C51-9F51-2DB377392CC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2" name="Rectangle 91">
              <a:extLst>
                <a:ext uri="{FF2B5EF4-FFF2-40B4-BE49-F238E27FC236}">
                  <a16:creationId xmlns:a16="http://schemas.microsoft.com/office/drawing/2014/main" id="{7B3D2B3D-A285-438C-A344-AED3E46A078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pSp>
      <p:sp>
        <p:nvSpPr>
          <p:cNvPr id="72" name="PlaceHolder 2"/>
          <p:cNvSpPr>
            <a:spLocks noGrp="1"/>
          </p:cNvSpPr>
          <p:nvPr>
            <p:ph idx="4294967295"/>
          </p:nvPr>
        </p:nvSpPr>
        <p:spPr>
          <a:xfrm>
            <a:off x="764110" y="2052084"/>
            <a:ext cx="3033249" cy="3856229"/>
          </a:xfrm>
          <a:prstGeom prst="rect">
            <a:avLst/>
          </a:prstGeom>
        </p:spPr>
        <p:txBody>
          <a:bodyPr vert="horz" lIns="91440" tIns="45720" rIns="91440" bIns="45720" rtlCol="0" anchor="t">
            <a:normAutofit/>
          </a:bodyPr>
          <a:lstStyle/>
          <a:p>
            <a:pPr marL="228600" indent="-228600"/>
            <a:r>
              <a:rPr lang="en-US" sz="1600" b="0" strike="noStrike" spc="-1">
                <a:solidFill>
                  <a:srgbClr val="FFFFFF"/>
                </a:solidFill>
              </a:rPr>
              <a:t>After Z-Score is applied to the </a:t>
            </a:r>
            <a:r>
              <a:rPr lang="en-US" sz="1600" spc="-1">
                <a:solidFill>
                  <a:srgbClr val="FFFFFF"/>
                </a:solidFill>
              </a:rPr>
              <a:t>BERT</a:t>
            </a:r>
            <a:r>
              <a:rPr lang="en-US" sz="1600" b="0" strike="noStrike" spc="-1">
                <a:solidFill>
                  <a:srgbClr val="FFFFFF"/>
                </a:solidFill>
              </a:rPr>
              <a:t> grades, 14 students have Failed, </a:t>
            </a:r>
            <a:r>
              <a:rPr lang="en-US" sz="1600" spc="-1">
                <a:solidFill>
                  <a:srgbClr val="FFFFFF"/>
                </a:solidFill>
              </a:rPr>
              <a:t>74</a:t>
            </a:r>
            <a:r>
              <a:rPr lang="en-US" sz="1600" b="0" strike="noStrike" spc="-1">
                <a:solidFill>
                  <a:srgbClr val="FFFFFF"/>
                </a:solidFill>
              </a:rPr>
              <a:t> students were Successfull and 1</a:t>
            </a:r>
            <a:r>
              <a:rPr lang="en-US" sz="1600" spc="-1">
                <a:solidFill>
                  <a:srgbClr val="FFFFFF"/>
                </a:solidFill>
              </a:rPr>
              <a:t>9</a:t>
            </a:r>
            <a:r>
              <a:rPr lang="en-US" sz="1600" b="0" strike="noStrike" spc="-1">
                <a:solidFill>
                  <a:srgbClr val="FFFFFF"/>
                </a:solidFill>
              </a:rPr>
              <a:t> of the passed students performed High Success. </a:t>
            </a:r>
          </a:p>
        </p:txBody>
      </p:sp>
      <p:pic>
        <p:nvPicPr>
          <p:cNvPr id="3" name="Resim 2">
            <a:extLst>
              <a:ext uri="{FF2B5EF4-FFF2-40B4-BE49-F238E27FC236}">
                <a16:creationId xmlns:a16="http://schemas.microsoft.com/office/drawing/2014/main" id="{FB040A39-F736-BC1D-EDA0-6565D50E0A0C}"/>
              </a:ext>
            </a:extLst>
          </p:cNvPr>
          <p:cNvPicPr>
            <a:picLocks noChangeAspect="1"/>
          </p:cNvPicPr>
          <p:nvPr/>
        </p:nvPicPr>
        <p:blipFill>
          <a:blip r:embed="rId2">
            <a:extLst>
              <a:ext uri="{28A0092B-C50C-407E-A947-70E740481C1C}">
                <a14:useLocalDpi xmlns:a14="http://schemas.microsoft.com/office/drawing/2010/main" val="0"/>
              </a:ext>
            </a:extLst>
          </a:blip>
          <a:stretch/>
        </p:blipFill>
        <p:spPr>
          <a:xfrm>
            <a:off x="5366803" y="948413"/>
            <a:ext cx="5270500" cy="4959900"/>
          </a:xfrm>
          <a:prstGeom prst="rect">
            <a:avLst/>
          </a:prstGeom>
        </p:spPr>
      </p:pic>
    </p:spTree>
    <p:extLst>
      <p:ext uri="{BB962C8B-B14F-4D97-AF65-F5344CB8AC3E}">
        <p14:creationId xmlns:p14="http://schemas.microsoft.com/office/powerpoint/2010/main" val="472848453"/>
      </p:ext>
    </p:extLst>
  </p:cSld>
  <p:clrMapOvr>
    <a:overrideClrMapping bg1="dk1" tx1="lt1" bg2="dk2" tx2="lt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5" name="Rectangle 134">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7" name="Rectangle 136">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9" name="Rectangle 138">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6" name="PlaceHolder 1"/>
          <p:cNvSpPr>
            <a:spLocks noGrp="1"/>
          </p:cNvSpPr>
          <p:nvPr>
            <p:ph type="title" idx="4294967295"/>
          </p:nvPr>
        </p:nvSpPr>
        <p:spPr>
          <a:xfrm>
            <a:off x="581192" y="702156"/>
            <a:ext cx="11029616" cy="1013800"/>
          </a:xfrm>
          <a:prstGeom prst="rect">
            <a:avLst/>
          </a:prstGeom>
        </p:spPr>
        <p:txBody>
          <a:bodyPr vert="horz" lIns="91440" tIns="45720" rIns="91440" bIns="45720" rtlCol="0" anchor="b">
            <a:normAutofit/>
          </a:bodyPr>
          <a:lstStyle/>
          <a:p>
            <a:r>
              <a:rPr lang="en-US" strike="noStrike" spc="-1">
                <a:solidFill>
                  <a:srgbClr val="FFFEFF"/>
                </a:solidFill>
              </a:rPr>
              <a:t>Z-Score results</a:t>
            </a:r>
          </a:p>
        </p:txBody>
      </p:sp>
      <p:graphicFrame>
        <p:nvGraphicFramePr>
          <p:cNvPr id="129" name="PlaceHolder 2">
            <a:extLst>
              <a:ext uri="{FF2B5EF4-FFF2-40B4-BE49-F238E27FC236}">
                <a16:creationId xmlns:a16="http://schemas.microsoft.com/office/drawing/2014/main" id="{11136004-8323-A629-9880-C72BED267463}"/>
              </a:ext>
            </a:extLst>
          </p:cNvPr>
          <p:cNvGraphicFramePr>
            <a:graphicFrameLocks noGrp="1"/>
          </p:cNvGraphicFramePr>
          <p:nvPr>
            <p:ph idx="4294967295"/>
            <p:extLst>
              <p:ext uri="{D42A27DB-BD31-4B8C-83A1-F6EECF244321}">
                <p14:modId xmlns:p14="http://schemas.microsoft.com/office/powerpoint/2010/main" val="3659489069"/>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74625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 name="Rectangle 132">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5" name="Rectangle 134">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7" name="Rectangle 136">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9" name="Rectangle 138">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26" name="PlaceHolder 1"/>
          <p:cNvSpPr>
            <a:spLocks noGrp="1"/>
          </p:cNvSpPr>
          <p:nvPr>
            <p:ph type="title" idx="4294967295"/>
          </p:nvPr>
        </p:nvSpPr>
        <p:spPr>
          <a:xfrm>
            <a:off x="581192" y="702156"/>
            <a:ext cx="11029616" cy="1013800"/>
          </a:xfrm>
          <a:prstGeom prst="rect">
            <a:avLst/>
          </a:prstGeom>
        </p:spPr>
        <p:txBody>
          <a:bodyPr vert="horz" lIns="91440" tIns="45720" rIns="91440" bIns="45720" rtlCol="0" anchor="b">
            <a:normAutofit/>
          </a:bodyPr>
          <a:lstStyle/>
          <a:p>
            <a:r>
              <a:rPr lang="en-US" strike="noStrike" spc="-1">
                <a:solidFill>
                  <a:srgbClr val="FFFEFF"/>
                </a:solidFill>
              </a:rPr>
              <a:t>Conclusıon</a:t>
            </a:r>
          </a:p>
        </p:txBody>
      </p:sp>
      <p:graphicFrame>
        <p:nvGraphicFramePr>
          <p:cNvPr id="129" name="PlaceHolder 2">
            <a:extLst>
              <a:ext uri="{FF2B5EF4-FFF2-40B4-BE49-F238E27FC236}">
                <a16:creationId xmlns:a16="http://schemas.microsoft.com/office/drawing/2014/main" id="{3DDD9305-0161-6847-0B1F-8425AC0098F3}"/>
              </a:ext>
            </a:extLst>
          </p:cNvPr>
          <p:cNvGraphicFramePr>
            <a:graphicFrameLocks noGrp="1"/>
          </p:cNvGraphicFramePr>
          <p:nvPr>
            <p:ph idx="4294967295"/>
            <p:extLst>
              <p:ext uri="{D42A27DB-BD31-4B8C-83A1-F6EECF244321}">
                <p14:modId xmlns:p14="http://schemas.microsoft.com/office/powerpoint/2010/main" val="809985860"/>
              </p:ext>
            </p:extLst>
          </p:nvPr>
        </p:nvGraphicFramePr>
        <p:xfrm>
          <a:off x="581025" y="2181225"/>
          <a:ext cx="11029950" cy="36782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9" name="Rectangle 8">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1" name="Rectangle 10">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13" name="Rectangle 12">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useBgFill="1">
        <p:nvSpPr>
          <p:cNvPr id="15" name="Rectangle 14">
            <a:extLst>
              <a:ext uri="{FF2B5EF4-FFF2-40B4-BE49-F238E27FC236}">
                <a16:creationId xmlns:a16="http://schemas.microsoft.com/office/drawing/2014/main" id="{34BFB7C5-23B6-4047-BF5E-F9EEBB437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37DA931-62D6-4B32-9103-84C0960AEA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84420" y="457200"/>
            <a:ext cx="6248454" cy="585973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 name="Metin kutusu 1">
            <a:extLst>
              <a:ext uri="{FF2B5EF4-FFF2-40B4-BE49-F238E27FC236}">
                <a16:creationId xmlns:a16="http://schemas.microsoft.com/office/drawing/2014/main" id="{5493448B-3412-F6C5-E25D-584231DB2912}"/>
              </a:ext>
            </a:extLst>
          </p:cNvPr>
          <p:cNvSpPr txBox="1"/>
          <p:nvPr/>
        </p:nvSpPr>
        <p:spPr>
          <a:xfrm>
            <a:off x="2156346" y="849745"/>
            <a:ext cx="5526993" cy="4745836"/>
          </a:xfrm>
          <a:prstGeom prst="rect">
            <a:avLst/>
          </a:prstGeom>
        </p:spPr>
        <p:txBody>
          <a:bodyPr vert="horz" lIns="91440" tIns="45720" rIns="91440" bIns="45720" rtlCol="0" anchor="ctr">
            <a:normAutofit/>
          </a:bodyPr>
          <a:lstStyle/>
          <a:p>
            <a:pPr>
              <a:spcBef>
                <a:spcPct val="0"/>
              </a:spcBef>
              <a:spcAft>
                <a:spcPts val="600"/>
              </a:spcAft>
            </a:pPr>
            <a:r>
              <a:rPr lang="en-US" sz="6000" cap="all">
                <a:solidFill>
                  <a:srgbClr val="FFFFFF"/>
                </a:solidFill>
                <a:latin typeface="+mj-lt"/>
                <a:ea typeface="+mj-ea"/>
                <a:cs typeface="+mj-cs"/>
              </a:rPr>
              <a:t>Thank you for listening </a:t>
            </a:r>
          </a:p>
        </p:txBody>
      </p:sp>
      <p:sp>
        <p:nvSpPr>
          <p:cNvPr id="19" name="Rectangle 18">
            <a:extLst>
              <a:ext uri="{FF2B5EF4-FFF2-40B4-BE49-F238E27FC236}">
                <a16:creationId xmlns:a16="http://schemas.microsoft.com/office/drawing/2014/main" id="{4695E140-9B6E-43E9-B17E-CDFE3FCA8A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129872" y="453642"/>
            <a:ext cx="3615595" cy="5863293"/>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21" name="Rectangle 20">
            <a:extLst>
              <a:ext uri="{FF2B5EF4-FFF2-40B4-BE49-F238E27FC236}">
                <a16:creationId xmlns:a16="http://schemas.microsoft.com/office/drawing/2014/main" id="{FBC3CD9F-A361-4496-A6E0-24338B2A69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1191" y="457201"/>
            <a:ext cx="1106164" cy="5859735"/>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Tree>
    <p:extLst>
      <p:ext uri="{BB962C8B-B14F-4D97-AF65-F5344CB8AC3E}">
        <p14:creationId xmlns:p14="http://schemas.microsoft.com/office/powerpoint/2010/main" val="835461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9" name="Rectangle 68">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Rectangle 70">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3" name="Rectangle 72">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5" name="Rectangle 74">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PlaceHolder 1"/>
          <p:cNvSpPr>
            <a:spLocks noGrp="1"/>
          </p:cNvSpPr>
          <p:nvPr>
            <p:ph type="title" idx="4294967295"/>
          </p:nvPr>
        </p:nvSpPr>
        <p:spPr>
          <a:xfrm>
            <a:off x="746228" y="1037967"/>
            <a:ext cx="3054091" cy="4709131"/>
          </a:xfrm>
          <a:prstGeom prst="rect">
            <a:avLst/>
          </a:prstGeom>
        </p:spPr>
        <p:txBody>
          <a:bodyPr vert="horz" lIns="91440" tIns="45720" rIns="91440" bIns="45720" rtlCol="0" anchor="ctr">
            <a:normAutofit/>
          </a:bodyPr>
          <a:lstStyle/>
          <a:p>
            <a:r>
              <a:rPr lang="en-US" strike="noStrike" spc="-1">
                <a:solidFill>
                  <a:schemeClr val="accent1"/>
                </a:solidFill>
              </a:rPr>
              <a:t>Computer based assessment</a:t>
            </a:r>
          </a:p>
        </p:txBody>
      </p:sp>
      <p:sp>
        <p:nvSpPr>
          <p:cNvPr id="77" name="Rectangle 76">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3" name="PlaceHolder 2">
            <a:extLst>
              <a:ext uri="{FF2B5EF4-FFF2-40B4-BE49-F238E27FC236}">
                <a16:creationId xmlns:a16="http://schemas.microsoft.com/office/drawing/2014/main" id="{5263CA41-2CAC-75DD-F920-351BE9CD17A7}"/>
              </a:ext>
            </a:extLst>
          </p:cNvPr>
          <p:cNvGraphicFramePr>
            <a:graphicFrameLocks noGrp="1"/>
          </p:cNvGraphicFramePr>
          <p:nvPr>
            <p:ph idx="4294967295"/>
            <p:extLst>
              <p:ext uri="{D42A27DB-BD31-4B8C-83A1-F6EECF244321}">
                <p14:modId xmlns:p14="http://schemas.microsoft.com/office/powerpoint/2010/main" val="2307284302"/>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92994287"/>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7" name="Rectangle 66">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9" name="Rectangle 68">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Rectangle 70">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3" name="Rectangle 72">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5" name="Rectangle 74">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PlaceHolder 1"/>
          <p:cNvSpPr>
            <a:spLocks noGrp="1"/>
          </p:cNvSpPr>
          <p:nvPr>
            <p:ph type="title" idx="4294967295"/>
          </p:nvPr>
        </p:nvSpPr>
        <p:spPr>
          <a:xfrm>
            <a:off x="746228" y="1037967"/>
            <a:ext cx="3054091" cy="4709131"/>
          </a:xfrm>
          <a:prstGeom prst="rect">
            <a:avLst/>
          </a:prstGeom>
        </p:spPr>
        <p:txBody>
          <a:bodyPr vert="horz" lIns="91440" tIns="45720" rIns="91440" bIns="45720" rtlCol="0" anchor="ctr">
            <a:normAutofit/>
          </a:bodyPr>
          <a:lstStyle/>
          <a:p>
            <a:r>
              <a:rPr lang="en-US" strike="noStrike" spc="-1">
                <a:solidFill>
                  <a:schemeClr val="accent1"/>
                </a:solidFill>
              </a:rPr>
              <a:t>Advantages of cba</a:t>
            </a:r>
          </a:p>
        </p:txBody>
      </p:sp>
      <p:sp>
        <p:nvSpPr>
          <p:cNvPr id="77" name="Rectangle 76">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3" name="PlaceHolder 2">
            <a:extLst>
              <a:ext uri="{FF2B5EF4-FFF2-40B4-BE49-F238E27FC236}">
                <a16:creationId xmlns:a16="http://schemas.microsoft.com/office/drawing/2014/main" id="{017603F3-0E43-1557-5AEB-364DE332BDEF}"/>
              </a:ext>
            </a:extLst>
          </p:cNvPr>
          <p:cNvGraphicFramePr>
            <a:graphicFrameLocks noGrp="1"/>
          </p:cNvGraphicFramePr>
          <p:nvPr>
            <p:ph idx="4294967295"/>
            <p:extLst>
              <p:ext uri="{D42A27DB-BD31-4B8C-83A1-F6EECF244321}">
                <p14:modId xmlns:p14="http://schemas.microsoft.com/office/powerpoint/2010/main" val="761895128"/>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Rectangle 70">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3" name="Rectangle 72">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5" name="Rectangle 74">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7" name="Rectangle 76">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PlaceHolder 1"/>
          <p:cNvSpPr>
            <a:spLocks noGrp="1"/>
          </p:cNvSpPr>
          <p:nvPr>
            <p:ph type="title" idx="4294967295"/>
          </p:nvPr>
        </p:nvSpPr>
        <p:spPr>
          <a:xfrm>
            <a:off x="746228" y="1037967"/>
            <a:ext cx="3054091" cy="4709131"/>
          </a:xfrm>
          <a:prstGeom prst="rect">
            <a:avLst/>
          </a:prstGeom>
        </p:spPr>
        <p:txBody>
          <a:bodyPr vert="horz" lIns="91440" tIns="45720" rIns="91440" bIns="45720" rtlCol="0" anchor="ctr">
            <a:normAutofit/>
          </a:bodyPr>
          <a:lstStyle/>
          <a:p>
            <a:r>
              <a:rPr lang="en-US" strike="noStrike" spc="-1">
                <a:solidFill>
                  <a:schemeClr val="accent1"/>
                </a:solidFill>
              </a:rPr>
              <a:t>Dısadvantages of cba</a:t>
            </a:r>
          </a:p>
        </p:txBody>
      </p:sp>
      <p:sp>
        <p:nvSpPr>
          <p:cNvPr id="79" name="Rectangle 78">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5" name="Rectangle 84">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5" name="PlaceHolder 2">
            <a:extLst>
              <a:ext uri="{FF2B5EF4-FFF2-40B4-BE49-F238E27FC236}">
                <a16:creationId xmlns:a16="http://schemas.microsoft.com/office/drawing/2014/main" id="{BB6EFBFC-9A96-5D97-B0F0-AEF5C36169F3}"/>
              </a:ext>
            </a:extLst>
          </p:cNvPr>
          <p:cNvGraphicFramePr>
            <a:graphicFrameLocks noGrp="1"/>
          </p:cNvGraphicFramePr>
          <p:nvPr>
            <p:ph idx="4294967295"/>
            <p:extLst>
              <p:ext uri="{D42A27DB-BD31-4B8C-83A1-F6EECF244321}">
                <p14:modId xmlns:p14="http://schemas.microsoft.com/office/powerpoint/2010/main" val="1319583931"/>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Rectangle 70">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3" name="Rectangle 72">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5" name="Rectangle 74">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7" name="Rectangle 76">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PlaceHolder 1"/>
          <p:cNvSpPr>
            <a:spLocks noGrp="1"/>
          </p:cNvSpPr>
          <p:nvPr>
            <p:ph type="title" idx="4294967295"/>
          </p:nvPr>
        </p:nvSpPr>
        <p:spPr>
          <a:xfrm>
            <a:off x="746228" y="1037967"/>
            <a:ext cx="3054091" cy="4709131"/>
          </a:xfrm>
          <a:prstGeom prst="rect">
            <a:avLst/>
          </a:prstGeom>
        </p:spPr>
        <p:txBody>
          <a:bodyPr vert="horz" lIns="91440" tIns="45720" rIns="91440" bIns="45720" rtlCol="0" anchor="ctr">
            <a:normAutofit/>
          </a:bodyPr>
          <a:lstStyle/>
          <a:p>
            <a:r>
              <a:rPr lang="en-US" strike="noStrike" spc="-1">
                <a:solidFill>
                  <a:schemeClr val="accent1"/>
                </a:solidFill>
              </a:rPr>
              <a:t>Natural language processIng</a:t>
            </a:r>
          </a:p>
        </p:txBody>
      </p:sp>
      <p:sp>
        <p:nvSpPr>
          <p:cNvPr id="79" name="Rectangle 78">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5" name="Rectangle 84">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5" name="PlaceHolder 2">
            <a:extLst>
              <a:ext uri="{FF2B5EF4-FFF2-40B4-BE49-F238E27FC236}">
                <a16:creationId xmlns:a16="http://schemas.microsoft.com/office/drawing/2014/main" id="{EC029C4E-35F1-FBAD-ECE3-DC0D95653408}"/>
              </a:ext>
            </a:extLst>
          </p:cNvPr>
          <p:cNvGraphicFramePr>
            <a:graphicFrameLocks noGrp="1"/>
          </p:cNvGraphicFramePr>
          <p:nvPr>
            <p:ph idx="4294967295"/>
            <p:extLst>
              <p:ext uri="{D42A27DB-BD31-4B8C-83A1-F6EECF244321}">
                <p14:modId xmlns:p14="http://schemas.microsoft.com/office/powerpoint/2010/main" val="4217801655"/>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958612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9" name="Rectangle 68">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Rectangle 70">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3" name="Rectangle 72">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5" name="Rectangle 74">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7" name="Rectangle 76">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PlaceHolder 1"/>
          <p:cNvSpPr>
            <a:spLocks noGrp="1"/>
          </p:cNvSpPr>
          <p:nvPr>
            <p:ph type="title" idx="4294967295"/>
          </p:nvPr>
        </p:nvSpPr>
        <p:spPr>
          <a:xfrm>
            <a:off x="746228" y="1037967"/>
            <a:ext cx="3054091" cy="4709131"/>
          </a:xfrm>
          <a:prstGeom prst="rect">
            <a:avLst/>
          </a:prstGeom>
        </p:spPr>
        <p:txBody>
          <a:bodyPr vert="horz" lIns="91440" tIns="45720" rIns="91440" bIns="45720" rtlCol="0" anchor="ctr">
            <a:normAutofit/>
          </a:bodyPr>
          <a:lstStyle/>
          <a:p>
            <a:r>
              <a:rPr lang="en-US" strike="noStrike" spc="-1">
                <a:solidFill>
                  <a:schemeClr val="accent1"/>
                </a:solidFill>
              </a:rPr>
              <a:t>Lıterature RevIew</a:t>
            </a:r>
          </a:p>
        </p:txBody>
      </p:sp>
      <p:sp>
        <p:nvSpPr>
          <p:cNvPr id="79" name="Rectangle 78">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3" name="Rectangle 82">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5" name="Rectangle 84">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5" name="PlaceHolder 2">
            <a:extLst>
              <a:ext uri="{FF2B5EF4-FFF2-40B4-BE49-F238E27FC236}">
                <a16:creationId xmlns:a16="http://schemas.microsoft.com/office/drawing/2014/main" id="{26BC29FB-5CFC-427A-DF07-856DB05FA667}"/>
              </a:ext>
            </a:extLst>
          </p:cNvPr>
          <p:cNvGraphicFramePr>
            <a:graphicFrameLocks noGrp="1"/>
          </p:cNvGraphicFramePr>
          <p:nvPr>
            <p:ph idx="4294967295"/>
            <p:extLst>
              <p:ext uri="{D42A27DB-BD31-4B8C-83A1-F6EECF244321}">
                <p14:modId xmlns:p14="http://schemas.microsoft.com/office/powerpoint/2010/main" val="1713162990"/>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900381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0000"/>
                <a:lumMod val="110000"/>
              </a:schemeClr>
            </a:gs>
            <a:gs pos="100000">
              <a:schemeClr val="bg2">
                <a:shade val="98000"/>
                <a:satMod val="110000"/>
                <a:lumMod val="86000"/>
              </a:schemeClr>
            </a:gs>
          </a:gsLst>
          <a:path path="circle">
            <a:fillToRect l="50000" t="50000" r="100000" b="100000"/>
          </a:path>
        </a:gradFill>
        <a:effectLst/>
      </p:bgPr>
    </p:bg>
    <p:spTree>
      <p:nvGrpSpPr>
        <p:cNvPr id="1" name=""/>
        <p:cNvGrpSpPr/>
        <p:nvPr/>
      </p:nvGrpSpPr>
      <p:grpSpPr>
        <a:xfrm>
          <a:off x="0" y="0"/>
          <a:ext cx="0" cy="0"/>
          <a:chOff x="0" y="0"/>
          <a:chExt cx="0" cy="0"/>
        </a:xfrm>
      </p:grpSpPr>
      <p:sp>
        <p:nvSpPr>
          <p:cNvPr id="65" name="Rectangle 64">
            <a:extLst>
              <a:ext uri="{FF2B5EF4-FFF2-40B4-BE49-F238E27FC236}">
                <a16:creationId xmlns:a16="http://schemas.microsoft.com/office/drawing/2014/main" id="{71B62618-0D02-4C29-88C5-1EDF7F3234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7" name="Rectangle 66">
            <a:extLst>
              <a:ext uri="{FF2B5EF4-FFF2-40B4-BE49-F238E27FC236}">
                <a16:creationId xmlns:a16="http://schemas.microsoft.com/office/drawing/2014/main" id="{1E2747F4-A0AE-425C-B527-E3E32461FE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69" name="Rectangle 68">
            <a:extLst>
              <a:ext uri="{FF2B5EF4-FFF2-40B4-BE49-F238E27FC236}">
                <a16:creationId xmlns:a16="http://schemas.microsoft.com/office/drawing/2014/main" id="{9707F29A-1576-479E-B227-0D6498601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1" name="Rectangle 70">
            <a:extLst>
              <a:ext uri="{FF2B5EF4-FFF2-40B4-BE49-F238E27FC236}">
                <a16:creationId xmlns:a16="http://schemas.microsoft.com/office/drawing/2014/main" id="{F17B26C7-6F2F-453C-9C08-71E199E52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3" name="Rectangle 72">
            <a:extLst>
              <a:ext uri="{FF2B5EF4-FFF2-40B4-BE49-F238E27FC236}">
                <a16:creationId xmlns:a16="http://schemas.microsoft.com/office/drawing/2014/main" id="{75F28DDD-9641-43BA-944D-79B068705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1"/>
          </a:xfrm>
          <a:prstGeom prst="rect">
            <a:avLst/>
          </a:prstGeom>
          <a:solidFill>
            <a:srgbClr val="FFF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PlaceHolder 1"/>
          <p:cNvSpPr>
            <a:spLocks noGrp="1"/>
          </p:cNvSpPr>
          <p:nvPr>
            <p:ph type="title" idx="4294967295"/>
          </p:nvPr>
        </p:nvSpPr>
        <p:spPr>
          <a:xfrm>
            <a:off x="746228" y="1037967"/>
            <a:ext cx="3054091" cy="4709131"/>
          </a:xfrm>
          <a:prstGeom prst="rect">
            <a:avLst/>
          </a:prstGeom>
        </p:spPr>
        <p:txBody>
          <a:bodyPr vert="horz" lIns="91440" tIns="45720" rIns="91440" bIns="45720" rtlCol="0" anchor="ctr">
            <a:normAutofit/>
          </a:bodyPr>
          <a:lstStyle/>
          <a:p>
            <a:r>
              <a:rPr lang="en-US" strike="noStrike" spc="-1">
                <a:solidFill>
                  <a:schemeClr val="accent1"/>
                </a:solidFill>
              </a:rPr>
              <a:t>Aspect</a:t>
            </a:r>
            <a:r>
              <a:rPr lang="en-US" spc="-1">
                <a:solidFill>
                  <a:schemeClr val="accent1"/>
                </a:solidFill>
              </a:rPr>
              <a:t>s of sentence Sımılarıty</a:t>
            </a:r>
            <a:endParaRPr lang="en-US" strike="noStrike" spc="-1">
              <a:solidFill>
                <a:schemeClr val="accent1"/>
              </a:solidFill>
            </a:endParaRPr>
          </a:p>
        </p:txBody>
      </p:sp>
      <p:sp>
        <p:nvSpPr>
          <p:cNvPr id="75" name="Rectangle 74">
            <a:extLst>
              <a:ext uri="{FF2B5EF4-FFF2-40B4-BE49-F238E27FC236}">
                <a16:creationId xmlns:a16="http://schemas.microsoft.com/office/drawing/2014/main" id="{32AA2954-062E-4B72-A97B-0B066FB156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7" name="Rectangle 76">
            <a:extLst>
              <a:ext uri="{FF2B5EF4-FFF2-40B4-BE49-F238E27FC236}">
                <a16:creationId xmlns:a16="http://schemas.microsoft.com/office/drawing/2014/main" id="{10CA29A6-E0B1-40CD-ADF7-7B8E932A32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79" name="Rectangle 78">
            <a:extLst>
              <a:ext uri="{FF2B5EF4-FFF2-40B4-BE49-F238E27FC236}">
                <a16:creationId xmlns:a16="http://schemas.microsoft.com/office/drawing/2014/main" id="{8DD5F866-AD72-475A-B6C6-54E4577D4A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sp>
        <p:nvSpPr>
          <p:cNvPr id="81" name="Rectangle 80">
            <a:extLst>
              <a:ext uri="{FF2B5EF4-FFF2-40B4-BE49-F238E27FC236}">
                <a16:creationId xmlns:a16="http://schemas.microsoft.com/office/drawing/2014/main" id="{C02BAD4C-6EA9-4F10-92D4-A1C8C53DAE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6851" y="723898"/>
            <a:ext cx="7498616" cy="5676901"/>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tr-TR"/>
          </a:p>
        </p:txBody>
      </p:sp>
      <p:graphicFrame>
        <p:nvGraphicFramePr>
          <p:cNvPr id="61" name="PlaceHolder 2">
            <a:extLst>
              <a:ext uri="{FF2B5EF4-FFF2-40B4-BE49-F238E27FC236}">
                <a16:creationId xmlns:a16="http://schemas.microsoft.com/office/drawing/2014/main" id="{766C32BA-ABAA-8B92-547E-514E6022F7CC}"/>
              </a:ext>
            </a:extLst>
          </p:cNvPr>
          <p:cNvGraphicFramePr>
            <a:graphicFrameLocks noGrp="1"/>
          </p:cNvGraphicFramePr>
          <p:nvPr>
            <p:ph idx="4294967295"/>
            <p:extLst>
              <p:ext uri="{D42A27DB-BD31-4B8C-83A1-F6EECF244321}">
                <p14:modId xmlns:p14="http://schemas.microsoft.com/office/powerpoint/2010/main" val="3474403822"/>
              </p:ext>
            </p:extLst>
          </p:nvPr>
        </p:nvGraphicFramePr>
        <p:xfrm>
          <a:off x="4598438" y="1037967"/>
          <a:ext cx="7012370" cy="47091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Kar Payı">
  <a:themeElements>
    <a:clrScheme name="Kar Payı">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Kar Payı">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ar Payı">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{A7D5C28C-EAC1-AA4B-967A-A5CFDDE6A4CE}tf10001123</Template>
  <TotalTime>7700</TotalTime>
  <Words>1923</Words>
  <Application>Microsoft Macintosh PowerPoint</Application>
  <PresentationFormat>Geniş ekran</PresentationFormat>
  <Paragraphs>135</Paragraphs>
  <Slides>35</Slides>
  <Notes>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35</vt:i4>
      </vt:variant>
    </vt:vector>
  </HeadingPairs>
  <TitlesOfParts>
    <vt:vector size="40" baseType="lpstr">
      <vt:lpstr>Arial</vt:lpstr>
      <vt:lpstr>Gill Sans MT</vt:lpstr>
      <vt:lpstr>Times New Roman</vt:lpstr>
      <vt:lpstr>Wingdings 2</vt:lpstr>
      <vt:lpstr>Kar Payı</vt:lpstr>
      <vt:lpstr>PowerPoint Sunusu</vt:lpstr>
      <vt:lpstr>Objectıve</vt:lpstr>
      <vt:lpstr>Overvıew</vt:lpstr>
      <vt:lpstr>Computer based assessment</vt:lpstr>
      <vt:lpstr>Advantages of cba</vt:lpstr>
      <vt:lpstr>Dısadvantages of cba</vt:lpstr>
      <vt:lpstr>Natural language processIng</vt:lpstr>
      <vt:lpstr>Lıterature RevIew</vt:lpstr>
      <vt:lpstr>Aspects of sentence Sımılarıty</vt:lpstr>
      <vt:lpstr>Word based</vt:lpstr>
      <vt:lpstr>Structure based</vt:lpstr>
      <vt:lpstr>T5</vt:lpstr>
      <vt:lpstr>Vector based</vt:lpstr>
      <vt:lpstr>LSTM</vt:lpstr>
      <vt:lpstr>Transformers</vt:lpstr>
      <vt:lpstr>Methods</vt:lpstr>
      <vt:lpstr>BERT</vt:lpstr>
      <vt:lpstr>USE</vt:lpstr>
      <vt:lpstr>Transformer based use</vt:lpstr>
      <vt:lpstr>DAN based use</vt:lpstr>
      <vt:lpstr>Cosıne sımılarıty</vt:lpstr>
      <vt:lpstr>Dataset</vt:lpstr>
      <vt:lpstr>Dataset</vt:lpstr>
      <vt:lpstr>Dataset</vt:lpstr>
      <vt:lpstr>Results and dıscussıon</vt:lpstr>
      <vt:lpstr>Orıgınal</vt:lpstr>
      <vt:lpstr>Bert-base</vt:lpstr>
      <vt:lpstr>Roberta-large</vt:lpstr>
      <vt:lpstr>Dan Based USE</vt:lpstr>
      <vt:lpstr>Z-score</vt:lpstr>
      <vt:lpstr>Zscore of Orıgınal</vt:lpstr>
      <vt:lpstr>Zscore of BERT</vt:lpstr>
      <vt:lpstr>Z-Score results</vt:lpstr>
      <vt:lpstr>Conclusıon</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KnIME WorkFlow</dc:title>
  <dc:subject/>
  <dc:creator>BURAK KESKİN</dc:creator>
  <dc:description/>
  <cp:lastModifiedBy>BURAK KESKİN</cp:lastModifiedBy>
  <cp:revision>77</cp:revision>
  <dcterms:created xsi:type="dcterms:W3CDTF">2021-05-09T16:50:24Z</dcterms:created>
  <dcterms:modified xsi:type="dcterms:W3CDTF">2024-01-30T12:49:22Z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Geniş ekran</vt:lpwstr>
  </property>
  <property fmtid="{D5CDD505-2E9C-101B-9397-08002B2CF9AE}" pid="4" name="Slides">
    <vt:i4>30</vt:i4>
  </property>
</Properties>
</file>