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75" r:id="rId1"/>
  </p:sldMasterIdLst>
  <p:notesMasterIdLst>
    <p:notesMasterId r:id="rId34"/>
  </p:notesMasterIdLst>
  <p:sldIdLst>
    <p:sldId id="322" r:id="rId2"/>
    <p:sldId id="315" r:id="rId3"/>
    <p:sldId id="308" r:id="rId4"/>
    <p:sldId id="290" r:id="rId5"/>
    <p:sldId id="259" r:id="rId6"/>
    <p:sldId id="260" r:id="rId7"/>
    <p:sldId id="294" r:id="rId8"/>
    <p:sldId id="311" r:id="rId9"/>
    <p:sldId id="258" r:id="rId10"/>
    <p:sldId id="262" r:id="rId11"/>
    <p:sldId id="261" r:id="rId12"/>
    <p:sldId id="295" r:id="rId13"/>
    <p:sldId id="264" r:id="rId14"/>
    <p:sldId id="296" r:id="rId15"/>
    <p:sldId id="297" r:id="rId16"/>
    <p:sldId id="312" r:id="rId17"/>
    <p:sldId id="263" r:id="rId18"/>
    <p:sldId id="325" r:id="rId19"/>
    <p:sldId id="324" r:id="rId20"/>
    <p:sldId id="310" r:id="rId21"/>
    <p:sldId id="319" r:id="rId22"/>
    <p:sldId id="327" r:id="rId23"/>
    <p:sldId id="266" r:id="rId24"/>
    <p:sldId id="301" r:id="rId25"/>
    <p:sldId id="302" r:id="rId26"/>
    <p:sldId id="303" r:id="rId27"/>
    <p:sldId id="323" r:id="rId28"/>
    <p:sldId id="304" r:id="rId29"/>
    <p:sldId id="329" r:id="rId30"/>
    <p:sldId id="328" r:id="rId31"/>
    <p:sldId id="284" r:id="rId32"/>
    <p:sldId id="32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9F637F-A058-4A47-9B27-00CFED05B4A3}" v="174" dt="2022-06-24T08:16:29.645"/>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32" autoAdjust="0"/>
    <p:restoredTop sz="94673"/>
  </p:normalViewPr>
  <p:slideViewPr>
    <p:cSldViewPr snapToGrid="0">
      <p:cViewPr varScale="1">
        <p:scale>
          <a:sx n="98" d="100"/>
          <a:sy n="98"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ak Keskin" userId="ba71e08db9148de5" providerId="LiveId" clId="{E6862D0F-0513-4CF7-A591-D88E54021B07}"/>
    <pc:docChg chg="custSel addSld modSld">
      <pc:chgData name="Burak Keskin" userId="ba71e08db9148de5" providerId="LiveId" clId="{E6862D0F-0513-4CF7-A591-D88E54021B07}" dt="2021-10-06T21:05:47.450" v="577" actId="20577"/>
      <pc:docMkLst>
        <pc:docMk/>
      </pc:docMkLst>
      <pc:sldChg chg="modSp add mod">
        <pc:chgData name="Burak Keskin" userId="ba71e08db9148de5" providerId="LiveId" clId="{E6862D0F-0513-4CF7-A591-D88E54021B07}" dt="2021-10-06T21:05:47.450" v="577" actId="20577"/>
        <pc:sldMkLst>
          <pc:docMk/>
          <pc:sldMk cId="4079586129" sldId="294"/>
        </pc:sldMkLst>
        <pc:spChg chg="mod">
          <ac:chgData name="Burak Keskin" userId="ba71e08db9148de5" providerId="LiveId" clId="{E6862D0F-0513-4CF7-A591-D88E54021B07}" dt="2021-10-06T21:05:47.450" v="577" actId="20577"/>
          <ac:spMkLst>
            <pc:docMk/>
            <pc:sldMk cId="4079586129" sldId="294"/>
            <ac:spMk id="63" creationId="{00000000-0000-0000-0000-000000000000}"/>
          </ac:spMkLst>
        </pc:spChg>
      </pc:sldChg>
    </pc:docChg>
  </pc:docChgLst>
  <pc:docChgLst>
    <pc:chgData name="Burak Keskin" userId="ba71e08db9148de5" providerId="LiveId" clId="{AF9F637F-A058-4A47-9B27-00CFED05B4A3}"/>
    <pc:docChg chg="undo custSel addSld delSld modSld sldOrd modMainMaster">
      <pc:chgData name="Burak Keskin" userId="ba71e08db9148de5" providerId="LiveId" clId="{AF9F637F-A058-4A47-9B27-00CFED05B4A3}" dt="2022-06-24T10:29:08.719" v="13861" actId="20577"/>
      <pc:docMkLst>
        <pc:docMk/>
      </pc:docMkLst>
      <pc:sldChg chg="modSp mod setBg">
        <pc:chgData name="Burak Keskin" userId="ba71e08db9148de5" providerId="LiveId" clId="{AF9F637F-A058-4A47-9B27-00CFED05B4A3}" dt="2022-06-21T20:45:15.981" v="6854" actId="20577"/>
        <pc:sldMkLst>
          <pc:docMk/>
          <pc:sldMk cId="0" sldId="256"/>
        </pc:sldMkLst>
        <pc:spChg chg="mod">
          <ac:chgData name="Burak Keskin" userId="ba71e08db9148de5" providerId="LiveId" clId="{AF9F637F-A058-4A47-9B27-00CFED05B4A3}" dt="2022-06-21T20:45:15.981" v="6854" actId="20577"/>
          <ac:spMkLst>
            <pc:docMk/>
            <pc:sldMk cId="0" sldId="256"/>
            <ac:spMk id="13" creationId="{3764AD3B-5022-4E1D-92EA-1B9AE4F976F0}"/>
          </ac:spMkLst>
        </pc:spChg>
        <pc:picChg chg="mod">
          <ac:chgData name="Burak Keskin" userId="ba71e08db9148de5" providerId="LiveId" clId="{AF9F637F-A058-4A47-9B27-00CFED05B4A3}" dt="2022-06-21T11:03:40.737" v="3" actId="1076"/>
          <ac:picMkLst>
            <pc:docMk/>
            <pc:sldMk cId="0" sldId="256"/>
            <ac:picMk id="17" creationId="{3A807040-757F-4B58-91EA-5755F95441A8}"/>
          </ac:picMkLst>
        </pc:picChg>
      </pc:sldChg>
      <pc:sldChg chg="modSp del mod">
        <pc:chgData name="Burak Keskin" userId="ba71e08db9148de5" providerId="LiveId" clId="{AF9F637F-A058-4A47-9B27-00CFED05B4A3}" dt="2022-06-21T20:46:47.377" v="6857" actId="47"/>
        <pc:sldMkLst>
          <pc:docMk/>
          <pc:sldMk cId="0" sldId="257"/>
        </pc:sldMkLst>
        <pc:spChg chg="mod">
          <ac:chgData name="Burak Keskin" userId="ba71e08db9148de5" providerId="LiveId" clId="{AF9F637F-A058-4A47-9B27-00CFED05B4A3}" dt="2022-06-21T11:38:38.090" v="1763" actId="20577"/>
          <ac:spMkLst>
            <pc:docMk/>
            <pc:sldMk cId="0" sldId="257"/>
            <ac:spMk id="2" creationId="{08CE1D67-DD34-4904-A663-1F82E2FCD9EB}"/>
          </ac:spMkLst>
        </pc:spChg>
        <pc:spChg chg="mod">
          <ac:chgData name="Burak Keskin" userId="ba71e08db9148de5" providerId="LiveId" clId="{AF9F637F-A058-4A47-9B27-00CFED05B4A3}" dt="2022-06-21T11:42:46.447" v="2003" actId="20577"/>
          <ac:spMkLst>
            <pc:docMk/>
            <pc:sldMk cId="0" sldId="257"/>
            <ac:spMk id="57" creationId="{00000000-0000-0000-0000-000000000000}"/>
          </ac:spMkLst>
        </pc:spChg>
      </pc:sldChg>
      <pc:sldChg chg="modSp mod ord">
        <pc:chgData name="Burak Keskin" userId="ba71e08db9148de5" providerId="LiveId" clId="{AF9F637F-A058-4A47-9B27-00CFED05B4A3}" dt="2022-06-24T09:27:46.124" v="13768" actId="255"/>
        <pc:sldMkLst>
          <pc:docMk/>
          <pc:sldMk cId="0" sldId="258"/>
        </pc:sldMkLst>
        <pc:spChg chg="mod">
          <ac:chgData name="Burak Keskin" userId="ba71e08db9148de5" providerId="LiveId" clId="{AF9F637F-A058-4A47-9B27-00CFED05B4A3}" dt="2022-06-23T18:38:17.478" v="10067" actId="20577"/>
          <ac:spMkLst>
            <pc:docMk/>
            <pc:sldMk cId="0" sldId="258"/>
            <ac:spMk id="58" creationId="{00000000-0000-0000-0000-000000000000}"/>
          </ac:spMkLst>
        </pc:spChg>
        <pc:spChg chg="mod">
          <ac:chgData name="Burak Keskin" userId="ba71e08db9148de5" providerId="LiveId" clId="{AF9F637F-A058-4A47-9B27-00CFED05B4A3}" dt="2022-06-24T09:27:46.124" v="13768" actId="255"/>
          <ac:spMkLst>
            <pc:docMk/>
            <pc:sldMk cId="0" sldId="258"/>
            <ac:spMk id="59" creationId="{00000000-0000-0000-0000-000000000000}"/>
          </ac:spMkLst>
        </pc:spChg>
      </pc:sldChg>
      <pc:sldChg chg="modSp mod">
        <pc:chgData name="Burak Keskin" userId="ba71e08db9148de5" providerId="LiveId" clId="{AF9F637F-A058-4A47-9B27-00CFED05B4A3}" dt="2022-06-24T09:26:37.670" v="13762" actId="2711"/>
        <pc:sldMkLst>
          <pc:docMk/>
          <pc:sldMk cId="0" sldId="259"/>
        </pc:sldMkLst>
        <pc:spChg chg="mod">
          <ac:chgData name="Burak Keskin" userId="ba71e08db9148de5" providerId="LiveId" clId="{AF9F637F-A058-4A47-9B27-00CFED05B4A3}" dt="2022-06-23T18:02:39.823" v="8946" actId="1076"/>
          <ac:spMkLst>
            <pc:docMk/>
            <pc:sldMk cId="0" sldId="259"/>
            <ac:spMk id="60" creationId="{00000000-0000-0000-0000-000000000000}"/>
          </ac:spMkLst>
        </pc:spChg>
        <pc:spChg chg="mod">
          <ac:chgData name="Burak Keskin" userId="ba71e08db9148de5" providerId="LiveId" clId="{AF9F637F-A058-4A47-9B27-00CFED05B4A3}" dt="2022-06-24T09:26:37.670" v="13762" actId="2711"/>
          <ac:spMkLst>
            <pc:docMk/>
            <pc:sldMk cId="0" sldId="259"/>
            <ac:spMk id="61" creationId="{00000000-0000-0000-0000-000000000000}"/>
          </ac:spMkLst>
        </pc:spChg>
      </pc:sldChg>
      <pc:sldChg chg="modSp mod">
        <pc:chgData name="Burak Keskin" userId="ba71e08db9148de5" providerId="LiveId" clId="{AF9F637F-A058-4A47-9B27-00CFED05B4A3}" dt="2022-06-24T09:27:14.460" v="13764" actId="2711"/>
        <pc:sldMkLst>
          <pc:docMk/>
          <pc:sldMk cId="0" sldId="260"/>
        </pc:sldMkLst>
        <pc:spChg chg="mod">
          <ac:chgData name="Burak Keskin" userId="ba71e08db9148de5" providerId="LiveId" clId="{AF9F637F-A058-4A47-9B27-00CFED05B4A3}" dt="2022-06-23T18:03:58.137" v="8948" actId="1076"/>
          <ac:spMkLst>
            <pc:docMk/>
            <pc:sldMk cId="0" sldId="260"/>
            <ac:spMk id="62" creationId="{00000000-0000-0000-0000-000000000000}"/>
          </ac:spMkLst>
        </pc:spChg>
        <pc:spChg chg="mod">
          <ac:chgData name="Burak Keskin" userId="ba71e08db9148de5" providerId="LiveId" clId="{AF9F637F-A058-4A47-9B27-00CFED05B4A3}" dt="2022-06-24T09:27:14.460" v="13764" actId="2711"/>
          <ac:spMkLst>
            <pc:docMk/>
            <pc:sldMk cId="0" sldId="260"/>
            <ac:spMk id="63" creationId="{00000000-0000-0000-0000-000000000000}"/>
          </ac:spMkLst>
        </pc:spChg>
      </pc:sldChg>
      <pc:sldChg chg="modSp mod ord">
        <pc:chgData name="Burak Keskin" userId="ba71e08db9148de5" providerId="LiveId" clId="{AF9F637F-A058-4A47-9B27-00CFED05B4A3}" dt="2022-06-24T09:28:07.823" v="13770" actId="2711"/>
        <pc:sldMkLst>
          <pc:docMk/>
          <pc:sldMk cId="0" sldId="261"/>
        </pc:sldMkLst>
        <pc:spChg chg="mod">
          <ac:chgData name="Burak Keskin" userId="ba71e08db9148de5" providerId="LiveId" clId="{AF9F637F-A058-4A47-9B27-00CFED05B4A3}" dt="2022-06-23T20:26:57.652" v="12871" actId="1076"/>
          <ac:spMkLst>
            <pc:docMk/>
            <pc:sldMk cId="0" sldId="261"/>
            <ac:spMk id="64" creationId="{00000000-0000-0000-0000-000000000000}"/>
          </ac:spMkLst>
        </pc:spChg>
        <pc:spChg chg="mod">
          <ac:chgData name="Burak Keskin" userId="ba71e08db9148de5" providerId="LiveId" clId="{AF9F637F-A058-4A47-9B27-00CFED05B4A3}" dt="2022-06-24T09:28:07.823" v="13770" actId="2711"/>
          <ac:spMkLst>
            <pc:docMk/>
            <pc:sldMk cId="0" sldId="261"/>
            <ac:spMk id="65" creationId="{00000000-0000-0000-0000-000000000000}"/>
          </ac:spMkLst>
        </pc:spChg>
      </pc:sldChg>
      <pc:sldChg chg="modSp mod ord">
        <pc:chgData name="Burak Keskin" userId="ba71e08db9148de5" providerId="LiveId" clId="{AF9F637F-A058-4A47-9B27-00CFED05B4A3}" dt="2022-06-24T10:12:41.353" v="13829" actId="20577"/>
        <pc:sldMkLst>
          <pc:docMk/>
          <pc:sldMk cId="0" sldId="262"/>
        </pc:sldMkLst>
        <pc:spChg chg="mod">
          <ac:chgData name="Burak Keskin" userId="ba71e08db9148de5" providerId="LiveId" clId="{AF9F637F-A058-4A47-9B27-00CFED05B4A3}" dt="2022-06-23T20:26:50.391" v="12869" actId="1076"/>
          <ac:spMkLst>
            <pc:docMk/>
            <pc:sldMk cId="0" sldId="262"/>
            <ac:spMk id="66" creationId="{00000000-0000-0000-0000-000000000000}"/>
          </ac:spMkLst>
        </pc:spChg>
        <pc:spChg chg="mod">
          <ac:chgData name="Burak Keskin" userId="ba71e08db9148de5" providerId="LiveId" clId="{AF9F637F-A058-4A47-9B27-00CFED05B4A3}" dt="2022-06-24T10:12:41.353" v="13829" actId="20577"/>
          <ac:spMkLst>
            <pc:docMk/>
            <pc:sldMk cId="0" sldId="262"/>
            <ac:spMk id="67" creationId="{00000000-0000-0000-0000-000000000000}"/>
          </ac:spMkLst>
        </pc:spChg>
      </pc:sldChg>
      <pc:sldChg chg="modSp mod ord setBg">
        <pc:chgData name="Burak Keskin" userId="ba71e08db9148de5" providerId="LiveId" clId="{AF9F637F-A058-4A47-9B27-00CFED05B4A3}" dt="2022-06-24T09:34:11.200" v="13786" actId="14100"/>
        <pc:sldMkLst>
          <pc:docMk/>
          <pc:sldMk cId="0" sldId="263"/>
        </pc:sldMkLst>
        <pc:spChg chg="mod">
          <ac:chgData name="Burak Keskin" userId="ba71e08db9148de5" providerId="LiveId" clId="{AF9F637F-A058-4A47-9B27-00CFED05B4A3}" dt="2022-06-23T19:20:34.724" v="11032" actId="1076"/>
          <ac:spMkLst>
            <pc:docMk/>
            <pc:sldMk cId="0" sldId="263"/>
            <ac:spMk id="68" creationId="{00000000-0000-0000-0000-000000000000}"/>
          </ac:spMkLst>
        </pc:spChg>
        <pc:spChg chg="mod">
          <ac:chgData name="Burak Keskin" userId="ba71e08db9148de5" providerId="LiveId" clId="{AF9F637F-A058-4A47-9B27-00CFED05B4A3}" dt="2022-06-24T09:34:11.200" v="13786" actId="14100"/>
          <ac:spMkLst>
            <pc:docMk/>
            <pc:sldMk cId="0" sldId="263"/>
            <ac:spMk id="70" creationId="{00000000-0000-0000-0000-000000000000}"/>
          </ac:spMkLst>
        </pc:spChg>
        <pc:picChg chg="mod">
          <ac:chgData name="Burak Keskin" userId="ba71e08db9148de5" providerId="LiveId" clId="{AF9F637F-A058-4A47-9B27-00CFED05B4A3}" dt="2022-06-24T09:09:33.934" v="13759" actId="1076"/>
          <ac:picMkLst>
            <pc:docMk/>
            <pc:sldMk cId="0" sldId="263"/>
            <ac:picMk id="69" creationId="{00000000-0000-0000-0000-000000000000}"/>
          </ac:picMkLst>
        </pc:picChg>
      </pc:sldChg>
      <pc:sldChg chg="addSp delSp modSp mod ord setBg">
        <pc:chgData name="Burak Keskin" userId="ba71e08db9148de5" providerId="LiveId" clId="{AF9F637F-A058-4A47-9B27-00CFED05B4A3}" dt="2022-06-24T09:29:41.677" v="13785" actId="14100"/>
        <pc:sldMkLst>
          <pc:docMk/>
          <pc:sldMk cId="0" sldId="264"/>
        </pc:sldMkLst>
        <pc:spChg chg="mod">
          <ac:chgData name="Burak Keskin" userId="ba71e08db9148de5" providerId="LiveId" clId="{AF9F637F-A058-4A47-9B27-00CFED05B4A3}" dt="2022-06-23T19:15:08.151" v="10795" actId="1076"/>
          <ac:spMkLst>
            <pc:docMk/>
            <pc:sldMk cId="0" sldId="264"/>
            <ac:spMk id="71" creationId="{00000000-0000-0000-0000-000000000000}"/>
          </ac:spMkLst>
        </pc:spChg>
        <pc:spChg chg="mod">
          <ac:chgData name="Burak Keskin" userId="ba71e08db9148de5" providerId="LiveId" clId="{AF9F637F-A058-4A47-9B27-00CFED05B4A3}" dt="2022-06-24T09:29:41.677" v="13785" actId="14100"/>
          <ac:spMkLst>
            <pc:docMk/>
            <pc:sldMk cId="0" sldId="264"/>
            <ac:spMk id="72" creationId="{00000000-0000-0000-0000-000000000000}"/>
          </ac:spMkLst>
        </pc:spChg>
        <pc:grpChg chg="del">
          <ac:chgData name="Burak Keskin" userId="ba71e08db9148de5" providerId="LiveId" clId="{AF9F637F-A058-4A47-9B27-00CFED05B4A3}" dt="2022-06-21T12:20:32.159" v="3354" actId="478"/>
          <ac:grpSpMkLst>
            <pc:docMk/>
            <pc:sldMk cId="0" sldId="264"/>
            <ac:grpSpMk id="73" creationId="{00000000-0000-0000-0000-000000000000}"/>
          </ac:grpSpMkLst>
        </pc:grpChg>
        <pc:picChg chg="add mod">
          <ac:chgData name="Burak Keskin" userId="ba71e08db9148de5" providerId="LiveId" clId="{AF9F637F-A058-4A47-9B27-00CFED05B4A3}" dt="2022-06-23T19:17:37.231" v="11002" actId="1076"/>
          <ac:picMkLst>
            <pc:docMk/>
            <pc:sldMk cId="0" sldId="264"/>
            <ac:picMk id="3" creationId="{FB040A39-F736-BC1D-EDA0-6565D50E0A0C}"/>
          </ac:picMkLst>
        </pc:picChg>
        <pc:picChg chg="del mod">
          <ac:chgData name="Burak Keskin" userId="ba71e08db9148de5" providerId="LiveId" clId="{AF9F637F-A058-4A47-9B27-00CFED05B4A3}" dt="2022-06-21T12:20:30.164" v="3353" actId="478"/>
          <ac:picMkLst>
            <pc:docMk/>
            <pc:sldMk cId="0" sldId="264"/>
            <ac:picMk id="76" creationId="{00000000-0000-0000-0000-000000000000}"/>
          </ac:picMkLst>
        </pc:picChg>
      </pc:sldChg>
      <pc:sldChg chg="modSp del mod setBg">
        <pc:chgData name="Burak Keskin" userId="ba71e08db9148de5" providerId="LiveId" clId="{AF9F637F-A058-4A47-9B27-00CFED05B4A3}" dt="2022-06-21T12:21:13.514" v="3361" actId="47"/>
        <pc:sldMkLst>
          <pc:docMk/>
          <pc:sldMk cId="0" sldId="265"/>
        </pc:sldMkLst>
        <pc:spChg chg="mod">
          <ac:chgData name="Burak Keskin" userId="ba71e08db9148de5" providerId="LiveId" clId="{AF9F637F-A058-4A47-9B27-00CFED05B4A3}" dt="2022-06-21T11:17:22.799" v="228"/>
          <ac:spMkLst>
            <pc:docMk/>
            <pc:sldMk cId="0" sldId="265"/>
            <ac:spMk id="77" creationId="{00000000-0000-0000-0000-000000000000}"/>
          </ac:spMkLst>
        </pc:spChg>
        <pc:spChg chg="mod">
          <ac:chgData name="Burak Keskin" userId="ba71e08db9148de5" providerId="LiveId" clId="{AF9F637F-A058-4A47-9B27-00CFED05B4A3}" dt="2022-06-21T11:13:17.560" v="187" actId="207"/>
          <ac:spMkLst>
            <pc:docMk/>
            <pc:sldMk cId="0" sldId="265"/>
            <ac:spMk id="78" creationId="{00000000-0000-0000-0000-000000000000}"/>
          </ac:spMkLst>
        </pc:spChg>
      </pc:sldChg>
      <pc:sldChg chg="modSp mod">
        <pc:chgData name="Burak Keskin" userId="ba71e08db9148de5" providerId="LiveId" clId="{AF9F637F-A058-4A47-9B27-00CFED05B4A3}" dt="2022-06-24T09:36:21.750" v="13787" actId="20577"/>
        <pc:sldMkLst>
          <pc:docMk/>
          <pc:sldMk cId="0" sldId="266"/>
        </pc:sldMkLst>
        <pc:spChg chg="mod">
          <ac:chgData name="Burak Keskin" userId="ba71e08db9148de5" providerId="LiveId" clId="{AF9F637F-A058-4A47-9B27-00CFED05B4A3}" dt="2022-06-23T20:19:39.905" v="12596" actId="1076"/>
          <ac:spMkLst>
            <pc:docMk/>
            <pc:sldMk cId="0" sldId="266"/>
            <ac:spMk id="83" creationId="{00000000-0000-0000-0000-000000000000}"/>
          </ac:spMkLst>
        </pc:spChg>
        <pc:spChg chg="mod">
          <ac:chgData name="Burak Keskin" userId="ba71e08db9148de5" providerId="LiveId" clId="{AF9F637F-A058-4A47-9B27-00CFED05B4A3}" dt="2022-06-24T09:36:21.750" v="13787" actId="20577"/>
          <ac:spMkLst>
            <pc:docMk/>
            <pc:sldMk cId="0" sldId="266"/>
            <ac:spMk id="84" creationId="{00000000-0000-0000-0000-000000000000}"/>
          </ac:spMkLst>
        </pc:spChg>
      </pc:sldChg>
      <pc:sldChg chg="modSp del mod">
        <pc:chgData name="Burak Keskin" userId="ba71e08db9148de5" providerId="LiveId" clId="{AF9F637F-A058-4A47-9B27-00CFED05B4A3}" dt="2022-06-21T12:38:03.821" v="4100" actId="47"/>
        <pc:sldMkLst>
          <pc:docMk/>
          <pc:sldMk cId="0" sldId="267"/>
        </pc:sldMkLst>
        <pc:spChg chg="mod">
          <ac:chgData name="Burak Keskin" userId="ba71e08db9148de5" providerId="LiveId" clId="{AF9F637F-A058-4A47-9B27-00CFED05B4A3}" dt="2022-06-21T11:14:02.741" v="193" actId="207"/>
          <ac:spMkLst>
            <pc:docMk/>
            <pc:sldMk cId="0" sldId="267"/>
            <ac:spMk id="2" creationId="{2F3177CF-D794-4FB2-B32B-1B56D803694A}"/>
          </ac:spMkLst>
        </pc:spChg>
        <pc:spChg chg="mod">
          <ac:chgData name="Burak Keskin" userId="ba71e08db9148de5" providerId="LiveId" clId="{AF9F637F-A058-4A47-9B27-00CFED05B4A3}" dt="2022-06-21T11:14:05.554" v="194" actId="207"/>
          <ac:spMkLst>
            <pc:docMk/>
            <pc:sldMk cId="0" sldId="267"/>
            <ac:spMk id="86" creationId="{00000000-0000-0000-0000-000000000000}"/>
          </ac:spMkLst>
        </pc:spChg>
      </pc:sldChg>
      <pc:sldChg chg="modSp del mod setBg">
        <pc:chgData name="Burak Keskin" userId="ba71e08db9148de5" providerId="LiveId" clId="{AF9F637F-A058-4A47-9B27-00CFED05B4A3}" dt="2022-06-21T12:38:02.079" v="4099" actId="47"/>
        <pc:sldMkLst>
          <pc:docMk/>
          <pc:sldMk cId="0" sldId="268"/>
        </pc:sldMkLst>
        <pc:spChg chg="mod">
          <ac:chgData name="Burak Keskin" userId="ba71e08db9148de5" providerId="LiveId" clId="{AF9F637F-A058-4A47-9B27-00CFED05B4A3}" dt="2022-06-21T11:17:22.799" v="228"/>
          <ac:spMkLst>
            <pc:docMk/>
            <pc:sldMk cId="0" sldId="268"/>
            <ac:spMk id="87" creationId="{00000000-0000-0000-0000-000000000000}"/>
          </ac:spMkLst>
        </pc:spChg>
        <pc:spChg chg="mod">
          <ac:chgData name="Burak Keskin" userId="ba71e08db9148de5" providerId="LiveId" clId="{AF9F637F-A058-4A47-9B27-00CFED05B4A3}" dt="2022-06-21T11:17:31.438" v="235" actId="27636"/>
          <ac:spMkLst>
            <pc:docMk/>
            <pc:sldMk cId="0" sldId="268"/>
            <ac:spMk id="88" creationId="{00000000-0000-0000-0000-000000000000}"/>
          </ac:spMkLst>
        </pc:spChg>
      </pc:sldChg>
      <pc:sldChg chg="modSp del mod setBg">
        <pc:chgData name="Burak Keskin" userId="ba71e08db9148de5" providerId="LiveId" clId="{AF9F637F-A058-4A47-9B27-00CFED05B4A3}" dt="2022-06-21T12:38:00.445" v="4098" actId="47"/>
        <pc:sldMkLst>
          <pc:docMk/>
          <pc:sldMk cId="0" sldId="269"/>
        </pc:sldMkLst>
        <pc:spChg chg="mod">
          <ac:chgData name="Burak Keskin" userId="ba71e08db9148de5" providerId="LiveId" clId="{AF9F637F-A058-4A47-9B27-00CFED05B4A3}" dt="2022-06-21T11:17:22.799" v="228"/>
          <ac:spMkLst>
            <pc:docMk/>
            <pc:sldMk cId="0" sldId="269"/>
            <ac:spMk id="90" creationId="{00000000-0000-0000-0000-000000000000}"/>
          </ac:spMkLst>
        </pc:spChg>
        <pc:spChg chg="mod">
          <ac:chgData name="Burak Keskin" userId="ba71e08db9148de5" providerId="LiveId" clId="{AF9F637F-A058-4A47-9B27-00CFED05B4A3}" dt="2022-06-21T11:14:29.906" v="200" actId="207"/>
          <ac:spMkLst>
            <pc:docMk/>
            <pc:sldMk cId="0" sldId="269"/>
            <ac:spMk id="91" creationId="{00000000-0000-0000-0000-000000000000}"/>
          </ac:spMkLst>
        </pc:spChg>
      </pc:sldChg>
      <pc:sldChg chg="modSp del mod setBg">
        <pc:chgData name="Burak Keskin" userId="ba71e08db9148de5" providerId="LiveId" clId="{AF9F637F-A058-4A47-9B27-00CFED05B4A3}" dt="2022-06-21T12:37:58.577" v="4097" actId="47"/>
        <pc:sldMkLst>
          <pc:docMk/>
          <pc:sldMk cId="0" sldId="270"/>
        </pc:sldMkLst>
        <pc:spChg chg="mod">
          <ac:chgData name="Burak Keskin" userId="ba71e08db9148de5" providerId="LiveId" clId="{AF9F637F-A058-4A47-9B27-00CFED05B4A3}" dt="2022-06-21T11:17:22.799" v="228"/>
          <ac:spMkLst>
            <pc:docMk/>
            <pc:sldMk cId="0" sldId="270"/>
            <ac:spMk id="93" creationId="{00000000-0000-0000-0000-000000000000}"/>
          </ac:spMkLst>
        </pc:spChg>
        <pc:spChg chg="mod">
          <ac:chgData name="Burak Keskin" userId="ba71e08db9148de5" providerId="LiveId" clId="{AF9F637F-A058-4A47-9B27-00CFED05B4A3}" dt="2022-06-21T11:17:31.448" v="236" actId="27636"/>
          <ac:spMkLst>
            <pc:docMk/>
            <pc:sldMk cId="0" sldId="270"/>
            <ac:spMk id="94" creationId="{00000000-0000-0000-0000-000000000000}"/>
          </ac:spMkLst>
        </pc:spChg>
      </pc:sldChg>
      <pc:sldChg chg="modSp del mod">
        <pc:chgData name="Burak Keskin" userId="ba71e08db9148de5" providerId="LiveId" clId="{AF9F637F-A058-4A47-9B27-00CFED05B4A3}" dt="2022-06-21T12:37:53.690" v="4094" actId="47"/>
        <pc:sldMkLst>
          <pc:docMk/>
          <pc:sldMk cId="0" sldId="271"/>
        </pc:sldMkLst>
        <pc:spChg chg="mod">
          <ac:chgData name="Burak Keskin" userId="ba71e08db9148de5" providerId="LiveId" clId="{AF9F637F-A058-4A47-9B27-00CFED05B4A3}" dt="2022-06-21T11:17:22.799" v="228"/>
          <ac:spMkLst>
            <pc:docMk/>
            <pc:sldMk cId="0" sldId="271"/>
            <ac:spMk id="96" creationId="{00000000-0000-0000-0000-000000000000}"/>
          </ac:spMkLst>
        </pc:spChg>
      </pc:sldChg>
      <pc:sldChg chg="modSp del mod">
        <pc:chgData name="Burak Keskin" userId="ba71e08db9148de5" providerId="LiveId" clId="{AF9F637F-A058-4A47-9B27-00CFED05B4A3}" dt="2022-06-21T12:37:47.303" v="4091" actId="47"/>
        <pc:sldMkLst>
          <pc:docMk/>
          <pc:sldMk cId="0" sldId="272"/>
        </pc:sldMkLst>
        <pc:spChg chg="mod">
          <ac:chgData name="Burak Keskin" userId="ba71e08db9148de5" providerId="LiveId" clId="{AF9F637F-A058-4A47-9B27-00CFED05B4A3}" dt="2022-06-21T11:17:22.799" v="228"/>
          <ac:spMkLst>
            <pc:docMk/>
            <pc:sldMk cId="0" sldId="272"/>
            <ac:spMk id="98" creationId="{00000000-0000-0000-0000-000000000000}"/>
          </ac:spMkLst>
        </pc:spChg>
        <pc:spChg chg="mod">
          <ac:chgData name="Burak Keskin" userId="ba71e08db9148de5" providerId="LiveId" clId="{AF9F637F-A058-4A47-9B27-00CFED05B4A3}" dt="2022-06-21T11:17:22.799" v="228"/>
          <ac:spMkLst>
            <pc:docMk/>
            <pc:sldMk cId="0" sldId="272"/>
            <ac:spMk id="99" creationId="{00000000-0000-0000-0000-000000000000}"/>
          </ac:spMkLst>
        </pc:spChg>
      </pc:sldChg>
      <pc:sldChg chg="modSp del mod">
        <pc:chgData name="Burak Keskin" userId="ba71e08db9148de5" providerId="LiveId" clId="{AF9F637F-A058-4A47-9B27-00CFED05B4A3}" dt="2022-06-21T12:37:45.688" v="4090" actId="47"/>
        <pc:sldMkLst>
          <pc:docMk/>
          <pc:sldMk cId="0" sldId="274"/>
        </pc:sldMkLst>
        <pc:spChg chg="mod">
          <ac:chgData name="Burak Keskin" userId="ba71e08db9148de5" providerId="LiveId" clId="{AF9F637F-A058-4A47-9B27-00CFED05B4A3}" dt="2022-06-21T11:17:22.799" v="228"/>
          <ac:spMkLst>
            <pc:docMk/>
            <pc:sldMk cId="0" sldId="274"/>
            <ac:spMk id="102" creationId="{00000000-0000-0000-0000-000000000000}"/>
          </ac:spMkLst>
        </pc:spChg>
        <pc:spChg chg="mod">
          <ac:chgData name="Burak Keskin" userId="ba71e08db9148de5" providerId="LiveId" clId="{AF9F637F-A058-4A47-9B27-00CFED05B4A3}" dt="2022-06-21T11:17:22.799" v="228"/>
          <ac:spMkLst>
            <pc:docMk/>
            <pc:sldMk cId="0" sldId="274"/>
            <ac:spMk id="103" creationId="{00000000-0000-0000-0000-000000000000}"/>
          </ac:spMkLst>
        </pc:spChg>
      </pc:sldChg>
      <pc:sldChg chg="modSp del mod">
        <pc:chgData name="Burak Keskin" userId="ba71e08db9148de5" providerId="LiveId" clId="{AF9F637F-A058-4A47-9B27-00CFED05B4A3}" dt="2022-06-21T12:37:43.878" v="4089" actId="47"/>
        <pc:sldMkLst>
          <pc:docMk/>
          <pc:sldMk cId="0" sldId="275"/>
        </pc:sldMkLst>
        <pc:spChg chg="mod">
          <ac:chgData name="Burak Keskin" userId="ba71e08db9148de5" providerId="LiveId" clId="{AF9F637F-A058-4A47-9B27-00CFED05B4A3}" dt="2022-06-21T11:17:22.799" v="228"/>
          <ac:spMkLst>
            <pc:docMk/>
            <pc:sldMk cId="0" sldId="275"/>
            <ac:spMk id="104" creationId="{00000000-0000-0000-0000-000000000000}"/>
          </ac:spMkLst>
        </pc:spChg>
        <pc:spChg chg="mod">
          <ac:chgData name="Burak Keskin" userId="ba71e08db9148de5" providerId="LiveId" clId="{AF9F637F-A058-4A47-9B27-00CFED05B4A3}" dt="2022-06-21T11:17:22.799" v="228"/>
          <ac:spMkLst>
            <pc:docMk/>
            <pc:sldMk cId="0" sldId="275"/>
            <ac:spMk id="105" creationId="{00000000-0000-0000-0000-000000000000}"/>
          </ac:spMkLst>
        </pc:spChg>
      </pc:sldChg>
      <pc:sldChg chg="modSp mod">
        <pc:chgData name="Burak Keskin" userId="ba71e08db9148de5" providerId="LiveId" clId="{AF9F637F-A058-4A47-9B27-00CFED05B4A3}" dt="2022-06-23T19:54:32.674" v="12591" actId="20577"/>
        <pc:sldMkLst>
          <pc:docMk/>
          <pc:sldMk cId="0" sldId="284"/>
        </pc:sldMkLst>
        <pc:spChg chg="mod">
          <ac:chgData name="Burak Keskin" userId="ba71e08db9148de5" providerId="LiveId" clId="{AF9F637F-A058-4A47-9B27-00CFED05B4A3}" dt="2022-06-21T21:39:58.811" v="8398" actId="1076"/>
          <ac:spMkLst>
            <pc:docMk/>
            <pc:sldMk cId="0" sldId="284"/>
            <ac:spMk id="126" creationId="{00000000-0000-0000-0000-000000000000}"/>
          </ac:spMkLst>
        </pc:spChg>
        <pc:spChg chg="mod">
          <ac:chgData name="Burak Keskin" userId="ba71e08db9148de5" providerId="LiveId" clId="{AF9F637F-A058-4A47-9B27-00CFED05B4A3}" dt="2022-06-23T19:54:32.674" v="12591" actId="20577"/>
          <ac:spMkLst>
            <pc:docMk/>
            <pc:sldMk cId="0" sldId="284"/>
            <ac:spMk id="127" creationId="{00000000-0000-0000-0000-000000000000}"/>
          </ac:spMkLst>
        </pc:spChg>
      </pc:sldChg>
      <pc:sldChg chg="delSp modSp mod">
        <pc:chgData name="Burak Keskin" userId="ba71e08db9148de5" providerId="LiveId" clId="{AF9F637F-A058-4A47-9B27-00CFED05B4A3}" dt="2022-06-23T20:29:20.490" v="12882" actId="1076"/>
        <pc:sldMkLst>
          <pc:docMk/>
          <pc:sldMk cId="0" sldId="285"/>
        </pc:sldMkLst>
        <pc:spChg chg="mod">
          <ac:chgData name="Burak Keskin" userId="ba71e08db9148de5" providerId="LiveId" clId="{AF9F637F-A058-4A47-9B27-00CFED05B4A3}" dt="2022-06-23T20:29:20.490" v="12882" actId="1076"/>
          <ac:spMkLst>
            <pc:docMk/>
            <pc:sldMk cId="0" sldId="285"/>
            <ac:spMk id="128" creationId="{00000000-0000-0000-0000-000000000000}"/>
          </ac:spMkLst>
        </pc:spChg>
        <pc:spChg chg="del">
          <ac:chgData name="Burak Keskin" userId="ba71e08db9148de5" providerId="LiveId" clId="{AF9F637F-A058-4A47-9B27-00CFED05B4A3}" dt="2022-06-21T11:03:45.828" v="4"/>
          <ac:spMkLst>
            <pc:docMk/>
            <pc:sldMk cId="0" sldId="285"/>
            <ac:spMk id="129" creationId="{00000000-0000-0000-0000-000000000000}"/>
          </ac:spMkLst>
        </pc:spChg>
      </pc:sldChg>
      <pc:sldChg chg="modSp del mod">
        <pc:chgData name="Burak Keskin" userId="ba71e08db9148de5" providerId="LiveId" clId="{AF9F637F-A058-4A47-9B27-00CFED05B4A3}" dt="2022-06-21T12:37:57.052" v="4096" actId="47"/>
        <pc:sldMkLst>
          <pc:docMk/>
          <pc:sldMk cId="126137879" sldId="288"/>
        </pc:sldMkLst>
        <pc:spChg chg="mod">
          <ac:chgData name="Burak Keskin" userId="ba71e08db9148de5" providerId="LiveId" clId="{AF9F637F-A058-4A47-9B27-00CFED05B4A3}" dt="2022-06-21T11:14:45.420" v="204" actId="207"/>
          <ac:spMkLst>
            <pc:docMk/>
            <pc:sldMk cId="126137879" sldId="288"/>
            <ac:spMk id="2" creationId="{2F3177CF-D794-4FB2-B32B-1B56D803694A}"/>
          </ac:spMkLst>
        </pc:spChg>
        <pc:spChg chg="mod">
          <ac:chgData name="Burak Keskin" userId="ba71e08db9148de5" providerId="LiveId" clId="{AF9F637F-A058-4A47-9B27-00CFED05B4A3}" dt="2022-06-21T11:14:48.177" v="205" actId="207"/>
          <ac:spMkLst>
            <pc:docMk/>
            <pc:sldMk cId="126137879" sldId="288"/>
            <ac:spMk id="86" creationId="{00000000-0000-0000-0000-000000000000}"/>
          </ac:spMkLst>
        </pc:spChg>
      </pc:sldChg>
      <pc:sldChg chg="modSp mod">
        <pc:chgData name="Burak Keskin" userId="ba71e08db9148de5" providerId="LiveId" clId="{AF9F637F-A058-4A47-9B27-00CFED05B4A3}" dt="2022-06-24T09:26:18.687" v="13761" actId="2711"/>
        <pc:sldMkLst>
          <pc:docMk/>
          <pc:sldMk cId="792994287" sldId="290"/>
        </pc:sldMkLst>
        <pc:spChg chg="mod">
          <ac:chgData name="Burak Keskin" userId="ba71e08db9148de5" providerId="LiveId" clId="{AF9F637F-A058-4A47-9B27-00CFED05B4A3}" dt="2022-06-23T17:53:18.406" v="8596" actId="1076"/>
          <ac:spMkLst>
            <pc:docMk/>
            <pc:sldMk cId="792994287" sldId="290"/>
            <ac:spMk id="60" creationId="{00000000-0000-0000-0000-000000000000}"/>
          </ac:spMkLst>
        </pc:spChg>
        <pc:spChg chg="mod">
          <ac:chgData name="Burak Keskin" userId="ba71e08db9148de5" providerId="LiveId" clId="{AF9F637F-A058-4A47-9B27-00CFED05B4A3}" dt="2022-06-24T09:26:18.687" v="13761" actId="2711"/>
          <ac:spMkLst>
            <pc:docMk/>
            <pc:sldMk cId="792994287" sldId="290"/>
            <ac:spMk id="61" creationId="{00000000-0000-0000-0000-000000000000}"/>
          </ac:spMkLst>
        </pc:spChg>
      </pc:sldChg>
      <pc:sldChg chg="modSp del mod">
        <pc:chgData name="Burak Keskin" userId="ba71e08db9148de5" providerId="LiveId" clId="{AF9F637F-A058-4A47-9B27-00CFED05B4A3}" dt="2022-06-21T12:37:55.449" v="4095" actId="47"/>
        <pc:sldMkLst>
          <pc:docMk/>
          <pc:sldMk cId="2049329310" sldId="291"/>
        </pc:sldMkLst>
        <pc:spChg chg="mod">
          <ac:chgData name="Burak Keskin" userId="ba71e08db9148de5" providerId="LiveId" clId="{AF9F637F-A058-4A47-9B27-00CFED05B4A3}" dt="2022-06-21T11:14:53.899" v="206" actId="207"/>
          <ac:spMkLst>
            <pc:docMk/>
            <pc:sldMk cId="2049329310" sldId="291"/>
            <ac:spMk id="2" creationId="{2F3177CF-D794-4FB2-B32B-1B56D803694A}"/>
          </ac:spMkLst>
        </pc:spChg>
        <pc:spChg chg="mod">
          <ac:chgData name="Burak Keskin" userId="ba71e08db9148de5" providerId="LiveId" clId="{AF9F637F-A058-4A47-9B27-00CFED05B4A3}" dt="2022-06-21T11:17:22.799" v="228"/>
          <ac:spMkLst>
            <pc:docMk/>
            <pc:sldMk cId="2049329310" sldId="291"/>
            <ac:spMk id="86" creationId="{00000000-0000-0000-0000-000000000000}"/>
          </ac:spMkLst>
        </pc:spChg>
      </pc:sldChg>
      <pc:sldChg chg="modSp del mod setBg">
        <pc:chgData name="Burak Keskin" userId="ba71e08db9148de5" providerId="LiveId" clId="{AF9F637F-A058-4A47-9B27-00CFED05B4A3}" dt="2022-06-21T12:37:51.866" v="4093" actId="47"/>
        <pc:sldMkLst>
          <pc:docMk/>
          <pc:sldMk cId="814877321" sldId="292"/>
        </pc:sldMkLst>
        <pc:spChg chg="mod">
          <ac:chgData name="Burak Keskin" userId="ba71e08db9148de5" providerId="LiveId" clId="{AF9F637F-A058-4A47-9B27-00CFED05B4A3}" dt="2022-06-21T11:17:22.799" v="228"/>
          <ac:spMkLst>
            <pc:docMk/>
            <pc:sldMk cId="814877321" sldId="292"/>
            <ac:spMk id="93" creationId="{00000000-0000-0000-0000-000000000000}"/>
          </ac:spMkLst>
        </pc:spChg>
        <pc:spChg chg="mod">
          <ac:chgData name="Burak Keskin" userId="ba71e08db9148de5" providerId="LiveId" clId="{AF9F637F-A058-4A47-9B27-00CFED05B4A3}" dt="2022-06-21T11:15:27.201" v="213" actId="207"/>
          <ac:spMkLst>
            <pc:docMk/>
            <pc:sldMk cId="814877321" sldId="292"/>
            <ac:spMk id="94" creationId="{00000000-0000-0000-0000-000000000000}"/>
          </ac:spMkLst>
        </pc:spChg>
      </pc:sldChg>
      <pc:sldChg chg="modSp del mod setBg">
        <pc:chgData name="Burak Keskin" userId="ba71e08db9148de5" providerId="LiveId" clId="{AF9F637F-A058-4A47-9B27-00CFED05B4A3}" dt="2022-06-21T12:37:49.302" v="4092" actId="47"/>
        <pc:sldMkLst>
          <pc:docMk/>
          <pc:sldMk cId="1435435270" sldId="293"/>
        </pc:sldMkLst>
        <pc:spChg chg="mod">
          <ac:chgData name="Burak Keskin" userId="ba71e08db9148de5" providerId="LiveId" clId="{AF9F637F-A058-4A47-9B27-00CFED05B4A3}" dt="2022-06-21T11:17:22.799" v="228"/>
          <ac:spMkLst>
            <pc:docMk/>
            <pc:sldMk cId="1435435270" sldId="293"/>
            <ac:spMk id="93" creationId="{00000000-0000-0000-0000-000000000000}"/>
          </ac:spMkLst>
        </pc:spChg>
        <pc:spChg chg="mod">
          <ac:chgData name="Burak Keskin" userId="ba71e08db9148de5" providerId="LiveId" clId="{AF9F637F-A058-4A47-9B27-00CFED05B4A3}" dt="2022-06-21T11:17:31.458" v="237" actId="27636"/>
          <ac:spMkLst>
            <pc:docMk/>
            <pc:sldMk cId="1435435270" sldId="293"/>
            <ac:spMk id="94" creationId="{00000000-0000-0000-0000-000000000000}"/>
          </ac:spMkLst>
        </pc:spChg>
      </pc:sldChg>
      <pc:sldChg chg="modSp mod ord">
        <pc:chgData name="Burak Keskin" userId="ba71e08db9148de5" providerId="LiveId" clId="{AF9F637F-A058-4A47-9B27-00CFED05B4A3}" dt="2022-06-24T09:27:23.165" v="13765" actId="2711"/>
        <pc:sldMkLst>
          <pc:docMk/>
          <pc:sldMk cId="4079586129" sldId="294"/>
        </pc:sldMkLst>
        <pc:spChg chg="mod">
          <ac:chgData name="Burak Keskin" userId="ba71e08db9148de5" providerId="LiveId" clId="{AF9F637F-A058-4A47-9B27-00CFED05B4A3}" dt="2022-06-21T21:31:28.794" v="8261" actId="1076"/>
          <ac:spMkLst>
            <pc:docMk/>
            <pc:sldMk cId="4079586129" sldId="294"/>
            <ac:spMk id="62" creationId="{00000000-0000-0000-0000-000000000000}"/>
          </ac:spMkLst>
        </pc:spChg>
        <pc:spChg chg="mod">
          <ac:chgData name="Burak Keskin" userId="ba71e08db9148de5" providerId="LiveId" clId="{AF9F637F-A058-4A47-9B27-00CFED05B4A3}" dt="2022-06-24T09:27:23.165" v="13765" actId="2711"/>
          <ac:spMkLst>
            <pc:docMk/>
            <pc:sldMk cId="4079586129" sldId="294"/>
            <ac:spMk id="63" creationId="{00000000-0000-0000-0000-000000000000}"/>
          </ac:spMkLst>
        </pc:spChg>
      </pc:sldChg>
      <pc:sldChg chg="modSp add mod ord">
        <pc:chgData name="Burak Keskin" userId="ba71e08db9148de5" providerId="LiveId" clId="{AF9F637F-A058-4A47-9B27-00CFED05B4A3}" dt="2022-06-24T09:29:03.923" v="13780" actId="2711"/>
        <pc:sldMkLst>
          <pc:docMk/>
          <pc:sldMk cId="1014126174" sldId="295"/>
        </pc:sldMkLst>
        <pc:spChg chg="mod">
          <ac:chgData name="Burak Keskin" userId="ba71e08db9148de5" providerId="LiveId" clId="{AF9F637F-A058-4A47-9B27-00CFED05B4A3}" dt="2022-06-23T20:27:07.098" v="12873" actId="1076"/>
          <ac:spMkLst>
            <pc:docMk/>
            <pc:sldMk cId="1014126174" sldId="295"/>
            <ac:spMk id="66" creationId="{00000000-0000-0000-0000-000000000000}"/>
          </ac:spMkLst>
        </pc:spChg>
        <pc:spChg chg="mod">
          <ac:chgData name="Burak Keskin" userId="ba71e08db9148de5" providerId="LiveId" clId="{AF9F637F-A058-4A47-9B27-00CFED05B4A3}" dt="2022-06-24T09:29:03.923" v="13780" actId="2711"/>
          <ac:spMkLst>
            <pc:docMk/>
            <pc:sldMk cId="1014126174" sldId="295"/>
            <ac:spMk id="67" creationId="{00000000-0000-0000-0000-000000000000}"/>
          </ac:spMkLst>
        </pc:spChg>
      </pc:sldChg>
      <pc:sldChg chg="modSp add mod ord">
        <pc:chgData name="Burak Keskin" userId="ba71e08db9148de5" providerId="LiveId" clId="{AF9F637F-A058-4A47-9B27-00CFED05B4A3}" dt="2022-06-24T09:28:52.465" v="13779" actId="20577"/>
        <pc:sldMkLst>
          <pc:docMk/>
          <pc:sldMk cId="4135653106" sldId="296"/>
        </pc:sldMkLst>
        <pc:spChg chg="mod">
          <ac:chgData name="Burak Keskin" userId="ba71e08db9148de5" providerId="LiveId" clId="{AF9F637F-A058-4A47-9B27-00CFED05B4A3}" dt="2022-06-23T19:15:13.209" v="10796" actId="1076"/>
          <ac:spMkLst>
            <pc:docMk/>
            <pc:sldMk cId="4135653106" sldId="296"/>
            <ac:spMk id="68" creationId="{00000000-0000-0000-0000-000000000000}"/>
          </ac:spMkLst>
        </pc:spChg>
        <pc:spChg chg="mod">
          <ac:chgData name="Burak Keskin" userId="ba71e08db9148de5" providerId="LiveId" clId="{AF9F637F-A058-4A47-9B27-00CFED05B4A3}" dt="2022-06-24T09:28:52.465" v="13779" actId="20577"/>
          <ac:spMkLst>
            <pc:docMk/>
            <pc:sldMk cId="4135653106" sldId="296"/>
            <ac:spMk id="70" creationId="{00000000-0000-0000-0000-000000000000}"/>
          </ac:spMkLst>
        </pc:spChg>
        <pc:picChg chg="mod">
          <ac:chgData name="Burak Keskin" userId="ba71e08db9148de5" providerId="LiveId" clId="{AF9F637F-A058-4A47-9B27-00CFED05B4A3}" dt="2022-06-24T09:28:48.344" v="13777" actId="1076"/>
          <ac:picMkLst>
            <pc:docMk/>
            <pc:sldMk cId="4135653106" sldId="296"/>
            <ac:picMk id="69" creationId="{00000000-0000-0000-0000-000000000000}"/>
          </ac:picMkLst>
        </pc:picChg>
      </pc:sldChg>
      <pc:sldChg chg="addSp delSp modSp add mod">
        <pc:chgData name="Burak Keskin" userId="ba71e08db9148de5" providerId="LiveId" clId="{AF9F637F-A058-4A47-9B27-00CFED05B4A3}" dt="2022-06-23T20:20:25.417" v="12602" actId="1076"/>
        <pc:sldMkLst>
          <pc:docMk/>
          <pc:sldMk cId="4274941622" sldId="297"/>
        </pc:sldMkLst>
        <pc:spChg chg="add del mod">
          <ac:chgData name="Burak Keskin" userId="ba71e08db9148de5" providerId="LiveId" clId="{AF9F637F-A058-4A47-9B27-00CFED05B4A3}" dt="2022-06-21T12:22:39.697" v="3414" actId="767"/>
          <ac:spMkLst>
            <pc:docMk/>
            <pc:sldMk cId="4274941622" sldId="297"/>
            <ac:spMk id="2" creationId="{073E1649-BB0E-929F-8FBD-5B80E8BC6812}"/>
          </ac:spMkLst>
        </pc:spChg>
        <pc:spChg chg="mod">
          <ac:chgData name="Burak Keskin" userId="ba71e08db9148de5" providerId="LiveId" clId="{AF9F637F-A058-4A47-9B27-00CFED05B4A3}" dt="2022-06-23T20:20:25.417" v="12602" actId="1076"/>
          <ac:spMkLst>
            <pc:docMk/>
            <pc:sldMk cId="4274941622" sldId="297"/>
            <ac:spMk id="71" creationId="{00000000-0000-0000-0000-000000000000}"/>
          </ac:spMkLst>
        </pc:spChg>
        <pc:spChg chg="mod">
          <ac:chgData name="Burak Keskin" userId="ba71e08db9148de5" providerId="LiveId" clId="{AF9F637F-A058-4A47-9B27-00CFED05B4A3}" dt="2022-06-21T20:47:50.199" v="6881"/>
          <ac:spMkLst>
            <pc:docMk/>
            <pc:sldMk cId="4274941622" sldId="297"/>
            <ac:spMk id="72" creationId="{00000000-0000-0000-0000-000000000000}"/>
          </ac:spMkLst>
        </pc:spChg>
        <pc:picChg chg="mod">
          <ac:chgData name="Burak Keskin" userId="ba71e08db9148de5" providerId="LiveId" clId="{AF9F637F-A058-4A47-9B27-00CFED05B4A3}" dt="2022-06-21T12:23:59.929" v="3425" actId="14100"/>
          <ac:picMkLst>
            <pc:docMk/>
            <pc:sldMk cId="4274941622" sldId="297"/>
            <ac:picMk id="3" creationId="{FB040A39-F736-BC1D-EDA0-6565D50E0A0C}"/>
          </ac:picMkLst>
        </pc:picChg>
      </pc:sldChg>
      <pc:sldChg chg="delSp modSp add mod">
        <pc:chgData name="Burak Keskin" userId="ba71e08db9148de5" providerId="LiveId" clId="{AF9F637F-A058-4A47-9B27-00CFED05B4A3}" dt="2022-06-23T19:19:49.430" v="11030" actId="14100"/>
        <pc:sldMkLst>
          <pc:docMk/>
          <pc:sldMk cId="89248846" sldId="298"/>
        </pc:sldMkLst>
        <pc:spChg chg="mod">
          <ac:chgData name="Burak Keskin" userId="ba71e08db9148de5" providerId="LiveId" clId="{AF9F637F-A058-4A47-9B27-00CFED05B4A3}" dt="2022-06-23T19:19:45.721" v="11029" actId="1076"/>
          <ac:spMkLst>
            <pc:docMk/>
            <pc:sldMk cId="89248846" sldId="298"/>
            <ac:spMk id="71" creationId="{00000000-0000-0000-0000-000000000000}"/>
          </ac:spMkLst>
        </pc:spChg>
        <pc:spChg chg="mod">
          <ac:chgData name="Burak Keskin" userId="ba71e08db9148de5" providerId="LiveId" clId="{AF9F637F-A058-4A47-9B27-00CFED05B4A3}" dt="2022-06-23T19:19:49.430" v="11030" actId="14100"/>
          <ac:spMkLst>
            <pc:docMk/>
            <pc:sldMk cId="89248846" sldId="298"/>
            <ac:spMk id="72" creationId="{00000000-0000-0000-0000-000000000000}"/>
          </ac:spMkLst>
        </pc:spChg>
        <pc:picChg chg="del">
          <ac:chgData name="Burak Keskin" userId="ba71e08db9148de5" providerId="LiveId" clId="{AF9F637F-A058-4A47-9B27-00CFED05B4A3}" dt="2022-06-21T12:27:08.867" v="3767" actId="478"/>
          <ac:picMkLst>
            <pc:docMk/>
            <pc:sldMk cId="89248846" sldId="298"/>
            <ac:picMk id="3" creationId="{FB040A39-F736-BC1D-EDA0-6565D50E0A0C}"/>
          </ac:picMkLst>
        </pc:picChg>
      </pc:sldChg>
      <pc:sldChg chg="modSp add mod ord">
        <pc:chgData name="Burak Keskin" userId="ba71e08db9148de5" providerId="LiveId" clId="{AF9F637F-A058-4A47-9B27-00CFED05B4A3}" dt="2022-06-23T19:20:00.675" v="11031" actId="1076"/>
        <pc:sldMkLst>
          <pc:docMk/>
          <pc:sldMk cId="4009308303" sldId="299"/>
        </pc:sldMkLst>
        <pc:spChg chg="mod">
          <ac:chgData name="Burak Keskin" userId="ba71e08db9148de5" providerId="LiveId" clId="{AF9F637F-A058-4A47-9B27-00CFED05B4A3}" dt="2022-06-23T19:20:00.675" v="11031" actId="1076"/>
          <ac:spMkLst>
            <pc:docMk/>
            <pc:sldMk cId="4009308303" sldId="299"/>
            <ac:spMk id="71" creationId="{00000000-0000-0000-0000-000000000000}"/>
          </ac:spMkLst>
        </pc:spChg>
        <pc:spChg chg="mod">
          <ac:chgData name="Burak Keskin" userId="ba71e08db9148de5" providerId="LiveId" clId="{AF9F637F-A058-4A47-9B27-00CFED05B4A3}" dt="2022-06-21T20:47:50.199" v="6881"/>
          <ac:spMkLst>
            <pc:docMk/>
            <pc:sldMk cId="4009308303" sldId="299"/>
            <ac:spMk id="72" creationId="{00000000-0000-0000-0000-000000000000}"/>
          </ac:spMkLst>
        </pc:spChg>
        <pc:picChg chg="mod">
          <ac:chgData name="Burak Keskin" userId="ba71e08db9148de5" providerId="LiveId" clId="{AF9F637F-A058-4A47-9B27-00CFED05B4A3}" dt="2022-06-21T12:28:40.456" v="3800" actId="14100"/>
          <ac:picMkLst>
            <pc:docMk/>
            <pc:sldMk cId="4009308303" sldId="299"/>
            <ac:picMk id="3" creationId="{FB040A39-F736-BC1D-EDA0-6565D50E0A0C}"/>
          </ac:picMkLst>
        </pc:picChg>
      </pc:sldChg>
      <pc:sldChg chg="modSp add mod">
        <pc:chgData name="Burak Keskin" userId="ba71e08db9148de5" providerId="LiveId" clId="{AF9F637F-A058-4A47-9B27-00CFED05B4A3}" dt="2022-06-24T10:29:08.719" v="13861" actId="20577"/>
        <pc:sldMkLst>
          <pc:docMk/>
          <pc:sldMk cId="3980063659" sldId="300"/>
        </pc:sldMkLst>
        <pc:spChg chg="mod">
          <ac:chgData name="Burak Keskin" userId="ba71e08db9148de5" providerId="LiveId" clId="{AF9F637F-A058-4A47-9B27-00CFED05B4A3}" dt="2022-06-23T20:20:10.036" v="12600" actId="14100"/>
          <ac:spMkLst>
            <pc:docMk/>
            <pc:sldMk cId="3980063659" sldId="300"/>
            <ac:spMk id="71" creationId="{00000000-0000-0000-0000-000000000000}"/>
          </ac:spMkLst>
        </pc:spChg>
        <pc:spChg chg="mod">
          <ac:chgData name="Burak Keskin" userId="ba71e08db9148de5" providerId="LiveId" clId="{AF9F637F-A058-4A47-9B27-00CFED05B4A3}" dt="2022-06-24T10:29:08.719" v="13861" actId="20577"/>
          <ac:spMkLst>
            <pc:docMk/>
            <pc:sldMk cId="3980063659" sldId="300"/>
            <ac:spMk id="72" creationId="{00000000-0000-0000-0000-000000000000}"/>
          </ac:spMkLst>
        </pc:spChg>
        <pc:picChg chg="mod">
          <ac:chgData name="Burak Keskin" userId="ba71e08db9148de5" providerId="LiveId" clId="{AF9F637F-A058-4A47-9B27-00CFED05B4A3}" dt="2022-06-21T13:18:48.362" v="6848" actId="14826"/>
          <ac:picMkLst>
            <pc:docMk/>
            <pc:sldMk cId="3980063659" sldId="300"/>
            <ac:picMk id="3" creationId="{FB040A39-F736-BC1D-EDA0-6565D50E0A0C}"/>
          </ac:picMkLst>
        </pc:picChg>
      </pc:sldChg>
      <pc:sldChg chg="modSp add mod ord">
        <pc:chgData name="Burak Keskin" userId="ba71e08db9148de5" providerId="LiveId" clId="{AF9F637F-A058-4A47-9B27-00CFED05B4A3}" dt="2022-06-23T20:19:46.070" v="12597" actId="1076"/>
        <pc:sldMkLst>
          <pc:docMk/>
          <pc:sldMk cId="3623874027" sldId="301"/>
        </pc:sldMkLst>
        <pc:spChg chg="mod">
          <ac:chgData name="Burak Keskin" userId="ba71e08db9148de5" providerId="LiveId" clId="{AF9F637F-A058-4A47-9B27-00CFED05B4A3}" dt="2022-06-23T20:19:46.070" v="12597" actId="1076"/>
          <ac:spMkLst>
            <pc:docMk/>
            <pc:sldMk cId="3623874027" sldId="301"/>
            <ac:spMk id="71" creationId="{00000000-0000-0000-0000-000000000000}"/>
          </ac:spMkLst>
        </pc:spChg>
        <pc:spChg chg="mod">
          <ac:chgData name="Burak Keskin" userId="ba71e08db9148de5" providerId="LiveId" clId="{AF9F637F-A058-4A47-9B27-00CFED05B4A3}" dt="2022-06-21T20:47:50.199" v="6881"/>
          <ac:spMkLst>
            <pc:docMk/>
            <pc:sldMk cId="3623874027" sldId="301"/>
            <ac:spMk id="72" creationId="{00000000-0000-0000-0000-000000000000}"/>
          </ac:spMkLst>
        </pc:spChg>
        <pc:picChg chg="mod">
          <ac:chgData name="Burak Keskin" userId="ba71e08db9148de5" providerId="LiveId" clId="{AF9F637F-A058-4A47-9B27-00CFED05B4A3}" dt="2022-06-21T12:48:53.089" v="4670" actId="14100"/>
          <ac:picMkLst>
            <pc:docMk/>
            <pc:sldMk cId="3623874027" sldId="301"/>
            <ac:picMk id="3" creationId="{FB040A39-F736-BC1D-EDA0-6565D50E0A0C}"/>
          </ac:picMkLst>
        </pc:picChg>
      </pc:sldChg>
      <pc:sldChg chg="modSp add mod">
        <pc:chgData name="Burak Keskin" userId="ba71e08db9148de5" providerId="LiveId" clId="{AF9F637F-A058-4A47-9B27-00CFED05B4A3}" dt="2022-06-23T19:25:55.056" v="11234" actId="27636"/>
        <pc:sldMkLst>
          <pc:docMk/>
          <pc:sldMk cId="3919816156" sldId="302"/>
        </pc:sldMkLst>
        <pc:spChg chg="mod">
          <ac:chgData name="Burak Keskin" userId="ba71e08db9148de5" providerId="LiveId" clId="{AF9F637F-A058-4A47-9B27-00CFED05B4A3}" dt="2022-06-23T19:25:49.113" v="11232" actId="1076"/>
          <ac:spMkLst>
            <pc:docMk/>
            <pc:sldMk cId="3919816156" sldId="302"/>
            <ac:spMk id="71" creationId="{00000000-0000-0000-0000-000000000000}"/>
          </ac:spMkLst>
        </pc:spChg>
        <pc:spChg chg="mod">
          <ac:chgData name="Burak Keskin" userId="ba71e08db9148de5" providerId="LiveId" clId="{AF9F637F-A058-4A47-9B27-00CFED05B4A3}" dt="2022-06-23T19:25:55.056" v="11234" actId="27636"/>
          <ac:spMkLst>
            <pc:docMk/>
            <pc:sldMk cId="3919816156" sldId="302"/>
            <ac:spMk id="72" creationId="{00000000-0000-0000-0000-000000000000}"/>
          </ac:spMkLst>
        </pc:spChg>
        <pc:picChg chg="mod">
          <ac:chgData name="Burak Keskin" userId="ba71e08db9148de5" providerId="LiveId" clId="{AF9F637F-A058-4A47-9B27-00CFED05B4A3}" dt="2022-06-21T12:57:14.893" v="5043" actId="14826"/>
          <ac:picMkLst>
            <pc:docMk/>
            <pc:sldMk cId="3919816156" sldId="302"/>
            <ac:picMk id="3" creationId="{FB040A39-F736-BC1D-EDA0-6565D50E0A0C}"/>
          </ac:picMkLst>
        </pc:picChg>
      </pc:sldChg>
      <pc:sldChg chg="modSp add mod">
        <pc:chgData name="Burak Keskin" userId="ba71e08db9148de5" providerId="LiveId" clId="{AF9F637F-A058-4A47-9B27-00CFED05B4A3}" dt="2022-06-23T20:19:51.685" v="12598" actId="1076"/>
        <pc:sldMkLst>
          <pc:docMk/>
          <pc:sldMk cId="548144582" sldId="303"/>
        </pc:sldMkLst>
        <pc:spChg chg="mod">
          <ac:chgData name="Burak Keskin" userId="ba71e08db9148de5" providerId="LiveId" clId="{AF9F637F-A058-4A47-9B27-00CFED05B4A3}" dt="2022-06-23T20:19:51.685" v="12598" actId="1076"/>
          <ac:spMkLst>
            <pc:docMk/>
            <pc:sldMk cId="548144582" sldId="303"/>
            <ac:spMk id="71" creationId="{00000000-0000-0000-0000-000000000000}"/>
          </ac:spMkLst>
        </pc:spChg>
        <pc:spChg chg="mod">
          <ac:chgData name="Burak Keskin" userId="ba71e08db9148de5" providerId="LiveId" clId="{AF9F637F-A058-4A47-9B27-00CFED05B4A3}" dt="2022-06-23T19:27:12.779" v="11239" actId="20577"/>
          <ac:spMkLst>
            <pc:docMk/>
            <pc:sldMk cId="548144582" sldId="303"/>
            <ac:spMk id="72" creationId="{00000000-0000-0000-0000-000000000000}"/>
          </ac:spMkLst>
        </pc:spChg>
        <pc:picChg chg="mod">
          <ac:chgData name="Burak Keskin" userId="ba71e08db9148de5" providerId="LiveId" clId="{AF9F637F-A058-4A47-9B27-00CFED05B4A3}" dt="2022-06-21T13:01:26.243" v="5343" actId="14826"/>
          <ac:picMkLst>
            <pc:docMk/>
            <pc:sldMk cId="548144582" sldId="303"/>
            <ac:picMk id="3" creationId="{FB040A39-F736-BC1D-EDA0-6565D50E0A0C}"/>
          </ac:picMkLst>
        </pc:picChg>
      </pc:sldChg>
      <pc:sldChg chg="modSp add mod">
        <pc:chgData name="Burak Keskin" userId="ba71e08db9148de5" providerId="LiveId" clId="{AF9F637F-A058-4A47-9B27-00CFED05B4A3}" dt="2022-06-23T19:30:01.927" v="11249" actId="1076"/>
        <pc:sldMkLst>
          <pc:docMk/>
          <pc:sldMk cId="979254909" sldId="304"/>
        </pc:sldMkLst>
        <pc:spChg chg="mod">
          <ac:chgData name="Burak Keskin" userId="ba71e08db9148de5" providerId="LiveId" clId="{AF9F637F-A058-4A47-9B27-00CFED05B4A3}" dt="2022-06-23T19:30:01.927" v="11249" actId="1076"/>
          <ac:spMkLst>
            <pc:docMk/>
            <pc:sldMk cId="979254909" sldId="304"/>
            <ac:spMk id="71" creationId="{00000000-0000-0000-0000-000000000000}"/>
          </ac:spMkLst>
        </pc:spChg>
        <pc:spChg chg="mod">
          <ac:chgData name="Burak Keskin" userId="ba71e08db9148de5" providerId="LiveId" clId="{AF9F637F-A058-4A47-9B27-00CFED05B4A3}" dt="2022-06-23T19:27:37.782" v="11244" actId="20577"/>
          <ac:spMkLst>
            <pc:docMk/>
            <pc:sldMk cId="979254909" sldId="304"/>
            <ac:spMk id="72" creationId="{00000000-0000-0000-0000-000000000000}"/>
          </ac:spMkLst>
        </pc:spChg>
        <pc:picChg chg="mod">
          <ac:chgData name="Burak Keskin" userId="ba71e08db9148de5" providerId="LiveId" clId="{AF9F637F-A058-4A47-9B27-00CFED05B4A3}" dt="2022-06-21T13:05:42.177" v="5676" actId="14826"/>
          <ac:picMkLst>
            <pc:docMk/>
            <pc:sldMk cId="979254909" sldId="304"/>
            <ac:picMk id="3" creationId="{FB040A39-F736-BC1D-EDA0-6565D50E0A0C}"/>
          </ac:picMkLst>
        </pc:picChg>
      </pc:sldChg>
      <pc:sldChg chg="modSp add mod">
        <pc:chgData name="Burak Keskin" userId="ba71e08db9148de5" providerId="LiveId" clId="{AF9F637F-A058-4A47-9B27-00CFED05B4A3}" dt="2022-06-23T19:30:10.341" v="11251" actId="1076"/>
        <pc:sldMkLst>
          <pc:docMk/>
          <pc:sldMk cId="3463516553" sldId="305"/>
        </pc:sldMkLst>
        <pc:spChg chg="mod">
          <ac:chgData name="Burak Keskin" userId="ba71e08db9148de5" providerId="LiveId" clId="{AF9F637F-A058-4A47-9B27-00CFED05B4A3}" dt="2022-06-23T19:30:10.341" v="11251" actId="1076"/>
          <ac:spMkLst>
            <pc:docMk/>
            <pc:sldMk cId="3463516553" sldId="305"/>
            <ac:spMk id="71" creationId="{00000000-0000-0000-0000-000000000000}"/>
          </ac:spMkLst>
        </pc:spChg>
        <pc:spChg chg="mod">
          <ac:chgData name="Burak Keskin" userId="ba71e08db9148de5" providerId="LiveId" clId="{AF9F637F-A058-4A47-9B27-00CFED05B4A3}" dt="2022-06-23T19:27:54.076" v="11245" actId="14100"/>
          <ac:spMkLst>
            <pc:docMk/>
            <pc:sldMk cId="3463516553" sldId="305"/>
            <ac:spMk id="72" creationId="{00000000-0000-0000-0000-000000000000}"/>
          </ac:spMkLst>
        </pc:spChg>
        <pc:picChg chg="mod">
          <ac:chgData name="Burak Keskin" userId="ba71e08db9148de5" providerId="LiveId" clId="{AF9F637F-A058-4A47-9B27-00CFED05B4A3}" dt="2022-06-21T13:09:12.727" v="5976" actId="14826"/>
          <ac:picMkLst>
            <pc:docMk/>
            <pc:sldMk cId="3463516553" sldId="305"/>
            <ac:picMk id="3" creationId="{FB040A39-F736-BC1D-EDA0-6565D50E0A0C}"/>
          </ac:picMkLst>
        </pc:picChg>
      </pc:sldChg>
      <pc:sldChg chg="addSp modSp new del mod ord">
        <pc:chgData name="Burak Keskin" userId="ba71e08db9148de5" providerId="LiveId" clId="{AF9F637F-A058-4A47-9B27-00CFED05B4A3}" dt="2022-06-23T17:51:11.811" v="8571" actId="47"/>
        <pc:sldMkLst>
          <pc:docMk/>
          <pc:sldMk cId="254271702" sldId="306"/>
        </pc:sldMkLst>
        <pc:spChg chg="add mod">
          <ac:chgData name="Burak Keskin" userId="ba71e08db9148de5" providerId="LiveId" clId="{AF9F637F-A058-4A47-9B27-00CFED05B4A3}" dt="2022-06-21T20:47:20.443" v="6870" actId="20577"/>
          <ac:spMkLst>
            <pc:docMk/>
            <pc:sldMk cId="254271702" sldId="306"/>
            <ac:spMk id="2" creationId="{90B7ABCA-0642-1584-FB3A-EAFC00EC944D}"/>
          </ac:spMkLst>
        </pc:spChg>
        <pc:spChg chg="add mod">
          <ac:chgData name="Burak Keskin" userId="ba71e08db9148de5" providerId="LiveId" clId="{AF9F637F-A058-4A47-9B27-00CFED05B4A3}" dt="2022-06-21T21:04:11.784" v="7362" actId="20577"/>
          <ac:spMkLst>
            <pc:docMk/>
            <pc:sldMk cId="254271702" sldId="306"/>
            <ac:spMk id="3" creationId="{6BD055EF-4210-106E-5D54-2DB2EAFBD713}"/>
          </ac:spMkLst>
        </pc:spChg>
      </pc:sldChg>
      <pc:sldChg chg="new del">
        <pc:chgData name="Burak Keskin" userId="ba71e08db9148de5" providerId="LiveId" clId="{AF9F637F-A058-4A47-9B27-00CFED05B4A3}" dt="2022-06-21T21:05:04.029" v="7367" actId="47"/>
        <pc:sldMkLst>
          <pc:docMk/>
          <pc:sldMk cId="176104920" sldId="307"/>
        </pc:sldMkLst>
      </pc:sldChg>
      <pc:sldChg chg="addSp delSp modSp add mod ord">
        <pc:chgData name="Burak Keskin" userId="ba71e08db9148de5" providerId="LiveId" clId="{AF9F637F-A058-4A47-9B27-00CFED05B4A3}" dt="2022-06-24T09:24:16.611" v="13760" actId="2711"/>
        <pc:sldMkLst>
          <pc:docMk/>
          <pc:sldMk cId="393108085" sldId="308"/>
        </pc:sldMkLst>
        <pc:spChg chg="add del">
          <ac:chgData name="Burak Keskin" userId="ba71e08db9148de5" providerId="LiveId" clId="{AF9F637F-A058-4A47-9B27-00CFED05B4A3}" dt="2022-06-23T17:55:58.593" v="8619"/>
          <ac:spMkLst>
            <pc:docMk/>
            <pc:sldMk cId="393108085" sldId="308"/>
            <ac:spMk id="2" creationId="{9806363A-EAA4-FD37-4579-F079CBAEE971}"/>
          </ac:spMkLst>
        </pc:spChg>
        <pc:spChg chg="mod">
          <ac:chgData name="Burak Keskin" userId="ba71e08db9148de5" providerId="LiveId" clId="{AF9F637F-A058-4A47-9B27-00CFED05B4A3}" dt="2022-06-23T17:49:42.367" v="8535" actId="1076"/>
          <ac:spMkLst>
            <pc:docMk/>
            <pc:sldMk cId="393108085" sldId="308"/>
            <ac:spMk id="60" creationId="{00000000-0000-0000-0000-000000000000}"/>
          </ac:spMkLst>
        </pc:spChg>
        <pc:spChg chg="mod">
          <ac:chgData name="Burak Keskin" userId="ba71e08db9148de5" providerId="LiveId" clId="{AF9F637F-A058-4A47-9B27-00CFED05B4A3}" dt="2022-06-24T09:24:16.611" v="13760" actId="2711"/>
          <ac:spMkLst>
            <pc:docMk/>
            <pc:sldMk cId="393108085" sldId="308"/>
            <ac:spMk id="61" creationId="{00000000-0000-0000-0000-000000000000}"/>
          </ac:spMkLst>
        </pc:spChg>
      </pc:sldChg>
      <pc:sldChg chg="modSp add del mod ord">
        <pc:chgData name="Burak Keskin" userId="ba71e08db9148de5" providerId="LiveId" clId="{AF9F637F-A058-4A47-9B27-00CFED05B4A3}" dt="2022-06-24T08:17:06.263" v="13720" actId="47"/>
        <pc:sldMkLst>
          <pc:docMk/>
          <pc:sldMk cId="1664028118" sldId="309"/>
        </pc:sldMkLst>
        <pc:spChg chg="mod">
          <ac:chgData name="Burak Keskin" userId="ba71e08db9148de5" providerId="LiveId" clId="{AF9F637F-A058-4A47-9B27-00CFED05B4A3}" dt="2022-06-23T20:27:18.050" v="12875" actId="1076"/>
          <ac:spMkLst>
            <pc:docMk/>
            <pc:sldMk cId="1664028118" sldId="309"/>
            <ac:spMk id="66" creationId="{00000000-0000-0000-0000-000000000000}"/>
          </ac:spMkLst>
        </pc:spChg>
        <pc:spChg chg="mod">
          <ac:chgData name="Burak Keskin" userId="ba71e08db9148de5" providerId="LiveId" clId="{AF9F637F-A058-4A47-9B27-00CFED05B4A3}" dt="2022-06-23T19:13:43.976" v="10737" actId="20577"/>
          <ac:spMkLst>
            <pc:docMk/>
            <pc:sldMk cId="1664028118" sldId="309"/>
            <ac:spMk id="67" creationId="{00000000-0000-0000-0000-000000000000}"/>
          </ac:spMkLst>
        </pc:spChg>
      </pc:sldChg>
      <pc:sldChg chg="modSp add mod ord">
        <pc:chgData name="Burak Keskin" userId="ba71e08db9148de5" providerId="LiveId" clId="{AF9F637F-A058-4A47-9B27-00CFED05B4A3}" dt="2022-06-24T06:21:09.330" v="13239" actId="20577"/>
        <pc:sldMkLst>
          <pc:docMk/>
          <pc:sldMk cId="3870090158" sldId="310"/>
        </pc:sldMkLst>
        <pc:spChg chg="mod">
          <ac:chgData name="Burak Keskin" userId="ba71e08db9148de5" providerId="LiveId" clId="{AF9F637F-A058-4A47-9B27-00CFED05B4A3}" dt="2022-06-23T19:23:37.907" v="11231" actId="1076"/>
          <ac:spMkLst>
            <pc:docMk/>
            <pc:sldMk cId="3870090158" sldId="310"/>
            <ac:spMk id="83" creationId="{00000000-0000-0000-0000-000000000000}"/>
          </ac:spMkLst>
        </pc:spChg>
        <pc:spChg chg="mod">
          <ac:chgData name="Burak Keskin" userId="ba71e08db9148de5" providerId="LiveId" clId="{AF9F637F-A058-4A47-9B27-00CFED05B4A3}" dt="2022-06-24T06:21:09.330" v="13239" actId="20577"/>
          <ac:spMkLst>
            <pc:docMk/>
            <pc:sldMk cId="3870090158" sldId="310"/>
            <ac:spMk id="84" creationId="{00000000-0000-0000-0000-000000000000}"/>
          </ac:spMkLst>
        </pc:spChg>
      </pc:sldChg>
      <pc:sldChg chg="modSp add mod">
        <pc:chgData name="Burak Keskin" userId="ba71e08db9148de5" providerId="LiveId" clId="{AF9F637F-A058-4A47-9B27-00CFED05B4A3}" dt="2022-06-24T09:27:34.054" v="13766" actId="2711"/>
        <pc:sldMkLst>
          <pc:docMk/>
          <pc:sldMk cId="3869003813" sldId="311"/>
        </pc:sldMkLst>
        <pc:spChg chg="mod">
          <ac:chgData name="Burak Keskin" userId="ba71e08db9148de5" providerId="LiveId" clId="{AF9F637F-A058-4A47-9B27-00CFED05B4A3}" dt="2022-06-23T18:05:20.100" v="8950" actId="1076"/>
          <ac:spMkLst>
            <pc:docMk/>
            <pc:sldMk cId="3869003813" sldId="311"/>
            <ac:spMk id="62" creationId="{00000000-0000-0000-0000-000000000000}"/>
          </ac:spMkLst>
        </pc:spChg>
        <pc:spChg chg="mod">
          <ac:chgData name="Burak Keskin" userId="ba71e08db9148de5" providerId="LiveId" clId="{AF9F637F-A058-4A47-9B27-00CFED05B4A3}" dt="2022-06-24T09:27:34.054" v="13766" actId="2711"/>
          <ac:spMkLst>
            <pc:docMk/>
            <pc:sldMk cId="3869003813" sldId="311"/>
            <ac:spMk id="63" creationId="{00000000-0000-0000-0000-000000000000}"/>
          </ac:spMkLst>
        </pc:spChg>
      </pc:sldChg>
      <pc:sldChg chg="delSp modSp add mod">
        <pc:chgData name="Burak Keskin" userId="ba71e08db9148de5" providerId="LiveId" clId="{AF9F637F-A058-4A47-9B27-00CFED05B4A3}" dt="2022-06-23T20:27:57.747" v="12876" actId="20577"/>
        <pc:sldMkLst>
          <pc:docMk/>
          <pc:sldMk cId="613156043" sldId="312"/>
        </pc:sldMkLst>
        <pc:spChg chg="mod">
          <ac:chgData name="Burak Keskin" userId="ba71e08db9148de5" providerId="LiveId" clId="{AF9F637F-A058-4A47-9B27-00CFED05B4A3}" dt="2022-06-23T20:27:57.747" v="12876" actId="20577"/>
          <ac:spMkLst>
            <pc:docMk/>
            <pc:sldMk cId="613156043" sldId="312"/>
            <ac:spMk id="62" creationId="{00000000-0000-0000-0000-000000000000}"/>
          </ac:spMkLst>
        </pc:spChg>
        <pc:spChg chg="del mod">
          <ac:chgData name="Burak Keskin" userId="ba71e08db9148de5" providerId="LiveId" clId="{AF9F637F-A058-4A47-9B27-00CFED05B4A3}" dt="2022-06-21T21:30:55.749" v="8253" actId="478"/>
          <ac:spMkLst>
            <pc:docMk/>
            <pc:sldMk cId="613156043" sldId="312"/>
            <ac:spMk id="63" creationId="{00000000-0000-0000-0000-000000000000}"/>
          </ac:spMkLst>
        </pc:spChg>
      </pc:sldChg>
      <pc:sldChg chg="modSp add mod">
        <pc:chgData name="Burak Keskin" userId="ba71e08db9148de5" providerId="LiveId" clId="{AF9F637F-A058-4A47-9B27-00CFED05B4A3}" dt="2022-06-23T19:47:35.660" v="11926" actId="20577"/>
        <pc:sldMkLst>
          <pc:docMk/>
          <pc:sldMk cId="2628240244" sldId="313"/>
        </pc:sldMkLst>
        <pc:spChg chg="mod">
          <ac:chgData name="Burak Keskin" userId="ba71e08db9148de5" providerId="LiveId" clId="{AF9F637F-A058-4A47-9B27-00CFED05B4A3}" dt="2022-06-23T19:32:00.905" v="11274" actId="20577"/>
          <ac:spMkLst>
            <pc:docMk/>
            <pc:sldMk cId="2628240244" sldId="313"/>
            <ac:spMk id="71" creationId="{00000000-0000-0000-0000-000000000000}"/>
          </ac:spMkLst>
        </pc:spChg>
        <pc:spChg chg="mod">
          <ac:chgData name="Burak Keskin" userId="ba71e08db9148de5" providerId="LiveId" clId="{AF9F637F-A058-4A47-9B27-00CFED05B4A3}" dt="2022-06-23T19:47:35.660" v="11926" actId="20577"/>
          <ac:spMkLst>
            <pc:docMk/>
            <pc:sldMk cId="2628240244" sldId="313"/>
            <ac:spMk id="72" creationId="{00000000-0000-0000-0000-000000000000}"/>
          </ac:spMkLst>
        </pc:spChg>
        <pc:picChg chg="mod">
          <ac:chgData name="Burak Keskin" userId="ba71e08db9148de5" providerId="LiveId" clId="{AF9F637F-A058-4A47-9B27-00CFED05B4A3}" dt="2022-06-23T19:31:14.039" v="11252" actId="14826"/>
          <ac:picMkLst>
            <pc:docMk/>
            <pc:sldMk cId="2628240244" sldId="313"/>
            <ac:picMk id="3" creationId="{FB040A39-F736-BC1D-EDA0-6565D50E0A0C}"/>
          </ac:picMkLst>
        </pc:picChg>
      </pc:sldChg>
      <pc:sldChg chg="modSp add mod">
        <pc:chgData name="Burak Keskin" userId="ba71e08db9148de5" providerId="LiveId" clId="{AF9F637F-A058-4A47-9B27-00CFED05B4A3}" dt="2022-06-23T20:28:59.854" v="12881" actId="20577"/>
        <pc:sldMkLst>
          <pc:docMk/>
          <pc:sldMk cId="472848453" sldId="314"/>
        </pc:sldMkLst>
        <pc:spChg chg="mod">
          <ac:chgData name="Burak Keskin" userId="ba71e08db9148de5" providerId="LiveId" clId="{AF9F637F-A058-4A47-9B27-00CFED05B4A3}" dt="2022-06-23T20:28:59.854" v="12881" actId="20577"/>
          <ac:spMkLst>
            <pc:docMk/>
            <pc:sldMk cId="472848453" sldId="314"/>
            <ac:spMk id="71" creationId="{00000000-0000-0000-0000-000000000000}"/>
          </ac:spMkLst>
        </pc:spChg>
        <pc:spChg chg="mod">
          <ac:chgData name="Burak Keskin" userId="ba71e08db9148de5" providerId="LiveId" clId="{AF9F637F-A058-4A47-9B27-00CFED05B4A3}" dt="2022-06-23T19:48:34.382" v="11941" actId="20577"/>
          <ac:spMkLst>
            <pc:docMk/>
            <pc:sldMk cId="472848453" sldId="314"/>
            <ac:spMk id="72" creationId="{00000000-0000-0000-0000-000000000000}"/>
          </ac:spMkLst>
        </pc:spChg>
        <pc:picChg chg="mod">
          <ac:chgData name="Burak Keskin" userId="ba71e08db9148de5" providerId="LiveId" clId="{AF9F637F-A058-4A47-9B27-00CFED05B4A3}" dt="2022-06-23T19:32:10.566" v="11275" actId="14826"/>
          <ac:picMkLst>
            <pc:docMk/>
            <pc:sldMk cId="472848453" sldId="314"/>
            <ac:picMk id="3" creationId="{FB040A39-F736-BC1D-EDA0-6565D50E0A0C}"/>
          </ac:picMkLst>
        </pc:picChg>
      </pc:sldChg>
      <pc:sldChg chg="addSp delSp modSp add mod ord">
        <pc:chgData name="Burak Keskin" userId="ba71e08db9148de5" providerId="LiveId" clId="{AF9F637F-A058-4A47-9B27-00CFED05B4A3}" dt="2022-06-24T09:45:09.052" v="13828" actId="20577"/>
        <pc:sldMkLst>
          <pc:docMk/>
          <pc:sldMk cId="126984201" sldId="315"/>
        </pc:sldMkLst>
        <pc:spChg chg="add del">
          <ac:chgData name="Burak Keskin" userId="ba71e08db9148de5" providerId="LiveId" clId="{AF9F637F-A058-4A47-9B27-00CFED05B4A3}" dt="2022-06-23T17:52:07.260" v="8573"/>
          <ac:spMkLst>
            <pc:docMk/>
            <pc:sldMk cId="126984201" sldId="315"/>
            <ac:spMk id="2" creationId="{D65249ED-5DA4-DFFF-803F-07F7ADC801C2}"/>
          </ac:spMkLst>
        </pc:spChg>
        <pc:spChg chg="mod">
          <ac:chgData name="Burak Keskin" userId="ba71e08db9148de5" providerId="LiveId" clId="{AF9F637F-A058-4A47-9B27-00CFED05B4A3}" dt="2022-06-23T17:49:58.986" v="8547" actId="20577"/>
          <ac:spMkLst>
            <pc:docMk/>
            <pc:sldMk cId="126984201" sldId="315"/>
            <ac:spMk id="60" creationId="{00000000-0000-0000-0000-000000000000}"/>
          </ac:spMkLst>
        </pc:spChg>
        <pc:spChg chg="mod">
          <ac:chgData name="Burak Keskin" userId="ba71e08db9148de5" providerId="LiveId" clId="{AF9F637F-A058-4A47-9B27-00CFED05B4A3}" dt="2022-06-24T09:45:09.052" v="13828" actId="20577"/>
          <ac:spMkLst>
            <pc:docMk/>
            <pc:sldMk cId="126984201" sldId="315"/>
            <ac:spMk id="61" creationId="{00000000-0000-0000-0000-000000000000}"/>
          </ac:spMkLst>
        </pc:spChg>
      </pc:sldChg>
      <pc:sldChg chg="modSp add mod ord">
        <pc:chgData name="Burak Keskin" userId="ba71e08db9148de5" providerId="LiveId" clId="{AF9F637F-A058-4A47-9B27-00CFED05B4A3}" dt="2022-06-23T19:40:07.535" v="11864" actId="20577"/>
        <pc:sldMkLst>
          <pc:docMk/>
          <pc:sldMk cId="2601702383" sldId="316"/>
        </pc:sldMkLst>
        <pc:spChg chg="mod">
          <ac:chgData name="Burak Keskin" userId="ba71e08db9148de5" providerId="LiveId" clId="{AF9F637F-A058-4A47-9B27-00CFED05B4A3}" dt="2022-06-23T19:39:39.530" v="11786" actId="20577"/>
          <ac:spMkLst>
            <pc:docMk/>
            <pc:sldMk cId="2601702383" sldId="316"/>
            <ac:spMk id="126" creationId="{00000000-0000-0000-0000-000000000000}"/>
          </ac:spMkLst>
        </pc:spChg>
        <pc:spChg chg="mod">
          <ac:chgData name="Burak Keskin" userId="ba71e08db9148de5" providerId="LiveId" clId="{AF9F637F-A058-4A47-9B27-00CFED05B4A3}" dt="2022-06-23T19:40:07.535" v="11864" actId="20577"/>
          <ac:spMkLst>
            <pc:docMk/>
            <pc:sldMk cId="2601702383" sldId="316"/>
            <ac:spMk id="127" creationId="{00000000-0000-0000-0000-000000000000}"/>
          </ac:spMkLst>
        </pc:spChg>
      </pc:sldChg>
      <pc:sldChg chg="modSp add mod ord">
        <pc:chgData name="Burak Keskin" userId="ba71e08db9148de5" providerId="LiveId" clId="{AF9F637F-A058-4A47-9B27-00CFED05B4A3}" dt="2022-06-23T19:53:33.371" v="12450" actId="20577"/>
        <pc:sldMkLst>
          <pc:docMk/>
          <pc:sldMk cId="3027462544" sldId="317"/>
        </pc:sldMkLst>
        <pc:spChg chg="mod">
          <ac:chgData name="Burak Keskin" userId="ba71e08db9148de5" providerId="LiveId" clId="{AF9F637F-A058-4A47-9B27-00CFED05B4A3}" dt="2022-06-23T19:49:40.107" v="11959" actId="20577"/>
          <ac:spMkLst>
            <pc:docMk/>
            <pc:sldMk cId="3027462544" sldId="317"/>
            <ac:spMk id="126" creationId="{00000000-0000-0000-0000-000000000000}"/>
          </ac:spMkLst>
        </pc:spChg>
        <pc:spChg chg="mod">
          <ac:chgData name="Burak Keskin" userId="ba71e08db9148de5" providerId="LiveId" clId="{AF9F637F-A058-4A47-9B27-00CFED05B4A3}" dt="2022-06-23T19:53:33.371" v="12450" actId="20577"/>
          <ac:spMkLst>
            <pc:docMk/>
            <pc:sldMk cId="3027462544" sldId="317"/>
            <ac:spMk id="127" creationId="{00000000-0000-0000-0000-000000000000}"/>
          </ac:spMkLst>
        </pc:spChg>
      </pc:sldChg>
      <pc:sldChg chg="addSp delSp modSp add mod">
        <pc:chgData name="Burak Keskin" userId="ba71e08db9148de5" providerId="LiveId" clId="{AF9F637F-A058-4A47-9B27-00CFED05B4A3}" dt="2022-06-24T06:26:21.426" v="13638" actId="313"/>
        <pc:sldMkLst>
          <pc:docMk/>
          <pc:sldMk cId="2022493329" sldId="318"/>
        </pc:sldMkLst>
        <pc:spChg chg="add del mod">
          <ac:chgData name="Burak Keskin" userId="ba71e08db9148de5" providerId="LiveId" clId="{AF9F637F-A058-4A47-9B27-00CFED05B4A3}" dt="2022-06-24T06:23:25.188" v="13254"/>
          <ac:spMkLst>
            <pc:docMk/>
            <pc:sldMk cId="2022493329" sldId="318"/>
            <ac:spMk id="4" creationId="{19D04715-149D-DAE8-FA0A-5B0C6252558C}"/>
          </ac:spMkLst>
        </pc:spChg>
        <pc:spChg chg="add mod">
          <ac:chgData name="Burak Keskin" userId="ba71e08db9148de5" providerId="LiveId" clId="{AF9F637F-A058-4A47-9B27-00CFED05B4A3}" dt="2022-06-24T06:26:21.426" v="13638" actId="313"/>
          <ac:spMkLst>
            <pc:docMk/>
            <pc:sldMk cId="2022493329" sldId="318"/>
            <ac:spMk id="7" creationId="{931EED7C-701D-9849-F108-B428D0702CAD}"/>
          </ac:spMkLst>
        </pc:spChg>
        <pc:spChg chg="del mod">
          <ac:chgData name="Burak Keskin" userId="ba71e08db9148de5" providerId="LiveId" clId="{AF9F637F-A058-4A47-9B27-00CFED05B4A3}" dt="2022-06-24T06:22:45.710" v="13242" actId="931"/>
          <ac:spMkLst>
            <pc:docMk/>
            <pc:sldMk cId="2022493329" sldId="318"/>
            <ac:spMk id="84" creationId="{00000000-0000-0000-0000-000000000000}"/>
          </ac:spMkLst>
        </pc:spChg>
        <pc:picChg chg="add mod">
          <ac:chgData name="Burak Keskin" userId="ba71e08db9148de5" providerId="LiveId" clId="{AF9F637F-A058-4A47-9B27-00CFED05B4A3}" dt="2022-06-24T06:23:58.460" v="13259" actId="1076"/>
          <ac:picMkLst>
            <pc:docMk/>
            <pc:sldMk cId="2022493329" sldId="318"/>
            <ac:picMk id="3" creationId="{5384243E-3C1E-B9BF-4E44-29AF6C94C5F4}"/>
          </ac:picMkLst>
        </pc:picChg>
      </pc:sldChg>
      <pc:sldChg chg="modSp add mod">
        <pc:chgData name="Burak Keskin" userId="ba71e08db9148de5" providerId="LiveId" clId="{AF9F637F-A058-4A47-9B27-00CFED05B4A3}" dt="2022-06-24T06:31:31.460" v="13704" actId="20577"/>
        <pc:sldMkLst>
          <pc:docMk/>
          <pc:sldMk cId="1353578652" sldId="319"/>
        </pc:sldMkLst>
        <pc:spChg chg="mod">
          <ac:chgData name="Burak Keskin" userId="ba71e08db9148de5" providerId="LiveId" clId="{AF9F637F-A058-4A47-9B27-00CFED05B4A3}" dt="2022-06-24T06:31:31.460" v="13704" actId="20577"/>
          <ac:spMkLst>
            <pc:docMk/>
            <pc:sldMk cId="1353578652" sldId="319"/>
            <ac:spMk id="7" creationId="{931EED7C-701D-9849-F108-B428D0702CAD}"/>
          </ac:spMkLst>
        </pc:spChg>
        <pc:picChg chg="mod">
          <ac:chgData name="Burak Keskin" userId="ba71e08db9148de5" providerId="LiveId" clId="{AF9F637F-A058-4A47-9B27-00CFED05B4A3}" dt="2022-06-24T06:29:07.084" v="13644" actId="14100"/>
          <ac:picMkLst>
            <pc:docMk/>
            <pc:sldMk cId="1353578652" sldId="319"/>
            <ac:picMk id="3" creationId="{5384243E-3C1E-B9BF-4E44-29AF6C94C5F4}"/>
          </ac:picMkLst>
        </pc:picChg>
      </pc:sldChg>
      <pc:sldChg chg="modSp add mod ord">
        <pc:chgData name="Burak Keskin" userId="ba71e08db9148de5" providerId="LiveId" clId="{AF9F637F-A058-4A47-9B27-00CFED05B4A3}" dt="2022-06-24T09:29:15.012" v="13782" actId="27636"/>
        <pc:sldMkLst>
          <pc:docMk/>
          <pc:sldMk cId="96587405" sldId="320"/>
        </pc:sldMkLst>
        <pc:spChg chg="mod">
          <ac:chgData name="Burak Keskin" userId="ba71e08db9148de5" providerId="LiveId" clId="{AF9F637F-A058-4A47-9B27-00CFED05B4A3}" dt="2022-06-24T08:17:02.287" v="13719" actId="20577"/>
          <ac:spMkLst>
            <pc:docMk/>
            <pc:sldMk cId="96587405" sldId="320"/>
            <ac:spMk id="71" creationId="{00000000-0000-0000-0000-000000000000}"/>
          </ac:spMkLst>
        </pc:spChg>
        <pc:spChg chg="mod">
          <ac:chgData name="Burak Keskin" userId="ba71e08db9148de5" providerId="LiveId" clId="{AF9F637F-A058-4A47-9B27-00CFED05B4A3}" dt="2022-06-24T09:29:15.012" v="13782" actId="27636"/>
          <ac:spMkLst>
            <pc:docMk/>
            <pc:sldMk cId="96587405" sldId="320"/>
            <ac:spMk id="72" creationId="{00000000-0000-0000-0000-000000000000}"/>
          </ac:spMkLst>
        </pc:spChg>
        <pc:picChg chg="mod">
          <ac:chgData name="Burak Keskin" userId="ba71e08db9148de5" providerId="LiveId" clId="{AF9F637F-A058-4A47-9B27-00CFED05B4A3}" dt="2022-06-24T09:06:57.217" v="13757" actId="1076"/>
          <ac:picMkLst>
            <pc:docMk/>
            <pc:sldMk cId="96587405" sldId="320"/>
            <ac:picMk id="3" creationId="{FB040A39-F736-BC1D-EDA0-6565D50E0A0C}"/>
          </ac:picMkLst>
        </pc:picChg>
      </pc:sldChg>
      <pc:sldMasterChg chg="setBg modSldLayout">
        <pc:chgData name="Burak Keskin" userId="ba71e08db9148de5" providerId="LiveId" clId="{AF9F637F-A058-4A47-9B27-00CFED05B4A3}" dt="2022-06-21T11:08:07.809" v="143"/>
        <pc:sldMasterMkLst>
          <pc:docMk/>
          <pc:sldMasterMk cId="2345292977" sldId="2147483738"/>
        </pc:sldMasterMkLst>
        <pc:sldLayoutChg chg="setBg">
          <pc:chgData name="Burak Keskin" userId="ba71e08db9148de5" providerId="LiveId" clId="{AF9F637F-A058-4A47-9B27-00CFED05B4A3}" dt="2022-06-21T11:08:07.809" v="143"/>
          <pc:sldLayoutMkLst>
            <pc:docMk/>
            <pc:sldMasterMk cId="2345292977" sldId="2147483738"/>
            <pc:sldLayoutMk cId="2929029687" sldId="2147483739"/>
          </pc:sldLayoutMkLst>
        </pc:sldLayoutChg>
        <pc:sldLayoutChg chg="setBg">
          <pc:chgData name="Burak Keskin" userId="ba71e08db9148de5" providerId="LiveId" clId="{AF9F637F-A058-4A47-9B27-00CFED05B4A3}" dt="2022-06-21T11:08:07.809" v="143"/>
          <pc:sldLayoutMkLst>
            <pc:docMk/>
            <pc:sldMasterMk cId="2345292977" sldId="2147483738"/>
            <pc:sldLayoutMk cId="1118108661" sldId="2147483740"/>
          </pc:sldLayoutMkLst>
        </pc:sldLayoutChg>
        <pc:sldLayoutChg chg="setBg">
          <pc:chgData name="Burak Keskin" userId="ba71e08db9148de5" providerId="LiveId" clId="{AF9F637F-A058-4A47-9B27-00CFED05B4A3}" dt="2022-06-21T11:08:07.809" v="143"/>
          <pc:sldLayoutMkLst>
            <pc:docMk/>
            <pc:sldMasterMk cId="2345292977" sldId="2147483738"/>
            <pc:sldLayoutMk cId="1025213133" sldId="2147483741"/>
          </pc:sldLayoutMkLst>
        </pc:sldLayoutChg>
        <pc:sldLayoutChg chg="setBg">
          <pc:chgData name="Burak Keskin" userId="ba71e08db9148de5" providerId="LiveId" clId="{AF9F637F-A058-4A47-9B27-00CFED05B4A3}" dt="2022-06-21T11:08:07.809" v="143"/>
          <pc:sldLayoutMkLst>
            <pc:docMk/>
            <pc:sldMasterMk cId="2345292977" sldId="2147483738"/>
            <pc:sldLayoutMk cId="2471050128" sldId="2147483742"/>
          </pc:sldLayoutMkLst>
        </pc:sldLayoutChg>
        <pc:sldLayoutChg chg="setBg">
          <pc:chgData name="Burak Keskin" userId="ba71e08db9148de5" providerId="LiveId" clId="{AF9F637F-A058-4A47-9B27-00CFED05B4A3}" dt="2022-06-21T11:08:07.809" v="143"/>
          <pc:sldLayoutMkLst>
            <pc:docMk/>
            <pc:sldMasterMk cId="2345292977" sldId="2147483738"/>
            <pc:sldLayoutMk cId="1660675994" sldId="2147483743"/>
          </pc:sldLayoutMkLst>
        </pc:sldLayoutChg>
        <pc:sldLayoutChg chg="setBg">
          <pc:chgData name="Burak Keskin" userId="ba71e08db9148de5" providerId="LiveId" clId="{AF9F637F-A058-4A47-9B27-00CFED05B4A3}" dt="2022-06-21T11:08:07.809" v="143"/>
          <pc:sldLayoutMkLst>
            <pc:docMk/>
            <pc:sldMasterMk cId="2345292977" sldId="2147483738"/>
            <pc:sldLayoutMk cId="2039492353" sldId="2147483744"/>
          </pc:sldLayoutMkLst>
        </pc:sldLayoutChg>
        <pc:sldLayoutChg chg="setBg">
          <pc:chgData name="Burak Keskin" userId="ba71e08db9148de5" providerId="LiveId" clId="{AF9F637F-A058-4A47-9B27-00CFED05B4A3}" dt="2022-06-21T11:08:07.809" v="143"/>
          <pc:sldLayoutMkLst>
            <pc:docMk/>
            <pc:sldMasterMk cId="2345292977" sldId="2147483738"/>
            <pc:sldLayoutMk cId="2797783929" sldId="2147483745"/>
          </pc:sldLayoutMkLst>
        </pc:sldLayoutChg>
        <pc:sldLayoutChg chg="setBg">
          <pc:chgData name="Burak Keskin" userId="ba71e08db9148de5" providerId="LiveId" clId="{AF9F637F-A058-4A47-9B27-00CFED05B4A3}" dt="2022-06-21T11:08:07.809" v="143"/>
          <pc:sldLayoutMkLst>
            <pc:docMk/>
            <pc:sldMasterMk cId="2345292977" sldId="2147483738"/>
            <pc:sldLayoutMk cId="540008331" sldId="2147483746"/>
          </pc:sldLayoutMkLst>
        </pc:sldLayoutChg>
        <pc:sldLayoutChg chg="setBg">
          <pc:chgData name="Burak Keskin" userId="ba71e08db9148de5" providerId="LiveId" clId="{AF9F637F-A058-4A47-9B27-00CFED05B4A3}" dt="2022-06-21T11:08:07.809" v="143"/>
          <pc:sldLayoutMkLst>
            <pc:docMk/>
            <pc:sldMasterMk cId="2345292977" sldId="2147483738"/>
            <pc:sldLayoutMk cId="1783179871" sldId="2147483747"/>
          </pc:sldLayoutMkLst>
        </pc:sldLayoutChg>
        <pc:sldLayoutChg chg="setBg">
          <pc:chgData name="Burak Keskin" userId="ba71e08db9148de5" providerId="LiveId" clId="{AF9F637F-A058-4A47-9B27-00CFED05B4A3}" dt="2022-06-21T11:08:07.809" v="143"/>
          <pc:sldLayoutMkLst>
            <pc:docMk/>
            <pc:sldMasterMk cId="2345292977" sldId="2147483738"/>
            <pc:sldLayoutMk cId="2927105522" sldId="2147483748"/>
          </pc:sldLayoutMkLst>
        </pc:sldLayoutChg>
        <pc:sldLayoutChg chg="setBg">
          <pc:chgData name="Burak Keskin" userId="ba71e08db9148de5" providerId="LiveId" clId="{AF9F637F-A058-4A47-9B27-00CFED05B4A3}" dt="2022-06-21T11:08:07.809" v="143"/>
          <pc:sldLayoutMkLst>
            <pc:docMk/>
            <pc:sldMasterMk cId="2345292977" sldId="2147483738"/>
            <pc:sldLayoutMk cId="1224921376" sldId="2147483749"/>
          </pc:sldLayoutMkLst>
        </pc:sldLayoutChg>
        <pc:sldLayoutChg chg="setBg">
          <pc:chgData name="Burak Keskin" userId="ba71e08db9148de5" providerId="LiveId" clId="{AF9F637F-A058-4A47-9B27-00CFED05B4A3}" dt="2022-06-21T11:08:07.809" v="143"/>
          <pc:sldLayoutMkLst>
            <pc:docMk/>
            <pc:sldMasterMk cId="2345292977" sldId="2147483738"/>
            <pc:sldLayoutMk cId="2605589389" sldId="2147483750"/>
          </pc:sldLayoutMkLst>
        </pc:sldLayoutChg>
        <pc:sldLayoutChg chg="setBg">
          <pc:chgData name="Burak Keskin" userId="ba71e08db9148de5" providerId="LiveId" clId="{AF9F637F-A058-4A47-9B27-00CFED05B4A3}" dt="2022-06-21T11:08:07.809" v="143"/>
          <pc:sldLayoutMkLst>
            <pc:docMk/>
            <pc:sldMasterMk cId="2345292977" sldId="2147483738"/>
            <pc:sldLayoutMk cId="626101516" sldId="2147483751"/>
          </pc:sldLayoutMkLst>
        </pc:sldLayoutChg>
        <pc:sldLayoutChg chg="setBg">
          <pc:chgData name="Burak Keskin" userId="ba71e08db9148de5" providerId="LiveId" clId="{AF9F637F-A058-4A47-9B27-00CFED05B4A3}" dt="2022-06-21T11:08:07.809" v="143"/>
          <pc:sldLayoutMkLst>
            <pc:docMk/>
            <pc:sldMasterMk cId="2345292977" sldId="2147483738"/>
            <pc:sldLayoutMk cId="3073310450" sldId="2147483752"/>
          </pc:sldLayoutMkLst>
        </pc:sldLayoutChg>
        <pc:sldLayoutChg chg="setBg">
          <pc:chgData name="Burak Keskin" userId="ba71e08db9148de5" providerId="LiveId" clId="{AF9F637F-A058-4A47-9B27-00CFED05B4A3}" dt="2022-06-21T11:08:07.809" v="143"/>
          <pc:sldLayoutMkLst>
            <pc:docMk/>
            <pc:sldMasterMk cId="2345292977" sldId="2147483738"/>
            <pc:sldLayoutMk cId="735494853" sldId="2147483753"/>
          </pc:sldLayoutMkLst>
        </pc:sldLayoutChg>
        <pc:sldLayoutChg chg="setBg">
          <pc:chgData name="Burak Keskin" userId="ba71e08db9148de5" providerId="LiveId" clId="{AF9F637F-A058-4A47-9B27-00CFED05B4A3}" dt="2022-06-21T11:08:07.809" v="143"/>
          <pc:sldLayoutMkLst>
            <pc:docMk/>
            <pc:sldMasterMk cId="2345292977" sldId="2147483738"/>
            <pc:sldLayoutMk cId="4098988460" sldId="2147483754"/>
          </pc:sldLayoutMkLst>
        </pc:sldLayoutChg>
        <pc:sldLayoutChg chg="setBg">
          <pc:chgData name="Burak Keskin" userId="ba71e08db9148de5" providerId="LiveId" clId="{AF9F637F-A058-4A47-9B27-00CFED05B4A3}" dt="2022-06-21T11:08:07.809" v="143"/>
          <pc:sldLayoutMkLst>
            <pc:docMk/>
            <pc:sldMasterMk cId="2345292977" sldId="2147483738"/>
            <pc:sldLayoutMk cId="2021556414" sldId="2147483755"/>
          </pc:sldLayoutMkLst>
        </pc:sldLayoutChg>
      </pc:sldMaster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0DFDA-F1AC-4D36-A95C-B5818E2E9334}"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80BB3A2F-2736-4F0F-885B-0EB490C377FE}">
      <dgm:prSet/>
      <dgm:spPr/>
      <dgm:t>
        <a:bodyPr/>
        <a:lstStyle/>
        <a:p>
          <a:r>
            <a:rPr lang="en-US" b="0" dirty="0"/>
            <a:t>In text-based </a:t>
          </a:r>
          <a:r>
            <a:rPr lang="tr-TR" b="0" dirty="0" err="1"/>
            <a:t>exams</a:t>
          </a:r>
          <a:r>
            <a:rPr lang="tr-TR" b="0" dirty="0"/>
            <a:t> </a:t>
          </a:r>
          <a:r>
            <a:rPr lang="tr-TR" b="0" dirty="0" err="1"/>
            <a:t>with</a:t>
          </a:r>
          <a:r>
            <a:rPr lang="tr-TR" b="0" dirty="0"/>
            <a:t> </a:t>
          </a:r>
          <a:r>
            <a:rPr lang="tr-TR" b="0" dirty="0" err="1"/>
            <a:t>open-ended</a:t>
          </a:r>
          <a:r>
            <a:rPr lang="tr-TR" b="0" dirty="0"/>
            <a:t> </a:t>
          </a:r>
          <a:r>
            <a:rPr lang="tr-TR" b="0" dirty="0" err="1"/>
            <a:t>questions</a:t>
          </a:r>
          <a:r>
            <a:rPr lang="en-US" b="0" dirty="0"/>
            <a:t>, it takes a long time to read and evaluate the answers</a:t>
          </a:r>
          <a:r>
            <a:rPr lang="tr-TR" b="0" dirty="0"/>
            <a:t>. </a:t>
          </a:r>
          <a:endParaRPr lang="en-US" dirty="0"/>
        </a:p>
      </dgm:t>
    </dgm:pt>
    <dgm:pt modelId="{9F204BC6-FBA1-466E-B0E2-190065D46ADE}" type="parTrans" cxnId="{BB6481F0-6772-48D7-82CF-C17DBD78F1C4}">
      <dgm:prSet/>
      <dgm:spPr/>
      <dgm:t>
        <a:bodyPr/>
        <a:lstStyle/>
        <a:p>
          <a:endParaRPr lang="en-US"/>
        </a:p>
      </dgm:t>
    </dgm:pt>
    <dgm:pt modelId="{74EA70AB-FCC9-42BB-B324-E520C0BC7D48}" type="sibTrans" cxnId="{BB6481F0-6772-48D7-82CF-C17DBD78F1C4}">
      <dgm:prSet/>
      <dgm:spPr/>
      <dgm:t>
        <a:bodyPr/>
        <a:lstStyle/>
        <a:p>
          <a:endParaRPr lang="en-US"/>
        </a:p>
      </dgm:t>
    </dgm:pt>
    <dgm:pt modelId="{7DA78A9A-DA69-41C4-9636-E079681B67D8}">
      <dgm:prSet/>
      <dgm:spPr/>
      <dgm:t>
        <a:bodyPr/>
        <a:lstStyle/>
        <a:p>
          <a:r>
            <a:rPr lang="en-US" b="0"/>
            <a:t>In this study, </a:t>
          </a:r>
          <a:r>
            <a:rPr lang="tr-TR" b="0"/>
            <a:t>the objective</a:t>
          </a:r>
          <a:r>
            <a:rPr lang="en-US" b="0"/>
            <a:t> is</a:t>
          </a:r>
          <a:r>
            <a:rPr lang="tr-TR" b="0"/>
            <a:t> </a:t>
          </a:r>
          <a:r>
            <a:rPr lang="en-US" b="0"/>
            <a:t>to read and successfully evaluate </a:t>
          </a:r>
          <a:r>
            <a:rPr lang="tr-TR"/>
            <a:t>these </a:t>
          </a:r>
          <a:r>
            <a:rPr lang="en-US" b="0"/>
            <a:t>exams in computer environment using natural language processing methods</a:t>
          </a:r>
          <a:r>
            <a:rPr lang="tr-TR" b="0"/>
            <a:t>.</a:t>
          </a:r>
          <a:endParaRPr lang="en-US"/>
        </a:p>
      </dgm:t>
    </dgm:pt>
    <dgm:pt modelId="{39725BA2-DF82-4C0E-BEC9-C20EF1326D86}" type="parTrans" cxnId="{59F6CCBF-0EF4-4C78-A484-57B398C5D914}">
      <dgm:prSet/>
      <dgm:spPr/>
      <dgm:t>
        <a:bodyPr/>
        <a:lstStyle/>
        <a:p>
          <a:endParaRPr lang="en-US"/>
        </a:p>
      </dgm:t>
    </dgm:pt>
    <dgm:pt modelId="{AF7B6B7D-5057-4507-ABF1-119DC5CC2DA8}" type="sibTrans" cxnId="{59F6CCBF-0EF4-4C78-A484-57B398C5D914}">
      <dgm:prSet/>
      <dgm:spPr/>
      <dgm:t>
        <a:bodyPr/>
        <a:lstStyle/>
        <a:p>
          <a:endParaRPr lang="en-US"/>
        </a:p>
      </dgm:t>
    </dgm:pt>
    <dgm:pt modelId="{BA41D424-4F70-744B-AB02-168578CC6AA0}" type="pres">
      <dgm:prSet presAssocID="{0180DFDA-F1AC-4D36-A95C-B5818E2E9334}" presName="vert0" presStyleCnt="0">
        <dgm:presLayoutVars>
          <dgm:dir/>
          <dgm:animOne val="branch"/>
          <dgm:animLvl val="lvl"/>
        </dgm:presLayoutVars>
      </dgm:prSet>
      <dgm:spPr/>
    </dgm:pt>
    <dgm:pt modelId="{0A660498-71B8-DE48-8175-E6384D211DD3}" type="pres">
      <dgm:prSet presAssocID="{80BB3A2F-2736-4F0F-885B-0EB490C377FE}" presName="thickLine" presStyleLbl="alignNode1" presStyleIdx="0" presStyleCnt="2"/>
      <dgm:spPr/>
    </dgm:pt>
    <dgm:pt modelId="{F669107A-BE52-FC4D-8488-1EA768245F9F}" type="pres">
      <dgm:prSet presAssocID="{80BB3A2F-2736-4F0F-885B-0EB490C377FE}" presName="horz1" presStyleCnt="0"/>
      <dgm:spPr/>
    </dgm:pt>
    <dgm:pt modelId="{01F29462-038A-9746-B2E3-710DCFE92CE9}" type="pres">
      <dgm:prSet presAssocID="{80BB3A2F-2736-4F0F-885B-0EB490C377FE}" presName="tx1" presStyleLbl="revTx" presStyleIdx="0" presStyleCnt="2"/>
      <dgm:spPr/>
    </dgm:pt>
    <dgm:pt modelId="{6DDAB316-81E0-4B49-BE35-BF17DACE0B39}" type="pres">
      <dgm:prSet presAssocID="{80BB3A2F-2736-4F0F-885B-0EB490C377FE}" presName="vert1" presStyleCnt="0"/>
      <dgm:spPr/>
    </dgm:pt>
    <dgm:pt modelId="{8E2E8294-FB83-5C48-8A75-AA8E43B5B9DB}" type="pres">
      <dgm:prSet presAssocID="{7DA78A9A-DA69-41C4-9636-E079681B67D8}" presName="thickLine" presStyleLbl="alignNode1" presStyleIdx="1" presStyleCnt="2"/>
      <dgm:spPr/>
    </dgm:pt>
    <dgm:pt modelId="{87D5C45B-3AB1-C248-944C-942EE34A1B3F}" type="pres">
      <dgm:prSet presAssocID="{7DA78A9A-DA69-41C4-9636-E079681B67D8}" presName="horz1" presStyleCnt="0"/>
      <dgm:spPr/>
    </dgm:pt>
    <dgm:pt modelId="{2E95C187-D2EE-EA48-A1BF-D0F0D5CBDC64}" type="pres">
      <dgm:prSet presAssocID="{7DA78A9A-DA69-41C4-9636-E079681B67D8}" presName="tx1" presStyleLbl="revTx" presStyleIdx="1" presStyleCnt="2"/>
      <dgm:spPr/>
    </dgm:pt>
    <dgm:pt modelId="{C05C13D8-90BA-7241-A89D-204D2B04506C}" type="pres">
      <dgm:prSet presAssocID="{7DA78A9A-DA69-41C4-9636-E079681B67D8}" presName="vert1" presStyleCnt="0"/>
      <dgm:spPr/>
    </dgm:pt>
  </dgm:ptLst>
  <dgm:cxnLst>
    <dgm:cxn modelId="{27E69C03-E586-3E4E-8B2F-D25587BD973A}" type="presOf" srcId="{7DA78A9A-DA69-41C4-9636-E079681B67D8}" destId="{2E95C187-D2EE-EA48-A1BF-D0F0D5CBDC64}" srcOrd="0" destOrd="0" presId="urn:microsoft.com/office/officeart/2008/layout/LinedList"/>
    <dgm:cxn modelId="{60F9BE5C-72AD-D44D-9FF6-058C696B98E5}" type="presOf" srcId="{0180DFDA-F1AC-4D36-A95C-B5818E2E9334}" destId="{BA41D424-4F70-744B-AB02-168578CC6AA0}" srcOrd="0" destOrd="0" presId="urn:microsoft.com/office/officeart/2008/layout/LinedList"/>
    <dgm:cxn modelId="{628AD073-E723-6045-B596-B5CAD7EF0E4D}" type="presOf" srcId="{80BB3A2F-2736-4F0F-885B-0EB490C377FE}" destId="{01F29462-038A-9746-B2E3-710DCFE92CE9}" srcOrd="0" destOrd="0" presId="urn:microsoft.com/office/officeart/2008/layout/LinedList"/>
    <dgm:cxn modelId="{59F6CCBF-0EF4-4C78-A484-57B398C5D914}" srcId="{0180DFDA-F1AC-4D36-A95C-B5818E2E9334}" destId="{7DA78A9A-DA69-41C4-9636-E079681B67D8}" srcOrd="1" destOrd="0" parTransId="{39725BA2-DF82-4C0E-BEC9-C20EF1326D86}" sibTransId="{AF7B6B7D-5057-4507-ABF1-119DC5CC2DA8}"/>
    <dgm:cxn modelId="{BB6481F0-6772-48D7-82CF-C17DBD78F1C4}" srcId="{0180DFDA-F1AC-4D36-A95C-B5818E2E9334}" destId="{80BB3A2F-2736-4F0F-885B-0EB490C377FE}" srcOrd="0" destOrd="0" parTransId="{9F204BC6-FBA1-466E-B0E2-190065D46ADE}" sibTransId="{74EA70AB-FCC9-42BB-B324-E520C0BC7D48}"/>
    <dgm:cxn modelId="{C292B597-9C4D-144B-B3D3-4AA8387849A8}" type="presParOf" srcId="{BA41D424-4F70-744B-AB02-168578CC6AA0}" destId="{0A660498-71B8-DE48-8175-E6384D211DD3}" srcOrd="0" destOrd="0" presId="urn:microsoft.com/office/officeart/2008/layout/LinedList"/>
    <dgm:cxn modelId="{D74AE681-75A3-E34C-8043-29C18ED8EECF}" type="presParOf" srcId="{BA41D424-4F70-744B-AB02-168578CC6AA0}" destId="{F669107A-BE52-FC4D-8488-1EA768245F9F}" srcOrd="1" destOrd="0" presId="urn:microsoft.com/office/officeart/2008/layout/LinedList"/>
    <dgm:cxn modelId="{C63775D5-85D3-7D4A-BA4D-F05C1486C63C}" type="presParOf" srcId="{F669107A-BE52-FC4D-8488-1EA768245F9F}" destId="{01F29462-038A-9746-B2E3-710DCFE92CE9}" srcOrd="0" destOrd="0" presId="urn:microsoft.com/office/officeart/2008/layout/LinedList"/>
    <dgm:cxn modelId="{89B47617-4BBA-9D42-8099-B091ACA52E75}" type="presParOf" srcId="{F669107A-BE52-FC4D-8488-1EA768245F9F}" destId="{6DDAB316-81E0-4B49-BE35-BF17DACE0B39}" srcOrd="1" destOrd="0" presId="urn:microsoft.com/office/officeart/2008/layout/LinedList"/>
    <dgm:cxn modelId="{6421B81D-4EC1-A843-A4F0-ECCE7DE13F00}" type="presParOf" srcId="{BA41D424-4F70-744B-AB02-168578CC6AA0}" destId="{8E2E8294-FB83-5C48-8A75-AA8E43B5B9DB}" srcOrd="2" destOrd="0" presId="urn:microsoft.com/office/officeart/2008/layout/LinedList"/>
    <dgm:cxn modelId="{4CDA4E7E-7085-0045-8BE7-0AFBBCB5D28B}" type="presParOf" srcId="{BA41D424-4F70-744B-AB02-168578CC6AA0}" destId="{87D5C45B-3AB1-C248-944C-942EE34A1B3F}" srcOrd="3" destOrd="0" presId="urn:microsoft.com/office/officeart/2008/layout/LinedList"/>
    <dgm:cxn modelId="{1FB09F9E-8854-3946-9F60-3FDB4A53904E}" type="presParOf" srcId="{87D5C45B-3AB1-C248-944C-942EE34A1B3F}" destId="{2E95C187-D2EE-EA48-A1BF-D0F0D5CBDC64}" srcOrd="0" destOrd="0" presId="urn:microsoft.com/office/officeart/2008/layout/LinedList"/>
    <dgm:cxn modelId="{896F4678-7E50-7C4B-8CC0-6881A8338F67}" type="presParOf" srcId="{87D5C45B-3AB1-C248-944C-942EE34A1B3F}" destId="{C05C13D8-90BA-7241-A89D-204D2B04506C}"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E46D11-037F-469E-A45D-CDF17E32A5D2}"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EA728BC9-E776-419E-B665-464A6B4EB9CD}">
      <dgm:prSet/>
      <dgm:spPr/>
      <dgm:t>
        <a:bodyPr/>
        <a:lstStyle/>
        <a:p>
          <a:pPr>
            <a:lnSpc>
              <a:spcPct val="100000"/>
            </a:lnSpc>
          </a:pPr>
          <a:r>
            <a:rPr lang="en-US" b="0"/>
            <a:t>Structure based assessment process is </a:t>
          </a:r>
          <a:r>
            <a:rPr lang="tr-TR" b="0"/>
            <a:t>also </a:t>
          </a:r>
          <a:r>
            <a:rPr lang="en-US" b="0"/>
            <a:t>not optimal because there are many grammar errors, misspelling, use of other languages</a:t>
          </a:r>
          <a:r>
            <a:rPr lang="tr-TR" b="0"/>
            <a:t>.</a:t>
          </a:r>
          <a:endParaRPr lang="en-US"/>
        </a:p>
      </dgm:t>
    </dgm:pt>
    <dgm:pt modelId="{C1201822-EE30-455E-9177-3342104F5D7E}" type="parTrans" cxnId="{3EDD4813-925D-4497-A943-1B73A42C80A0}">
      <dgm:prSet/>
      <dgm:spPr/>
      <dgm:t>
        <a:bodyPr/>
        <a:lstStyle/>
        <a:p>
          <a:endParaRPr lang="en-US"/>
        </a:p>
      </dgm:t>
    </dgm:pt>
    <dgm:pt modelId="{98D3C388-3CA3-4019-9A93-70D96564039D}" type="sibTrans" cxnId="{3EDD4813-925D-4497-A943-1B73A42C80A0}">
      <dgm:prSet/>
      <dgm:spPr/>
      <dgm:t>
        <a:bodyPr/>
        <a:lstStyle/>
        <a:p>
          <a:endParaRPr lang="en-US"/>
        </a:p>
      </dgm:t>
    </dgm:pt>
    <dgm:pt modelId="{4AD18320-5D5E-43D5-9009-A6F335F0E9C1}">
      <dgm:prSet/>
      <dgm:spPr/>
      <dgm:t>
        <a:bodyPr/>
        <a:lstStyle/>
        <a:p>
          <a:pPr>
            <a:lnSpc>
              <a:spcPct val="100000"/>
            </a:lnSpc>
          </a:pPr>
          <a:r>
            <a:rPr lang="tr-TR"/>
            <a:t>There are models that pre-trained for multilingual assessment of the sentences but performance is poor.</a:t>
          </a:r>
          <a:endParaRPr lang="en-US"/>
        </a:p>
      </dgm:t>
    </dgm:pt>
    <dgm:pt modelId="{F03FF87C-08F4-426F-8608-812FF83CB948}" type="parTrans" cxnId="{428ED0FC-A96E-4725-8625-1290CC498DFE}">
      <dgm:prSet/>
      <dgm:spPr/>
      <dgm:t>
        <a:bodyPr/>
        <a:lstStyle/>
        <a:p>
          <a:endParaRPr lang="en-US"/>
        </a:p>
      </dgm:t>
    </dgm:pt>
    <dgm:pt modelId="{0E908EDB-3C2B-4A84-827C-2387603EF903}" type="sibTrans" cxnId="{428ED0FC-A96E-4725-8625-1290CC498DFE}">
      <dgm:prSet/>
      <dgm:spPr/>
      <dgm:t>
        <a:bodyPr/>
        <a:lstStyle/>
        <a:p>
          <a:endParaRPr lang="en-US"/>
        </a:p>
      </dgm:t>
    </dgm:pt>
    <dgm:pt modelId="{87A7E7D6-EAFF-4651-85B0-6F0A065CD6C5}">
      <dgm:prSet/>
      <dgm:spPr/>
      <dgm:t>
        <a:bodyPr/>
        <a:lstStyle/>
        <a:p>
          <a:pPr>
            <a:lnSpc>
              <a:spcPct val="100000"/>
            </a:lnSpc>
          </a:pPr>
          <a:r>
            <a:rPr lang="tr-TR"/>
            <a:t>Results change due to the order of words in the answers which may lead to false evaluations.</a:t>
          </a:r>
          <a:endParaRPr lang="en-US"/>
        </a:p>
      </dgm:t>
    </dgm:pt>
    <dgm:pt modelId="{E04A6AE5-B8AE-4976-AD55-03E07DDB37FA}" type="parTrans" cxnId="{66F986DA-D545-463A-A740-BA690080A993}">
      <dgm:prSet/>
      <dgm:spPr/>
      <dgm:t>
        <a:bodyPr/>
        <a:lstStyle/>
        <a:p>
          <a:endParaRPr lang="en-US"/>
        </a:p>
      </dgm:t>
    </dgm:pt>
    <dgm:pt modelId="{C5FB6755-C74B-440F-A7A4-C65FBE73B595}" type="sibTrans" cxnId="{66F986DA-D545-463A-A740-BA690080A993}">
      <dgm:prSet/>
      <dgm:spPr/>
      <dgm:t>
        <a:bodyPr/>
        <a:lstStyle/>
        <a:p>
          <a:endParaRPr lang="en-US"/>
        </a:p>
      </dgm:t>
    </dgm:pt>
    <dgm:pt modelId="{E54C8CCC-B4EB-470C-8E17-191103B0367E}">
      <dgm:prSet/>
      <dgm:spPr/>
      <dgm:t>
        <a:bodyPr/>
        <a:lstStyle/>
        <a:p>
          <a:pPr>
            <a:lnSpc>
              <a:spcPct val="100000"/>
            </a:lnSpc>
          </a:pPr>
          <a:r>
            <a:rPr lang="tr-TR" b="0"/>
            <a:t>T5(Text to text transformer model (Haller 2020)) is a popular technique used in structure based assessment.</a:t>
          </a:r>
          <a:endParaRPr lang="en-US"/>
        </a:p>
      </dgm:t>
    </dgm:pt>
    <dgm:pt modelId="{6D6ECF03-038D-43AB-8376-D13F441254D0}" type="parTrans" cxnId="{CE27BFA8-963B-48A3-97E9-72650E13C194}">
      <dgm:prSet/>
      <dgm:spPr/>
      <dgm:t>
        <a:bodyPr/>
        <a:lstStyle/>
        <a:p>
          <a:endParaRPr lang="en-US"/>
        </a:p>
      </dgm:t>
    </dgm:pt>
    <dgm:pt modelId="{046EEB9E-AD35-4E7F-81B2-9BAD7D35FB16}" type="sibTrans" cxnId="{CE27BFA8-963B-48A3-97E9-72650E13C194}">
      <dgm:prSet/>
      <dgm:spPr/>
      <dgm:t>
        <a:bodyPr/>
        <a:lstStyle/>
        <a:p>
          <a:endParaRPr lang="en-US"/>
        </a:p>
      </dgm:t>
    </dgm:pt>
    <dgm:pt modelId="{DFF881B2-1321-46F2-93A3-86AAD602E069}" type="pres">
      <dgm:prSet presAssocID="{60E46D11-037F-469E-A45D-CDF17E32A5D2}" presName="root" presStyleCnt="0">
        <dgm:presLayoutVars>
          <dgm:dir/>
          <dgm:resizeHandles val="exact"/>
        </dgm:presLayoutVars>
      </dgm:prSet>
      <dgm:spPr/>
    </dgm:pt>
    <dgm:pt modelId="{66AB93A9-56F7-43A2-B484-D8D07357A63B}" type="pres">
      <dgm:prSet presAssocID="{EA728BC9-E776-419E-B665-464A6B4EB9CD}" presName="compNode" presStyleCnt="0"/>
      <dgm:spPr/>
    </dgm:pt>
    <dgm:pt modelId="{86706EC7-12C0-4169-8E18-C8EA39FB5618}" type="pres">
      <dgm:prSet presAssocID="{EA728BC9-E776-419E-B665-464A6B4EB9CD}" presName="bgRect" presStyleLbl="bgShp" presStyleIdx="0" presStyleCnt="4"/>
      <dgm:spPr/>
    </dgm:pt>
    <dgm:pt modelId="{7116573D-A4A3-41F3-B239-DE5E941F7139}" type="pres">
      <dgm:prSet presAssocID="{EA728BC9-E776-419E-B665-464A6B4EB9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taplar"/>
        </a:ext>
      </dgm:extLst>
    </dgm:pt>
    <dgm:pt modelId="{05638E8E-BB74-4A2D-BB7D-24E888921438}" type="pres">
      <dgm:prSet presAssocID="{EA728BC9-E776-419E-B665-464A6B4EB9CD}" presName="spaceRect" presStyleCnt="0"/>
      <dgm:spPr/>
    </dgm:pt>
    <dgm:pt modelId="{20A96DE3-FC46-47B7-932D-8261694E7C44}" type="pres">
      <dgm:prSet presAssocID="{EA728BC9-E776-419E-B665-464A6B4EB9CD}" presName="parTx" presStyleLbl="revTx" presStyleIdx="0" presStyleCnt="4">
        <dgm:presLayoutVars>
          <dgm:chMax val="0"/>
          <dgm:chPref val="0"/>
        </dgm:presLayoutVars>
      </dgm:prSet>
      <dgm:spPr/>
    </dgm:pt>
    <dgm:pt modelId="{60611B3A-9D3E-4330-BAB9-59AEAAA0512F}" type="pres">
      <dgm:prSet presAssocID="{98D3C388-3CA3-4019-9A93-70D96564039D}" presName="sibTrans" presStyleCnt="0"/>
      <dgm:spPr/>
    </dgm:pt>
    <dgm:pt modelId="{32B5F13C-3C92-4D25-ACD4-E4AD3844EAD1}" type="pres">
      <dgm:prSet presAssocID="{4AD18320-5D5E-43D5-9009-A6F335F0E9C1}" presName="compNode" presStyleCnt="0"/>
      <dgm:spPr/>
    </dgm:pt>
    <dgm:pt modelId="{4938E084-66EA-417C-B2B4-8FB6A7CF7D51}" type="pres">
      <dgm:prSet presAssocID="{4AD18320-5D5E-43D5-9009-A6F335F0E9C1}" presName="bgRect" presStyleLbl="bgShp" presStyleIdx="1" presStyleCnt="4"/>
      <dgm:spPr/>
    </dgm:pt>
    <dgm:pt modelId="{A69D4925-40F8-4675-A9EB-9E2B72DEAD97}" type="pres">
      <dgm:prSet presAssocID="{4AD18320-5D5E-43D5-9009-A6F335F0E9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lle alfabesi"/>
        </a:ext>
      </dgm:extLst>
    </dgm:pt>
    <dgm:pt modelId="{FA2100CB-1271-4F2B-B8BB-067D679E26BD}" type="pres">
      <dgm:prSet presAssocID="{4AD18320-5D5E-43D5-9009-A6F335F0E9C1}" presName="spaceRect" presStyleCnt="0"/>
      <dgm:spPr/>
    </dgm:pt>
    <dgm:pt modelId="{769BF033-F845-48F4-A4C3-FC75D40F553F}" type="pres">
      <dgm:prSet presAssocID="{4AD18320-5D5E-43D5-9009-A6F335F0E9C1}" presName="parTx" presStyleLbl="revTx" presStyleIdx="1" presStyleCnt="4">
        <dgm:presLayoutVars>
          <dgm:chMax val="0"/>
          <dgm:chPref val="0"/>
        </dgm:presLayoutVars>
      </dgm:prSet>
      <dgm:spPr/>
    </dgm:pt>
    <dgm:pt modelId="{173FEDD0-09E7-407B-B000-26F2818DD7C4}" type="pres">
      <dgm:prSet presAssocID="{0E908EDB-3C2B-4A84-827C-2387603EF903}" presName="sibTrans" presStyleCnt="0"/>
      <dgm:spPr/>
    </dgm:pt>
    <dgm:pt modelId="{6B894409-B89D-4131-B16B-F53280D1DAEC}" type="pres">
      <dgm:prSet presAssocID="{87A7E7D6-EAFF-4651-85B0-6F0A065CD6C5}" presName="compNode" presStyleCnt="0"/>
      <dgm:spPr/>
    </dgm:pt>
    <dgm:pt modelId="{C18D2937-C96D-4A7A-8D6E-7CB78E4CE5C1}" type="pres">
      <dgm:prSet presAssocID="{87A7E7D6-EAFF-4651-85B0-6F0A065CD6C5}" presName="bgRect" presStyleLbl="bgShp" presStyleIdx="2" presStyleCnt="4"/>
      <dgm:spPr/>
    </dgm:pt>
    <dgm:pt modelId="{98F52E66-CC35-4F2B-97FB-81D7335D4716}" type="pres">
      <dgm:prSet presAssocID="{87A7E7D6-EAFF-4651-85B0-6F0A065CD6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F57BB2FA-3309-4712-8D20-A07A1A67B056}" type="pres">
      <dgm:prSet presAssocID="{87A7E7D6-EAFF-4651-85B0-6F0A065CD6C5}" presName="spaceRect" presStyleCnt="0"/>
      <dgm:spPr/>
    </dgm:pt>
    <dgm:pt modelId="{174C0B2F-9775-43D1-AAD5-35D3DE0C898C}" type="pres">
      <dgm:prSet presAssocID="{87A7E7D6-EAFF-4651-85B0-6F0A065CD6C5}" presName="parTx" presStyleLbl="revTx" presStyleIdx="2" presStyleCnt="4">
        <dgm:presLayoutVars>
          <dgm:chMax val="0"/>
          <dgm:chPref val="0"/>
        </dgm:presLayoutVars>
      </dgm:prSet>
      <dgm:spPr/>
    </dgm:pt>
    <dgm:pt modelId="{F8151028-42D3-4D7B-83B7-C4C3B5159E07}" type="pres">
      <dgm:prSet presAssocID="{C5FB6755-C74B-440F-A7A4-C65FBE73B595}" presName="sibTrans" presStyleCnt="0"/>
      <dgm:spPr/>
    </dgm:pt>
    <dgm:pt modelId="{71800054-3442-4C2C-AF17-FEB6FFD41BB2}" type="pres">
      <dgm:prSet presAssocID="{E54C8CCC-B4EB-470C-8E17-191103B0367E}" presName="compNode" presStyleCnt="0"/>
      <dgm:spPr/>
    </dgm:pt>
    <dgm:pt modelId="{30E5DB85-AC0A-4AE9-97E5-CF3E5182BCB8}" type="pres">
      <dgm:prSet presAssocID="{E54C8CCC-B4EB-470C-8E17-191103B0367E}" presName="bgRect" presStyleLbl="bgShp" presStyleIdx="3" presStyleCnt="4"/>
      <dgm:spPr/>
    </dgm:pt>
    <dgm:pt modelId="{E10A79E6-B0F9-44A2-89DB-217977515EB2}" type="pres">
      <dgm:prSet presAssocID="{E54C8CCC-B4EB-470C-8E17-191103B036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elge"/>
        </a:ext>
      </dgm:extLst>
    </dgm:pt>
    <dgm:pt modelId="{EE410237-7B3C-415F-AADB-06604323EBFC}" type="pres">
      <dgm:prSet presAssocID="{E54C8CCC-B4EB-470C-8E17-191103B0367E}" presName="spaceRect" presStyleCnt="0"/>
      <dgm:spPr/>
    </dgm:pt>
    <dgm:pt modelId="{19FEDDC7-1DA6-4D52-99EA-A2432C2C6073}" type="pres">
      <dgm:prSet presAssocID="{E54C8CCC-B4EB-470C-8E17-191103B0367E}" presName="parTx" presStyleLbl="revTx" presStyleIdx="3" presStyleCnt="4">
        <dgm:presLayoutVars>
          <dgm:chMax val="0"/>
          <dgm:chPref val="0"/>
        </dgm:presLayoutVars>
      </dgm:prSet>
      <dgm:spPr/>
    </dgm:pt>
  </dgm:ptLst>
  <dgm:cxnLst>
    <dgm:cxn modelId="{3EDD4813-925D-4497-A943-1B73A42C80A0}" srcId="{60E46D11-037F-469E-A45D-CDF17E32A5D2}" destId="{EA728BC9-E776-419E-B665-464A6B4EB9CD}" srcOrd="0" destOrd="0" parTransId="{C1201822-EE30-455E-9177-3342104F5D7E}" sibTransId="{98D3C388-3CA3-4019-9A93-70D96564039D}"/>
    <dgm:cxn modelId="{71D44B20-9C49-F949-8224-72F720AF06C3}" type="presOf" srcId="{E54C8CCC-B4EB-470C-8E17-191103B0367E}" destId="{19FEDDC7-1DA6-4D52-99EA-A2432C2C6073}" srcOrd="0" destOrd="0" presId="urn:microsoft.com/office/officeart/2018/2/layout/IconVerticalSolidList"/>
    <dgm:cxn modelId="{D07D9829-F366-A14E-A892-D9A07DE6E80C}" type="presOf" srcId="{4AD18320-5D5E-43D5-9009-A6F335F0E9C1}" destId="{769BF033-F845-48F4-A4C3-FC75D40F553F}" srcOrd="0" destOrd="0" presId="urn:microsoft.com/office/officeart/2018/2/layout/IconVerticalSolidList"/>
    <dgm:cxn modelId="{4501B82D-854C-F243-8B8E-F7CB639227DE}" type="presOf" srcId="{87A7E7D6-EAFF-4651-85B0-6F0A065CD6C5}" destId="{174C0B2F-9775-43D1-AAD5-35D3DE0C898C}" srcOrd="0" destOrd="0" presId="urn:microsoft.com/office/officeart/2018/2/layout/IconVerticalSolidList"/>
    <dgm:cxn modelId="{838FF637-B10F-5B4E-8312-A31A3145E90C}" type="presOf" srcId="{60E46D11-037F-469E-A45D-CDF17E32A5D2}" destId="{DFF881B2-1321-46F2-93A3-86AAD602E069}" srcOrd="0" destOrd="0" presId="urn:microsoft.com/office/officeart/2018/2/layout/IconVerticalSolidList"/>
    <dgm:cxn modelId="{DFB6273C-4B0B-2E47-A601-D345802C05C4}" type="presOf" srcId="{EA728BC9-E776-419E-B665-464A6B4EB9CD}" destId="{20A96DE3-FC46-47B7-932D-8261694E7C44}" srcOrd="0" destOrd="0" presId="urn:microsoft.com/office/officeart/2018/2/layout/IconVerticalSolidList"/>
    <dgm:cxn modelId="{CE27BFA8-963B-48A3-97E9-72650E13C194}" srcId="{60E46D11-037F-469E-A45D-CDF17E32A5D2}" destId="{E54C8CCC-B4EB-470C-8E17-191103B0367E}" srcOrd="3" destOrd="0" parTransId="{6D6ECF03-038D-43AB-8376-D13F441254D0}" sibTransId="{046EEB9E-AD35-4E7F-81B2-9BAD7D35FB16}"/>
    <dgm:cxn modelId="{66F986DA-D545-463A-A740-BA690080A993}" srcId="{60E46D11-037F-469E-A45D-CDF17E32A5D2}" destId="{87A7E7D6-EAFF-4651-85B0-6F0A065CD6C5}" srcOrd="2" destOrd="0" parTransId="{E04A6AE5-B8AE-4976-AD55-03E07DDB37FA}" sibTransId="{C5FB6755-C74B-440F-A7A4-C65FBE73B595}"/>
    <dgm:cxn modelId="{428ED0FC-A96E-4725-8625-1290CC498DFE}" srcId="{60E46D11-037F-469E-A45D-CDF17E32A5D2}" destId="{4AD18320-5D5E-43D5-9009-A6F335F0E9C1}" srcOrd="1" destOrd="0" parTransId="{F03FF87C-08F4-426F-8608-812FF83CB948}" sibTransId="{0E908EDB-3C2B-4A84-827C-2387603EF903}"/>
    <dgm:cxn modelId="{8B8F7714-926C-E84F-818E-0B47BF493923}" type="presParOf" srcId="{DFF881B2-1321-46F2-93A3-86AAD602E069}" destId="{66AB93A9-56F7-43A2-B484-D8D07357A63B}" srcOrd="0" destOrd="0" presId="urn:microsoft.com/office/officeart/2018/2/layout/IconVerticalSolidList"/>
    <dgm:cxn modelId="{AB36BFB9-5C0B-2542-B8CF-9A9283E163AD}" type="presParOf" srcId="{66AB93A9-56F7-43A2-B484-D8D07357A63B}" destId="{86706EC7-12C0-4169-8E18-C8EA39FB5618}" srcOrd="0" destOrd="0" presId="urn:microsoft.com/office/officeart/2018/2/layout/IconVerticalSolidList"/>
    <dgm:cxn modelId="{57AACBBB-926B-9643-9DE2-8827C06C0398}" type="presParOf" srcId="{66AB93A9-56F7-43A2-B484-D8D07357A63B}" destId="{7116573D-A4A3-41F3-B239-DE5E941F7139}" srcOrd="1" destOrd="0" presId="urn:microsoft.com/office/officeart/2018/2/layout/IconVerticalSolidList"/>
    <dgm:cxn modelId="{CEC18E73-2ED0-AE4B-9479-8BD8EF3E7313}" type="presParOf" srcId="{66AB93A9-56F7-43A2-B484-D8D07357A63B}" destId="{05638E8E-BB74-4A2D-BB7D-24E888921438}" srcOrd="2" destOrd="0" presId="urn:microsoft.com/office/officeart/2018/2/layout/IconVerticalSolidList"/>
    <dgm:cxn modelId="{4DC23C41-80C3-4F46-926B-92A73B2B8B14}" type="presParOf" srcId="{66AB93A9-56F7-43A2-B484-D8D07357A63B}" destId="{20A96DE3-FC46-47B7-932D-8261694E7C44}" srcOrd="3" destOrd="0" presId="urn:microsoft.com/office/officeart/2018/2/layout/IconVerticalSolidList"/>
    <dgm:cxn modelId="{6815E36C-938F-2641-94D8-D3CD6708109D}" type="presParOf" srcId="{DFF881B2-1321-46F2-93A3-86AAD602E069}" destId="{60611B3A-9D3E-4330-BAB9-59AEAAA0512F}" srcOrd="1" destOrd="0" presId="urn:microsoft.com/office/officeart/2018/2/layout/IconVerticalSolidList"/>
    <dgm:cxn modelId="{F55DD4C6-2B38-5C4F-847D-8087834CDAFE}" type="presParOf" srcId="{DFF881B2-1321-46F2-93A3-86AAD602E069}" destId="{32B5F13C-3C92-4D25-ACD4-E4AD3844EAD1}" srcOrd="2" destOrd="0" presId="urn:microsoft.com/office/officeart/2018/2/layout/IconVerticalSolidList"/>
    <dgm:cxn modelId="{1465792B-D876-3049-A1C5-3DCD835E0394}" type="presParOf" srcId="{32B5F13C-3C92-4D25-ACD4-E4AD3844EAD1}" destId="{4938E084-66EA-417C-B2B4-8FB6A7CF7D51}" srcOrd="0" destOrd="0" presId="urn:microsoft.com/office/officeart/2018/2/layout/IconVerticalSolidList"/>
    <dgm:cxn modelId="{3C3860F5-7C3D-6B4A-9A2C-CD041E37C584}" type="presParOf" srcId="{32B5F13C-3C92-4D25-ACD4-E4AD3844EAD1}" destId="{A69D4925-40F8-4675-A9EB-9E2B72DEAD97}" srcOrd="1" destOrd="0" presId="urn:microsoft.com/office/officeart/2018/2/layout/IconVerticalSolidList"/>
    <dgm:cxn modelId="{94C182B9-78F5-7F4C-B13F-38983FFE6E54}" type="presParOf" srcId="{32B5F13C-3C92-4D25-ACD4-E4AD3844EAD1}" destId="{FA2100CB-1271-4F2B-B8BB-067D679E26BD}" srcOrd="2" destOrd="0" presId="urn:microsoft.com/office/officeart/2018/2/layout/IconVerticalSolidList"/>
    <dgm:cxn modelId="{112DF2A0-2F05-474E-B823-D7E89719032E}" type="presParOf" srcId="{32B5F13C-3C92-4D25-ACD4-E4AD3844EAD1}" destId="{769BF033-F845-48F4-A4C3-FC75D40F553F}" srcOrd="3" destOrd="0" presId="urn:microsoft.com/office/officeart/2018/2/layout/IconVerticalSolidList"/>
    <dgm:cxn modelId="{6AB88B3D-C8EF-8646-A296-9E35230BEA42}" type="presParOf" srcId="{DFF881B2-1321-46F2-93A3-86AAD602E069}" destId="{173FEDD0-09E7-407B-B000-26F2818DD7C4}" srcOrd="3" destOrd="0" presId="urn:microsoft.com/office/officeart/2018/2/layout/IconVerticalSolidList"/>
    <dgm:cxn modelId="{2A3EC6A2-4B21-8841-B6C1-A02A31E8E444}" type="presParOf" srcId="{DFF881B2-1321-46F2-93A3-86AAD602E069}" destId="{6B894409-B89D-4131-B16B-F53280D1DAEC}" srcOrd="4" destOrd="0" presId="urn:microsoft.com/office/officeart/2018/2/layout/IconVerticalSolidList"/>
    <dgm:cxn modelId="{D74DCC90-BE3C-774D-8CAA-248928DB4DD7}" type="presParOf" srcId="{6B894409-B89D-4131-B16B-F53280D1DAEC}" destId="{C18D2937-C96D-4A7A-8D6E-7CB78E4CE5C1}" srcOrd="0" destOrd="0" presId="urn:microsoft.com/office/officeart/2018/2/layout/IconVerticalSolidList"/>
    <dgm:cxn modelId="{8234AC23-F6EC-8D4C-A7FC-BB148F7CD5DD}" type="presParOf" srcId="{6B894409-B89D-4131-B16B-F53280D1DAEC}" destId="{98F52E66-CC35-4F2B-97FB-81D7335D4716}" srcOrd="1" destOrd="0" presId="urn:microsoft.com/office/officeart/2018/2/layout/IconVerticalSolidList"/>
    <dgm:cxn modelId="{F2AF8DC4-3EA2-0240-BA81-9331B5138209}" type="presParOf" srcId="{6B894409-B89D-4131-B16B-F53280D1DAEC}" destId="{F57BB2FA-3309-4712-8D20-A07A1A67B056}" srcOrd="2" destOrd="0" presId="urn:microsoft.com/office/officeart/2018/2/layout/IconVerticalSolidList"/>
    <dgm:cxn modelId="{F613679B-9A6F-BD4F-83F1-B8F13A055EE8}" type="presParOf" srcId="{6B894409-B89D-4131-B16B-F53280D1DAEC}" destId="{174C0B2F-9775-43D1-AAD5-35D3DE0C898C}" srcOrd="3" destOrd="0" presId="urn:microsoft.com/office/officeart/2018/2/layout/IconVerticalSolidList"/>
    <dgm:cxn modelId="{776A587B-28EE-A94C-B513-58A44792E4A0}" type="presParOf" srcId="{DFF881B2-1321-46F2-93A3-86AAD602E069}" destId="{F8151028-42D3-4D7B-83B7-C4C3B5159E07}" srcOrd="5" destOrd="0" presId="urn:microsoft.com/office/officeart/2018/2/layout/IconVerticalSolidList"/>
    <dgm:cxn modelId="{8A1E3B9C-1324-F846-98CF-39590369EF22}" type="presParOf" srcId="{DFF881B2-1321-46F2-93A3-86AAD602E069}" destId="{71800054-3442-4C2C-AF17-FEB6FFD41BB2}" srcOrd="6" destOrd="0" presId="urn:microsoft.com/office/officeart/2018/2/layout/IconVerticalSolidList"/>
    <dgm:cxn modelId="{CE328FC3-50BF-8540-9055-22DE15B9208E}" type="presParOf" srcId="{71800054-3442-4C2C-AF17-FEB6FFD41BB2}" destId="{30E5DB85-AC0A-4AE9-97E5-CF3E5182BCB8}" srcOrd="0" destOrd="0" presId="urn:microsoft.com/office/officeart/2018/2/layout/IconVerticalSolidList"/>
    <dgm:cxn modelId="{DF571C54-1E0F-A440-8574-47C2483AA4DE}" type="presParOf" srcId="{71800054-3442-4C2C-AF17-FEB6FFD41BB2}" destId="{E10A79E6-B0F9-44A2-89DB-217977515EB2}" srcOrd="1" destOrd="0" presId="urn:microsoft.com/office/officeart/2018/2/layout/IconVerticalSolidList"/>
    <dgm:cxn modelId="{69B5D2BA-B98E-E64E-BCDD-7A98A802A909}" type="presParOf" srcId="{71800054-3442-4C2C-AF17-FEB6FFD41BB2}" destId="{EE410237-7B3C-415F-AADB-06604323EBFC}" srcOrd="2" destOrd="0" presId="urn:microsoft.com/office/officeart/2018/2/layout/IconVerticalSolidList"/>
    <dgm:cxn modelId="{93426598-1767-A34A-B956-43761276221F}" type="presParOf" srcId="{71800054-3442-4C2C-AF17-FEB6FFD41BB2}" destId="{19FEDDC7-1DA6-4D52-99EA-A2432C2C6073}"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345B58-2280-4D33-B422-473550EABC19}"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AFC6C44-2019-46F2-8F9D-4480BC0B7D77}">
      <dgm:prSet/>
      <dgm:spPr/>
      <dgm:t>
        <a:bodyPr/>
        <a:lstStyle/>
        <a:p>
          <a:pPr>
            <a:lnSpc>
              <a:spcPct val="100000"/>
            </a:lnSpc>
          </a:pPr>
          <a:r>
            <a:rPr lang="en-US" b="0" dirty="0"/>
            <a:t>Vector based assessment is found more suitable for  assessment technique.</a:t>
          </a:r>
          <a:r>
            <a:rPr lang="tr-TR" b="0" dirty="0"/>
            <a:t> </a:t>
          </a:r>
          <a:r>
            <a:rPr lang="en-US" b="0" dirty="0"/>
            <a:t>Process of the vector based assessment can be summarized as:</a:t>
          </a:r>
          <a:r>
            <a:rPr lang="tr-TR" b="0" dirty="0"/>
            <a:t> </a:t>
          </a:r>
          <a:endParaRPr lang="en-US" dirty="0"/>
        </a:p>
      </dgm:t>
    </dgm:pt>
    <dgm:pt modelId="{64E057D8-D38D-4FC0-8B2C-94B7DF67EEA3}" type="parTrans" cxnId="{25775C74-EB1E-4A4F-9C95-66D5357917D4}">
      <dgm:prSet/>
      <dgm:spPr/>
      <dgm:t>
        <a:bodyPr/>
        <a:lstStyle/>
        <a:p>
          <a:endParaRPr lang="en-US"/>
        </a:p>
      </dgm:t>
    </dgm:pt>
    <dgm:pt modelId="{B5402E9E-581B-4BB1-9CE8-9DA85898AB8A}" type="sibTrans" cxnId="{25775C74-EB1E-4A4F-9C95-66D5357917D4}">
      <dgm:prSet/>
      <dgm:spPr/>
      <dgm:t>
        <a:bodyPr/>
        <a:lstStyle/>
        <a:p>
          <a:endParaRPr lang="en-US"/>
        </a:p>
      </dgm:t>
    </dgm:pt>
    <dgm:pt modelId="{33F218E0-B7B9-4C68-8C02-BF351E9F5C65}">
      <dgm:prSet/>
      <dgm:spPr/>
      <dgm:t>
        <a:bodyPr/>
        <a:lstStyle/>
        <a:p>
          <a:pPr>
            <a:lnSpc>
              <a:spcPct val="100000"/>
            </a:lnSpc>
          </a:pPr>
          <a:r>
            <a:rPr lang="en-US" b="0"/>
            <a:t>Take the sentences and transform them into high dimensional vectors that can be used for semantic similarity, text classification and other natural language tasks.</a:t>
          </a:r>
          <a:endParaRPr lang="en-US"/>
        </a:p>
      </dgm:t>
    </dgm:pt>
    <dgm:pt modelId="{E11C0366-3E77-4631-9C28-8567FC09F81B}" type="parTrans" cxnId="{4E7DD8A3-277D-4B01-9786-F7682E13B881}">
      <dgm:prSet/>
      <dgm:spPr/>
      <dgm:t>
        <a:bodyPr/>
        <a:lstStyle/>
        <a:p>
          <a:endParaRPr lang="en-US"/>
        </a:p>
      </dgm:t>
    </dgm:pt>
    <dgm:pt modelId="{3DFB2427-33DC-498E-A94C-0AAF2AE7571F}" type="sibTrans" cxnId="{4E7DD8A3-277D-4B01-9786-F7682E13B881}">
      <dgm:prSet/>
      <dgm:spPr/>
      <dgm:t>
        <a:bodyPr/>
        <a:lstStyle/>
        <a:p>
          <a:endParaRPr lang="en-US"/>
        </a:p>
      </dgm:t>
    </dgm:pt>
    <dgm:pt modelId="{33A99DCE-6542-4719-AC2B-B51EE3669A04}">
      <dgm:prSet/>
      <dgm:spPr/>
      <dgm:t>
        <a:bodyPr/>
        <a:lstStyle/>
        <a:p>
          <a:pPr>
            <a:lnSpc>
              <a:spcPct val="100000"/>
            </a:lnSpc>
          </a:pPr>
          <a:r>
            <a:rPr lang="en-US" b="0"/>
            <a:t>Compare the vectors of student's answer and the solution to find similarity between them.</a:t>
          </a:r>
          <a:endParaRPr lang="en-US"/>
        </a:p>
      </dgm:t>
    </dgm:pt>
    <dgm:pt modelId="{548CB957-8F9E-4C11-B97D-4B669E60BA1D}" type="parTrans" cxnId="{4CC9014F-1E54-49E2-AC58-299900A088E5}">
      <dgm:prSet/>
      <dgm:spPr/>
      <dgm:t>
        <a:bodyPr/>
        <a:lstStyle/>
        <a:p>
          <a:endParaRPr lang="en-US"/>
        </a:p>
      </dgm:t>
    </dgm:pt>
    <dgm:pt modelId="{D531A1D3-2279-428F-A920-E0052423C723}" type="sibTrans" cxnId="{4CC9014F-1E54-49E2-AC58-299900A088E5}">
      <dgm:prSet/>
      <dgm:spPr/>
      <dgm:t>
        <a:bodyPr/>
        <a:lstStyle/>
        <a:p>
          <a:endParaRPr lang="en-US"/>
        </a:p>
      </dgm:t>
    </dgm:pt>
    <dgm:pt modelId="{9337B64A-8108-482E-A1A2-C8F80C01700D}" type="pres">
      <dgm:prSet presAssocID="{8B345B58-2280-4D33-B422-473550EABC19}" presName="root" presStyleCnt="0">
        <dgm:presLayoutVars>
          <dgm:dir/>
          <dgm:resizeHandles val="exact"/>
        </dgm:presLayoutVars>
      </dgm:prSet>
      <dgm:spPr/>
    </dgm:pt>
    <dgm:pt modelId="{A5082AC0-BBC3-4F04-9E66-EF567506D81D}" type="pres">
      <dgm:prSet presAssocID="{5AFC6C44-2019-46F2-8F9D-4480BC0B7D77}" presName="compNode" presStyleCnt="0"/>
      <dgm:spPr/>
    </dgm:pt>
    <dgm:pt modelId="{CAB595C9-414B-4119-8927-BE7616C70CAE}" type="pres">
      <dgm:prSet presAssocID="{5AFC6C44-2019-46F2-8F9D-4480BC0B7D77}" presName="bgRect" presStyleLbl="bgShp" presStyleIdx="0" presStyleCnt="3"/>
      <dgm:spPr/>
    </dgm:pt>
    <dgm:pt modelId="{8F23EB68-F2ED-40A8-8A87-B1391C780D28}" type="pres">
      <dgm:prSet presAssocID="{5AFC6C44-2019-46F2-8F9D-4480BC0B7D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24D4472E-7740-4F35-9D36-70D44BDA3C78}" type="pres">
      <dgm:prSet presAssocID="{5AFC6C44-2019-46F2-8F9D-4480BC0B7D77}" presName="spaceRect" presStyleCnt="0"/>
      <dgm:spPr/>
    </dgm:pt>
    <dgm:pt modelId="{D7B176F2-7D4B-4CA8-AC20-12A6F5DFD3C0}" type="pres">
      <dgm:prSet presAssocID="{5AFC6C44-2019-46F2-8F9D-4480BC0B7D77}" presName="parTx" presStyleLbl="revTx" presStyleIdx="0" presStyleCnt="3">
        <dgm:presLayoutVars>
          <dgm:chMax val="0"/>
          <dgm:chPref val="0"/>
        </dgm:presLayoutVars>
      </dgm:prSet>
      <dgm:spPr/>
    </dgm:pt>
    <dgm:pt modelId="{ADCB5FEB-7EB0-4DE4-B9AE-4C409738CD7A}" type="pres">
      <dgm:prSet presAssocID="{B5402E9E-581B-4BB1-9CE8-9DA85898AB8A}" presName="sibTrans" presStyleCnt="0"/>
      <dgm:spPr/>
    </dgm:pt>
    <dgm:pt modelId="{49D1ECB6-DBE7-49F3-85E2-5BE05B84AE31}" type="pres">
      <dgm:prSet presAssocID="{33F218E0-B7B9-4C68-8C02-BF351E9F5C65}" presName="compNode" presStyleCnt="0"/>
      <dgm:spPr/>
    </dgm:pt>
    <dgm:pt modelId="{8B71798E-117B-4BB4-B584-71BC07CD6F54}" type="pres">
      <dgm:prSet presAssocID="{33F218E0-B7B9-4C68-8C02-BF351E9F5C65}" presName="bgRect" presStyleLbl="bgShp" presStyleIdx="1" presStyleCnt="3"/>
      <dgm:spPr/>
    </dgm:pt>
    <dgm:pt modelId="{77BEA6D3-EC1C-4050-A035-685CCCFB6DCD}" type="pres">
      <dgm:prSet presAssocID="{33F218E0-B7B9-4C68-8C02-BF351E9F5C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ge"/>
        </a:ext>
      </dgm:extLst>
    </dgm:pt>
    <dgm:pt modelId="{C1068E19-4566-454C-8230-4AC484488C8C}" type="pres">
      <dgm:prSet presAssocID="{33F218E0-B7B9-4C68-8C02-BF351E9F5C65}" presName="spaceRect" presStyleCnt="0"/>
      <dgm:spPr/>
    </dgm:pt>
    <dgm:pt modelId="{6F3950BC-1A2E-4FD3-AAE7-2EF6F4A681F5}" type="pres">
      <dgm:prSet presAssocID="{33F218E0-B7B9-4C68-8C02-BF351E9F5C65}" presName="parTx" presStyleLbl="revTx" presStyleIdx="1" presStyleCnt="3">
        <dgm:presLayoutVars>
          <dgm:chMax val="0"/>
          <dgm:chPref val="0"/>
        </dgm:presLayoutVars>
      </dgm:prSet>
      <dgm:spPr/>
    </dgm:pt>
    <dgm:pt modelId="{DB7B7E54-5C30-4DF9-AC75-B61E61B6ECE8}" type="pres">
      <dgm:prSet presAssocID="{3DFB2427-33DC-498E-A94C-0AAF2AE7571F}" presName="sibTrans" presStyleCnt="0"/>
      <dgm:spPr/>
    </dgm:pt>
    <dgm:pt modelId="{A9164040-D4BE-4091-AC6F-30C5D4A86430}" type="pres">
      <dgm:prSet presAssocID="{33A99DCE-6542-4719-AC2B-B51EE3669A04}" presName="compNode" presStyleCnt="0"/>
      <dgm:spPr/>
    </dgm:pt>
    <dgm:pt modelId="{5B57D106-ECB0-47AD-92E2-3C99E3D85936}" type="pres">
      <dgm:prSet presAssocID="{33A99DCE-6542-4719-AC2B-B51EE3669A04}" presName="bgRect" presStyleLbl="bgShp" presStyleIdx="2" presStyleCnt="3"/>
      <dgm:spPr/>
    </dgm:pt>
    <dgm:pt modelId="{F68378D6-BBD1-42C6-806F-9FED3E4E1456}" type="pres">
      <dgm:prSet presAssocID="{33A99DCE-6542-4719-AC2B-B51EE3669A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74233133-0ED8-4229-9181-CB5A6F54335F}" type="pres">
      <dgm:prSet presAssocID="{33A99DCE-6542-4719-AC2B-B51EE3669A04}" presName="spaceRect" presStyleCnt="0"/>
      <dgm:spPr/>
    </dgm:pt>
    <dgm:pt modelId="{2CDBDAE0-0081-4C00-8764-B7CF4EACB57A}" type="pres">
      <dgm:prSet presAssocID="{33A99DCE-6542-4719-AC2B-B51EE3669A04}" presName="parTx" presStyleLbl="revTx" presStyleIdx="2" presStyleCnt="3">
        <dgm:presLayoutVars>
          <dgm:chMax val="0"/>
          <dgm:chPref val="0"/>
        </dgm:presLayoutVars>
      </dgm:prSet>
      <dgm:spPr/>
    </dgm:pt>
  </dgm:ptLst>
  <dgm:cxnLst>
    <dgm:cxn modelId="{B063EC45-C62A-4403-B73A-FFE459CC5440}" type="presOf" srcId="{5AFC6C44-2019-46F2-8F9D-4480BC0B7D77}" destId="{D7B176F2-7D4B-4CA8-AC20-12A6F5DFD3C0}" srcOrd="0" destOrd="0" presId="urn:microsoft.com/office/officeart/2018/2/layout/IconVerticalSolidList"/>
    <dgm:cxn modelId="{4CC9014F-1E54-49E2-AC58-299900A088E5}" srcId="{8B345B58-2280-4D33-B422-473550EABC19}" destId="{33A99DCE-6542-4719-AC2B-B51EE3669A04}" srcOrd="2" destOrd="0" parTransId="{548CB957-8F9E-4C11-B97D-4B669E60BA1D}" sibTransId="{D531A1D3-2279-428F-A920-E0052423C723}"/>
    <dgm:cxn modelId="{25775C74-EB1E-4A4F-9C95-66D5357917D4}" srcId="{8B345B58-2280-4D33-B422-473550EABC19}" destId="{5AFC6C44-2019-46F2-8F9D-4480BC0B7D77}" srcOrd="0" destOrd="0" parTransId="{64E057D8-D38D-4FC0-8B2C-94B7DF67EEA3}" sibTransId="{B5402E9E-581B-4BB1-9CE8-9DA85898AB8A}"/>
    <dgm:cxn modelId="{5E598A8C-31EB-4A09-8B04-A9969A2AF3B7}" type="presOf" srcId="{8B345B58-2280-4D33-B422-473550EABC19}" destId="{9337B64A-8108-482E-A1A2-C8F80C01700D}" srcOrd="0" destOrd="0" presId="urn:microsoft.com/office/officeart/2018/2/layout/IconVerticalSolidList"/>
    <dgm:cxn modelId="{29151EA0-3BD0-42D2-A5A7-D531A09849EF}" type="presOf" srcId="{33F218E0-B7B9-4C68-8C02-BF351E9F5C65}" destId="{6F3950BC-1A2E-4FD3-AAE7-2EF6F4A681F5}" srcOrd="0" destOrd="0" presId="urn:microsoft.com/office/officeart/2018/2/layout/IconVerticalSolidList"/>
    <dgm:cxn modelId="{4E7DD8A3-277D-4B01-9786-F7682E13B881}" srcId="{8B345B58-2280-4D33-B422-473550EABC19}" destId="{33F218E0-B7B9-4C68-8C02-BF351E9F5C65}" srcOrd="1" destOrd="0" parTransId="{E11C0366-3E77-4631-9C28-8567FC09F81B}" sibTransId="{3DFB2427-33DC-498E-A94C-0AAF2AE7571F}"/>
    <dgm:cxn modelId="{153FC5A7-60BF-4360-B7D9-83C9FA7192A7}" type="presOf" srcId="{33A99DCE-6542-4719-AC2B-B51EE3669A04}" destId="{2CDBDAE0-0081-4C00-8764-B7CF4EACB57A}" srcOrd="0" destOrd="0" presId="urn:microsoft.com/office/officeart/2018/2/layout/IconVerticalSolidList"/>
    <dgm:cxn modelId="{369EF748-3DF6-4AAA-B142-A5C5ED6CBFA4}" type="presParOf" srcId="{9337B64A-8108-482E-A1A2-C8F80C01700D}" destId="{A5082AC0-BBC3-4F04-9E66-EF567506D81D}" srcOrd="0" destOrd="0" presId="urn:microsoft.com/office/officeart/2018/2/layout/IconVerticalSolidList"/>
    <dgm:cxn modelId="{A6068536-1567-48B1-8814-CCC88A8BB7F8}" type="presParOf" srcId="{A5082AC0-BBC3-4F04-9E66-EF567506D81D}" destId="{CAB595C9-414B-4119-8927-BE7616C70CAE}" srcOrd="0" destOrd="0" presId="urn:microsoft.com/office/officeart/2018/2/layout/IconVerticalSolidList"/>
    <dgm:cxn modelId="{E13865E5-CD54-4383-ABEC-A25880E1691C}" type="presParOf" srcId="{A5082AC0-BBC3-4F04-9E66-EF567506D81D}" destId="{8F23EB68-F2ED-40A8-8A87-B1391C780D28}" srcOrd="1" destOrd="0" presId="urn:microsoft.com/office/officeart/2018/2/layout/IconVerticalSolidList"/>
    <dgm:cxn modelId="{8FC07145-B4AE-4DEE-80A7-16839027EB12}" type="presParOf" srcId="{A5082AC0-BBC3-4F04-9E66-EF567506D81D}" destId="{24D4472E-7740-4F35-9D36-70D44BDA3C78}" srcOrd="2" destOrd="0" presId="urn:microsoft.com/office/officeart/2018/2/layout/IconVerticalSolidList"/>
    <dgm:cxn modelId="{C624ED65-5765-4E4D-B0B8-0001D2C1F748}" type="presParOf" srcId="{A5082AC0-BBC3-4F04-9E66-EF567506D81D}" destId="{D7B176F2-7D4B-4CA8-AC20-12A6F5DFD3C0}" srcOrd="3" destOrd="0" presId="urn:microsoft.com/office/officeart/2018/2/layout/IconVerticalSolidList"/>
    <dgm:cxn modelId="{96D98C74-7F0E-4B08-AB43-448AFE8810E6}" type="presParOf" srcId="{9337B64A-8108-482E-A1A2-C8F80C01700D}" destId="{ADCB5FEB-7EB0-4DE4-B9AE-4C409738CD7A}" srcOrd="1" destOrd="0" presId="urn:microsoft.com/office/officeart/2018/2/layout/IconVerticalSolidList"/>
    <dgm:cxn modelId="{7F487194-0B44-4D25-B207-CA753473D8A6}" type="presParOf" srcId="{9337B64A-8108-482E-A1A2-C8F80C01700D}" destId="{49D1ECB6-DBE7-49F3-85E2-5BE05B84AE31}" srcOrd="2" destOrd="0" presId="urn:microsoft.com/office/officeart/2018/2/layout/IconVerticalSolidList"/>
    <dgm:cxn modelId="{87889B32-346B-4807-9DE4-57E55A6D4AEC}" type="presParOf" srcId="{49D1ECB6-DBE7-49F3-85E2-5BE05B84AE31}" destId="{8B71798E-117B-4BB4-B584-71BC07CD6F54}" srcOrd="0" destOrd="0" presId="urn:microsoft.com/office/officeart/2018/2/layout/IconVerticalSolidList"/>
    <dgm:cxn modelId="{C205B248-A1DA-4ECA-B7D6-FCF81B4DC016}" type="presParOf" srcId="{49D1ECB6-DBE7-49F3-85E2-5BE05B84AE31}" destId="{77BEA6D3-EC1C-4050-A035-685CCCFB6DCD}" srcOrd="1" destOrd="0" presId="urn:microsoft.com/office/officeart/2018/2/layout/IconVerticalSolidList"/>
    <dgm:cxn modelId="{13892A27-9804-4C61-B8C9-932708FDF1DA}" type="presParOf" srcId="{49D1ECB6-DBE7-49F3-85E2-5BE05B84AE31}" destId="{C1068E19-4566-454C-8230-4AC484488C8C}" srcOrd="2" destOrd="0" presId="urn:microsoft.com/office/officeart/2018/2/layout/IconVerticalSolidList"/>
    <dgm:cxn modelId="{CE43099A-53F0-4FB4-84F7-28A0B1E5C6AD}" type="presParOf" srcId="{49D1ECB6-DBE7-49F3-85E2-5BE05B84AE31}" destId="{6F3950BC-1A2E-4FD3-AAE7-2EF6F4A681F5}" srcOrd="3" destOrd="0" presId="urn:microsoft.com/office/officeart/2018/2/layout/IconVerticalSolidList"/>
    <dgm:cxn modelId="{C33A61F7-18F4-4E2A-93FD-0C73392A0AB6}" type="presParOf" srcId="{9337B64A-8108-482E-A1A2-C8F80C01700D}" destId="{DB7B7E54-5C30-4DF9-AC75-B61E61B6ECE8}" srcOrd="3" destOrd="0" presId="urn:microsoft.com/office/officeart/2018/2/layout/IconVerticalSolidList"/>
    <dgm:cxn modelId="{5364561E-327E-46E0-873A-40BE6DDE35AE}" type="presParOf" srcId="{9337B64A-8108-482E-A1A2-C8F80C01700D}" destId="{A9164040-D4BE-4091-AC6F-30C5D4A86430}" srcOrd="4" destOrd="0" presId="urn:microsoft.com/office/officeart/2018/2/layout/IconVerticalSolidList"/>
    <dgm:cxn modelId="{B9F4B38A-4EB2-4A19-86AD-11544EA004D4}" type="presParOf" srcId="{A9164040-D4BE-4091-AC6F-30C5D4A86430}" destId="{5B57D106-ECB0-47AD-92E2-3C99E3D85936}" srcOrd="0" destOrd="0" presId="urn:microsoft.com/office/officeart/2018/2/layout/IconVerticalSolidList"/>
    <dgm:cxn modelId="{D55C5E70-1947-4099-BD89-66FD2646C36B}" type="presParOf" srcId="{A9164040-D4BE-4091-AC6F-30C5D4A86430}" destId="{F68378D6-BBD1-42C6-806F-9FED3E4E1456}" srcOrd="1" destOrd="0" presId="urn:microsoft.com/office/officeart/2018/2/layout/IconVerticalSolidList"/>
    <dgm:cxn modelId="{D150B4BB-A465-436D-9D6E-C32165004A15}" type="presParOf" srcId="{A9164040-D4BE-4091-AC6F-30C5D4A86430}" destId="{74233133-0ED8-4229-9181-CB5A6F54335F}" srcOrd="2" destOrd="0" presId="urn:microsoft.com/office/officeart/2018/2/layout/IconVerticalSolidList"/>
    <dgm:cxn modelId="{79B94326-27F2-4564-97D1-A229D1BB456D}" type="presParOf" srcId="{A9164040-D4BE-4091-AC6F-30C5D4A86430}" destId="{2CDBDAE0-0081-4C00-8764-B7CF4EACB57A}"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A314599-45CD-4B8B-B860-36A3C861C14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9463B0E-E11A-44EA-ADCC-72A6A522F2F7}">
      <dgm:prSet/>
      <dgm:spPr/>
      <dgm:t>
        <a:bodyPr/>
        <a:lstStyle/>
        <a:p>
          <a:r>
            <a:rPr lang="en-US" b="0" i="0"/>
            <a:t>In order to avoid errors pre-processing the answers was necessary.</a:t>
          </a:r>
          <a:endParaRPr lang="en-US"/>
        </a:p>
      </dgm:t>
    </dgm:pt>
    <dgm:pt modelId="{12C7890E-6388-4535-B9CD-44C748DDB177}" type="parTrans" cxnId="{E3C5A03E-E38F-4224-A5D8-D380EB62E188}">
      <dgm:prSet/>
      <dgm:spPr/>
      <dgm:t>
        <a:bodyPr/>
        <a:lstStyle/>
        <a:p>
          <a:endParaRPr lang="en-US"/>
        </a:p>
      </dgm:t>
    </dgm:pt>
    <dgm:pt modelId="{925CE9D2-F46F-48CD-A57C-ADD1F20636EE}" type="sibTrans" cxnId="{E3C5A03E-E38F-4224-A5D8-D380EB62E188}">
      <dgm:prSet/>
      <dgm:spPr/>
      <dgm:t>
        <a:bodyPr/>
        <a:lstStyle/>
        <a:p>
          <a:endParaRPr lang="en-US"/>
        </a:p>
      </dgm:t>
    </dgm:pt>
    <dgm:pt modelId="{283DD3C0-0DEE-4344-93D9-FAC35F1E8907}">
      <dgm:prSet/>
      <dgm:spPr/>
      <dgm:t>
        <a:bodyPr/>
        <a:lstStyle/>
        <a:p>
          <a:r>
            <a:rPr lang="en-US" b="0" i="0"/>
            <a:t>Stopwords have been removed, NaN values have been fixed as empty. </a:t>
          </a:r>
          <a:endParaRPr lang="en-US"/>
        </a:p>
      </dgm:t>
    </dgm:pt>
    <dgm:pt modelId="{65527AB6-5614-48A3-A2E8-04878F02B340}" type="parTrans" cxnId="{DD337490-0FE2-40EF-B9AD-4C1499BDB459}">
      <dgm:prSet/>
      <dgm:spPr/>
      <dgm:t>
        <a:bodyPr/>
        <a:lstStyle/>
        <a:p>
          <a:endParaRPr lang="en-US"/>
        </a:p>
      </dgm:t>
    </dgm:pt>
    <dgm:pt modelId="{D59E747A-C49D-4A33-956A-56FCA5C50115}" type="sibTrans" cxnId="{DD337490-0FE2-40EF-B9AD-4C1499BDB459}">
      <dgm:prSet/>
      <dgm:spPr/>
      <dgm:t>
        <a:bodyPr/>
        <a:lstStyle/>
        <a:p>
          <a:endParaRPr lang="en-US"/>
        </a:p>
      </dgm:t>
    </dgm:pt>
    <dgm:pt modelId="{02431376-680C-224E-896B-97DA34EF1CE0}" type="pres">
      <dgm:prSet presAssocID="{1A314599-45CD-4B8B-B860-36A3C861C14D}" presName="vert0" presStyleCnt="0">
        <dgm:presLayoutVars>
          <dgm:dir/>
          <dgm:animOne val="branch"/>
          <dgm:animLvl val="lvl"/>
        </dgm:presLayoutVars>
      </dgm:prSet>
      <dgm:spPr/>
    </dgm:pt>
    <dgm:pt modelId="{C37DBE94-F5F2-0A43-8A3C-685F452AA06C}" type="pres">
      <dgm:prSet presAssocID="{49463B0E-E11A-44EA-ADCC-72A6A522F2F7}" presName="thickLine" presStyleLbl="alignNode1" presStyleIdx="0" presStyleCnt="2"/>
      <dgm:spPr/>
    </dgm:pt>
    <dgm:pt modelId="{D323871D-25BA-204D-AA81-E43E764B6CFA}" type="pres">
      <dgm:prSet presAssocID="{49463B0E-E11A-44EA-ADCC-72A6A522F2F7}" presName="horz1" presStyleCnt="0"/>
      <dgm:spPr/>
    </dgm:pt>
    <dgm:pt modelId="{A5B03F42-0E18-2C46-8683-77B6FC7B19EF}" type="pres">
      <dgm:prSet presAssocID="{49463B0E-E11A-44EA-ADCC-72A6A522F2F7}" presName="tx1" presStyleLbl="revTx" presStyleIdx="0" presStyleCnt="2"/>
      <dgm:spPr/>
    </dgm:pt>
    <dgm:pt modelId="{AE695BB2-DB31-D442-A54B-2F30AED04AB4}" type="pres">
      <dgm:prSet presAssocID="{49463B0E-E11A-44EA-ADCC-72A6A522F2F7}" presName="vert1" presStyleCnt="0"/>
      <dgm:spPr/>
    </dgm:pt>
    <dgm:pt modelId="{DEA790DF-B95C-4948-85AD-C3FD76E391A1}" type="pres">
      <dgm:prSet presAssocID="{283DD3C0-0DEE-4344-93D9-FAC35F1E8907}" presName="thickLine" presStyleLbl="alignNode1" presStyleIdx="1" presStyleCnt="2"/>
      <dgm:spPr/>
    </dgm:pt>
    <dgm:pt modelId="{290B4B79-D5A5-EA4D-BEFD-18A889EAD5C5}" type="pres">
      <dgm:prSet presAssocID="{283DD3C0-0DEE-4344-93D9-FAC35F1E8907}" presName="horz1" presStyleCnt="0"/>
      <dgm:spPr/>
    </dgm:pt>
    <dgm:pt modelId="{9DFDE8D1-44AD-F140-BAC4-EDDCF5D8D949}" type="pres">
      <dgm:prSet presAssocID="{283DD3C0-0DEE-4344-93D9-FAC35F1E8907}" presName="tx1" presStyleLbl="revTx" presStyleIdx="1" presStyleCnt="2"/>
      <dgm:spPr/>
    </dgm:pt>
    <dgm:pt modelId="{093D2CEE-2364-F740-82A8-841D2E3D712D}" type="pres">
      <dgm:prSet presAssocID="{283DD3C0-0DEE-4344-93D9-FAC35F1E8907}" presName="vert1" presStyleCnt="0"/>
      <dgm:spPr/>
    </dgm:pt>
  </dgm:ptLst>
  <dgm:cxnLst>
    <dgm:cxn modelId="{E3C5A03E-E38F-4224-A5D8-D380EB62E188}" srcId="{1A314599-45CD-4B8B-B860-36A3C861C14D}" destId="{49463B0E-E11A-44EA-ADCC-72A6A522F2F7}" srcOrd="0" destOrd="0" parTransId="{12C7890E-6388-4535-B9CD-44C748DDB177}" sibTransId="{925CE9D2-F46F-48CD-A57C-ADD1F20636EE}"/>
    <dgm:cxn modelId="{F6B08B40-6F59-E345-8B24-EA0BBF54073F}" type="presOf" srcId="{1A314599-45CD-4B8B-B860-36A3C861C14D}" destId="{02431376-680C-224E-896B-97DA34EF1CE0}" srcOrd="0" destOrd="0" presId="urn:microsoft.com/office/officeart/2008/layout/LinedList"/>
    <dgm:cxn modelId="{E6321E75-AC2C-D447-9FFF-0D66713B00DA}" type="presOf" srcId="{49463B0E-E11A-44EA-ADCC-72A6A522F2F7}" destId="{A5B03F42-0E18-2C46-8683-77B6FC7B19EF}" srcOrd="0" destOrd="0" presId="urn:microsoft.com/office/officeart/2008/layout/LinedList"/>
    <dgm:cxn modelId="{DD337490-0FE2-40EF-B9AD-4C1499BDB459}" srcId="{1A314599-45CD-4B8B-B860-36A3C861C14D}" destId="{283DD3C0-0DEE-4344-93D9-FAC35F1E8907}" srcOrd="1" destOrd="0" parTransId="{65527AB6-5614-48A3-A2E8-04878F02B340}" sibTransId="{D59E747A-C49D-4A33-956A-56FCA5C50115}"/>
    <dgm:cxn modelId="{5F1B38A9-4AE4-3946-94B1-5A5E45B0C8B2}" type="presOf" srcId="{283DD3C0-0DEE-4344-93D9-FAC35F1E8907}" destId="{9DFDE8D1-44AD-F140-BAC4-EDDCF5D8D949}" srcOrd="0" destOrd="0" presId="urn:microsoft.com/office/officeart/2008/layout/LinedList"/>
    <dgm:cxn modelId="{531B4DD5-83FF-BE46-8381-113B0E4BA65D}" type="presParOf" srcId="{02431376-680C-224E-896B-97DA34EF1CE0}" destId="{C37DBE94-F5F2-0A43-8A3C-685F452AA06C}" srcOrd="0" destOrd="0" presId="urn:microsoft.com/office/officeart/2008/layout/LinedList"/>
    <dgm:cxn modelId="{74311F84-F9F7-A542-9FDB-7C6809E35211}" type="presParOf" srcId="{02431376-680C-224E-896B-97DA34EF1CE0}" destId="{D323871D-25BA-204D-AA81-E43E764B6CFA}" srcOrd="1" destOrd="0" presId="urn:microsoft.com/office/officeart/2008/layout/LinedList"/>
    <dgm:cxn modelId="{5A9AD4B5-D339-0447-AD6F-97050B9C8777}" type="presParOf" srcId="{D323871D-25BA-204D-AA81-E43E764B6CFA}" destId="{A5B03F42-0E18-2C46-8683-77B6FC7B19EF}" srcOrd="0" destOrd="0" presId="urn:microsoft.com/office/officeart/2008/layout/LinedList"/>
    <dgm:cxn modelId="{BBF55D4C-3D94-0D49-869F-25C7C36E69DB}" type="presParOf" srcId="{D323871D-25BA-204D-AA81-E43E764B6CFA}" destId="{AE695BB2-DB31-D442-A54B-2F30AED04AB4}" srcOrd="1" destOrd="0" presId="urn:microsoft.com/office/officeart/2008/layout/LinedList"/>
    <dgm:cxn modelId="{F6F8F290-E710-324D-8277-607E0C675A43}" type="presParOf" srcId="{02431376-680C-224E-896B-97DA34EF1CE0}" destId="{DEA790DF-B95C-4948-85AD-C3FD76E391A1}" srcOrd="2" destOrd="0" presId="urn:microsoft.com/office/officeart/2008/layout/LinedList"/>
    <dgm:cxn modelId="{DA078238-A772-FD4C-BF57-36ACB11A9B8B}" type="presParOf" srcId="{02431376-680C-224E-896B-97DA34EF1CE0}" destId="{290B4B79-D5A5-EA4D-BEFD-18A889EAD5C5}" srcOrd="3" destOrd="0" presId="urn:microsoft.com/office/officeart/2008/layout/LinedList"/>
    <dgm:cxn modelId="{810FE138-2068-E049-B025-AFA592F97909}" type="presParOf" srcId="{290B4B79-D5A5-EA4D-BEFD-18A889EAD5C5}" destId="{9DFDE8D1-44AD-F140-BAC4-EDDCF5D8D949}" srcOrd="0" destOrd="0" presId="urn:microsoft.com/office/officeart/2008/layout/LinedList"/>
    <dgm:cxn modelId="{8A3DC696-EA96-0641-8A47-62EAFBCA8897}" type="presParOf" srcId="{290B4B79-D5A5-EA4D-BEFD-18A889EAD5C5}" destId="{093D2CEE-2364-F740-82A8-841D2E3D712D}"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EEC944-3402-4D2B-B383-DC4C8EB8AA4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9F302440-27DE-469F-AF71-A3438AE93672}">
      <dgm:prSet/>
      <dgm:spPr/>
      <dgm:t>
        <a:bodyPr/>
        <a:lstStyle/>
        <a:p>
          <a:r>
            <a:rPr lang="en-US" b="0" i="0"/>
            <a:t>Create dataframes for each question to be processed.</a:t>
          </a:r>
          <a:endParaRPr lang="en-US"/>
        </a:p>
      </dgm:t>
    </dgm:pt>
    <dgm:pt modelId="{C92B0183-7106-494A-9549-AF2DE22A0C5C}" type="parTrans" cxnId="{C8674FDD-FFDC-4DD9-B608-2E619451444E}">
      <dgm:prSet/>
      <dgm:spPr/>
      <dgm:t>
        <a:bodyPr/>
        <a:lstStyle/>
        <a:p>
          <a:endParaRPr lang="en-US"/>
        </a:p>
      </dgm:t>
    </dgm:pt>
    <dgm:pt modelId="{FF30DBF4-1494-4F12-997E-F78F54B15B89}" type="sibTrans" cxnId="{C8674FDD-FFDC-4DD9-B608-2E619451444E}">
      <dgm:prSet/>
      <dgm:spPr/>
      <dgm:t>
        <a:bodyPr/>
        <a:lstStyle/>
        <a:p>
          <a:endParaRPr lang="en-US"/>
        </a:p>
      </dgm:t>
    </dgm:pt>
    <dgm:pt modelId="{2A1A1507-7475-4666-A70F-16F44DE0096D}">
      <dgm:prSet/>
      <dgm:spPr/>
      <dgm:t>
        <a:bodyPr/>
        <a:lstStyle/>
        <a:p>
          <a:r>
            <a:rPr lang="en-US" b="0" i="0"/>
            <a:t>Vectorize both the correct answers and the students’ answer as a tensor list.</a:t>
          </a:r>
          <a:endParaRPr lang="en-US"/>
        </a:p>
      </dgm:t>
    </dgm:pt>
    <dgm:pt modelId="{80C078AA-DAE2-4EAD-A7C1-17486DD9EBE4}" type="parTrans" cxnId="{555DEDAC-7FB6-4E15-88B8-1A67A4B5CE6B}">
      <dgm:prSet/>
      <dgm:spPr/>
      <dgm:t>
        <a:bodyPr/>
        <a:lstStyle/>
        <a:p>
          <a:endParaRPr lang="en-US"/>
        </a:p>
      </dgm:t>
    </dgm:pt>
    <dgm:pt modelId="{3AAC8A01-56F2-4288-A84E-F8558F27DF6D}" type="sibTrans" cxnId="{555DEDAC-7FB6-4E15-88B8-1A67A4B5CE6B}">
      <dgm:prSet/>
      <dgm:spPr/>
      <dgm:t>
        <a:bodyPr/>
        <a:lstStyle/>
        <a:p>
          <a:endParaRPr lang="en-US"/>
        </a:p>
      </dgm:t>
    </dgm:pt>
    <dgm:pt modelId="{C3FBE2BD-DCF9-4E3E-BA0D-C086511EA71B}">
      <dgm:prSet/>
      <dgm:spPr/>
      <dgm:t>
        <a:bodyPr/>
        <a:lstStyle/>
        <a:p>
          <a:r>
            <a:rPr lang="en-US" b="0" i="0" dirty="0"/>
            <a:t>From the tensor list, compare the similarity of the answer and the solution and evaluate the score using cosine similarity.</a:t>
          </a:r>
          <a:endParaRPr lang="en-US" dirty="0"/>
        </a:p>
      </dgm:t>
    </dgm:pt>
    <dgm:pt modelId="{45DA5A9D-E3D9-42BE-857F-4CBC7E639981}" type="parTrans" cxnId="{B64AA9E5-B4B8-4316-AAFD-C7AC4341509A}">
      <dgm:prSet/>
      <dgm:spPr/>
      <dgm:t>
        <a:bodyPr/>
        <a:lstStyle/>
        <a:p>
          <a:endParaRPr lang="en-US"/>
        </a:p>
      </dgm:t>
    </dgm:pt>
    <dgm:pt modelId="{B6F83749-B4B9-4B38-9FCE-54205F50EAB2}" type="sibTrans" cxnId="{B64AA9E5-B4B8-4316-AAFD-C7AC4341509A}">
      <dgm:prSet/>
      <dgm:spPr/>
      <dgm:t>
        <a:bodyPr/>
        <a:lstStyle/>
        <a:p>
          <a:endParaRPr lang="en-US"/>
        </a:p>
      </dgm:t>
    </dgm:pt>
    <dgm:pt modelId="{4A2A6BB8-07FC-8942-885A-F2F6C599EA3B}">
      <dgm:prSet/>
      <dgm:spPr/>
      <dgm:t>
        <a:bodyPr/>
        <a:lstStyle/>
        <a:p>
          <a:r>
            <a:rPr lang="en-US" b="0" i="0" dirty="0"/>
            <a:t>Get the students’ answers from the excel file.</a:t>
          </a:r>
          <a:endParaRPr lang="tr-TR" dirty="0"/>
        </a:p>
      </dgm:t>
    </dgm:pt>
    <dgm:pt modelId="{FD7AE35B-19E3-4646-A65C-6BF8B0743D63}" type="parTrans" cxnId="{B9355333-CEF7-5C46-8C78-30DAC56D256A}">
      <dgm:prSet/>
      <dgm:spPr/>
    </dgm:pt>
    <dgm:pt modelId="{A417BF1B-167D-E647-BDFC-255C61D082EB}" type="sibTrans" cxnId="{B9355333-CEF7-5C46-8C78-30DAC56D256A}">
      <dgm:prSet/>
      <dgm:spPr/>
    </dgm:pt>
    <dgm:pt modelId="{52D0AA4A-5016-4050-A674-BB2105F13D8F}">
      <dgm:prSet/>
      <dgm:spPr/>
      <dgm:t>
        <a:bodyPr/>
        <a:lstStyle/>
        <a:p>
          <a:r>
            <a:rPr lang="en-US" b="0" i="0" dirty="0"/>
            <a:t>Ask the question to </a:t>
          </a:r>
          <a:r>
            <a:rPr lang="en-US" b="0" i="0" dirty="0" err="1"/>
            <a:t>ChatGPT</a:t>
          </a:r>
          <a:r>
            <a:rPr lang="en-US" b="0" i="0" dirty="0"/>
            <a:t> and get </a:t>
          </a:r>
          <a:r>
            <a:rPr lang="en-US" b="0" i="0"/>
            <a:t>the answers.</a:t>
          </a:r>
          <a:endParaRPr lang="en-US" dirty="0"/>
        </a:p>
      </dgm:t>
    </dgm:pt>
    <dgm:pt modelId="{8735C624-A606-4E82-95BC-4BDAE099F60D}" type="sibTrans" cxnId="{2511FD2F-8753-40BB-A689-DB4078B84C8E}">
      <dgm:prSet/>
      <dgm:spPr/>
      <dgm:t>
        <a:bodyPr/>
        <a:lstStyle/>
        <a:p>
          <a:endParaRPr lang="en-US"/>
        </a:p>
      </dgm:t>
    </dgm:pt>
    <dgm:pt modelId="{12A90553-74CF-457F-9DA4-2FF68F7DD97F}" type="parTrans" cxnId="{2511FD2F-8753-40BB-A689-DB4078B84C8E}">
      <dgm:prSet/>
      <dgm:spPr/>
      <dgm:t>
        <a:bodyPr/>
        <a:lstStyle/>
        <a:p>
          <a:endParaRPr lang="en-US"/>
        </a:p>
      </dgm:t>
    </dgm:pt>
    <dgm:pt modelId="{B1C02ED7-F1F9-0747-8E86-2EA1BF7AF4FD}" type="pres">
      <dgm:prSet presAssocID="{7AEEC944-3402-4D2B-B383-DC4C8EB8AA40}" presName="vert0" presStyleCnt="0">
        <dgm:presLayoutVars>
          <dgm:dir/>
          <dgm:animOne val="branch"/>
          <dgm:animLvl val="lvl"/>
        </dgm:presLayoutVars>
      </dgm:prSet>
      <dgm:spPr/>
    </dgm:pt>
    <dgm:pt modelId="{64E907E5-F11A-DF49-A654-DA502DA4E31E}" type="pres">
      <dgm:prSet presAssocID="{52D0AA4A-5016-4050-A674-BB2105F13D8F}" presName="thickLine" presStyleLbl="alignNode1" presStyleIdx="0" presStyleCnt="5"/>
      <dgm:spPr/>
    </dgm:pt>
    <dgm:pt modelId="{E496AF4E-016E-DD4A-8D3B-67E3A7FBCB9E}" type="pres">
      <dgm:prSet presAssocID="{52D0AA4A-5016-4050-A674-BB2105F13D8F}" presName="horz1" presStyleCnt="0"/>
      <dgm:spPr/>
    </dgm:pt>
    <dgm:pt modelId="{E37D8CB1-9612-0D43-9691-6CE23697F71B}" type="pres">
      <dgm:prSet presAssocID="{52D0AA4A-5016-4050-A674-BB2105F13D8F}" presName="tx1" presStyleLbl="revTx" presStyleIdx="0" presStyleCnt="5"/>
      <dgm:spPr/>
    </dgm:pt>
    <dgm:pt modelId="{B6AF4E5A-FDBE-724C-BB7A-71EE7CD38E9C}" type="pres">
      <dgm:prSet presAssocID="{52D0AA4A-5016-4050-A674-BB2105F13D8F}" presName="vert1" presStyleCnt="0"/>
      <dgm:spPr/>
    </dgm:pt>
    <dgm:pt modelId="{2E0CA47D-2340-C24F-BB4E-16C8AAA02246}" type="pres">
      <dgm:prSet presAssocID="{4A2A6BB8-07FC-8942-885A-F2F6C599EA3B}" presName="thickLine" presStyleLbl="alignNode1" presStyleIdx="1" presStyleCnt="5"/>
      <dgm:spPr/>
    </dgm:pt>
    <dgm:pt modelId="{875D3421-D9F1-644B-975E-176C2D4D47C1}" type="pres">
      <dgm:prSet presAssocID="{4A2A6BB8-07FC-8942-885A-F2F6C599EA3B}" presName="horz1" presStyleCnt="0"/>
      <dgm:spPr/>
    </dgm:pt>
    <dgm:pt modelId="{A2EF36EB-5948-F046-8B96-D1E5B69EFC74}" type="pres">
      <dgm:prSet presAssocID="{4A2A6BB8-07FC-8942-885A-F2F6C599EA3B}" presName="tx1" presStyleLbl="revTx" presStyleIdx="1" presStyleCnt="5"/>
      <dgm:spPr/>
    </dgm:pt>
    <dgm:pt modelId="{775DE971-C509-624D-BE30-EA444317468E}" type="pres">
      <dgm:prSet presAssocID="{4A2A6BB8-07FC-8942-885A-F2F6C599EA3B}" presName="vert1" presStyleCnt="0"/>
      <dgm:spPr/>
    </dgm:pt>
    <dgm:pt modelId="{3C5B0475-EC3A-DA4B-8AD0-A9751BBDF375}" type="pres">
      <dgm:prSet presAssocID="{9F302440-27DE-469F-AF71-A3438AE93672}" presName="thickLine" presStyleLbl="alignNode1" presStyleIdx="2" presStyleCnt="5"/>
      <dgm:spPr/>
    </dgm:pt>
    <dgm:pt modelId="{925EE745-87EC-4E4B-85E6-3A7E5208A615}" type="pres">
      <dgm:prSet presAssocID="{9F302440-27DE-469F-AF71-A3438AE93672}" presName="horz1" presStyleCnt="0"/>
      <dgm:spPr/>
    </dgm:pt>
    <dgm:pt modelId="{FFE48149-CCB9-304E-879A-AC5E6D2CD509}" type="pres">
      <dgm:prSet presAssocID="{9F302440-27DE-469F-AF71-A3438AE93672}" presName="tx1" presStyleLbl="revTx" presStyleIdx="2" presStyleCnt="5"/>
      <dgm:spPr/>
    </dgm:pt>
    <dgm:pt modelId="{8B65272C-D95A-6E40-93C1-FAF1AD76BAB9}" type="pres">
      <dgm:prSet presAssocID="{9F302440-27DE-469F-AF71-A3438AE93672}" presName="vert1" presStyleCnt="0"/>
      <dgm:spPr/>
    </dgm:pt>
    <dgm:pt modelId="{56298400-0BF2-FD4D-BA54-58B36C35D105}" type="pres">
      <dgm:prSet presAssocID="{2A1A1507-7475-4666-A70F-16F44DE0096D}" presName="thickLine" presStyleLbl="alignNode1" presStyleIdx="3" presStyleCnt="5"/>
      <dgm:spPr/>
    </dgm:pt>
    <dgm:pt modelId="{DBF3DCAC-DA58-574B-8968-69B848430899}" type="pres">
      <dgm:prSet presAssocID="{2A1A1507-7475-4666-A70F-16F44DE0096D}" presName="horz1" presStyleCnt="0"/>
      <dgm:spPr/>
    </dgm:pt>
    <dgm:pt modelId="{2044324B-561E-0F43-87D8-8B395FB6089F}" type="pres">
      <dgm:prSet presAssocID="{2A1A1507-7475-4666-A70F-16F44DE0096D}" presName="tx1" presStyleLbl="revTx" presStyleIdx="3" presStyleCnt="5"/>
      <dgm:spPr/>
    </dgm:pt>
    <dgm:pt modelId="{A3FF6097-D2AA-2547-8FB4-826549449BF4}" type="pres">
      <dgm:prSet presAssocID="{2A1A1507-7475-4666-A70F-16F44DE0096D}" presName="vert1" presStyleCnt="0"/>
      <dgm:spPr/>
    </dgm:pt>
    <dgm:pt modelId="{5BD20F44-4012-8B41-858C-8E452D4CFFD9}" type="pres">
      <dgm:prSet presAssocID="{C3FBE2BD-DCF9-4E3E-BA0D-C086511EA71B}" presName="thickLine" presStyleLbl="alignNode1" presStyleIdx="4" presStyleCnt="5"/>
      <dgm:spPr/>
    </dgm:pt>
    <dgm:pt modelId="{7030C900-2567-0A42-9A63-2B410B34AEF4}" type="pres">
      <dgm:prSet presAssocID="{C3FBE2BD-DCF9-4E3E-BA0D-C086511EA71B}" presName="horz1" presStyleCnt="0"/>
      <dgm:spPr/>
    </dgm:pt>
    <dgm:pt modelId="{672355E3-BD8F-7643-98E9-E5B42F204F3C}" type="pres">
      <dgm:prSet presAssocID="{C3FBE2BD-DCF9-4E3E-BA0D-C086511EA71B}" presName="tx1" presStyleLbl="revTx" presStyleIdx="4" presStyleCnt="5"/>
      <dgm:spPr/>
    </dgm:pt>
    <dgm:pt modelId="{1BE93DA7-61C1-7943-B87E-CEDC3099BDE5}" type="pres">
      <dgm:prSet presAssocID="{C3FBE2BD-DCF9-4E3E-BA0D-C086511EA71B}" presName="vert1" presStyleCnt="0"/>
      <dgm:spPr/>
    </dgm:pt>
  </dgm:ptLst>
  <dgm:cxnLst>
    <dgm:cxn modelId="{2511FD2F-8753-40BB-A689-DB4078B84C8E}" srcId="{7AEEC944-3402-4D2B-B383-DC4C8EB8AA40}" destId="{52D0AA4A-5016-4050-A674-BB2105F13D8F}" srcOrd="0" destOrd="0" parTransId="{12A90553-74CF-457F-9DA4-2FF68F7DD97F}" sibTransId="{8735C624-A606-4E82-95BC-4BDAE099F60D}"/>
    <dgm:cxn modelId="{B9355333-CEF7-5C46-8C78-30DAC56D256A}" srcId="{7AEEC944-3402-4D2B-B383-DC4C8EB8AA40}" destId="{4A2A6BB8-07FC-8942-885A-F2F6C599EA3B}" srcOrd="1" destOrd="0" parTransId="{FD7AE35B-19E3-4646-A65C-6BF8B0743D63}" sibTransId="{A417BF1B-167D-E647-BDFC-255C61D082EB}"/>
    <dgm:cxn modelId="{F69C1F92-4798-C248-81C7-5F6FF5622FFE}" type="presOf" srcId="{C3FBE2BD-DCF9-4E3E-BA0D-C086511EA71B}" destId="{672355E3-BD8F-7643-98E9-E5B42F204F3C}" srcOrd="0" destOrd="0" presId="urn:microsoft.com/office/officeart/2008/layout/LinedList"/>
    <dgm:cxn modelId="{555DEDAC-7FB6-4E15-88B8-1A67A4B5CE6B}" srcId="{7AEEC944-3402-4D2B-B383-DC4C8EB8AA40}" destId="{2A1A1507-7475-4666-A70F-16F44DE0096D}" srcOrd="3" destOrd="0" parTransId="{80C078AA-DAE2-4EAD-A7C1-17486DD9EBE4}" sibTransId="{3AAC8A01-56F2-4288-A84E-F8558F27DF6D}"/>
    <dgm:cxn modelId="{092DA8B1-E13D-EF4E-8BED-D65CE2CDC28D}" type="presOf" srcId="{2A1A1507-7475-4666-A70F-16F44DE0096D}" destId="{2044324B-561E-0F43-87D8-8B395FB6089F}" srcOrd="0" destOrd="0" presId="urn:microsoft.com/office/officeart/2008/layout/LinedList"/>
    <dgm:cxn modelId="{68443BCD-C4E2-EE42-88F6-E30017267983}" type="presOf" srcId="{4A2A6BB8-07FC-8942-885A-F2F6C599EA3B}" destId="{A2EF36EB-5948-F046-8B96-D1E5B69EFC74}" srcOrd="0" destOrd="0" presId="urn:microsoft.com/office/officeart/2008/layout/LinedList"/>
    <dgm:cxn modelId="{ABBDD3D6-EC35-194D-BE5C-FCCDE0C95533}" type="presOf" srcId="{7AEEC944-3402-4D2B-B383-DC4C8EB8AA40}" destId="{B1C02ED7-F1F9-0747-8E86-2EA1BF7AF4FD}" srcOrd="0" destOrd="0" presId="urn:microsoft.com/office/officeart/2008/layout/LinedList"/>
    <dgm:cxn modelId="{C8674FDD-FFDC-4DD9-B608-2E619451444E}" srcId="{7AEEC944-3402-4D2B-B383-DC4C8EB8AA40}" destId="{9F302440-27DE-469F-AF71-A3438AE93672}" srcOrd="2" destOrd="0" parTransId="{C92B0183-7106-494A-9549-AF2DE22A0C5C}" sibTransId="{FF30DBF4-1494-4F12-997E-F78F54B15B89}"/>
    <dgm:cxn modelId="{B64AA9E5-B4B8-4316-AAFD-C7AC4341509A}" srcId="{7AEEC944-3402-4D2B-B383-DC4C8EB8AA40}" destId="{C3FBE2BD-DCF9-4E3E-BA0D-C086511EA71B}" srcOrd="4" destOrd="0" parTransId="{45DA5A9D-E3D9-42BE-857F-4CBC7E639981}" sibTransId="{B6F83749-B4B9-4B38-9FCE-54205F50EAB2}"/>
    <dgm:cxn modelId="{EFC713F1-D050-5643-A475-F475AE24E843}" type="presOf" srcId="{9F302440-27DE-469F-AF71-A3438AE93672}" destId="{FFE48149-CCB9-304E-879A-AC5E6D2CD509}" srcOrd="0" destOrd="0" presId="urn:microsoft.com/office/officeart/2008/layout/LinedList"/>
    <dgm:cxn modelId="{BB85CDFA-9901-5D4A-830D-C88650DBA5F4}" type="presOf" srcId="{52D0AA4A-5016-4050-A674-BB2105F13D8F}" destId="{E37D8CB1-9612-0D43-9691-6CE23697F71B}" srcOrd="0" destOrd="0" presId="urn:microsoft.com/office/officeart/2008/layout/LinedList"/>
    <dgm:cxn modelId="{E4549EA3-6DF4-3E49-86EA-85DE9BE08229}" type="presParOf" srcId="{B1C02ED7-F1F9-0747-8E86-2EA1BF7AF4FD}" destId="{64E907E5-F11A-DF49-A654-DA502DA4E31E}" srcOrd="0" destOrd="0" presId="urn:microsoft.com/office/officeart/2008/layout/LinedList"/>
    <dgm:cxn modelId="{1BAAD96A-3964-B44D-93E9-4BA1A2A2CE92}" type="presParOf" srcId="{B1C02ED7-F1F9-0747-8E86-2EA1BF7AF4FD}" destId="{E496AF4E-016E-DD4A-8D3B-67E3A7FBCB9E}" srcOrd="1" destOrd="0" presId="urn:microsoft.com/office/officeart/2008/layout/LinedList"/>
    <dgm:cxn modelId="{9D09A069-FD5D-AD48-B234-10A1BC46433A}" type="presParOf" srcId="{E496AF4E-016E-DD4A-8D3B-67E3A7FBCB9E}" destId="{E37D8CB1-9612-0D43-9691-6CE23697F71B}" srcOrd="0" destOrd="0" presId="urn:microsoft.com/office/officeart/2008/layout/LinedList"/>
    <dgm:cxn modelId="{47365FF4-EBC7-BF4E-9115-D00552A1E0FA}" type="presParOf" srcId="{E496AF4E-016E-DD4A-8D3B-67E3A7FBCB9E}" destId="{B6AF4E5A-FDBE-724C-BB7A-71EE7CD38E9C}" srcOrd="1" destOrd="0" presId="urn:microsoft.com/office/officeart/2008/layout/LinedList"/>
    <dgm:cxn modelId="{4C65C6BC-6699-994B-90CC-70C9E02A14B9}" type="presParOf" srcId="{B1C02ED7-F1F9-0747-8E86-2EA1BF7AF4FD}" destId="{2E0CA47D-2340-C24F-BB4E-16C8AAA02246}" srcOrd="2" destOrd="0" presId="urn:microsoft.com/office/officeart/2008/layout/LinedList"/>
    <dgm:cxn modelId="{5A0D619C-7CD4-534E-BFF2-5254F198D5D6}" type="presParOf" srcId="{B1C02ED7-F1F9-0747-8E86-2EA1BF7AF4FD}" destId="{875D3421-D9F1-644B-975E-176C2D4D47C1}" srcOrd="3" destOrd="0" presId="urn:microsoft.com/office/officeart/2008/layout/LinedList"/>
    <dgm:cxn modelId="{F513FE6A-41CD-F744-9D44-4C7F122C008C}" type="presParOf" srcId="{875D3421-D9F1-644B-975E-176C2D4D47C1}" destId="{A2EF36EB-5948-F046-8B96-D1E5B69EFC74}" srcOrd="0" destOrd="0" presId="urn:microsoft.com/office/officeart/2008/layout/LinedList"/>
    <dgm:cxn modelId="{46F163F2-A56E-7045-BCA1-404C8FF61F8A}" type="presParOf" srcId="{875D3421-D9F1-644B-975E-176C2D4D47C1}" destId="{775DE971-C509-624D-BE30-EA444317468E}" srcOrd="1" destOrd="0" presId="urn:microsoft.com/office/officeart/2008/layout/LinedList"/>
    <dgm:cxn modelId="{FF4EAC1C-0E1C-A542-8D8F-7BB596734947}" type="presParOf" srcId="{B1C02ED7-F1F9-0747-8E86-2EA1BF7AF4FD}" destId="{3C5B0475-EC3A-DA4B-8AD0-A9751BBDF375}" srcOrd="4" destOrd="0" presId="urn:microsoft.com/office/officeart/2008/layout/LinedList"/>
    <dgm:cxn modelId="{75DA390D-F0B5-E548-80BC-8EF2901370B7}" type="presParOf" srcId="{B1C02ED7-F1F9-0747-8E86-2EA1BF7AF4FD}" destId="{925EE745-87EC-4E4B-85E6-3A7E5208A615}" srcOrd="5" destOrd="0" presId="urn:microsoft.com/office/officeart/2008/layout/LinedList"/>
    <dgm:cxn modelId="{8FFA090F-EA01-A145-B1F7-EB84086F6121}" type="presParOf" srcId="{925EE745-87EC-4E4B-85E6-3A7E5208A615}" destId="{FFE48149-CCB9-304E-879A-AC5E6D2CD509}" srcOrd="0" destOrd="0" presId="urn:microsoft.com/office/officeart/2008/layout/LinedList"/>
    <dgm:cxn modelId="{0844ECC2-C087-E94D-901C-E692B2E437BB}" type="presParOf" srcId="{925EE745-87EC-4E4B-85E6-3A7E5208A615}" destId="{8B65272C-D95A-6E40-93C1-FAF1AD76BAB9}" srcOrd="1" destOrd="0" presId="urn:microsoft.com/office/officeart/2008/layout/LinedList"/>
    <dgm:cxn modelId="{0742ECEC-B8D3-EB4E-9D5F-C7285E510324}" type="presParOf" srcId="{B1C02ED7-F1F9-0747-8E86-2EA1BF7AF4FD}" destId="{56298400-0BF2-FD4D-BA54-58B36C35D105}" srcOrd="6" destOrd="0" presId="urn:microsoft.com/office/officeart/2008/layout/LinedList"/>
    <dgm:cxn modelId="{317A512A-8150-704E-B8D4-0DD90F7081A4}" type="presParOf" srcId="{B1C02ED7-F1F9-0747-8E86-2EA1BF7AF4FD}" destId="{DBF3DCAC-DA58-574B-8968-69B848430899}" srcOrd="7" destOrd="0" presId="urn:microsoft.com/office/officeart/2008/layout/LinedList"/>
    <dgm:cxn modelId="{767C7F16-04F7-0E49-BB2A-0DE224D591D6}" type="presParOf" srcId="{DBF3DCAC-DA58-574B-8968-69B848430899}" destId="{2044324B-561E-0F43-87D8-8B395FB6089F}" srcOrd="0" destOrd="0" presId="urn:microsoft.com/office/officeart/2008/layout/LinedList"/>
    <dgm:cxn modelId="{6993E42D-8BA8-B14E-B09F-B625FD11D3D3}" type="presParOf" srcId="{DBF3DCAC-DA58-574B-8968-69B848430899}" destId="{A3FF6097-D2AA-2547-8FB4-826549449BF4}" srcOrd="1" destOrd="0" presId="urn:microsoft.com/office/officeart/2008/layout/LinedList"/>
    <dgm:cxn modelId="{95E39B75-27C1-F64C-840A-9F2AD079E287}" type="presParOf" srcId="{B1C02ED7-F1F9-0747-8E86-2EA1BF7AF4FD}" destId="{5BD20F44-4012-8B41-858C-8E452D4CFFD9}" srcOrd="8" destOrd="0" presId="urn:microsoft.com/office/officeart/2008/layout/LinedList"/>
    <dgm:cxn modelId="{EEDD768C-AF29-9A46-A367-93BCE385D0B7}" type="presParOf" srcId="{B1C02ED7-F1F9-0747-8E86-2EA1BF7AF4FD}" destId="{7030C900-2567-0A42-9A63-2B410B34AEF4}" srcOrd="9" destOrd="0" presId="urn:microsoft.com/office/officeart/2008/layout/LinedList"/>
    <dgm:cxn modelId="{E89A72AF-29B3-3444-91F6-55613EFCBEA3}" type="presParOf" srcId="{7030C900-2567-0A42-9A63-2B410B34AEF4}" destId="{672355E3-BD8F-7643-98E9-E5B42F204F3C}" srcOrd="0" destOrd="0" presId="urn:microsoft.com/office/officeart/2008/layout/LinedList"/>
    <dgm:cxn modelId="{15C366FE-9268-EC4F-B0ED-5B5D8F36CE55}" type="presParOf" srcId="{7030C900-2567-0A42-9A63-2B410B34AEF4}" destId="{1BE93DA7-61C1-7943-B87E-CEDC3099BDE5}"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ED6345B-8DB2-455E-A18D-2DBBD2BF9D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AAE243-E33A-4B9F-A125-DAC2127FD59A}">
      <dgm:prSet/>
      <dgm:spPr/>
      <dgm:t>
        <a:bodyPr/>
        <a:lstStyle/>
        <a:p>
          <a:pPr>
            <a:lnSpc>
              <a:spcPct val="100000"/>
            </a:lnSpc>
          </a:pPr>
          <a:r>
            <a:rPr lang="tr-TR" b="0" dirty="0" err="1"/>
            <a:t>For</a:t>
          </a:r>
          <a:r>
            <a:rPr lang="tr-TR" b="0" dirty="0"/>
            <a:t> </a:t>
          </a:r>
          <a:r>
            <a:rPr lang="tr-TR" b="0" dirty="0" err="1"/>
            <a:t>this</a:t>
          </a:r>
          <a:r>
            <a:rPr lang="tr-TR" b="0" dirty="0"/>
            <a:t> </a:t>
          </a:r>
          <a:r>
            <a:rPr lang="tr-TR" b="0" dirty="0" err="1"/>
            <a:t>study</a:t>
          </a:r>
          <a:r>
            <a:rPr lang="tr-TR" b="0" dirty="0"/>
            <a:t>, </a:t>
          </a:r>
          <a:r>
            <a:rPr lang="tr-TR" b="0" dirty="0" err="1"/>
            <a:t>dataset</a:t>
          </a:r>
          <a:r>
            <a:rPr lang="tr-TR" b="0" dirty="0"/>
            <a:t> </a:t>
          </a:r>
          <a:r>
            <a:rPr lang="tr-TR" b="0" dirty="0" err="1"/>
            <a:t>from</a:t>
          </a:r>
          <a:r>
            <a:rPr lang="tr-TR" b="0" dirty="0"/>
            <a:t> </a:t>
          </a:r>
          <a:r>
            <a:rPr lang="tr-TR" b="0" dirty="0" err="1"/>
            <a:t>the</a:t>
          </a:r>
          <a:r>
            <a:rPr lang="tr-TR" b="0" dirty="0"/>
            <a:t> Natural </a:t>
          </a:r>
          <a:r>
            <a:rPr lang="tr-TR" b="0" dirty="0" err="1"/>
            <a:t>Science</a:t>
          </a:r>
          <a:r>
            <a:rPr lang="tr-TR" b="0" dirty="0"/>
            <a:t> </a:t>
          </a:r>
          <a:r>
            <a:rPr lang="tr-TR" b="0" dirty="0" err="1"/>
            <a:t>course</a:t>
          </a:r>
          <a:r>
            <a:rPr lang="tr-TR" b="0" dirty="0"/>
            <a:t> </a:t>
          </a:r>
          <a:r>
            <a:rPr lang="tr-TR" b="0" dirty="0" err="1"/>
            <a:t>was</a:t>
          </a:r>
          <a:r>
            <a:rPr lang="tr-TR" b="0" dirty="0"/>
            <a:t> </a:t>
          </a:r>
          <a:r>
            <a:rPr lang="tr-TR" b="0" dirty="0" err="1"/>
            <a:t>used</a:t>
          </a:r>
          <a:r>
            <a:rPr lang="tr-TR" b="0" dirty="0"/>
            <a:t> </a:t>
          </a:r>
          <a:r>
            <a:rPr lang="tr-TR" b="0" dirty="0" err="1"/>
            <a:t>which</a:t>
          </a:r>
          <a:r>
            <a:rPr lang="tr-TR" b="0" dirty="0"/>
            <a:t> </a:t>
          </a:r>
          <a:r>
            <a:rPr lang="tr-TR" b="0" dirty="0" err="1"/>
            <a:t>includes</a:t>
          </a:r>
          <a:r>
            <a:rPr lang="tr-TR" b="0" dirty="0"/>
            <a:t> </a:t>
          </a:r>
          <a:r>
            <a:rPr lang="tr-TR" b="0" dirty="0" err="1"/>
            <a:t>the</a:t>
          </a:r>
          <a:r>
            <a:rPr lang="tr-TR" b="0" dirty="0"/>
            <a:t> </a:t>
          </a:r>
          <a:r>
            <a:rPr lang="tr-TR" b="0" dirty="0" err="1"/>
            <a:t>answers</a:t>
          </a:r>
          <a:r>
            <a:rPr lang="tr-TR" b="0" dirty="0"/>
            <a:t> of 133 </a:t>
          </a:r>
          <a:r>
            <a:rPr lang="tr-TR" b="0" dirty="0" err="1"/>
            <a:t>students</a:t>
          </a:r>
          <a:r>
            <a:rPr lang="tr-TR" b="0" dirty="0"/>
            <a:t> </a:t>
          </a:r>
          <a:r>
            <a:rPr lang="tr-TR" b="0" dirty="0" err="1"/>
            <a:t>for</a:t>
          </a:r>
          <a:r>
            <a:rPr lang="tr-TR" b="0" dirty="0"/>
            <a:t> </a:t>
          </a:r>
          <a:r>
            <a:rPr lang="tr-TR" b="0" dirty="0" err="1"/>
            <a:t>five</a:t>
          </a:r>
          <a:r>
            <a:rPr lang="tr-TR" b="0" dirty="0"/>
            <a:t> </a:t>
          </a:r>
          <a:r>
            <a:rPr lang="tr-TR" b="0" dirty="0" err="1"/>
            <a:t>different</a:t>
          </a:r>
          <a:r>
            <a:rPr lang="tr-TR" b="0" dirty="0"/>
            <a:t> </a:t>
          </a:r>
          <a:r>
            <a:rPr lang="tr-TR" b="0" dirty="0" err="1"/>
            <a:t>questions</a:t>
          </a:r>
          <a:r>
            <a:rPr lang="tr-TR" b="0" dirty="0"/>
            <a:t>.</a:t>
          </a:r>
          <a:endParaRPr lang="en-US" dirty="0"/>
        </a:p>
      </dgm:t>
    </dgm:pt>
    <dgm:pt modelId="{A6C4061C-472F-46D7-B200-4488BA45A44B}" type="parTrans" cxnId="{0399A4AD-9F00-46B1-B4BE-640EA5FFA550}">
      <dgm:prSet/>
      <dgm:spPr/>
      <dgm:t>
        <a:bodyPr/>
        <a:lstStyle/>
        <a:p>
          <a:endParaRPr lang="en-US"/>
        </a:p>
      </dgm:t>
    </dgm:pt>
    <dgm:pt modelId="{872D22DD-EA2E-458E-8F1E-0580084D651D}" type="sibTrans" cxnId="{0399A4AD-9F00-46B1-B4BE-640EA5FFA550}">
      <dgm:prSet/>
      <dgm:spPr/>
      <dgm:t>
        <a:bodyPr/>
        <a:lstStyle/>
        <a:p>
          <a:endParaRPr lang="en-US"/>
        </a:p>
      </dgm:t>
    </dgm:pt>
    <dgm:pt modelId="{DF972B0B-C020-4B6B-9344-B42D4C0EFCD3}">
      <dgm:prSet/>
      <dgm:spPr/>
      <dgm:t>
        <a:bodyPr/>
        <a:lstStyle/>
        <a:p>
          <a:pPr>
            <a:lnSpc>
              <a:spcPct val="100000"/>
            </a:lnSpc>
          </a:pPr>
          <a:r>
            <a:rPr lang="tr-TR" b="0" dirty="0" err="1"/>
            <a:t>There</a:t>
          </a:r>
          <a:r>
            <a:rPr lang="tr-TR" b="0" dirty="0"/>
            <a:t> </a:t>
          </a:r>
          <a:r>
            <a:rPr lang="tr-TR" b="0" dirty="0" err="1"/>
            <a:t>are</a:t>
          </a:r>
          <a:r>
            <a:rPr lang="tr-TR" b="0" dirty="0"/>
            <a:t> </a:t>
          </a:r>
          <a:r>
            <a:rPr lang="tr-TR" dirty="0" err="1"/>
            <a:t>questions</a:t>
          </a:r>
          <a:r>
            <a:rPr lang="tr-TR" dirty="0"/>
            <a:t> </a:t>
          </a:r>
          <a:r>
            <a:rPr lang="tr-TR" dirty="0" err="1"/>
            <a:t>with</a:t>
          </a:r>
          <a:r>
            <a:rPr lang="tr-TR" dirty="0"/>
            <a:t> </a:t>
          </a:r>
          <a:r>
            <a:rPr lang="tr-TR" dirty="0" err="1"/>
            <a:t>with</a:t>
          </a:r>
          <a:r>
            <a:rPr lang="tr-TR" dirty="0"/>
            <a:t> </a:t>
          </a:r>
          <a:r>
            <a:rPr lang="tr-TR" dirty="0" err="1"/>
            <a:t>open-ended</a:t>
          </a:r>
          <a:r>
            <a:rPr lang="tr-TR" dirty="0"/>
            <a:t> </a:t>
          </a:r>
          <a:r>
            <a:rPr lang="tr-TR" dirty="0" err="1"/>
            <a:t>answers</a:t>
          </a:r>
          <a:r>
            <a:rPr lang="tr-TR" dirty="0"/>
            <a:t> in </a:t>
          </a:r>
          <a:r>
            <a:rPr lang="tr-TR" dirty="0" err="1"/>
            <a:t>the</a:t>
          </a:r>
          <a:r>
            <a:rPr lang="tr-TR" dirty="0"/>
            <a:t> </a:t>
          </a:r>
          <a:r>
            <a:rPr lang="tr-TR" dirty="0" err="1"/>
            <a:t>dataset</a:t>
          </a:r>
          <a:r>
            <a:rPr lang="tr-TR" dirty="0"/>
            <a:t>.</a:t>
          </a:r>
          <a:endParaRPr lang="en-US" dirty="0"/>
        </a:p>
      </dgm:t>
    </dgm:pt>
    <dgm:pt modelId="{403CC997-988D-4867-BAE9-111FBB01E8FD}" type="parTrans" cxnId="{2200CB66-5853-4DA1-A3B6-B85AF7B607A4}">
      <dgm:prSet/>
      <dgm:spPr/>
      <dgm:t>
        <a:bodyPr/>
        <a:lstStyle/>
        <a:p>
          <a:endParaRPr lang="en-US"/>
        </a:p>
      </dgm:t>
    </dgm:pt>
    <dgm:pt modelId="{B8156967-0CAA-4813-B022-FE55539C1DF3}" type="sibTrans" cxnId="{2200CB66-5853-4DA1-A3B6-B85AF7B607A4}">
      <dgm:prSet/>
      <dgm:spPr/>
      <dgm:t>
        <a:bodyPr/>
        <a:lstStyle/>
        <a:p>
          <a:endParaRPr lang="en-US"/>
        </a:p>
      </dgm:t>
    </dgm:pt>
    <dgm:pt modelId="{B536A31E-6444-42EA-AB45-70BF910A5637}">
      <dgm:prSet/>
      <dgm:spPr/>
      <dgm:t>
        <a:bodyPr/>
        <a:lstStyle/>
        <a:p>
          <a:pPr>
            <a:lnSpc>
              <a:spcPct val="100000"/>
            </a:lnSpc>
          </a:pPr>
          <a:r>
            <a:rPr lang="tr-TR" b="0" dirty="0" err="1"/>
            <a:t>For</a:t>
          </a:r>
          <a:r>
            <a:rPr lang="tr-TR" b="0" dirty="0"/>
            <a:t> </a:t>
          </a:r>
          <a:r>
            <a:rPr lang="tr-TR" b="0" dirty="0" err="1"/>
            <a:t>the</a:t>
          </a:r>
          <a:r>
            <a:rPr lang="tr-TR" b="0" dirty="0"/>
            <a:t> </a:t>
          </a:r>
          <a:r>
            <a:rPr lang="tr-TR" b="0" dirty="0" err="1"/>
            <a:t>question</a:t>
          </a:r>
          <a:r>
            <a:rPr lang="tr-TR" dirty="0" err="1"/>
            <a:t>s</a:t>
          </a:r>
          <a:r>
            <a:rPr lang="tr-TR" dirty="0"/>
            <a:t> </a:t>
          </a:r>
          <a:r>
            <a:rPr lang="tr-TR" dirty="0" err="1"/>
            <a:t>with</a:t>
          </a:r>
          <a:r>
            <a:rPr lang="tr-TR" dirty="0"/>
            <a:t> </a:t>
          </a:r>
          <a:r>
            <a:rPr lang="tr-TR" dirty="0" err="1"/>
            <a:t>open-ended</a:t>
          </a:r>
          <a:r>
            <a:rPr lang="tr-TR" dirty="0"/>
            <a:t> </a:t>
          </a:r>
          <a:r>
            <a:rPr lang="tr-TR" dirty="0" err="1"/>
            <a:t>answers</a:t>
          </a:r>
          <a:r>
            <a:rPr lang="tr-TR" dirty="0"/>
            <a:t>, </a:t>
          </a:r>
          <a:r>
            <a:rPr lang="tr-TR" dirty="0" err="1"/>
            <a:t>grades</a:t>
          </a:r>
          <a:r>
            <a:rPr lang="tr-TR" dirty="0"/>
            <a:t> </a:t>
          </a:r>
          <a:r>
            <a:rPr lang="tr-TR" dirty="0" err="1"/>
            <a:t>given</a:t>
          </a:r>
          <a:r>
            <a:rPr lang="tr-TR" dirty="0"/>
            <a:t> were </a:t>
          </a:r>
          <a:r>
            <a:rPr lang="tr-TR" dirty="0" err="1"/>
            <a:t>lower</a:t>
          </a:r>
          <a:r>
            <a:rPr lang="tr-TR" dirty="0"/>
            <a:t> </a:t>
          </a:r>
          <a:r>
            <a:rPr lang="tr-TR" dirty="0" err="1"/>
            <a:t>compared</a:t>
          </a:r>
          <a:r>
            <a:rPr lang="tr-TR" dirty="0"/>
            <a:t> </a:t>
          </a:r>
          <a:r>
            <a:rPr lang="tr-TR" dirty="0" err="1"/>
            <a:t>to</a:t>
          </a:r>
          <a:r>
            <a:rPr lang="tr-TR" dirty="0"/>
            <a:t> </a:t>
          </a:r>
          <a:r>
            <a:rPr lang="tr-TR" dirty="0" err="1"/>
            <a:t>the</a:t>
          </a:r>
          <a:r>
            <a:rPr lang="tr-TR" dirty="0"/>
            <a:t> </a:t>
          </a:r>
          <a:r>
            <a:rPr lang="tr-TR" dirty="0" err="1"/>
            <a:t>original</a:t>
          </a:r>
          <a:r>
            <a:rPr lang="tr-TR" dirty="0"/>
            <a:t> </a:t>
          </a:r>
          <a:r>
            <a:rPr lang="tr-TR" dirty="0" err="1"/>
            <a:t>grades</a:t>
          </a:r>
          <a:r>
            <a:rPr lang="tr-TR" dirty="0"/>
            <a:t>.</a:t>
          </a:r>
          <a:endParaRPr lang="en-US" dirty="0"/>
        </a:p>
      </dgm:t>
    </dgm:pt>
    <dgm:pt modelId="{8B3A6CE7-1A9D-4F88-B324-BC51A70EFB14}" type="parTrans" cxnId="{5EABC598-785D-45F4-AF44-9F860B1EDCAA}">
      <dgm:prSet/>
      <dgm:spPr/>
      <dgm:t>
        <a:bodyPr/>
        <a:lstStyle/>
        <a:p>
          <a:endParaRPr lang="en-US"/>
        </a:p>
      </dgm:t>
    </dgm:pt>
    <dgm:pt modelId="{A07F54BA-4461-4360-AEB7-4EDFB347AEAF}" type="sibTrans" cxnId="{5EABC598-785D-45F4-AF44-9F860B1EDCAA}">
      <dgm:prSet/>
      <dgm:spPr/>
      <dgm:t>
        <a:bodyPr/>
        <a:lstStyle/>
        <a:p>
          <a:endParaRPr lang="en-US"/>
        </a:p>
      </dgm:t>
    </dgm:pt>
    <dgm:pt modelId="{C510AE05-2C15-4656-B6CD-FF1C9640B7C3}" type="pres">
      <dgm:prSet presAssocID="{7ED6345B-8DB2-455E-A18D-2DBBD2BF9D65}" presName="root" presStyleCnt="0">
        <dgm:presLayoutVars>
          <dgm:dir/>
          <dgm:resizeHandles val="exact"/>
        </dgm:presLayoutVars>
      </dgm:prSet>
      <dgm:spPr/>
    </dgm:pt>
    <dgm:pt modelId="{1F8F6992-E70B-4B2A-9C29-16438448CD60}" type="pres">
      <dgm:prSet presAssocID="{1DAAE243-E33A-4B9F-A125-DAC2127FD59A}" presName="compNode" presStyleCnt="0"/>
      <dgm:spPr/>
    </dgm:pt>
    <dgm:pt modelId="{BBE639DB-C57C-4A04-A496-1D0C48DCA70B}" type="pres">
      <dgm:prSet presAssocID="{1DAAE243-E33A-4B9F-A125-DAC2127FD59A}" presName="bgRect" presStyleLbl="bgShp" presStyleIdx="0" presStyleCnt="3"/>
      <dgm:spPr/>
    </dgm:pt>
    <dgm:pt modelId="{1231EE64-3EE5-406F-8CEA-B54A592BFE70}" type="pres">
      <dgm:prSet presAssocID="{1DAAE243-E33A-4B9F-A125-DAC2127FD5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taplar"/>
        </a:ext>
      </dgm:extLst>
    </dgm:pt>
    <dgm:pt modelId="{2C144647-D62B-43E3-A590-46D050100931}" type="pres">
      <dgm:prSet presAssocID="{1DAAE243-E33A-4B9F-A125-DAC2127FD59A}" presName="spaceRect" presStyleCnt="0"/>
      <dgm:spPr/>
    </dgm:pt>
    <dgm:pt modelId="{81C42742-F241-49E3-979F-430A1D7859AD}" type="pres">
      <dgm:prSet presAssocID="{1DAAE243-E33A-4B9F-A125-DAC2127FD59A}" presName="parTx" presStyleLbl="revTx" presStyleIdx="0" presStyleCnt="3">
        <dgm:presLayoutVars>
          <dgm:chMax val="0"/>
          <dgm:chPref val="0"/>
        </dgm:presLayoutVars>
      </dgm:prSet>
      <dgm:spPr/>
    </dgm:pt>
    <dgm:pt modelId="{01987F9B-2CC4-4F4E-9B34-E980C74BCB2E}" type="pres">
      <dgm:prSet presAssocID="{872D22DD-EA2E-458E-8F1E-0580084D651D}" presName="sibTrans" presStyleCnt="0"/>
      <dgm:spPr/>
    </dgm:pt>
    <dgm:pt modelId="{03101A29-8B36-4155-B428-4AC95F5EADAC}" type="pres">
      <dgm:prSet presAssocID="{DF972B0B-C020-4B6B-9344-B42D4C0EFCD3}" presName="compNode" presStyleCnt="0"/>
      <dgm:spPr/>
    </dgm:pt>
    <dgm:pt modelId="{4722D564-ABF9-4E49-99CB-DFC51E0D891F}" type="pres">
      <dgm:prSet presAssocID="{DF972B0B-C020-4B6B-9344-B42D4C0EFCD3}" presName="bgRect" presStyleLbl="bgShp" presStyleIdx="1" presStyleCnt="3"/>
      <dgm:spPr/>
    </dgm:pt>
    <dgm:pt modelId="{9F902D12-6111-41D6-956C-D5342F854F36}" type="pres">
      <dgm:prSet presAssocID="{DF972B0B-C020-4B6B-9344-B42D4C0EFC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7AA405BE-A19F-44AF-BFA4-741E4A2131EA}" type="pres">
      <dgm:prSet presAssocID="{DF972B0B-C020-4B6B-9344-B42D4C0EFCD3}" presName="spaceRect" presStyleCnt="0"/>
      <dgm:spPr/>
    </dgm:pt>
    <dgm:pt modelId="{34E35073-0DF6-430D-ADC0-04DFC42419BC}" type="pres">
      <dgm:prSet presAssocID="{DF972B0B-C020-4B6B-9344-B42D4C0EFCD3}" presName="parTx" presStyleLbl="revTx" presStyleIdx="1" presStyleCnt="3">
        <dgm:presLayoutVars>
          <dgm:chMax val="0"/>
          <dgm:chPref val="0"/>
        </dgm:presLayoutVars>
      </dgm:prSet>
      <dgm:spPr/>
    </dgm:pt>
    <dgm:pt modelId="{5C7BC0F3-6355-4CF8-AA13-CA67387B906C}" type="pres">
      <dgm:prSet presAssocID="{B8156967-0CAA-4813-B022-FE55539C1DF3}" presName="sibTrans" presStyleCnt="0"/>
      <dgm:spPr/>
    </dgm:pt>
    <dgm:pt modelId="{AFAB3CD7-287C-4D51-BF53-02E5F53F0057}" type="pres">
      <dgm:prSet presAssocID="{B536A31E-6444-42EA-AB45-70BF910A5637}" presName="compNode" presStyleCnt="0"/>
      <dgm:spPr/>
    </dgm:pt>
    <dgm:pt modelId="{0CB877DE-3403-4D87-9C80-5F22DB0EEF1E}" type="pres">
      <dgm:prSet presAssocID="{B536A31E-6444-42EA-AB45-70BF910A5637}" presName="bgRect" presStyleLbl="bgShp" presStyleIdx="2" presStyleCnt="3"/>
      <dgm:spPr/>
    </dgm:pt>
    <dgm:pt modelId="{0D912CE0-D564-480C-8222-EABA6ABFC95E}" type="pres">
      <dgm:prSet presAssocID="{B536A31E-6444-42EA-AB45-70BF910A56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2A104E4A-74AE-49D1-9A69-6DBAC66801B5}" type="pres">
      <dgm:prSet presAssocID="{B536A31E-6444-42EA-AB45-70BF910A5637}" presName="spaceRect" presStyleCnt="0"/>
      <dgm:spPr/>
    </dgm:pt>
    <dgm:pt modelId="{132A38CE-D9E3-4FC0-AAC0-01B11548AA17}" type="pres">
      <dgm:prSet presAssocID="{B536A31E-6444-42EA-AB45-70BF910A5637}" presName="parTx" presStyleLbl="revTx" presStyleIdx="2" presStyleCnt="3">
        <dgm:presLayoutVars>
          <dgm:chMax val="0"/>
          <dgm:chPref val="0"/>
        </dgm:presLayoutVars>
      </dgm:prSet>
      <dgm:spPr/>
    </dgm:pt>
  </dgm:ptLst>
  <dgm:cxnLst>
    <dgm:cxn modelId="{75E4474D-57DE-4859-8708-3847FD1D3F8C}" type="presOf" srcId="{7ED6345B-8DB2-455E-A18D-2DBBD2BF9D65}" destId="{C510AE05-2C15-4656-B6CD-FF1C9640B7C3}" srcOrd="0" destOrd="0" presId="urn:microsoft.com/office/officeart/2018/2/layout/IconVerticalSolidList"/>
    <dgm:cxn modelId="{2200CB66-5853-4DA1-A3B6-B85AF7B607A4}" srcId="{7ED6345B-8DB2-455E-A18D-2DBBD2BF9D65}" destId="{DF972B0B-C020-4B6B-9344-B42D4C0EFCD3}" srcOrd="1" destOrd="0" parTransId="{403CC997-988D-4867-BAE9-111FBB01E8FD}" sibTransId="{B8156967-0CAA-4813-B022-FE55539C1DF3}"/>
    <dgm:cxn modelId="{5EABC598-785D-45F4-AF44-9F860B1EDCAA}" srcId="{7ED6345B-8DB2-455E-A18D-2DBBD2BF9D65}" destId="{B536A31E-6444-42EA-AB45-70BF910A5637}" srcOrd="2" destOrd="0" parTransId="{8B3A6CE7-1A9D-4F88-B324-BC51A70EFB14}" sibTransId="{A07F54BA-4461-4360-AEB7-4EDFB347AEAF}"/>
    <dgm:cxn modelId="{36F5CBA2-3A52-48E9-9727-BB22192D8145}" type="presOf" srcId="{B536A31E-6444-42EA-AB45-70BF910A5637}" destId="{132A38CE-D9E3-4FC0-AAC0-01B11548AA17}" srcOrd="0" destOrd="0" presId="urn:microsoft.com/office/officeart/2018/2/layout/IconVerticalSolidList"/>
    <dgm:cxn modelId="{0399A4AD-9F00-46B1-B4BE-640EA5FFA550}" srcId="{7ED6345B-8DB2-455E-A18D-2DBBD2BF9D65}" destId="{1DAAE243-E33A-4B9F-A125-DAC2127FD59A}" srcOrd="0" destOrd="0" parTransId="{A6C4061C-472F-46D7-B200-4488BA45A44B}" sibTransId="{872D22DD-EA2E-458E-8F1E-0580084D651D}"/>
    <dgm:cxn modelId="{F13C86B0-2591-4174-B2FA-E71C4F78EF22}" type="presOf" srcId="{1DAAE243-E33A-4B9F-A125-DAC2127FD59A}" destId="{81C42742-F241-49E3-979F-430A1D7859AD}" srcOrd="0" destOrd="0" presId="urn:microsoft.com/office/officeart/2018/2/layout/IconVerticalSolidList"/>
    <dgm:cxn modelId="{3F6C14EE-0EF2-48D8-A78C-E22BB0205F36}" type="presOf" srcId="{DF972B0B-C020-4B6B-9344-B42D4C0EFCD3}" destId="{34E35073-0DF6-430D-ADC0-04DFC42419BC}" srcOrd="0" destOrd="0" presId="urn:microsoft.com/office/officeart/2018/2/layout/IconVerticalSolidList"/>
    <dgm:cxn modelId="{19511C4C-0D61-4F29-8077-E653C594C3C6}" type="presParOf" srcId="{C510AE05-2C15-4656-B6CD-FF1C9640B7C3}" destId="{1F8F6992-E70B-4B2A-9C29-16438448CD60}" srcOrd="0" destOrd="0" presId="urn:microsoft.com/office/officeart/2018/2/layout/IconVerticalSolidList"/>
    <dgm:cxn modelId="{3CDA831B-5149-4A20-9403-CDCACA42E624}" type="presParOf" srcId="{1F8F6992-E70B-4B2A-9C29-16438448CD60}" destId="{BBE639DB-C57C-4A04-A496-1D0C48DCA70B}" srcOrd="0" destOrd="0" presId="urn:microsoft.com/office/officeart/2018/2/layout/IconVerticalSolidList"/>
    <dgm:cxn modelId="{7866D376-ED34-4910-A437-98C938C85060}" type="presParOf" srcId="{1F8F6992-E70B-4B2A-9C29-16438448CD60}" destId="{1231EE64-3EE5-406F-8CEA-B54A592BFE70}" srcOrd="1" destOrd="0" presId="urn:microsoft.com/office/officeart/2018/2/layout/IconVerticalSolidList"/>
    <dgm:cxn modelId="{F5249909-90A1-4DA5-8AE6-925DB7FB10F8}" type="presParOf" srcId="{1F8F6992-E70B-4B2A-9C29-16438448CD60}" destId="{2C144647-D62B-43E3-A590-46D050100931}" srcOrd="2" destOrd="0" presId="urn:microsoft.com/office/officeart/2018/2/layout/IconVerticalSolidList"/>
    <dgm:cxn modelId="{3F1BDA15-A3A2-467C-8D7B-EE97823ACA62}" type="presParOf" srcId="{1F8F6992-E70B-4B2A-9C29-16438448CD60}" destId="{81C42742-F241-49E3-979F-430A1D7859AD}" srcOrd="3" destOrd="0" presId="urn:microsoft.com/office/officeart/2018/2/layout/IconVerticalSolidList"/>
    <dgm:cxn modelId="{42489F29-E5C0-4749-BC49-8F842D580A0F}" type="presParOf" srcId="{C510AE05-2C15-4656-B6CD-FF1C9640B7C3}" destId="{01987F9B-2CC4-4F4E-9B34-E980C74BCB2E}" srcOrd="1" destOrd="0" presId="urn:microsoft.com/office/officeart/2018/2/layout/IconVerticalSolidList"/>
    <dgm:cxn modelId="{EC026078-6309-4373-B3AF-8F12352A871F}" type="presParOf" srcId="{C510AE05-2C15-4656-B6CD-FF1C9640B7C3}" destId="{03101A29-8B36-4155-B428-4AC95F5EADAC}" srcOrd="2" destOrd="0" presId="urn:microsoft.com/office/officeart/2018/2/layout/IconVerticalSolidList"/>
    <dgm:cxn modelId="{A0AD0C2B-AA79-46C2-93FD-F1199A612262}" type="presParOf" srcId="{03101A29-8B36-4155-B428-4AC95F5EADAC}" destId="{4722D564-ABF9-4E49-99CB-DFC51E0D891F}" srcOrd="0" destOrd="0" presId="urn:microsoft.com/office/officeart/2018/2/layout/IconVerticalSolidList"/>
    <dgm:cxn modelId="{F522F5F2-FD1C-4E1F-874C-C3FAA3F2837C}" type="presParOf" srcId="{03101A29-8B36-4155-B428-4AC95F5EADAC}" destId="{9F902D12-6111-41D6-956C-D5342F854F36}" srcOrd="1" destOrd="0" presId="urn:microsoft.com/office/officeart/2018/2/layout/IconVerticalSolidList"/>
    <dgm:cxn modelId="{F500636C-6F66-41B5-8C52-D7B2DFEBCE64}" type="presParOf" srcId="{03101A29-8B36-4155-B428-4AC95F5EADAC}" destId="{7AA405BE-A19F-44AF-BFA4-741E4A2131EA}" srcOrd="2" destOrd="0" presId="urn:microsoft.com/office/officeart/2018/2/layout/IconVerticalSolidList"/>
    <dgm:cxn modelId="{E9148F8B-C8F3-475B-9496-CC376FB73E2A}" type="presParOf" srcId="{03101A29-8B36-4155-B428-4AC95F5EADAC}" destId="{34E35073-0DF6-430D-ADC0-04DFC42419BC}" srcOrd="3" destOrd="0" presId="urn:microsoft.com/office/officeart/2018/2/layout/IconVerticalSolidList"/>
    <dgm:cxn modelId="{2CC60B3B-D08B-441B-BC08-36B658CAA218}" type="presParOf" srcId="{C510AE05-2C15-4656-B6CD-FF1C9640B7C3}" destId="{5C7BC0F3-6355-4CF8-AA13-CA67387B906C}" srcOrd="3" destOrd="0" presId="urn:microsoft.com/office/officeart/2018/2/layout/IconVerticalSolidList"/>
    <dgm:cxn modelId="{43CF72A5-9BAF-4146-9AB2-98079385562E}" type="presParOf" srcId="{C510AE05-2C15-4656-B6CD-FF1C9640B7C3}" destId="{AFAB3CD7-287C-4D51-BF53-02E5F53F0057}" srcOrd="4" destOrd="0" presId="urn:microsoft.com/office/officeart/2018/2/layout/IconVerticalSolidList"/>
    <dgm:cxn modelId="{ACC7A8C6-DB49-4E1D-BAC3-A10A0B58CF23}" type="presParOf" srcId="{AFAB3CD7-287C-4D51-BF53-02E5F53F0057}" destId="{0CB877DE-3403-4D87-9C80-5F22DB0EEF1E}" srcOrd="0" destOrd="0" presId="urn:microsoft.com/office/officeart/2018/2/layout/IconVerticalSolidList"/>
    <dgm:cxn modelId="{918CBC46-A1FF-460D-9210-E15D58532497}" type="presParOf" srcId="{AFAB3CD7-287C-4D51-BF53-02E5F53F0057}" destId="{0D912CE0-D564-480C-8222-EABA6ABFC95E}" srcOrd="1" destOrd="0" presId="urn:microsoft.com/office/officeart/2018/2/layout/IconVerticalSolidList"/>
    <dgm:cxn modelId="{2BEB3034-7D71-4F4B-B5C1-EE2B43FE6B44}" type="presParOf" srcId="{AFAB3CD7-287C-4D51-BF53-02E5F53F0057}" destId="{2A104E4A-74AE-49D1-9A69-6DBAC66801B5}" srcOrd="2" destOrd="0" presId="urn:microsoft.com/office/officeart/2018/2/layout/IconVerticalSolidList"/>
    <dgm:cxn modelId="{A897819A-17AA-42EF-B09C-F7755648DA15}" type="presParOf" srcId="{AFAB3CD7-287C-4D51-BF53-02E5F53F0057}" destId="{132A38CE-D9E3-4FC0-AAC0-01B11548AA17}"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5E41A9F-4B54-4D8F-A92E-357FF0C6C363}"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B6DAE535-F99C-441C-84CC-04F705318C3A}">
      <dgm:prSet/>
      <dgm:spPr/>
      <dgm:t>
        <a:bodyPr/>
        <a:lstStyle/>
        <a:p>
          <a:r>
            <a:rPr lang="en-US" b="0" i="0" dirty="0"/>
            <a:t>BERT-Base, </a:t>
          </a:r>
          <a:r>
            <a:rPr lang="en-US" b="0" i="0" dirty="0" err="1"/>
            <a:t>RoBERTa</a:t>
          </a:r>
          <a:r>
            <a:rPr lang="en-US" b="0" i="0" dirty="0"/>
            <a:t>-Large and </a:t>
          </a:r>
          <a:r>
            <a:rPr lang="en-US" b="0" i="0" dirty="0" err="1"/>
            <a:t>DistilBert</a:t>
          </a:r>
          <a:r>
            <a:rPr lang="en-US" b="0" i="0" dirty="0"/>
            <a:t>-Base and T5-XL models have been used.</a:t>
          </a:r>
          <a:endParaRPr lang="en-US" dirty="0"/>
        </a:p>
      </dgm:t>
    </dgm:pt>
    <dgm:pt modelId="{7BAA4662-E6C4-4DB6-B757-C8D5D0729FE1}" type="parTrans" cxnId="{9AF66AC7-6A79-4A35-A541-6F9F2F15E26D}">
      <dgm:prSet/>
      <dgm:spPr/>
      <dgm:t>
        <a:bodyPr/>
        <a:lstStyle/>
        <a:p>
          <a:endParaRPr lang="en-US"/>
        </a:p>
      </dgm:t>
    </dgm:pt>
    <dgm:pt modelId="{A22EF4BA-5C44-4548-86D9-0F24C4AD9D4F}" type="sibTrans" cxnId="{9AF66AC7-6A79-4A35-A541-6F9F2F15E26D}">
      <dgm:prSet/>
      <dgm:spPr/>
      <dgm:t>
        <a:bodyPr/>
        <a:lstStyle/>
        <a:p>
          <a:endParaRPr lang="en-US"/>
        </a:p>
      </dgm:t>
    </dgm:pt>
    <dgm:pt modelId="{380B3140-B0BE-4A36-A3FA-A4F807FB5F94}">
      <dgm:prSet/>
      <dgm:spPr/>
      <dgm:t>
        <a:bodyPr/>
        <a:lstStyle/>
        <a:p>
          <a:r>
            <a:rPr lang="en-US" b="0" i="0" dirty="0"/>
            <a:t>Results for each model are explained in the following slides.</a:t>
          </a:r>
          <a:endParaRPr lang="en-US" dirty="0"/>
        </a:p>
      </dgm:t>
    </dgm:pt>
    <dgm:pt modelId="{14E136DF-3565-46B5-8056-EDA24A7A5A21}" type="parTrans" cxnId="{0B2D96CA-7998-4496-B366-8530FAED85E3}">
      <dgm:prSet/>
      <dgm:spPr/>
      <dgm:t>
        <a:bodyPr/>
        <a:lstStyle/>
        <a:p>
          <a:endParaRPr lang="en-US"/>
        </a:p>
      </dgm:t>
    </dgm:pt>
    <dgm:pt modelId="{6B7C9B7F-A383-41BC-87CD-BE1F08A7219A}" type="sibTrans" cxnId="{0B2D96CA-7998-4496-B366-8530FAED85E3}">
      <dgm:prSet/>
      <dgm:spPr/>
      <dgm:t>
        <a:bodyPr/>
        <a:lstStyle/>
        <a:p>
          <a:endParaRPr lang="en-US"/>
        </a:p>
      </dgm:t>
    </dgm:pt>
    <dgm:pt modelId="{99C939C2-827C-425D-8865-110638414B23}">
      <dgm:prSet/>
      <dgm:spPr/>
      <dgm:t>
        <a:bodyPr/>
        <a:lstStyle/>
        <a:p>
          <a:r>
            <a:rPr lang="en-US" b="0" i="0"/>
            <a:t>Original grades given by the instructor are used for comparison of the models.</a:t>
          </a:r>
          <a:endParaRPr lang="en-US"/>
        </a:p>
      </dgm:t>
    </dgm:pt>
    <dgm:pt modelId="{9F145F01-9831-446E-9AA6-4AAAE367FA77}" type="parTrans" cxnId="{C7CF00DE-63EA-4D55-9F29-1E62FC2698A3}">
      <dgm:prSet/>
      <dgm:spPr/>
      <dgm:t>
        <a:bodyPr/>
        <a:lstStyle/>
        <a:p>
          <a:endParaRPr lang="en-US"/>
        </a:p>
      </dgm:t>
    </dgm:pt>
    <dgm:pt modelId="{B3BFFC75-1656-4DF7-9262-09064A32F2B2}" type="sibTrans" cxnId="{C7CF00DE-63EA-4D55-9F29-1E62FC2698A3}">
      <dgm:prSet/>
      <dgm:spPr/>
      <dgm:t>
        <a:bodyPr/>
        <a:lstStyle/>
        <a:p>
          <a:endParaRPr lang="en-US"/>
        </a:p>
      </dgm:t>
    </dgm:pt>
    <dgm:pt modelId="{0057AF6D-F111-4828-AD04-6B6145E3FB2C}">
      <dgm:prSet/>
      <dgm:spPr/>
      <dgm:t>
        <a:bodyPr/>
        <a:lstStyle/>
        <a:p>
          <a:r>
            <a:rPr lang="en-US" b="0" i="0" dirty="0"/>
            <a:t>In all models, results were divided into five parts as Very Low, Low, Medium, High and Very High Success.</a:t>
          </a:r>
          <a:endParaRPr lang="en-US" dirty="0"/>
        </a:p>
      </dgm:t>
    </dgm:pt>
    <dgm:pt modelId="{E8996A46-AC10-40B0-9C6D-60B64E7F430D}" type="parTrans" cxnId="{83EA7EF0-461D-423A-B6BA-76E05BEBE724}">
      <dgm:prSet/>
      <dgm:spPr/>
      <dgm:t>
        <a:bodyPr/>
        <a:lstStyle/>
        <a:p>
          <a:endParaRPr lang="en-US"/>
        </a:p>
      </dgm:t>
    </dgm:pt>
    <dgm:pt modelId="{658CB9E1-2E5E-404E-AAA6-A777B45D5D44}" type="sibTrans" cxnId="{83EA7EF0-461D-423A-B6BA-76E05BEBE724}">
      <dgm:prSet/>
      <dgm:spPr/>
      <dgm:t>
        <a:bodyPr/>
        <a:lstStyle/>
        <a:p>
          <a:endParaRPr lang="en-US"/>
        </a:p>
      </dgm:t>
    </dgm:pt>
    <dgm:pt modelId="{E3F97B5B-D64B-D543-9CA3-EB74C985F717}" type="pres">
      <dgm:prSet presAssocID="{55E41A9F-4B54-4D8F-A92E-357FF0C6C363}" presName="vert0" presStyleCnt="0">
        <dgm:presLayoutVars>
          <dgm:dir/>
          <dgm:animOne val="branch"/>
          <dgm:animLvl val="lvl"/>
        </dgm:presLayoutVars>
      </dgm:prSet>
      <dgm:spPr/>
    </dgm:pt>
    <dgm:pt modelId="{9192A65B-C710-5C4B-AAE0-D9E239CD7A57}" type="pres">
      <dgm:prSet presAssocID="{B6DAE535-F99C-441C-84CC-04F705318C3A}" presName="thickLine" presStyleLbl="alignNode1" presStyleIdx="0" presStyleCnt="4"/>
      <dgm:spPr/>
    </dgm:pt>
    <dgm:pt modelId="{D797193D-525C-6E46-94F8-00327AE395D4}" type="pres">
      <dgm:prSet presAssocID="{B6DAE535-F99C-441C-84CC-04F705318C3A}" presName="horz1" presStyleCnt="0"/>
      <dgm:spPr/>
    </dgm:pt>
    <dgm:pt modelId="{12C78037-A414-5343-8948-197D6E897EAD}" type="pres">
      <dgm:prSet presAssocID="{B6DAE535-F99C-441C-84CC-04F705318C3A}" presName="tx1" presStyleLbl="revTx" presStyleIdx="0" presStyleCnt="4"/>
      <dgm:spPr/>
    </dgm:pt>
    <dgm:pt modelId="{62740D00-A937-EE4C-8C94-8149A09FA7E6}" type="pres">
      <dgm:prSet presAssocID="{B6DAE535-F99C-441C-84CC-04F705318C3A}" presName="vert1" presStyleCnt="0"/>
      <dgm:spPr/>
    </dgm:pt>
    <dgm:pt modelId="{A1E62207-4936-1D45-8112-59BD9CEA809E}" type="pres">
      <dgm:prSet presAssocID="{380B3140-B0BE-4A36-A3FA-A4F807FB5F94}" presName="thickLine" presStyleLbl="alignNode1" presStyleIdx="1" presStyleCnt="4"/>
      <dgm:spPr/>
    </dgm:pt>
    <dgm:pt modelId="{EFE916E9-7F74-954B-969B-BA9B96045161}" type="pres">
      <dgm:prSet presAssocID="{380B3140-B0BE-4A36-A3FA-A4F807FB5F94}" presName="horz1" presStyleCnt="0"/>
      <dgm:spPr/>
    </dgm:pt>
    <dgm:pt modelId="{051D6DBD-3A56-0240-B1B0-6A7C8BEEFE4F}" type="pres">
      <dgm:prSet presAssocID="{380B3140-B0BE-4A36-A3FA-A4F807FB5F94}" presName="tx1" presStyleLbl="revTx" presStyleIdx="1" presStyleCnt="4"/>
      <dgm:spPr/>
    </dgm:pt>
    <dgm:pt modelId="{71A136E8-68CF-E14E-92B3-F0F503E761FF}" type="pres">
      <dgm:prSet presAssocID="{380B3140-B0BE-4A36-A3FA-A4F807FB5F94}" presName="vert1" presStyleCnt="0"/>
      <dgm:spPr/>
    </dgm:pt>
    <dgm:pt modelId="{7151B455-F016-794F-9E03-0C7C3D53F5E5}" type="pres">
      <dgm:prSet presAssocID="{99C939C2-827C-425D-8865-110638414B23}" presName="thickLine" presStyleLbl="alignNode1" presStyleIdx="2" presStyleCnt="4"/>
      <dgm:spPr/>
    </dgm:pt>
    <dgm:pt modelId="{AD50A850-4B5C-2942-BC7B-28E5837F7BD5}" type="pres">
      <dgm:prSet presAssocID="{99C939C2-827C-425D-8865-110638414B23}" presName="horz1" presStyleCnt="0"/>
      <dgm:spPr/>
    </dgm:pt>
    <dgm:pt modelId="{7EE7A01F-BAF9-3B4A-A6BC-1609E42259F8}" type="pres">
      <dgm:prSet presAssocID="{99C939C2-827C-425D-8865-110638414B23}" presName="tx1" presStyleLbl="revTx" presStyleIdx="2" presStyleCnt="4"/>
      <dgm:spPr/>
    </dgm:pt>
    <dgm:pt modelId="{275B3B68-17F4-1241-B0A3-E785B8551216}" type="pres">
      <dgm:prSet presAssocID="{99C939C2-827C-425D-8865-110638414B23}" presName="vert1" presStyleCnt="0"/>
      <dgm:spPr/>
    </dgm:pt>
    <dgm:pt modelId="{B21C9B08-B63F-D244-A547-F33A1BDC542B}" type="pres">
      <dgm:prSet presAssocID="{0057AF6D-F111-4828-AD04-6B6145E3FB2C}" presName="thickLine" presStyleLbl="alignNode1" presStyleIdx="3" presStyleCnt="4"/>
      <dgm:spPr/>
    </dgm:pt>
    <dgm:pt modelId="{6A7A45C9-9E77-7142-9034-FB7ECCC17C3C}" type="pres">
      <dgm:prSet presAssocID="{0057AF6D-F111-4828-AD04-6B6145E3FB2C}" presName="horz1" presStyleCnt="0"/>
      <dgm:spPr/>
    </dgm:pt>
    <dgm:pt modelId="{70644283-27F9-5B44-A66A-6C59A4464456}" type="pres">
      <dgm:prSet presAssocID="{0057AF6D-F111-4828-AD04-6B6145E3FB2C}" presName="tx1" presStyleLbl="revTx" presStyleIdx="3" presStyleCnt="4"/>
      <dgm:spPr/>
    </dgm:pt>
    <dgm:pt modelId="{00ACCFCE-AF55-654F-BBD9-D83B3D1B25C0}" type="pres">
      <dgm:prSet presAssocID="{0057AF6D-F111-4828-AD04-6B6145E3FB2C}" presName="vert1" presStyleCnt="0"/>
      <dgm:spPr/>
    </dgm:pt>
  </dgm:ptLst>
  <dgm:cxnLst>
    <dgm:cxn modelId="{EB282B76-F9B5-E44D-8AD5-F80F699EE31A}" type="presOf" srcId="{55E41A9F-4B54-4D8F-A92E-357FF0C6C363}" destId="{E3F97B5B-D64B-D543-9CA3-EB74C985F717}" srcOrd="0" destOrd="0" presId="urn:microsoft.com/office/officeart/2008/layout/LinedList"/>
    <dgm:cxn modelId="{87D26292-0475-BB47-9A2A-B13953FB0062}" type="presOf" srcId="{380B3140-B0BE-4A36-A3FA-A4F807FB5F94}" destId="{051D6DBD-3A56-0240-B1B0-6A7C8BEEFE4F}" srcOrd="0" destOrd="0" presId="urn:microsoft.com/office/officeart/2008/layout/LinedList"/>
    <dgm:cxn modelId="{9AF66AC7-6A79-4A35-A541-6F9F2F15E26D}" srcId="{55E41A9F-4B54-4D8F-A92E-357FF0C6C363}" destId="{B6DAE535-F99C-441C-84CC-04F705318C3A}" srcOrd="0" destOrd="0" parTransId="{7BAA4662-E6C4-4DB6-B757-C8D5D0729FE1}" sibTransId="{A22EF4BA-5C44-4548-86D9-0F24C4AD9D4F}"/>
    <dgm:cxn modelId="{0B2D96CA-7998-4496-B366-8530FAED85E3}" srcId="{55E41A9F-4B54-4D8F-A92E-357FF0C6C363}" destId="{380B3140-B0BE-4A36-A3FA-A4F807FB5F94}" srcOrd="1" destOrd="0" parTransId="{14E136DF-3565-46B5-8056-EDA24A7A5A21}" sibTransId="{6B7C9B7F-A383-41BC-87CD-BE1F08A7219A}"/>
    <dgm:cxn modelId="{DC063ACB-73F3-2B44-A54D-FB7C24BE8972}" type="presOf" srcId="{99C939C2-827C-425D-8865-110638414B23}" destId="{7EE7A01F-BAF9-3B4A-A6BC-1609E42259F8}" srcOrd="0" destOrd="0" presId="urn:microsoft.com/office/officeart/2008/layout/LinedList"/>
    <dgm:cxn modelId="{0910CFDB-2B5E-3940-9194-A9E89EF7CDC4}" type="presOf" srcId="{B6DAE535-F99C-441C-84CC-04F705318C3A}" destId="{12C78037-A414-5343-8948-197D6E897EAD}" srcOrd="0" destOrd="0" presId="urn:microsoft.com/office/officeart/2008/layout/LinedList"/>
    <dgm:cxn modelId="{C7CF00DE-63EA-4D55-9F29-1E62FC2698A3}" srcId="{55E41A9F-4B54-4D8F-A92E-357FF0C6C363}" destId="{99C939C2-827C-425D-8865-110638414B23}" srcOrd="2" destOrd="0" parTransId="{9F145F01-9831-446E-9AA6-4AAAE367FA77}" sibTransId="{B3BFFC75-1656-4DF7-9262-09064A32F2B2}"/>
    <dgm:cxn modelId="{A984D1EA-BB95-5743-B803-F390B74AF340}" type="presOf" srcId="{0057AF6D-F111-4828-AD04-6B6145E3FB2C}" destId="{70644283-27F9-5B44-A66A-6C59A4464456}" srcOrd="0" destOrd="0" presId="urn:microsoft.com/office/officeart/2008/layout/LinedList"/>
    <dgm:cxn modelId="{83EA7EF0-461D-423A-B6BA-76E05BEBE724}" srcId="{55E41A9F-4B54-4D8F-A92E-357FF0C6C363}" destId="{0057AF6D-F111-4828-AD04-6B6145E3FB2C}" srcOrd="3" destOrd="0" parTransId="{E8996A46-AC10-40B0-9C6D-60B64E7F430D}" sibTransId="{658CB9E1-2E5E-404E-AAA6-A777B45D5D44}"/>
    <dgm:cxn modelId="{52637C70-ADC5-2F40-A7EF-83F42398B281}" type="presParOf" srcId="{E3F97B5B-D64B-D543-9CA3-EB74C985F717}" destId="{9192A65B-C710-5C4B-AAE0-D9E239CD7A57}" srcOrd="0" destOrd="0" presId="urn:microsoft.com/office/officeart/2008/layout/LinedList"/>
    <dgm:cxn modelId="{182CE0D7-4D96-2B48-B169-102EA8AFA464}" type="presParOf" srcId="{E3F97B5B-D64B-D543-9CA3-EB74C985F717}" destId="{D797193D-525C-6E46-94F8-00327AE395D4}" srcOrd="1" destOrd="0" presId="urn:microsoft.com/office/officeart/2008/layout/LinedList"/>
    <dgm:cxn modelId="{AE64CAAF-5815-E949-97EE-7523A0BA1557}" type="presParOf" srcId="{D797193D-525C-6E46-94F8-00327AE395D4}" destId="{12C78037-A414-5343-8948-197D6E897EAD}" srcOrd="0" destOrd="0" presId="urn:microsoft.com/office/officeart/2008/layout/LinedList"/>
    <dgm:cxn modelId="{0B942A94-8E0E-2A4C-8437-E3CD9BD71E69}" type="presParOf" srcId="{D797193D-525C-6E46-94F8-00327AE395D4}" destId="{62740D00-A937-EE4C-8C94-8149A09FA7E6}" srcOrd="1" destOrd="0" presId="urn:microsoft.com/office/officeart/2008/layout/LinedList"/>
    <dgm:cxn modelId="{FC0BD6FC-83B0-6840-9F40-F286CFC4C93C}" type="presParOf" srcId="{E3F97B5B-D64B-D543-9CA3-EB74C985F717}" destId="{A1E62207-4936-1D45-8112-59BD9CEA809E}" srcOrd="2" destOrd="0" presId="urn:microsoft.com/office/officeart/2008/layout/LinedList"/>
    <dgm:cxn modelId="{A1B6191F-8120-534C-86F2-BF9FA76E0497}" type="presParOf" srcId="{E3F97B5B-D64B-D543-9CA3-EB74C985F717}" destId="{EFE916E9-7F74-954B-969B-BA9B96045161}" srcOrd="3" destOrd="0" presId="urn:microsoft.com/office/officeart/2008/layout/LinedList"/>
    <dgm:cxn modelId="{CFC78B37-0BE6-5848-A3DA-75818CAC937D}" type="presParOf" srcId="{EFE916E9-7F74-954B-969B-BA9B96045161}" destId="{051D6DBD-3A56-0240-B1B0-6A7C8BEEFE4F}" srcOrd="0" destOrd="0" presId="urn:microsoft.com/office/officeart/2008/layout/LinedList"/>
    <dgm:cxn modelId="{1C83EA73-CFCE-E443-8E20-97BF456D1C3D}" type="presParOf" srcId="{EFE916E9-7F74-954B-969B-BA9B96045161}" destId="{71A136E8-68CF-E14E-92B3-F0F503E761FF}" srcOrd="1" destOrd="0" presId="urn:microsoft.com/office/officeart/2008/layout/LinedList"/>
    <dgm:cxn modelId="{F3F8B7D1-1E9F-A34A-9549-52067F173FB0}" type="presParOf" srcId="{E3F97B5B-D64B-D543-9CA3-EB74C985F717}" destId="{7151B455-F016-794F-9E03-0C7C3D53F5E5}" srcOrd="4" destOrd="0" presId="urn:microsoft.com/office/officeart/2008/layout/LinedList"/>
    <dgm:cxn modelId="{61E2CCC2-929A-5246-B611-0A40D251DDE6}" type="presParOf" srcId="{E3F97B5B-D64B-D543-9CA3-EB74C985F717}" destId="{AD50A850-4B5C-2942-BC7B-28E5837F7BD5}" srcOrd="5" destOrd="0" presId="urn:microsoft.com/office/officeart/2008/layout/LinedList"/>
    <dgm:cxn modelId="{90DB71B5-E834-4944-9015-7F0B112E6C7D}" type="presParOf" srcId="{AD50A850-4B5C-2942-BC7B-28E5837F7BD5}" destId="{7EE7A01F-BAF9-3B4A-A6BC-1609E42259F8}" srcOrd="0" destOrd="0" presId="urn:microsoft.com/office/officeart/2008/layout/LinedList"/>
    <dgm:cxn modelId="{AFEDE539-21AE-5B4F-8B03-81C06B4438A8}" type="presParOf" srcId="{AD50A850-4B5C-2942-BC7B-28E5837F7BD5}" destId="{275B3B68-17F4-1241-B0A3-E785B8551216}" srcOrd="1" destOrd="0" presId="urn:microsoft.com/office/officeart/2008/layout/LinedList"/>
    <dgm:cxn modelId="{5267CAF1-C20E-6C44-BD5A-4FB8DFADE3D9}" type="presParOf" srcId="{E3F97B5B-D64B-D543-9CA3-EB74C985F717}" destId="{B21C9B08-B63F-D244-A547-F33A1BDC542B}" srcOrd="6" destOrd="0" presId="urn:microsoft.com/office/officeart/2008/layout/LinedList"/>
    <dgm:cxn modelId="{234F5F32-76B4-1B45-B804-AA69257F981E}" type="presParOf" srcId="{E3F97B5B-D64B-D543-9CA3-EB74C985F717}" destId="{6A7A45C9-9E77-7142-9034-FB7ECCC17C3C}" srcOrd="7" destOrd="0" presId="urn:microsoft.com/office/officeart/2008/layout/LinedList"/>
    <dgm:cxn modelId="{AFB48978-EC22-604A-8CCD-BAB1E3C5FB56}" type="presParOf" srcId="{6A7A45C9-9E77-7142-9034-FB7ECCC17C3C}" destId="{70644283-27F9-5B44-A66A-6C59A4464456}" srcOrd="0" destOrd="0" presId="urn:microsoft.com/office/officeart/2008/layout/LinedList"/>
    <dgm:cxn modelId="{E6CF5444-7FDF-5B44-B4A7-34D6460ACEDB}" type="presParOf" srcId="{6A7A45C9-9E77-7142-9034-FB7ECCC17C3C}" destId="{00ACCFCE-AF55-654F-BBD9-D83B3D1B25C0}"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54BEEAD-4A28-4796-84A2-E9D8B9E13550}"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65A9891-739D-4EBA-BB89-8DFB65F49DD0}">
      <dgm:prSet/>
      <dgm:spPr/>
      <dgm:t>
        <a:bodyPr/>
        <a:lstStyle/>
        <a:p>
          <a:r>
            <a:rPr lang="tr-TR"/>
            <a:t>In literature, evaluation of university level exams with custom datasets were missing. Each study was made on the popular large sized datasets.</a:t>
          </a:r>
          <a:endParaRPr lang="en-US"/>
        </a:p>
      </dgm:t>
    </dgm:pt>
    <dgm:pt modelId="{E7D7FCDD-CCB6-49C3-9A16-085113EAA5B8}" type="parTrans" cxnId="{02DC40C0-A9FD-4213-988B-82FFE55F7B5B}">
      <dgm:prSet/>
      <dgm:spPr/>
      <dgm:t>
        <a:bodyPr/>
        <a:lstStyle/>
        <a:p>
          <a:endParaRPr lang="en-US"/>
        </a:p>
      </dgm:t>
    </dgm:pt>
    <dgm:pt modelId="{89E884B5-1D22-4FC3-A3B7-ABEB76047572}" type="sibTrans" cxnId="{02DC40C0-A9FD-4213-988B-82FFE55F7B5B}">
      <dgm:prSet/>
      <dgm:spPr/>
      <dgm:t>
        <a:bodyPr/>
        <a:lstStyle/>
        <a:p>
          <a:endParaRPr lang="en-US"/>
        </a:p>
      </dgm:t>
    </dgm:pt>
    <dgm:pt modelId="{9FC73D90-11A9-4A3D-BA71-81AF1FAA8D3E}">
      <dgm:prSet/>
      <dgm:spPr/>
      <dgm:t>
        <a:bodyPr/>
        <a:lstStyle/>
        <a:p>
          <a:r>
            <a:rPr lang="tr-TR" dirty="0" err="1"/>
            <a:t>Each</a:t>
          </a:r>
          <a:r>
            <a:rPr lang="tr-TR" dirty="0"/>
            <a:t> model </a:t>
          </a:r>
          <a:r>
            <a:rPr lang="tr-TR" dirty="0" err="1"/>
            <a:t>used</a:t>
          </a:r>
          <a:r>
            <a:rPr lang="tr-TR" dirty="0"/>
            <a:t> in </a:t>
          </a:r>
          <a:r>
            <a:rPr lang="tr-TR" dirty="0" err="1"/>
            <a:t>this</a:t>
          </a:r>
          <a:r>
            <a:rPr lang="tr-TR" dirty="0"/>
            <a:t> </a:t>
          </a:r>
          <a:r>
            <a:rPr lang="tr-TR" dirty="0" err="1"/>
            <a:t>study</a:t>
          </a:r>
          <a:r>
            <a:rPr lang="tr-TR" dirty="0"/>
            <a:t> </a:t>
          </a:r>
          <a:r>
            <a:rPr lang="tr-TR" dirty="0" err="1"/>
            <a:t>evaluated</a:t>
          </a:r>
          <a:r>
            <a:rPr lang="tr-TR" dirty="0"/>
            <a:t> </a:t>
          </a:r>
          <a:r>
            <a:rPr lang="tr-TR" dirty="0" err="1"/>
            <a:t>the</a:t>
          </a:r>
          <a:r>
            <a:rPr lang="tr-TR" dirty="0"/>
            <a:t> </a:t>
          </a:r>
          <a:r>
            <a:rPr lang="tr-TR" dirty="0" err="1"/>
            <a:t>students</a:t>
          </a:r>
          <a:r>
            <a:rPr lang="tr-TR" dirty="0"/>
            <a:t> in </a:t>
          </a:r>
          <a:r>
            <a:rPr lang="tr-TR" dirty="0" err="1"/>
            <a:t>different</a:t>
          </a:r>
          <a:r>
            <a:rPr lang="tr-TR" dirty="0"/>
            <a:t> </a:t>
          </a:r>
          <a:r>
            <a:rPr lang="tr-TR" dirty="0" err="1"/>
            <a:t>categories</a:t>
          </a:r>
          <a:r>
            <a:rPr lang="tr-TR" dirty="0"/>
            <a:t> </a:t>
          </a:r>
          <a:r>
            <a:rPr lang="tr-TR" dirty="0" err="1"/>
            <a:t>from</a:t>
          </a:r>
          <a:r>
            <a:rPr lang="tr-TR" dirty="0"/>
            <a:t> </a:t>
          </a:r>
          <a:r>
            <a:rPr lang="tr-TR" dirty="0" err="1"/>
            <a:t>original</a:t>
          </a:r>
          <a:r>
            <a:rPr lang="tr-TR" dirty="0"/>
            <a:t> </a:t>
          </a:r>
          <a:r>
            <a:rPr lang="tr-TR" dirty="0" err="1"/>
            <a:t>scores</a:t>
          </a:r>
          <a:r>
            <a:rPr lang="tr-TR" dirty="0"/>
            <a:t> </a:t>
          </a:r>
          <a:r>
            <a:rPr lang="tr-TR" dirty="0" err="1"/>
            <a:t>given</a:t>
          </a:r>
          <a:r>
            <a:rPr lang="tr-TR" dirty="0"/>
            <a:t> </a:t>
          </a:r>
          <a:r>
            <a:rPr lang="tr-TR" dirty="0" err="1"/>
            <a:t>by</a:t>
          </a:r>
          <a:r>
            <a:rPr lang="tr-TR" dirty="0"/>
            <a:t> </a:t>
          </a:r>
          <a:r>
            <a:rPr lang="tr-TR" dirty="0" err="1"/>
            <a:t>the</a:t>
          </a:r>
          <a:r>
            <a:rPr lang="tr-TR" dirty="0"/>
            <a:t> </a:t>
          </a:r>
          <a:r>
            <a:rPr lang="tr-TR" dirty="0" err="1"/>
            <a:t>instructor</a:t>
          </a:r>
          <a:r>
            <a:rPr lang="tr-TR" dirty="0"/>
            <a:t>.</a:t>
          </a:r>
          <a:endParaRPr lang="en-US" dirty="0"/>
        </a:p>
      </dgm:t>
    </dgm:pt>
    <dgm:pt modelId="{BC39682C-6899-4FB1-996A-186D225179DB}" type="parTrans" cxnId="{C5447554-BAB1-4E36-AEC3-6F2AF6A12AE4}">
      <dgm:prSet/>
      <dgm:spPr/>
      <dgm:t>
        <a:bodyPr/>
        <a:lstStyle/>
        <a:p>
          <a:endParaRPr lang="en-US"/>
        </a:p>
      </dgm:t>
    </dgm:pt>
    <dgm:pt modelId="{327C930B-31F4-425E-9FF0-4CA40537C62F}" type="sibTrans" cxnId="{C5447554-BAB1-4E36-AEC3-6F2AF6A12AE4}">
      <dgm:prSet/>
      <dgm:spPr/>
      <dgm:t>
        <a:bodyPr/>
        <a:lstStyle/>
        <a:p>
          <a:endParaRPr lang="en-US"/>
        </a:p>
      </dgm:t>
    </dgm:pt>
    <dgm:pt modelId="{4A722FD7-CCE2-4121-99D0-90427F41AC1E}">
      <dgm:prSet/>
      <dgm:spPr/>
      <dgm:t>
        <a:bodyPr/>
        <a:lstStyle/>
        <a:p>
          <a:r>
            <a:rPr lang="tr-TR" dirty="0" err="1"/>
            <a:t>In</a:t>
          </a:r>
          <a:r>
            <a:rPr lang="tr-TR" dirty="0"/>
            <a:t> </a:t>
          </a:r>
          <a:r>
            <a:rPr lang="tr-TR" dirty="0" err="1"/>
            <a:t>this</a:t>
          </a:r>
          <a:r>
            <a:rPr lang="tr-TR" dirty="0"/>
            <a:t> </a:t>
          </a:r>
          <a:r>
            <a:rPr lang="tr-TR" dirty="0" err="1"/>
            <a:t>study</a:t>
          </a:r>
          <a:r>
            <a:rPr lang="tr-TR" dirty="0"/>
            <a:t>, it is </a:t>
          </a:r>
          <a:r>
            <a:rPr lang="tr-TR" dirty="0" err="1"/>
            <a:t>shown</a:t>
          </a:r>
          <a:r>
            <a:rPr lang="tr-TR" dirty="0"/>
            <a:t> </a:t>
          </a:r>
          <a:r>
            <a:rPr lang="tr-TR" dirty="0" err="1"/>
            <a:t>that</a:t>
          </a:r>
          <a:r>
            <a:rPr lang="tr-TR" dirty="0"/>
            <a:t> u</a:t>
          </a:r>
          <a:r>
            <a:rPr lang="en-US" dirty="0"/>
            <a:t>sing vector</a:t>
          </a:r>
          <a:r>
            <a:rPr lang="tr-TR" dirty="0"/>
            <a:t> </a:t>
          </a:r>
          <a:r>
            <a:rPr lang="tr-TR" dirty="0" err="1"/>
            <a:t>based</a:t>
          </a:r>
          <a:r>
            <a:rPr lang="tr-TR" dirty="0"/>
            <a:t> </a:t>
          </a:r>
          <a:r>
            <a:rPr lang="tr-TR" dirty="0" err="1"/>
            <a:t>models</a:t>
          </a:r>
          <a:r>
            <a:rPr lang="en-US" dirty="0"/>
            <a:t> for evaluating the similarity of sentences</a:t>
          </a:r>
          <a:r>
            <a:rPr lang="tr-TR" dirty="0"/>
            <a:t> in </a:t>
          </a:r>
          <a:r>
            <a:rPr lang="tr-TR" dirty="0" err="1"/>
            <a:t>custom</a:t>
          </a:r>
          <a:r>
            <a:rPr lang="tr-TR" dirty="0"/>
            <a:t> </a:t>
          </a:r>
          <a:r>
            <a:rPr lang="tr-TR" dirty="0" err="1"/>
            <a:t>datasets</a:t>
          </a:r>
          <a:r>
            <a:rPr lang="tr-TR" dirty="0"/>
            <a:t> </a:t>
          </a:r>
          <a:r>
            <a:rPr lang="tr-TR" dirty="0" err="1"/>
            <a:t>with</a:t>
          </a:r>
          <a:r>
            <a:rPr lang="tr-TR" dirty="0"/>
            <a:t> </a:t>
          </a:r>
          <a:r>
            <a:rPr lang="tr-TR" dirty="0" err="1"/>
            <a:t>small</a:t>
          </a:r>
          <a:r>
            <a:rPr lang="tr-TR" dirty="0"/>
            <a:t> size</a:t>
          </a:r>
          <a:r>
            <a:rPr lang="en-US" dirty="0"/>
            <a:t> can be considered as a viable option</a:t>
          </a:r>
          <a:r>
            <a:rPr lang="tr-TR" dirty="0"/>
            <a:t>. </a:t>
          </a:r>
          <a:endParaRPr lang="en-US" dirty="0"/>
        </a:p>
      </dgm:t>
    </dgm:pt>
    <dgm:pt modelId="{AE4CACF5-C591-4615-9DC3-0DD1C61739B5}" type="parTrans" cxnId="{F08963E0-086D-40CB-8D86-769F3F00DB12}">
      <dgm:prSet/>
      <dgm:spPr/>
      <dgm:t>
        <a:bodyPr/>
        <a:lstStyle/>
        <a:p>
          <a:endParaRPr lang="en-US"/>
        </a:p>
      </dgm:t>
    </dgm:pt>
    <dgm:pt modelId="{BD9926D8-11E4-44D3-87CB-50B096E51D66}" type="sibTrans" cxnId="{F08963E0-086D-40CB-8D86-769F3F00DB12}">
      <dgm:prSet/>
      <dgm:spPr/>
      <dgm:t>
        <a:bodyPr/>
        <a:lstStyle/>
        <a:p>
          <a:endParaRPr lang="en-US"/>
        </a:p>
      </dgm:t>
    </dgm:pt>
    <dgm:pt modelId="{F2583143-18CE-4C9F-A2A2-7E144295542F}">
      <dgm:prSet/>
      <dgm:spPr/>
      <dgm:t>
        <a:bodyPr/>
        <a:lstStyle/>
        <a:p>
          <a:r>
            <a:rPr lang="tr-TR" b="0" dirty="0"/>
            <a:t>No </a:t>
          </a:r>
          <a:r>
            <a:rPr lang="en-US" b="0" dirty="0"/>
            <a:t>model outperformed other models used in this study</a:t>
          </a:r>
          <a:r>
            <a:rPr lang="tr-TR" b="0" dirty="0"/>
            <a:t> in </a:t>
          </a:r>
          <a:r>
            <a:rPr lang="tr-TR" b="0" dirty="0" err="1"/>
            <a:t>terms</a:t>
          </a:r>
          <a:r>
            <a:rPr lang="tr-TR" b="0" dirty="0"/>
            <a:t> of </a:t>
          </a:r>
          <a:r>
            <a:rPr lang="tr-TR" b="0" dirty="0" err="1"/>
            <a:t>comparison</a:t>
          </a:r>
          <a:r>
            <a:rPr lang="tr-TR" b="0" dirty="0"/>
            <a:t> </a:t>
          </a:r>
          <a:r>
            <a:rPr lang="tr-TR" b="0" dirty="0" err="1"/>
            <a:t>with</a:t>
          </a:r>
          <a:r>
            <a:rPr lang="tr-TR" b="0" dirty="0"/>
            <a:t> </a:t>
          </a:r>
          <a:r>
            <a:rPr lang="tr-TR" b="0" dirty="0" err="1"/>
            <a:t>the</a:t>
          </a:r>
          <a:r>
            <a:rPr lang="tr-TR" b="0" dirty="0"/>
            <a:t> </a:t>
          </a:r>
          <a:r>
            <a:rPr lang="tr-TR" b="0" dirty="0" err="1"/>
            <a:t>original</a:t>
          </a:r>
          <a:r>
            <a:rPr lang="tr-TR" b="0" dirty="0"/>
            <a:t> </a:t>
          </a:r>
          <a:r>
            <a:rPr lang="tr-TR" b="0" dirty="0" err="1"/>
            <a:t>grades</a:t>
          </a:r>
          <a:r>
            <a:rPr lang="en-US" b="0" dirty="0"/>
            <a:t> </a:t>
          </a:r>
          <a:r>
            <a:rPr lang="tr-TR" b="0" dirty="0"/>
            <a:t>but it is </a:t>
          </a:r>
          <a:r>
            <a:rPr lang="tr-TR" b="0" dirty="0" err="1"/>
            <a:t>observed</a:t>
          </a:r>
          <a:r>
            <a:rPr lang="tr-TR" b="0" dirty="0"/>
            <a:t> </a:t>
          </a:r>
          <a:r>
            <a:rPr lang="tr-TR" b="0" dirty="0" err="1"/>
            <a:t>that</a:t>
          </a:r>
          <a:r>
            <a:rPr lang="tr-TR" b="0" dirty="0"/>
            <a:t> </a:t>
          </a:r>
          <a:r>
            <a:rPr lang="tr-TR" b="0" dirty="0" err="1"/>
            <a:t>depending</a:t>
          </a:r>
          <a:r>
            <a:rPr lang="tr-TR" b="0" dirty="0"/>
            <a:t> on </a:t>
          </a:r>
          <a:r>
            <a:rPr lang="tr-TR" b="0" dirty="0" err="1"/>
            <a:t>the</a:t>
          </a:r>
          <a:r>
            <a:rPr lang="tr-TR" b="0" dirty="0"/>
            <a:t> </a:t>
          </a:r>
          <a:r>
            <a:rPr lang="tr-TR" b="0" dirty="0" err="1"/>
            <a:t>expected</a:t>
          </a:r>
          <a:r>
            <a:rPr lang="tr-TR" b="0" dirty="0"/>
            <a:t> </a:t>
          </a:r>
          <a:r>
            <a:rPr lang="tr-TR" b="0" dirty="0" err="1"/>
            <a:t>score</a:t>
          </a:r>
          <a:r>
            <a:rPr lang="tr-TR" b="0" dirty="0"/>
            <a:t> </a:t>
          </a:r>
          <a:r>
            <a:rPr lang="tr-TR" b="0" dirty="0" err="1"/>
            <a:t>range</a:t>
          </a:r>
          <a:r>
            <a:rPr lang="tr-TR" b="0" dirty="0"/>
            <a:t> of </a:t>
          </a:r>
          <a:r>
            <a:rPr lang="tr-TR" b="0" dirty="0" err="1"/>
            <a:t>the</a:t>
          </a:r>
          <a:r>
            <a:rPr lang="tr-TR" b="0" dirty="0"/>
            <a:t> </a:t>
          </a:r>
          <a:r>
            <a:rPr lang="tr-TR" b="0" dirty="0" err="1"/>
            <a:t>students</a:t>
          </a:r>
          <a:r>
            <a:rPr lang="tr-TR" b="0" dirty="0"/>
            <a:t>, </a:t>
          </a:r>
          <a:r>
            <a:rPr lang="tr-TR" b="0" dirty="0" err="1"/>
            <a:t>different</a:t>
          </a:r>
          <a:r>
            <a:rPr lang="tr-TR" b="0" dirty="0"/>
            <a:t> </a:t>
          </a:r>
          <a:r>
            <a:rPr lang="tr-TR" b="0" dirty="0" err="1"/>
            <a:t>models</a:t>
          </a:r>
          <a:r>
            <a:rPr lang="tr-TR" b="0" dirty="0"/>
            <a:t> can be </a:t>
          </a:r>
          <a:r>
            <a:rPr lang="tr-TR" b="0" dirty="0" err="1"/>
            <a:t>used</a:t>
          </a:r>
          <a:r>
            <a:rPr lang="tr-TR" b="0" dirty="0"/>
            <a:t> in </a:t>
          </a:r>
          <a:r>
            <a:rPr lang="tr-TR" b="0" dirty="0" err="1"/>
            <a:t>similar</a:t>
          </a:r>
          <a:r>
            <a:rPr lang="tr-TR" b="0" dirty="0"/>
            <a:t> </a:t>
          </a:r>
          <a:r>
            <a:rPr lang="tr-TR" b="0" dirty="0" err="1"/>
            <a:t>small</a:t>
          </a:r>
          <a:r>
            <a:rPr lang="tr-TR" b="0" dirty="0"/>
            <a:t> </a:t>
          </a:r>
          <a:r>
            <a:rPr lang="tr-TR" b="0" dirty="0" err="1"/>
            <a:t>sized</a:t>
          </a:r>
          <a:r>
            <a:rPr lang="tr-TR" b="0" dirty="0"/>
            <a:t> </a:t>
          </a:r>
          <a:r>
            <a:rPr lang="tr-TR" b="0" dirty="0" err="1"/>
            <a:t>datasets</a:t>
          </a:r>
          <a:r>
            <a:rPr lang="en-US" b="0" dirty="0"/>
            <a:t>.</a:t>
          </a:r>
          <a:endParaRPr lang="en-US" dirty="0"/>
        </a:p>
      </dgm:t>
    </dgm:pt>
    <dgm:pt modelId="{10273B4C-5E04-41CC-80FC-9D38EA6C6A66}" type="parTrans" cxnId="{92633D42-059E-4870-9763-23B226E3FA6C}">
      <dgm:prSet/>
      <dgm:spPr/>
      <dgm:t>
        <a:bodyPr/>
        <a:lstStyle/>
        <a:p>
          <a:endParaRPr lang="en-US"/>
        </a:p>
      </dgm:t>
    </dgm:pt>
    <dgm:pt modelId="{177054C4-C4D4-4967-A8E5-93726D60A81C}" type="sibTrans" cxnId="{92633D42-059E-4870-9763-23B226E3FA6C}">
      <dgm:prSet/>
      <dgm:spPr/>
      <dgm:t>
        <a:bodyPr/>
        <a:lstStyle/>
        <a:p>
          <a:endParaRPr lang="en-US"/>
        </a:p>
      </dgm:t>
    </dgm:pt>
    <dgm:pt modelId="{3874A091-79D7-B54C-9F07-D501B09A8C0B}" type="pres">
      <dgm:prSet presAssocID="{954BEEAD-4A28-4796-84A2-E9D8B9E13550}" presName="vert0" presStyleCnt="0">
        <dgm:presLayoutVars>
          <dgm:dir/>
          <dgm:animOne val="branch"/>
          <dgm:animLvl val="lvl"/>
        </dgm:presLayoutVars>
      </dgm:prSet>
      <dgm:spPr/>
    </dgm:pt>
    <dgm:pt modelId="{C30240D2-1013-B144-8C89-AC8019C36CF1}" type="pres">
      <dgm:prSet presAssocID="{765A9891-739D-4EBA-BB89-8DFB65F49DD0}" presName="thickLine" presStyleLbl="alignNode1" presStyleIdx="0" presStyleCnt="4"/>
      <dgm:spPr/>
    </dgm:pt>
    <dgm:pt modelId="{BC799FB7-03B2-6A45-81FE-02D193A0F352}" type="pres">
      <dgm:prSet presAssocID="{765A9891-739D-4EBA-BB89-8DFB65F49DD0}" presName="horz1" presStyleCnt="0"/>
      <dgm:spPr/>
    </dgm:pt>
    <dgm:pt modelId="{D2AA2B96-C4F9-4841-8C57-42D73077A53D}" type="pres">
      <dgm:prSet presAssocID="{765A9891-739D-4EBA-BB89-8DFB65F49DD0}" presName="tx1" presStyleLbl="revTx" presStyleIdx="0" presStyleCnt="4"/>
      <dgm:spPr/>
    </dgm:pt>
    <dgm:pt modelId="{8E082929-2311-9047-B68A-8CEB2F6290D7}" type="pres">
      <dgm:prSet presAssocID="{765A9891-739D-4EBA-BB89-8DFB65F49DD0}" presName="vert1" presStyleCnt="0"/>
      <dgm:spPr/>
    </dgm:pt>
    <dgm:pt modelId="{F1AB173E-13B0-404C-A348-FB8547E99480}" type="pres">
      <dgm:prSet presAssocID="{9FC73D90-11A9-4A3D-BA71-81AF1FAA8D3E}" presName="thickLine" presStyleLbl="alignNode1" presStyleIdx="1" presStyleCnt="4"/>
      <dgm:spPr/>
    </dgm:pt>
    <dgm:pt modelId="{58B2DA75-E2F4-464E-BB8C-C7DB6C66BC9F}" type="pres">
      <dgm:prSet presAssocID="{9FC73D90-11A9-4A3D-BA71-81AF1FAA8D3E}" presName="horz1" presStyleCnt="0"/>
      <dgm:spPr/>
    </dgm:pt>
    <dgm:pt modelId="{0BD89D3A-48B0-7A40-9348-7A425CF5877D}" type="pres">
      <dgm:prSet presAssocID="{9FC73D90-11A9-4A3D-BA71-81AF1FAA8D3E}" presName="tx1" presStyleLbl="revTx" presStyleIdx="1" presStyleCnt="4"/>
      <dgm:spPr/>
    </dgm:pt>
    <dgm:pt modelId="{F85908B3-45C8-2949-B17E-0949DBB44D05}" type="pres">
      <dgm:prSet presAssocID="{9FC73D90-11A9-4A3D-BA71-81AF1FAA8D3E}" presName="vert1" presStyleCnt="0"/>
      <dgm:spPr/>
    </dgm:pt>
    <dgm:pt modelId="{B0CDC23A-18E3-5347-BEC3-DE7D4E0A3BB3}" type="pres">
      <dgm:prSet presAssocID="{4A722FD7-CCE2-4121-99D0-90427F41AC1E}" presName="thickLine" presStyleLbl="alignNode1" presStyleIdx="2" presStyleCnt="4"/>
      <dgm:spPr/>
    </dgm:pt>
    <dgm:pt modelId="{D1C375AB-9270-9D48-BB9B-E7516A0BB6D2}" type="pres">
      <dgm:prSet presAssocID="{4A722FD7-CCE2-4121-99D0-90427F41AC1E}" presName="horz1" presStyleCnt="0"/>
      <dgm:spPr/>
    </dgm:pt>
    <dgm:pt modelId="{F767EB25-2F40-774F-9718-AEB0A50AA359}" type="pres">
      <dgm:prSet presAssocID="{4A722FD7-CCE2-4121-99D0-90427F41AC1E}" presName="tx1" presStyleLbl="revTx" presStyleIdx="2" presStyleCnt="4"/>
      <dgm:spPr/>
    </dgm:pt>
    <dgm:pt modelId="{2B009D01-D529-6743-A0C4-9237194AC2C2}" type="pres">
      <dgm:prSet presAssocID="{4A722FD7-CCE2-4121-99D0-90427F41AC1E}" presName="vert1" presStyleCnt="0"/>
      <dgm:spPr/>
    </dgm:pt>
    <dgm:pt modelId="{7B4153F5-6AE4-B34C-80FC-73BC71549F2C}" type="pres">
      <dgm:prSet presAssocID="{F2583143-18CE-4C9F-A2A2-7E144295542F}" presName="thickLine" presStyleLbl="alignNode1" presStyleIdx="3" presStyleCnt="4"/>
      <dgm:spPr/>
    </dgm:pt>
    <dgm:pt modelId="{0209BD81-D612-0B46-AF14-66F7C1652E87}" type="pres">
      <dgm:prSet presAssocID="{F2583143-18CE-4C9F-A2A2-7E144295542F}" presName="horz1" presStyleCnt="0"/>
      <dgm:spPr/>
    </dgm:pt>
    <dgm:pt modelId="{335000AB-F491-A34B-9F4D-A4C4D9458416}" type="pres">
      <dgm:prSet presAssocID="{F2583143-18CE-4C9F-A2A2-7E144295542F}" presName="tx1" presStyleLbl="revTx" presStyleIdx="3" presStyleCnt="4"/>
      <dgm:spPr/>
    </dgm:pt>
    <dgm:pt modelId="{CD3223E4-8C02-9045-A98C-FB2D143C5D4D}" type="pres">
      <dgm:prSet presAssocID="{F2583143-18CE-4C9F-A2A2-7E144295542F}" presName="vert1" presStyleCnt="0"/>
      <dgm:spPr/>
    </dgm:pt>
  </dgm:ptLst>
  <dgm:cxnLst>
    <dgm:cxn modelId="{24108622-4F37-7E43-9D38-B9B9FF2A5F1B}" type="presOf" srcId="{765A9891-739D-4EBA-BB89-8DFB65F49DD0}" destId="{D2AA2B96-C4F9-4841-8C57-42D73077A53D}" srcOrd="0" destOrd="0" presId="urn:microsoft.com/office/officeart/2008/layout/LinedList"/>
    <dgm:cxn modelId="{F9911631-2D1E-3241-9D91-C938A15992AF}" type="presOf" srcId="{F2583143-18CE-4C9F-A2A2-7E144295542F}" destId="{335000AB-F491-A34B-9F4D-A4C4D9458416}" srcOrd="0" destOrd="0" presId="urn:microsoft.com/office/officeart/2008/layout/LinedList"/>
    <dgm:cxn modelId="{9442403A-2358-884A-91C7-7C76C2838F64}" type="presOf" srcId="{954BEEAD-4A28-4796-84A2-E9D8B9E13550}" destId="{3874A091-79D7-B54C-9F07-D501B09A8C0B}" srcOrd="0" destOrd="0" presId="urn:microsoft.com/office/officeart/2008/layout/LinedList"/>
    <dgm:cxn modelId="{92633D42-059E-4870-9763-23B226E3FA6C}" srcId="{954BEEAD-4A28-4796-84A2-E9D8B9E13550}" destId="{F2583143-18CE-4C9F-A2A2-7E144295542F}" srcOrd="3" destOrd="0" parTransId="{10273B4C-5E04-41CC-80FC-9D38EA6C6A66}" sibTransId="{177054C4-C4D4-4967-A8E5-93726D60A81C}"/>
    <dgm:cxn modelId="{C5447554-BAB1-4E36-AEC3-6F2AF6A12AE4}" srcId="{954BEEAD-4A28-4796-84A2-E9D8B9E13550}" destId="{9FC73D90-11A9-4A3D-BA71-81AF1FAA8D3E}" srcOrd="1" destOrd="0" parTransId="{BC39682C-6899-4FB1-996A-186D225179DB}" sibTransId="{327C930B-31F4-425E-9FF0-4CA40537C62F}"/>
    <dgm:cxn modelId="{02DC40C0-A9FD-4213-988B-82FFE55F7B5B}" srcId="{954BEEAD-4A28-4796-84A2-E9D8B9E13550}" destId="{765A9891-739D-4EBA-BB89-8DFB65F49DD0}" srcOrd="0" destOrd="0" parTransId="{E7D7FCDD-CCB6-49C3-9A16-085113EAA5B8}" sibTransId="{89E884B5-1D22-4FC3-A3B7-ABEB76047572}"/>
    <dgm:cxn modelId="{8095D3D2-1731-BB46-9DC1-937913D3238A}" type="presOf" srcId="{9FC73D90-11A9-4A3D-BA71-81AF1FAA8D3E}" destId="{0BD89D3A-48B0-7A40-9348-7A425CF5877D}" srcOrd="0" destOrd="0" presId="urn:microsoft.com/office/officeart/2008/layout/LinedList"/>
    <dgm:cxn modelId="{ED7D4CD4-9339-E247-977B-C0CD8793994E}" type="presOf" srcId="{4A722FD7-CCE2-4121-99D0-90427F41AC1E}" destId="{F767EB25-2F40-774F-9718-AEB0A50AA359}" srcOrd="0" destOrd="0" presId="urn:microsoft.com/office/officeart/2008/layout/LinedList"/>
    <dgm:cxn modelId="{F08963E0-086D-40CB-8D86-769F3F00DB12}" srcId="{954BEEAD-4A28-4796-84A2-E9D8B9E13550}" destId="{4A722FD7-CCE2-4121-99D0-90427F41AC1E}" srcOrd="2" destOrd="0" parTransId="{AE4CACF5-C591-4615-9DC3-0DD1C61739B5}" sibTransId="{BD9926D8-11E4-44D3-87CB-50B096E51D66}"/>
    <dgm:cxn modelId="{5EC2DFD8-31B6-9348-88AB-555402EBF579}" type="presParOf" srcId="{3874A091-79D7-B54C-9F07-D501B09A8C0B}" destId="{C30240D2-1013-B144-8C89-AC8019C36CF1}" srcOrd="0" destOrd="0" presId="urn:microsoft.com/office/officeart/2008/layout/LinedList"/>
    <dgm:cxn modelId="{E6328B20-A102-BC45-A209-51D273F12A7C}" type="presParOf" srcId="{3874A091-79D7-B54C-9F07-D501B09A8C0B}" destId="{BC799FB7-03B2-6A45-81FE-02D193A0F352}" srcOrd="1" destOrd="0" presId="urn:microsoft.com/office/officeart/2008/layout/LinedList"/>
    <dgm:cxn modelId="{089FD2DA-075F-D44A-8223-F8C0C91C134A}" type="presParOf" srcId="{BC799FB7-03B2-6A45-81FE-02D193A0F352}" destId="{D2AA2B96-C4F9-4841-8C57-42D73077A53D}" srcOrd="0" destOrd="0" presId="urn:microsoft.com/office/officeart/2008/layout/LinedList"/>
    <dgm:cxn modelId="{F103C32E-CA35-394F-9BA6-66F979873F5C}" type="presParOf" srcId="{BC799FB7-03B2-6A45-81FE-02D193A0F352}" destId="{8E082929-2311-9047-B68A-8CEB2F6290D7}" srcOrd="1" destOrd="0" presId="urn:microsoft.com/office/officeart/2008/layout/LinedList"/>
    <dgm:cxn modelId="{7C557D42-D9B1-D24B-8B6E-387C277473F9}" type="presParOf" srcId="{3874A091-79D7-B54C-9F07-D501B09A8C0B}" destId="{F1AB173E-13B0-404C-A348-FB8547E99480}" srcOrd="2" destOrd="0" presId="urn:microsoft.com/office/officeart/2008/layout/LinedList"/>
    <dgm:cxn modelId="{28127435-FB44-A249-8EE6-1351413C410C}" type="presParOf" srcId="{3874A091-79D7-B54C-9F07-D501B09A8C0B}" destId="{58B2DA75-E2F4-464E-BB8C-C7DB6C66BC9F}" srcOrd="3" destOrd="0" presId="urn:microsoft.com/office/officeart/2008/layout/LinedList"/>
    <dgm:cxn modelId="{D728FB9B-E9C9-6E4F-961F-22BFAF967627}" type="presParOf" srcId="{58B2DA75-E2F4-464E-BB8C-C7DB6C66BC9F}" destId="{0BD89D3A-48B0-7A40-9348-7A425CF5877D}" srcOrd="0" destOrd="0" presId="urn:microsoft.com/office/officeart/2008/layout/LinedList"/>
    <dgm:cxn modelId="{97A8448E-FCC8-B24F-9FFD-367DDD153218}" type="presParOf" srcId="{58B2DA75-E2F4-464E-BB8C-C7DB6C66BC9F}" destId="{F85908B3-45C8-2949-B17E-0949DBB44D05}" srcOrd="1" destOrd="0" presId="urn:microsoft.com/office/officeart/2008/layout/LinedList"/>
    <dgm:cxn modelId="{DB1C4BE1-20BC-8C40-BE6D-573C9646C3EF}" type="presParOf" srcId="{3874A091-79D7-B54C-9F07-D501B09A8C0B}" destId="{B0CDC23A-18E3-5347-BEC3-DE7D4E0A3BB3}" srcOrd="4" destOrd="0" presId="urn:microsoft.com/office/officeart/2008/layout/LinedList"/>
    <dgm:cxn modelId="{29DB6F21-24C8-C64E-9BC1-AF82E78219A6}" type="presParOf" srcId="{3874A091-79D7-B54C-9F07-D501B09A8C0B}" destId="{D1C375AB-9270-9D48-BB9B-E7516A0BB6D2}" srcOrd="5" destOrd="0" presId="urn:microsoft.com/office/officeart/2008/layout/LinedList"/>
    <dgm:cxn modelId="{A1788A53-1AE7-B449-9F19-8E838EEEB26C}" type="presParOf" srcId="{D1C375AB-9270-9D48-BB9B-E7516A0BB6D2}" destId="{F767EB25-2F40-774F-9718-AEB0A50AA359}" srcOrd="0" destOrd="0" presId="urn:microsoft.com/office/officeart/2008/layout/LinedList"/>
    <dgm:cxn modelId="{379A1455-EC2A-3147-B31C-FC4D38CE1697}" type="presParOf" srcId="{D1C375AB-9270-9D48-BB9B-E7516A0BB6D2}" destId="{2B009D01-D529-6743-A0C4-9237194AC2C2}" srcOrd="1" destOrd="0" presId="urn:microsoft.com/office/officeart/2008/layout/LinedList"/>
    <dgm:cxn modelId="{8FCD3D7E-27A7-224A-BDCF-DC0A104B7828}" type="presParOf" srcId="{3874A091-79D7-B54C-9F07-D501B09A8C0B}" destId="{7B4153F5-6AE4-B34C-80FC-73BC71549F2C}" srcOrd="6" destOrd="0" presId="urn:microsoft.com/office/officeart/2008/layout/LinedList"/>
    <dgm:cxn modelId="{B831E55A-6C06-904D-893E-1C720E1AC295}" type="presParOf" srcId="{3874A091-79D7-B54C-9F07-D501B09A8C0B}" destId="{0209BD81-D612-0B46-AF14-66F7C1652E87}" srcOrd="7" destOrd="0" presId="urn:microsoft.com/office/officeart/2008/layout/LinedList"/>
    <dgm:cxn modelId="{8C466E9F-B31C-CD41-8BDB-2F01E626C14C}" type="presParOf" srcId="{0209BD81-D612-0B46-AF14-66F7C1652E87}" destId="{335000AB-F491-A34B-9F4D-A4C4D9458416}" srcOrd="0" destOrd="0" presId="urn:microsoft.com/office/officeart/2008/layout/LinedList"/>
    <dgm:cxn modelId="{BC2398E2-3DDF-C34C-A7CB-AF4468D2DF88}" type="presParOf" srcId="{0209BD81-D612-0B46-AF14-66F7C1652E87}" destId="{CD3223E4-8C02-9045-A98C-FB2D143C5D4D}"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C95476-BB71-4623-874D-08365E3F7C47}"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CD85CC6E-93CA-4ACE-9FCE-10C232880BC2}">
      <dgm:prSet/>
      <dgm:spPr/>
      <dgm:t>
        <a:bodyPr/>
        <a:lstStyle/>
        <a:p>
          <a:r>
            <a:rPr lang="tr-TR"/>
            <a:t>What is CBA?</a:t>
          </a:r>
          <a:endParaRPr lang="en-US"/>
        </a:p>
      </dgm:t>
    </dgm:pt>
    <dgm:pt modelId="{4151BA70-E4C6-477E-94CE-33579107B14E}" type="parTrans" cxnId="{F71D1864-FAFA-45DA-B7F2-E38F11517115}">
      <dgm:prSet/>
      <dgm:spPr/>
      <dgm:t>
        <a:bodyPr/>
        <a:lstStyle/>
        <a:p>
          <a:endParaRPr lang="en-US"/>
        </a:p>
      </dgm:t>
    </dgm:pt>
    <dgm:pt modelId="{A27339AB-70B9-40DA-87E8-A5EDF04EF095}" type="sibTrans" cxnId="{F71D1864-FAFA-45DA-B7F2-E38F11517115}">
      <dgm:prSet/>
      <dgm:spPr/>
      <dgm:t>
        <a:bodyPr/>
        <a:lstStyle/>
        <a:p>
          <a:endParaRPr lang="en-US"/>
        </a:p>
      </dgm:t>
    </dgm:pt>
    <dgm:pt modelId="{75EF7D13-B2CC-4BA9-9791-EC6F2DC90D51}">
      <dgm:prSet/>
      <dgm:spPr/>
      <dgm:t>
        <a:bodyPr/>
        <a:lstStyle/>
        <a:p>
          <a:r>
            <a:rPr lang="tr-TR"/>
            <a:t>What is NLP?</a:t>
          </a:r>
          <a:endParaRPr lang="en-US"/>
        </a:p>
      </dgm:t>
    </dgm:pt>
    <dgm:pt modelId="{976F17D2-AC2F-496F-94C5-244C486A63B9}" type="parTrans" cxnId="{6705D6B0-3FD7-4F67-A743-2BCF3AEA85C7}">
      <dgm:prSet/>
      <dgm:spPr/>
      <dgm:t>
        <a:bodyPr/>
        <a:lstStyle/>
        <a:p>
          <a:endParaRPr lang="en-US"/>
        </a:p>
      </dgm:t>
    </dgm:pt>
    <dgm:pt modelId="{01279F26-DB1D-4159-8517-A10E2727E23F}" type="sibTrans" cxnId="{6705D6B0-3FD7-4F67-A743-2BCF3AEA85C7}">
      <dgm:prSet/>
      <dgm:spPr/>
      <dgm:t>
        <a:bodyPr/>
        <a:lstStyle/>
        <a:p>
          <a:endParaRPr lang="en-US"/>
        </a:p>
      </dgm:t>
    </dgm:pt>
    <dgm:pt modelId="{3CDC4EB8-1583-4D28-9682-1D270CDACD3A}">
      <dgm:prSet/>
      <dgm:spPr/>
      <dgm:t>
        <a:bodyPr/>
        <a:lstStyle/>
        <a:p>
          <a:r>
            <a:rPr lang="tr-TR"/>
            <a:t>Literature Review.</a:t>
          </a:r>
          <a:endParaRPr lang="en-US"/>
        </a:p>
      </dgm:t>
    </dgm:pt>
    <dgm:pt modelId="{C5EF12EC-E2FE-4191-8D92-14F505DD04E7}" type="parTrans" cxnId="{A8E56659-6B14-438D-863D-B80BE8532D9B}">
      <dgm:prSet/>
      <dgm:spPr/>
      <dgm:t>
        <a:bodyPr/>
        <a:lstStyle/>
        <a:p>
          <a:endParaRPr lang="en-US"/>
        </a:p>
      </dgm:t>
    </dgm:pt>
    <dgm:pt modelId="{0D9CC6DB-48F9-47AD-BC42-1C626E830CE8}" type="sibTrans" cxnId="{A8E56659-6B14-438D-863D-B80BE8532D9B}">
      <dgm:prSet/>
      <dgm:spPr/>
      <dgm:t>
        <a:bodyPr/>
        <a:lstStyle/>
        <a:p>
          <a:endParaRPr lang="en-US"/>
        </a:p>
      </dgm:t>
    </dgm:pt>
    <dgm:pt modelId="{89CEA218-70BD-4E04-9781-0B2F6CD3EE5A}">
      <dgm:prSet/>
      <dgm:spPr/>
      <dgm:t>
        <a:bodyPr/>
        <a:lstStyle/>
        <a:p>
          <a:r>
            <a:rPr lang="tr-TR"/>
            <a:t>Which methods are suitable for sentence analysis in NLP?</a:t>
          </a:r>
          <a:endParaRPr lang="en-US"/>
        </a:p>
      </dgm:t>
    </dgm:pt>
    <dgm:pt modelId="{7699E963-01CB-42F4-B3A8-4ABF81E279D9}" type="parTrans" cxnId="{0EF9C7A6-7010-4A34-9CC1-0313DAB68263}">
      <dgm:prSet/>
      <dgm:spPr/>
      <dgm:t>
        <a:bodyPr/>
        <a:lstStyle/>
        <a:p>
          <a:endParaRPr lang="en-US"/>
        </a:p>
      </dgm:t>
    </dgm:pt>
    <dgm:pt modelId="{2A6E0CCB-8724-4E1E-AADA-0B3BF31D9D25}" type="sibTrans" cxnId="{0EF9C7A6-7010-4A34-9CC1-0313DAB68263}">
      <dgm:prSet/>
      <dgm:spPr/>
      <dgm:t>
        <a:bodyPr/>
        <a:lstStyle/>
        <a:p>
          <a:endParaRPr lang="en-US"/>
        </a:p>
      </dgm:t>
    </dgm:pt>
    <dgm:pt modelId="{43E42447-1D1C-4F48-B89D-49E3C62792DE}">
      <dgm:prSet/>
      <dgm:spPr/>
      <dgm:t>
        <a:bodyPr/>
        <a:lstStyle/>
        <a:p>
          <a:r>
            <a:rPr lang="tr-TR"/>
            <a:t>What are the results achieved in this study?</a:t>
          </a:r>
          <a:endParaRPr lang="en-US"/>
        </a:p>
      </dgm:t>
    </dgm:pt>
    <dgm:pt modelId="{5C78C8B9-FD2D-4819-AB49-B788ABDBCD97}" type="parTrans" cxnId="{3C37F6A1-2D9E-48AF-8A4E-F6C711750EDE}">
      <dgm:prSet/>
      <dgm:spPr/>
      <dgm:t>
        <a:bodyPr/>
        <a:lstStyle/>
        <a:p>
          <a:endParaRPr lang="en-US"/>
        </a:p>
      </dgm:t>
    </dgm:pt>
    <dgm:pt modelId="{593E5976-F27C-4886-9C01-9ADF3066CC4C}" type="sibTrans" cxnId="{3C37F6A1-2D9E-48AF-8A4E-F6C711750EDE}">
      <dgm:prSet/>
      <dgm:spPr/>
      <dgm:t>
        <a:bodyPr/>
        <a:lstStyle/>
        <a:p>
          <a:endParaRPr lang="en-US"/>
        </a:p>
      </dgm:t>
    </dgm:pt>
    <dgm:pt modelId="{A2F1A8C6-08D4-C74A-AEA1-ADCE460B8F1D}" type="pres">
      <dgm:prSet presAssocID="{51C95476-BB71-4623-874D-08365E3F7C47}" presName="vert0" presStyleCnt="0">
        <dgm:presLayoutVars>
          <dgm:dir/>
          <dgm:animOne val="branch"/>
          <dgm:animLvl val="lvl"/>
        </dgm:presLayoutVars>
      </dgm:prSet>
      <dgm:spPr/>
    </dgm:pt>
    <dgm:pt modelId="{7D1CF5D2-E12C-0742-8BC3-52B94846D291}" type="pres">
      <dgm:prSet presAssocID="{CD85CC6E-93CA-4ACE-9FCE-10C232880BC2}" presName="thickLine" presStyleLbl="alignNode1" presStyleIdx="0" presStyleCnt="5"/>
      <dgm:spPr/>
    </dgm:pt>
    <dgm:pt modelId="{A2DC6FEF-C2C5-3240-B30D-741D35E65424}" type="pres">
      <dgm:prSet presAssocID="{CD85CC6E-93CA-4ACE-9FCE-10C232880BC2}" presName="horz1" presStyleCnt="0"/>
      <dgm:spPr/>
    </dgm:pt>
    <dgm:pt modelId="{FCB464C4-FC7B-AA46-874B-4414B639F5FD}" type="pres">
      <dgm:prSet presAssocID="{CD85CC6E-93CA-4ACE-9FCE-10C232880BC2}" presName="tx1" presStyleLbl="revTx" presStyleIdx="0" presStyleCnt="5"/>
      <dgm:spPr/>
    </dgm:pt>
    <dgm:pt modelId="{5D33A2F7-2F81-B845-B3C3-D8DCA73C0979}" type="pres">
      <dgm:prSet presAssocID="{CD85CC6E-93CA-4ACE-9FCE-10C232880BC2}" presName="vert1" presStyleCnt="0"/>
      <dgm:spPr/>
    </dgm:pt>
    <dgm:pt modelId="{883ABA47-9CE3-1F42-A7F7-5FCB1684E99A}" type="pres">
      <dgm:prSet presAssocID="{75EF7D13-B2CC-4BA9-9791-EC6F2DC90D51}" presName="thickLine" presStyleLbl="alignNode1" presStyleIdx="1" presStyleCnt="5"/>
      <dgm:spPr/>
    </dgm:pt>
    <dgm:pt modelId="{3633990C-0B01-C24F-B4FE-EEAA793B6850}" type="pres">
      <dgm:prSet presAssocID="{75EF7D13-B2CC-4BA9-9791-EC6F2DC90D51}" presName="horz1" presStyleCnt="0"/>
      <dgm:spPr/>
    </dgm:pt>
    <dgm:pt modelId="{D0E6A7AA-4A5A-2B4B-BF11-B71598958A77}" type="pres">
      <dgm:prSet presAssocID="{75EF7D13-B2CC-4BA9-9791-EC6F2DC90D51}" presName="tx1" presStyleLbl="revTx" presStyleIdx="1" presStyleCnt="5"/>
      <dgm:spPr/>
    </dgm:pt>
    <dgm:pt modelId="{126E420E-E9E3-0043-BFE3-874A522A910D}" type="pres">
      <dgm:prSet presAssocID="{75EF7D13-B2CC-4BA9-9791-EC6F2DC90D51}" presName="vert1" presStyleCnt="0"/>
      <dgm:spPr/>
    </dgm:pt>
    <dgm:pt modelId="{8368CA43-56A1-DE4B-827D-319809651264}" type="pres">
      <dgm:prSet presAssocID="{3CDC4EB8-1583-4D28-9682-1D270CDACD3A}" presName="thickLine" presStyleLbl="alignNode1" presStyleIdx="2" presStyleCnt="5"/>
      <dgm:spPr/>
    </dgm:pt>
    <dgm:pt modelId="{CEEE2A63-4796-7B41-B35B-65353750932B}" type="pres">
      <dgm:prSet presAssocID="{3CDC4EB8-1583-4D28-9682-1D270CDACD3A}" presName="horz1" presStyleCnt="0"/>
      <dgm:spPr/>
    </dgm:pt>
    <dgm:pt modelId="{A232E64F-A471-334F-BC57-0440662D3180}" type="pres">
      <dgm:prSet presAssocID="{3CDC4EB8-1583-4D28-9682-1D270CDACD3A}" presName="tx1" presStyleLbl="revTx" presStyleIdx="2" presStyleCnt="5"/>
      <dgm:spPr/>
    </dgm:pt>
    <dgm:pt modelId="{CBEDD7F2-962C-914F-9180-AA356D3C8E0D}" type="pres">
      <dgm:prSet presAssocID="{3CDC4EB8-1583-4D28-9682-1D270CDACD3A}" presName="vert1" presStyleCnt="0"/>
      <dgm:spPr/>
    </dgm:pt>
    <dgm:pt modelId="{75416D1D-616B-9E4B-8145-DA83C796EEA0}" type="pres">
      <dgm:prSet presAssocID="{89CEA218-70BD-4E04-9781-0B2F6CD3EE5A}" presName="thickLine" presStyleLbl="alignNode1" presStyleIdx="3" presStyleCnt="5"/>
      <dgm:spPr/>
    </dgm:pt>
    <dgm:pt modelId="{85EA9CD6-B7B5-4B44-9805-043530061A84}" type="pres">
      <dgm:prSet presAssocID="{89CEA218-70BD-4E04-9781-0B2F6CD3EE5A}" presName="horz1" presStyleCnt="0"/>
      <dgm:spPr/>
    </dgm:pt>
    <dgm:pt modelId="{6FD6EE6A-F1F0-7446-B7A5-F9FFE4D1F681}" type="pres">
      <dgm:prSet presAssocID="{89CEA218-70BD-4E04-9781-0B2F6CD3EE5A}" presName="tx1" presStyleLbl="revTx" presStyleIdx="3" presStyleCnt="5"/>
      <dgm:spPr/>
    </dgm:pt>
    <dgm:pt modelId="{C970A5C1-1183-5544-AC39-49D7980CB475}" type="pres">
      <dgm:prSet presAssocID="{89CEA218-70BD-4E04-9781-0B2F6CD3EE5A}" presName="vert1" presStyleCnt="0"/>
      <dgm:spPr/>
    </dgm:pt>
    <dgm:pt modelId="{88AC0C0B-9717-DC48-981A-9A0063C2C17E}" type="pres">
      <dgm:prSet presAssocID="{43E42447-1D1C-4F48-B89D-49E3C62792DE}" presName="thickLine" presStyleLbl="alignNode1" presStyleIdx="4" presStyleCnt="5"/>
      <dgm:spPr/>
    </dgm:pt>
    <dgm:pt modelId="{3DC4986F-E989-964D-B244-90A80639B37B}" type="pres">
      <dgm:prSet presAssocID="{43E42447-1D1C-4F48-B89D-49E3C62792DE}" presName="horz1" presStyleCnt="0"/>
      <dgm:spPr/>
    </dgm:pt>
    <dgm:pt modelId="{B4C7914F-22A5-F34C-B93F-DB3A07C8AB01}" type="pres">
      <dgm:prSet presAssocID="{43E42447-1D1C-4F48-B89D-49E3C62792DE}" presName="tx1" presStyleLbl="revTx" presStyleIdx="4" presStyleCnt="5"/>
      <dgm:spPr/>
    </dgm:pt>
    <dgm:pt modelId="{41B3C6E6-BD7B-AD41-B6CC-5B341BDA850D}" type="pres">
      <dgm:prSet presAssocID="{43E42447-1D1C-4F48-B89D-49E3C62792DE}" presName="vert1" presStyleCnt="0"/>
      <dgm:spPr/>
    </dgm:pt>
  </dgm:ptLst>
  <dgm:cxnLst>
    <dgm:cxn modelId="{46DD5725-7CEB-884A-B7A3-F295898219A5}" type="presOf" srcId="{51C95476-BB71-4623-874D-08365E3F7C47}" destId="{A2F1A8C6-08D4-C74A-AEA1-ADCE460B8F1D}" srcOrd="0" destOrd="0" presId="urn:microsoft.com/office/officeart/2008/layout/LinedList"/>
    <dgm:cxn modelId="{71427B2F-89A6-D443-A0B7-297804395329}" type="presOf" srcId="{75EF7D13-B2CC-4BA9-9791-EC6F2DC90D51}" destId="{D0E6A7AA-4A5A-2B4B-BF11-B71598958A77}" srcOrd="0" destOrd="0" presId="urn:microsoft.com/office/officeart/2008/layout/LinedList"/>
    <dgm:cxn modelId="{4767EE43-3603-7C44-9B19-4F9398237FB6}" type="presOf" srcId="{43E42447-1D1C-4F48-B89D-49E3C62792DE}" destId="{B4C7914F-22A5-F34C-B93F-DB3A07C8AB01}" srcOrd="0" destOrd="0" presId="urn:microsoft.com/office/officeart/2008/layout/LinedList"/>
    <dgm:cxn modelId="{BB39E14B-9A2D-104E-82B9-CEC857B6C0D3}" type="presOf" srcId="{3CDC4EB8-1583-4D28-9682-1D270CDACD3A}" destId="{A232E64F-A471-334F-BC57-0440662D3180}" srcOrd="0" destOrd="0" presId="urn:microsoft.com/office/officeart/2008/layout/LinedList"/>
    <dgm:cxn modelId="{67F6054E-FAEF-C14F-8377-F8C67690BCDB}" type="presOf" srcId="{89CEA218-70BD-4E04-9781-0B2F6CD3EE5A}" destId="{6FD6EE6A-F1F0-7446-B7A5-F9FFE4D1F681}" srcOrd="0" destOrd="0" presId="urn:microsoft.com/office/officeart/2008/layout/LinedList"/>
    <dgm:cxn modelId="{A8E56659-6B14-438D-863D-B80BE8532D9B}" srcId="{51C95476-BB71-4623-874D-08365E3F7C47}" destId="{3CDC4EB8-1583-4D28-9682-1D270CDACD3A}" srcOrd="2" destOrd="0" parTransId="{C5EF12EC-E2FE-4191-8D92-14F505DD04E7}" sibTransId="{0D9CC6DB-48F9-47AD-BC42-1C626E830CE8}"/>
    <dgm:cxn modelId="{F71D1864-FAFA-45DA-B7F2-E38F11517115}" srcId="{51C95476-BB71-4623-874D-08365E3F7C47}" destId="{CD85CC6E-93CA-4ACE-9FCE-10C232880BC2}" srcOrd="0" destOrd="0" parTransId="{4151BA70-E4C6-477E-94CE-33579107B14E}" sibTransId="{A27339AB-70B9-40DA-87E8-A5EDF04EF095}"/>
    <dgm:cxn modelId="{3C37F6A1-2D9E-48AF-8A4E-F6C711750EDE}" srcId="{51C95476-BB71-4623-874D-08365E3F7C47}" destId="{43E42447-1D1C-4F48-B89D-49E3C62792DE}" srcOrd="4" destOrd="0" parTransId="{5C78C8B9-FD2D-4819-AB49-B788ABDBCD97}" sibTransId="{593E5976-F27C-4886-9C01-9ADF3066CC4C}"/>
    <dgm:cxn modelId="{0EF9C7A6-7010-4A34-9CC1-0313DAB68263}" srcId="{51C95476-BB71-4623-874D-08365E3F7C47}" destId="{89CEA218-70BD-4E04-9781-0B2F6CD3EE5A}" srcOrd="3" destOrd="0" parTransId="{7699E963-01CB-42F4-B3A8-4ABF81E279D9}" sibTransId="{2A6E0CCB-8724-4E1E-AADA-0B3BF31D9D25}"/>
    <dgm:cxn modelId="{6705D6B0-3FD7-4F67-A743-2BCF3AEA85C7}" srcId="{51C95476-BB71-4623-874D-08365E3F7C47}" destId="{75EF7D13-B2CC-4BA9-9791-EC6F2DC90D51}" srcOrd="1" destOrd="0" parTransId="{976F17D2-AC2F-496F-94C5-244C486A63B9}" sibTransId="{01279F26-DB1D-4159-8517-A10E2727E23F}"/>
    <dgm:cxn modelId="{ACDF26BF-130E-2743-A170-DFF004708B28}" type="presOf" srcId="{CD85CC6E-93CA-4ACE-9FCE-10C232880BC2}" destId="{FCB464C4-FC7B-AA46-874B-4414B639F5FD}" srcOrd="0" destOrd="0" presId="urn:microsoft.com/office/officeart/2008/layout/LinedList"/>
    <dgm:cxn modelId="{5EB2BF81-15B2-6E4D-8112-0065AB1D021F}" type="presParOf" srcId="{A2F1A8C6-08D4-C74A-AEA1-ADCE460B8F1D}" destId="{7D1CF5D2-E12C-0742-8BC3-52B94846D291}" srcOrd="0" destOrd="0" presId="urn:microsoft.com/office/officeart/2008/layout/LinedList"/>
    <dgm:cxn modelId="{0514AD69-46EB-D44B-89DE-49CDB785792C}" type="presParOf" srcId="{A2F1A8C6-08D4-C74A-AEA1-ADCE460B8F1D}" destId="{A2DC6FEF-C2C5-3240-B30D-741D35E65424}" srcOrd="1" destOrd="0" presId="urn:microsoft.com/office/officeart/2008/layout/LinedList"/>
    <dgm:cxn modelId="{E873C5D5-2617-8644-AB65-01C343B5E7C9}" type="presParOf" srcId="{A2DC6FEF-C2C5-3240-B30D-741D35E65424}" destId="{FCB464C4-FC7B-AA46-874B-4414B639F5FD}" srcOrd="0" destOrd="0" presId="urn:microsoft.com/office/officeart/2008/layout/LinedList"/>
    <dgm:cxn modelId="{04C9CDB0-B1E4-494A-AB75-8A8D6730D56E}" type="presParOf" srcId="{A2DC6FEF-C2C5-3240-B30D-741D35E65424}" destId="{5D33A2F7-2F81-B845-B3C3-D8DCA73C0979}" srcOrd="1" destOrd="0" presId="urn:microsoft.com/office/officeart/2008/layout/LinedList"/>
    <dgm:cxn modelId="{3B98EB41-4FE9-2343-9B36-8F987F2A5515}" type="presParOf" srcId="{A2F1A8C6-08D4-C74A-AEA1-ADCE460B8F1D}" destId="{883ABA47-9CE3-1F42-A7F7-5FCB1684E99A}" srcOrd="2" destOrd="0" presId="urn:microsoft.com/office/officeart/2008/layout/LinedList"/>
    <dgm:cxn modelId="{54E0AD71-2F2C-274A-86F8-C75DF529A26F}" type="presParOf" srcId="{A2F1A8C6-08D4-C74A-AEA1-ADCE460B8F1D}" destId="{3633990C-0B01-C24F-B4FE-EEAA793B6850}" srcOrd="3" destOrd="0" presId="urn:microsoft.com/office/officeart/2008/layout/LinedList"/>
    <dgm:cxn modelId="{033E8462-6A37-3D4F-9EA3-95577974ED04}" type="presParOf" srcId="{3633990C-0B01-C24F-B4FE-EEAA793B6850}" destId="{D0E6A7AA-4A5A-2B4B-BF11-B71598958A77}" srcOrd="0" destOrd="0" presId="urn:microsoft.com/office/officeart/2008/layout/LinedList"/>
    <dgm:cxn modelId="{F9084B7F-E1F8-6F40-B93A-A6BF802D7C73}" type="presParOf" srcId="{3633990C-0B01-C24F-B4FE-EEAA793B6850}" destId="{126E420E-E9E3-0043-BFE3-874A522A910D}" srcOrd="1" destOrd="0" presId="urn:microsoft.com/office/officeart/2008/layout/LinedList"/>
    <dgm:cxn modelId="{4B45DFF8-7A04-3544-9176-507993AE47D2}" type="presParOf" srcId="{A2F1A8C6-08D4-C74A-AEA1-ADCE460B8F1D}" destId="{8368CA43-56A1-DE4B-827D-319809651264}" srcOrd="4" destOrd="0" presId="urn:microsoft.com/office/officeart/2008/layout/LinedList"/>
    <dgm:cxn modelId="{76CA384E-5CFC-2448-B2E6-4C097DD25234}" type="presParOf" srcId="{A2F1A8C6-08D4-C74A-AEA1-ADCE460B8F1D}" destId="{CEEE2A63-4796-7B41-B35B-65353750932B}" srcOrd="5" destOrd="0" presId="urn:microsoft.com/office/officeart/2008/layout/LinedList"/>
    <dgm:cxn modelId="{39DBFB4C-983D-2241-803F-3D36B3EC0FD6}" type="presParOf" srcId="{CEEE2A63-4796-7B41-B35B-65353750932B}" destId="{A232E64F-A471-334F-BC57-0440662D3180}" srcOrd="0" destOrd="0" presId="urn:microsoft.com/office/officeart/2008/layout/LinedList"/>
    <dgm:cxn modelId="{90EF3174-6553-4047-949C-5B34C9CC87FB}" type="presParOf" srcId="{CEEE2A63-4796-7B41-B35B-65353750932B}" destId="{CBEDD7F2-962C-914F-9180-AA356D3C8E0D}" srcOrd="1" destOrd="0" presId="urn:microsoft.com/office/officeart/2008/layout/LinedList"/>
    <dgm:cxn modelId="{54F1D8A0-D02D-9D46-9DBB-AA565DAF0AD1}" type="presParOf" srcId="{A2F1A8C6-08D4-C74A-AEA1-ADCE460B8F1D}" destId="{75416D1D-616B-9E4B-8145-DA83C796EEA0}" srcOrd="6" destOrd="0" presId="urn:microsoft.com/office/officeart/2008/layout/LinedList"/>
    <dgm:cxn modelId="{C77513DD-DA48-EF47-8253-675ABE519C84}" type="presParOf" srcId="{A2F1A8C6-08D4-C74A-AEA1-ADCE460B8F1D}" destId="{85EA9CD6-B7B5-4B44-9805-043530061A84}" srcOrd="7" destOrd="0" presId="urn:microsoft.com/office/officeart/2008/layout/LinedList"/>
    <dgm:cxn modelId="{3305B036-3250-F246-8DD4-7BC58980463C}" type="presParOf" srcId="{85EA9CD6-B7B5-4B44-9805-043530061A84}" destId="{6FD6EE6A-F1F0-7446-B7A5-F9FFE4D1F681}" srcOrd="0" destOrd="0" presId="urn:microsoft.com/office/officeart/2008/layout/LinedList"/>
    <dgm:cxn modelId="{85F7DA00-8662-D748-AE20-C187F2B36A19}" type="presParOf" srcId="{85EA9CD6-B7B5-4B44-9805-043530061A84}" destId="{C970A5C1-1183-5544-AC39-49D7980CB475}" srcOrd="1" destOrd="0" presId="urn:microsoft.com/office/officeart/2008/layout/LinedList"/>
    <dgm:cxn modelId="{47653DB8-29B4-B446-AA6D-3F0604701EF0}" type="presParOf" srcId="{A2F1A8C6-08D4-C74A-AEA1-ADCE460B8F1D}" destId="{88AC0C0B-9717-DC48-981A-9A0063C2C17E}" srcOrd="8" destOrd="0" presId="urn:microsoft.com/office/officeart/2008/layout/LinedList"/>
    <dgm:cxn modelId="{C1BC5A54-7927-D247-BF2C-64BC86F4DC5D}" type="presParOf" srcId="{A2F1A8C6-08D4-C74A-AEA1-ADCE460B8F1D}" destId="{3DC4986F-E989-964D-B244-90A80639B37B}" srcOrd="9" destOrd="0" presId="urn:microsoft.com/office/officeart/2008/layout/LinedList"/>
    <dgm:cxn modelId="{C175BB0B-3342-6E40-9DB3-4A49927519AA}" type="presParOf" srcId="{3DC4986F-E989-964D-B244-90A80639B37B}" destId="{B4C7914F-22A5-F34C-B93F-DB3A07C8AB01}" srcOrd="0" destOrd="0" presId="urn:microsoft.com/office/officeart/2008/layout/LinedList"/>
    <dgm:cxn modelId="{F03A2201-C6DE-4F4F-AFA0-7A7D18FDCB1B}" type="presParOf" srcId="{3DC4986F-E989-964D-B244-90A80639B37B}" destId="{41B3C6E6-BD7B-AD41-B6CC-5B341BDA850D}"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D13EB-F8A0-47ED-8A1D-D2787E6D9F0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69599C01-E361-4C9E-8DC6-CCCA0877D792}">
      <dgm:prSet/>
      <dgm:spPr/>
      <dgm:t>
        <a:bodyPr/>
        <a:lstStyle/>
        <a:p>
          <a:r>
            <a:rPr lang="tr-TR" dirty="0" err="1"/>
            <a:t>Computer</a:t>
          </a:r>
          <a:r>
            <a:rPr lang="tr-TR" dirty="0"/>
            <a:t> </a:t>
          </a:r>
          <a:r>
            <a:rPr lang="tr-TR" dirty="0" err="1"/>
            <a:t>Based</a:t>
          </a:r>
          <a:r>
            <a:rPr lang="tr-TR" dirty="0"/>
            <a:t> </a:t>
          </a:r>
          <a:r>
            <a:rPr lang="tr-TR" dirty="0" err="1"/>
            <a:t>Assessment</a:t>
          </a:r>
          <a:r>
            <a:rPr lang="tr-TR" dirty="0"/>
            <a:t>(CBA) </a:t>
          </a:r>
          <a:r>
            <a:rPr lang="en-US" dirty="0"/>
            <a:t>is the technique that is used to assess the students with the help of computer environment</a:t>
          </a:r>
          <a:r>
            <a:rPr lang="en-US" b="0" dirty="0"/>
            <a:t>.</a:t>
          </a:r>
          <a:endParaRPr lang="en-US" dirty="0"/>
        </a:p>
      </dgm:t>
    </dgm:pt>
    <dgm:pt modelId="{9E9E446A-54D1-461D-84D5-A86115BD357B}" type="parTrans" cxnId="{B951BCF8-F789-42BA-B9FC-1DC1D9469732}">
      <dgm:prSet/>
      <dgm:spPr/>
      <dgm:t>
        <a:bodyPr/>
        <a:lstStyle/>
        <a:p>
          <a:endParaRPr lang="en-US"/>
        </a:p>
      </dgm:t>
    </dgm:pt>
    <dgm:pt modelId="{1AAC8638-08D0-4673-B8D8-833355D831AA}" type="sibTrans" cxnId="{B951BCF8-F789-42BA-B9FC-1DC1D9469732}">
      <dgm:prSet/>
      <dgm:spPr/>
      <dgm:t>
        <a:bodyPr/>
        <a:lstStyle/>
        <a:p>
          <a:endParaRPr lang="en-US"/>
        </a:p>
      </dgm:t>
    </dgm:pt>
    <dgm:pt modelId="{F573930D-C1F6-41AA-84F0-809385B45E20}">
      <dgm:prSet/>
      <dgm:spPr/>
      <dgm:t>
        <a:bodyPr/>
        <a:lstStyle/>
        <a:p>
          <a:r>
            <a:rPr lang="en-US" dirty="0"/>
            <a:t>Usually used for multiple choice exams but rarely used for open-ended text based exams</a:t>
          </a:r>
          <a:r>
            <a:rPr lang="tr-TR" dirty="0"/>
            <a:t>. </a:t>
          </a:r>
          <a:endParaRPr lang="en-US" dirty="0"/>
        </a:p>
      </dgm:t>
    </dgm:pt>
    <dgm:pt modelId="{55B02D0F-2D6C-403F-ADD8-AF9F1F84FA55}" type="parTrans" cxnId="{7EEEB983-18FA-490D-A959-85CD30967146}">
      <dgm:prSet/>
      <dgm:spPr/>
      <dgm:t>
        <a:bodyPr/>
        <a:lstStyle/>
        <a:p>
          <a:endParaRPr lang="en-US"/>
        </a:p>
      </dgm:t>
    </dgm:pt>
    <dgm:pt modelId="{42CC6F35-F715-4CD1-8492-F9CB1E6A2BDC}" type="sibTrans" cxnId="{7EEEB983-18FA-490D-A959-85CD30967146}">
      <dgm:prSet/>
      <dgm:spPr/>
      <dgm:t>
        <a:bodyPr/>
        <a:lstStyle/>
        <a:p>
          <a:endParaRPr lang="en-US"/>
        </a:p>
      </dgm:t>
    </dgm:pt>
    <dgm:pt modelId="{5E9C3952-9FD9-443A-A322-C9FC3DBDA448}">
      <dgm:prSet/>
      <dgm:spPr/>
      <dgm:t>
        <a:bodyPr/>
        <a:lstStyle/>
        <a:p>
          <a:r>
            <a:rPr lang="en-US"/>
            <a:t>It is not easy to use in exams with math content</a:t>
          </a:r>
          <a:r>
            <a:rPr lang="tr-TR"/>
            <a:t>. </a:t>
          </a:r>
          <a:endParaRPr lang="en-US"/>
        </a:p>
      </dgm:t>
    </dgm:pt>
    <dgm:pt modelId="{F1AA2E5A-958D-4433-80F3-B9539BCC0839}" type="parTrans" cxnId="{87CEE6B3-961D-4559-978C-B3845B80C802}">
      <dgm:prSet/>
      <dgm:spPr/>
      <dgm:t>
        <a:bodyPr/>
        <a:lstStyle/>
        <a:p>
          <a:endParaRPr lang="en-US"/>
        </a:p>
      </dgm:t>
    </dgm:pt>
    <dgm:pt modelId="{9DF27CEB-BFDC-4B60-950E-15E416A04528}" type="sibTrans" cxnId="{87CEE6B3-961D-4559-978C-B3845B80C802}">
      <dgm:prSet/>
      <dgm:spPr/>
      <dgm:t>
        <a:bodyPr/>
        <a:lstStyle/>
        <a:p>
          <a:endParaRPr lang="en-US"/>
        </a:p>
      </dgm:t>
    </dgm:pt>
    <dgm:pt modelId="{0CC6FCAC-E1AB-4C02-9C2B-3546E682CB39}">
      <dgm:prSet/>
      <dgm:spPr/>
      <dgm:t>
        <a:bodyPr/>
        <a:lstStyle/>
        <a:p>
          <a:r>
            <a:rPr lang="en-US" b="0"/>
            <a:t>On the other hand, it can be used for text-only exams.</a:t>
          </a:r>
          <a:endParaRPr lang="en-US"/>
        </a:p>
      </dgm:t>
    </dgm:pt>
    <dgm:pt modelId="{13E033CC-9BF1-43D1-9853-591A871C59E4}" type="parTrans" cxnId="{DF64CC83-C6B6-42A9-96D5-4E79E7CE0A8C}">
      <dgm:prSet/>
      <dgm:spPr/>
      <dgm:t>
        <a:bodyPr/>
        <a:lstStyle/>
        <a:p>
          <a:endParaRPr lang="en-US"/>
        </a:p>
      </dgm:t>
    </dgm:pt>
    <dgm:pt modelId="{F0BA6607-06D7-44DC-8609-50BE2AA6F49E}" type="sibTrans" cxnId="{DF64CC83-C6B6-42A9-96D5-4E79E7CE0A8C}">
      <dgm:prSet/>
      <dgm:spPr/>
      <dgm:t>
        <a:bodyPr/>
        <a:lstStyle/>
        <a:p>
          <a:endParaRPr lang="en-US"/>
        </a:p>
      </dgm:t>
    </dgm:pt>
    <dgm:pt modelId="{E7767A3F-35A3-4512-B989-0ACB4337B4E6}">
      <dgm:prSet/>
      <dgm:spPr/>
      <dgm:t>
        <a:bodyPr/>
        <a:lstStyle/>
        <a:p>
          <a:r>
            <a:rPr lang="tr-TR"/>
            <a:t>W</a:t>
          </a:r>
          <a:r>
            <a:rPr lang="en-US" b="0"/>
            <a:t>orldwide known exams like TOEFL, GMAT, GRE are examples</a:t>
          </a:r>
          <a:r>
            <a:rPr lang="tr-TR" b="0"/>
            <a:t> of CBA.</a:t>
          </a:r>
          <a:endParaRPr lang="en-US"/>
        </a:p>
      </dgm:t>
    </dgm:pt>
    <dgm:pt modelId="{33861F58-41F9-409A-B7C9-EB59EA8B1CAC}" type="parTrans" cxnId="{A60B4C9A-8D0F-4CC8-ACDA-5749DBC6B1B6}">
      <dgm:prSet/>
      <dgm:spPr/>
      <dgm:t>
        <a:bodyPr/>
        <a:lstStyle/>
        <a:p>
          <a:endParaRPr lang="en-US"/>
        </a:p>
      </dgm:t>
    </dgm:pt>
    <dgm:pt modelId="{43218616-1A9F-4D4C-B58A-D7FACC27989B}" type="sibTrans" cxnId="{A60B4C9A-8D0F-4CC8-ACDA-5749DBC6B1B6}">
      <dgm:prSet/>
      <dgm:spPr/>
      <dgm:t>
        <a:bodyPr/>
        <a:lstStyle/>
        <a:p>
          <a:endParaRPr lang="en-US"/>
        </a:p>
      </dgm:t>
    </dgm:pt>
    <dgm:pt modelId="{844D8F8B-9709-D54F-8823-2A691354119E}" type="pres">
      <dgm:prSet presAssocID="{3E4D13EB-F8A0-47ED-8A1D-D2787E6D9F00}" presName="vert0" presStyleCnt="0">
        <dgm:presLayoutVars>
          <dgm:dir/>
          <dgm:animOne val="branch"/>
          <dgm:animLvl val="lvl"/>
        </dgm:presLayoutVars>
      </dgm:prSet>
      <dgm:spPr/>
    </dgm:pt>
    <dgm:pt modelId="{D5AF3BB2-60D1-334A-9E0D-796656451590}" type="pres">
      <dgm:prSet presAssocID="{69599C01-E361-4C9E-8DC6-CCCA0877D792}" presName="thickLine" presStyleLbl="alignNode1" presStyleIdx="0" presStyleCnt="5"/>
      <dgm:spPr/>
    </dgm:pt>
    <dgm:pt modelId="{AA67656A-819D-A549-A51A-465AFF9061D4}" type="pres">
      <dgm:prSet presAssocID="{69599C01-E361-4C9E-8DC6-CCCA0877D792}" presName="horz1" presStyleCnt="0"/>
      <dgm:spPr/>
    </dgm:pt>
    <dgm:pt modelId="{C5B64229-3943-EB46-B8A6-57BF711F1164}" type="pres">
      <dgm:prSet presAssocID="{69599C01-E361-4C9E-8DC6-CCCA0877D792}" presName="tx1" presStyleLbl="revTx" presStyleIdx="0" presStyleCnt="5"/>
      <dgm:spPr/>
    </dgm:pt>
    <dgm:pt modelId="{074061A2-72E7-0143-937A-0E57A76C3450}" type="pres">
      <dgm:prSet presAssocID="{69599C01-E361-4C9E-8DC6-CCCA0877D792}" presName="vert1" presStyleCnt="0"/>
      <dgm:spPr/>
    </dgm:pt>
    <dgm:pt modelId="{63B3E531-4B10-FC45-B6DB-E31E11279F06}" type="pres">
      <dgm:prSet presAssocID="{F573930D-C1F6-41AA-84F0-809385B45E20}" presName="thickLine" presStyleLbl="alignNode1" presStyleIdx="1" presStyleCnt="5"/>
      <dgm:spPr/>
    </dgm:pt>
    <dgm:pt modelId="{9BBDD1FB-2F52-3E4B-AD62-66B0D0E53846}" type="pres">
      <dgm:prSet presAssocID="{F573930D-C1F6-41AA-84F0-809385B45E20}" presName="horz1" presStyleCnt="0"/>
      <dgm:spPr/>
    </dgm:pt>
    <dgm:pt modelId="{67B8E242-132D-E04D-BB30-4CD8D6DB5B6D}" type="pres">
      <dgm:prSet presAssocID="{F573930D-C1F6-41AA-84F0-809385B45E20}" presName="tx1" presStyleLbl="revTx" presStyleIdx="1" presStyleCnt="5"/>
      <dgm:spPr/>
    </dgm:pt>
    <dgm:pt modelId="{FD02D835-6DCC-224D-9A93-C6002866237A}" type="pres">
      <dgm:prSet presAssocID="{F573930D-C1F6-41AA-84F0-809385B45E20}" presName="vert1" presStyleCnt="0"/>
      <dgm:spPr/>
    </dgm:pt>
    <dgm:pt modelId="{2545B9C2-3660-3146-9145-8F9CF074C851}" type="pres">
      <dgm:prSet presAssocID="{5E9C3952-9FD9-443A-A322-C9FC3DBDA448}" presName="thickLine" presStyleLbl="alignNode1" presStyleIdx="2" presStyleCnt="5"/>
      <dgm:spPr/>
    </dgm:pt>
    <dgm:pt modelId="{3FDAF62F-A9AD-1148-8BCD-3C0540585F0D}" type="pres">
      <dgm:prSet presAssocID="{5E9C3952-9FD9-443A-A322-C9FC3DBDA448}" presName="horz1" presStyleCnt="0"/>
      <dgm:spPr/>
    </dgm:pt>
    <dgm:pt modelId="{3CA77A36-B982-3F40-A1DA-69D1534AED5F}" type="pres">
      <dgm:prSet presAssocID="{5E9C3952-9FD9-443A-A322-C9FC3DBDA448}" presName="tx1" presStyleLbl="revTx" presStyleIdx="2" presStyleCnt="5"/>
      <dgm:spPr/>
    </dgm:pt>
    <dgm:pt modelId="{860C3F08-D877-024E-AA51-69DB0D3DC91D}" type="pres">
      <dgm:prSet presAssocID="{5E9C3952-9FD9-443A-A322-C9FC3DBDA448}" presName="vert1" presStyleCnt="0"/>
      <dgm:spPr/>
    </dgm:pt>
    <dgm:pt modelId="{0823A54A-660D-D04F-AB30-915C4A19F7AE}" type="pres">
      <dgm:prSet presAssocID="{0CC6FCAC-E1AB-4C02-9C2B-3546E682CB39}" presName="thickLine" presStyleLbl="alignNode1" presStyleIdx="3" presStyleCnt="5"/>
      <dgm:spPr/>
    </dgm:pt>
    <dgm:pt modelId="{1EFF70B2-993F-6146-AF3D-BC94B250C93C}" type="pres">
      <dgm:prSet presAssocID="{0CC6FCAC-E1AB-4C02-9C2B-3546E682CB39}" presName="horz1" presStyleCnt="0"/>
      <dgm:spPr/>
    </dgm:pt>
    <dgm:pt modelId="{88FC8FBD-47B4-AF44-87D2-0DA547F1930B}" type="pres">
      <dgm:prSet presAssocID="{0CC6FCAC-E1AB-4C02-9C2B-3546E682CB39}" presName="tx1" presStyleLbl="revTx" presStyleIdx="3" presStyleCnt="5"/>
      <dgm:spPr/>
    </dgm:pt>
    <dgm:pt modelId="{2990F115-4CFC-C54B-8E79-6A0D11CB5159}" type="pres">
      <dgm:prSet presAssocID="{0CC6FCAC-E1AB-4C02-9C2B-3546E682CB39}" presName="vert1" presStyleCnt="0"/>
      <dgm:spPr/>
    </dgm:pt>
    <dgm:pt modelId="{BB95F972-5909-FD4A-91A4-96403EB74B73}" type="pres">
      <dgm:prSet presAssocID="{E7767A3F-35A3-4512-B989-0ACB4337B4E6}" presName="thickLine" presStyleLbl="alignNode1" presStyleIdx="4" presStyleCnt="5"/>
      <dgm:spPr/>
    </dgm:pt>
    <dgm:pt modelId="{30EFD1D3-F2E4-2046-BDF4-8873D65F02BB}" type="pres">
      <dgm:prSet presAssocID="{E7767A3F-35A3-4512-B989-0ACB4337B4E6}" presName="horz1" presStyleCnt="0"/>
      <dgm:spPr/>
    </dgm:pt>
    <dgm:pt modelId="{E93B5A84-640D-C34A-9412-4DE5D37E5D7C}" type="pres">
      <dgm:prSet presAssocID="{E7767A3F-35A3-4512-B989-0ACB4337B4E6}" presName="tx1" presStyleLbl="revTx" presStyleIdx="4" presStyleCnt="5"/>
      <dgm:spPr/>
    </dgm:pt>
    <dgm:pt modelId="{A148046D-405F-AD4A-AE20-C8D1541A9CDE}" type="pres">
      <dgm:prSet presAssocID="{E7767A3F-35A3-4512-B989-0ACB4337B4E6}" presName="vert1" presStyleCnt="0"/>
      <dgm:spPr/>
    </dgm:pt>
  </dgm:ptLst>
  <dgm:cxnLst>
    <dgm:cxn modelId="{E7646955-C61F-C547-99C3-82712D635C09}" type="presOf" srcId="{69599C01-E361-4C9E-8DC6-CCCA0877D792}" destId="{C5B64229-3943-EB46-B8A6-57BF711F1164}" srcOrd="0" destOrd="0" presId="urn:microsoft.com/office/officeart/2008/layout/LinedList"/>
    <dgm:cxn modelId="{2FA1A367-1DBD-C949-9537-3A8459F6728E}" type="presOf" srcId="{3E4D13EB-F8A0-47ED-8A1D-D2787E6D9F00}" destId="{844D8F8B-9709-D54F-8823-2A691354119E}" srcOrd="0" destOrd="0" presId="urn:microsoft.com/office/officeart/2008/layout/LinedList"/>
    <dgm:cxn modelId="{7EEEB983-18FA-490D-A959-85CD30967146}" srcId="{3E4D13EB-F8A0-47ED-8A1D-D2787E6D9F00}" destId="{F573930D-C1F6-41AA-84F0-809385B45E20}" srcOrd="1" destOrd="0" parTransId="{55B02D0F-2D6C-403F-ADD8-AF9F1F84FA55}" sibTransId="{42CC6F35-F715-4CD1-8492-F9CB1E6A2BDC}"/>
    <dgm:cxn modelId="{DF64CC83-C6B6-42A9-96D5-4E79E7CE0A8C}" srcId="{3E4D13EB-F8A0-47ED-8A1D-D2787E6D9F00}" destId="{0CC6FCAC-E1AB-4C02-9C2B-3546E682CB39}" srcOrd="3" destOrd="0" parTransId="{13E033CC-9BF1-43D1-9853-591A871C59E4}" sibTransId="{F0BA6607-06D7-44DC-8609-50BE2AA6F49E}"/>
    <dgm:cxn modelId="{A90D4F90-5D5C-524C-A02D-CD7DFF8E1C6B}" type="presOf" srcId="{E7767A3F-35A3-4512-B989-0ACB4337B4E6}" destId="{E93B5A84-640D-C34A-9412-4DE5D37E5D7C}" srcOrd="0" destOrd="0" presId="urn:microsoft.com/office/officeart/2008/layout/LinedList"/>
    <dgm:cxn modelId="{A60B4C9A-8D0F-4CC8-ACDA-5749DBC6B1B6}" srcId="{3E4D13EB-F8A0-47ED-8A1D-D2787E6D9F00}" destId="{E7767A3F-35A3-4512-B989-0ACB4337B4E6}" srcOrd="4" destOrd="0" parTransId="{33861F58-41F9-409A-B7C9-EB59EA8B1CAC}" sibTransId="{43218616-1A9F-4D4C-B58A-D7FACC27989B}"/>
    <dgm:cxn modelId="{CCB102A4-9E72-B94D-8C19-E0D7D587D00E}" type="presOf" srcId="{0CC6FCAC-E1AB-4C02-9C2B-3546E682CB39}" destId="{88FC8FBD-47B4-AF44-87D2-0DA547F1930B}" srcOrd="0" destOrd="0" presId="urn:microsoft.com/office/officeart/2008/layout/LinedList"/>
    <dgm:cxn modelId="{18EAF2A4-6804-6F44-94B0-5E9D4725A9F3}" type="presOf" srcId="{F573930D-C1F6-41AA-84F0-809385B45E20}" destId="{67B8E242-132D-E04D-BB30-4CD8D6DB5B6D}" srcOrd="0" destOrd="0" presId="urn:microsoft.com/office/officeart/2008/layout/LinedList"/>
    <dgm:cxn modelId="{019667A8-83FA-7A47-8ACF-BB3713BFF17E}" type="presOf" srcId="{5E9C3952-9FD9-443A-A322-C9FC3DBDA448}" destId="{3CA77A36-B982-3F40-A1DA-69D1534AED5F}" srcOrd="0" destOrd="0" presId="urn:microsoft.com/office/officeart/2008/layout/LinedList"/>
    <dgm:cxn modelId="{87CEE6B3-961D-4559-978C-B3845B80C802}" srcId="{3E4D13EB-F8A0-47ED-8A1D-D2787E6D9F00}" destId="{5E9C3952-9FD9-443A-A322-C9FC3DBDA448}" srcOrd="2" destOrd="0" parTransId="{F1AA2E5A-958D-4433-80F3-B9539BCC0839}" sibTransId="{9DF27CEB-BFDC-4B60-950E-15E416A04528}"/>
    <dgm:cxn modelId="{B951BCF8-F789-42BA-B9FC-1DC1D9469732}" srcId="{3E4D13EB-F8A0-47ED-8A1D-D2787E6D9F00}" destId="{69599C01-E361-4C9E-8DC6-CCCA0877D792}" srcOrd="0" destOrd="0" parTransId="{9E9E446A-54D1-461D-84D5-A86115BD357B}" sibTransId="{1AAC8638-08D0-4673-B8D8-833355D831AA}"/>
    <dgm:cxn modelId="{CF5BEA09-4326-0A41-A3A6-3F64BD2D629B}" type="presParOf" srcId="{844D8F8B-9709-D54F-8823-2A691354119E}" destId="{D5AF3BB2-60D1-334A-9E0D-796656451590}" srcOrd="0" destOrd="0" presId="urn:microsoft.com/office/officeart/2008/layout/LinedList"/>
    <dgm:cxn modelId="{91986DBD-38F2-664B-83FA-8044AB220FB9}" type="presParOf" srcId="{844D8F8B-9709-D54F-8823-2A691354119E}" destId="{AA67656A-819D-A549-A51A-465AFF9061D4}" srcOrd="1" destOrd="0" presId="urn:microsoft.com/office/officeart/2008/layout/LinedList"/>
    <dgm:cxn modelId="{1C5015E2-AAD5-364C-B696-55506C01E100}" type="presParOf" srcId="{AA67656A-819D-A549-A51A-465AFF9061D4}" destId="{C5B64229-3943-EB46-B8A6-57BF711F1164}" srcOrd="0" destOrd="0" presId="urn:microsoft.com/office/officeart/2008/layout/LinedList"/>
    <dgm:cxn modelId="{8833B08D-8CB7-514F-AE85-383A7D07BC8B}" type="presParOf" srcId="{AA67656A-819D-A549-A51A-465AFF9061D4}" destId="{074061A2-72E7-0143-937A-0E57A76C3450}" srcOrd="1" destOrd="0" presId="urn:microsoft.com/office/officeart/2008/layout/LinedList"/>
    <dgm:cxn modelId="{524A5982-09F5-164F-8AFF-46B9821BF0A7}" type="presParOf" srcId="{844D8F8B-9709-D54F-8823-2A691354119E}" destId="{63B3E531-4B10-FC45-B6DB-E31E11279F06}" srcOrd="2" destOrd="0" presId="urn:microsoft.com/office/officeart/2008/layout/LinedList"/>
    <dgm:cxn modelId="{4F92A9D3-1F91-6D4D-8B13-BAEE2FF16050}" type="presParOf" srcId="{844D8F8B-9709-D54F-8823-2A691354119E}" destId="{9BBDD1FB-2F52-3E4B-AD62-66B0D0E53846}" srcOrd="3" destOrd="0" presId="urn:microsoft.com/office/officeart/2008/layout/LinedList"/>
    <dgm:cxn modelId="{1BF9F1CC-AD0D-A648-B367-4E7D6DD8596F}" type="presParOf" srcId="{9BBDD1FB-2F52-3E4B-AD62-66B0D0E53846}" destId="{67B8E242-132D-E04D-BB30-4CD8D6DB5B6D}" srcOrd="0" destOrd="0" presId="urn:microsoft.com/office/officeart/2008/layout/LinedList"/>
    <dgm:cxn modelId="{FA9C3E0E-EA73-4E42-B55C-EA40E6C094CA}" type="presParOf" srcId="{9BBDD1FB-2F52-3E4B-AD62-66B0D0E53846}" destId="{FD02D835-6DCC-224D-9A93-C6002866237A}" srcOrd="1" destOrd="0" presId="urn:microsoft.com/office/officeart/2008/layout/LinedList"/>
    <dgm:cxn modelId="{262D0C9F-3007-0342-8698-32C17D55A0DB}" type="presParOf" srcId="{844D8F8B-9709-D54F-8823-2A691354119E}" destId="{2545B9C2-3660-3146-9145-8F9CF074C851}" srcOrd="4" destOrd="0" presId="urn:microsoft.com/office/officeart/2008/layout/LinedList"/>
    <dgm:cxn modelId="{09E6FC24-CF5C-6640-B474-9C8BC2A9421B}" type="presParOf" srcId="{844D8F8B-9709-D54F-8823-2A691354119E}" destId="{3FDAF62F-A9AD-1148-8BCD-3C0540585F0D}" srcOrd="5" destOrd="0" presId="urn:microsoft.com/office/officeart/2008/layout/LinedList"/>
    <dgm:cxn modelId="{6EF90A7A-92E1-6048-A441-C8CE2F361A9D}" type="presParOf" srcId="{3FDAF62F-A9AD-1148-8BCD-3C0540585F0D}" destId="{3CA77A36-B982-3F40-A1DA-69D1534AED5F}" srcOrd="0" destOrd="0" presId="urn:microsoft.com/office/officeart/2008/layout/LinedList"/>
    <dgm:cxn modelId="{20F25909-A66F-3242-BF9C-817CC7C99625}" type="presParOf" srcId="{3FDAF62F-A9AD-1148-8BCD-3C0540585F0D}" destId="{860C3F08-D877-024E-AA51-69DB0D3DC91D}" srcOrd="1" destOrd="0" presId="urn:microsoft.com/office/officeart/2008/layout/LinedList"/>
    <dgm:cxn modelId="{09153DC0-0ED9-D94B-8AF5-398D671A67F8}" type="presParOf" srcId="{844D8F8B-9709-D54F-8823-2A691354119E}" destId="{0823A54A-660D-D04F-AB30-915C4A19F7AE}" srcOrd="6" destOrd="0" presId="urn:microsoft.com/office/officeart/2008/layout/LinedList"/>
    <dgm:cxn modelId="{7646D24A-951A-F14B-9A0C-195348C0592B}" type="presParOf" srcId="{844D8F8B-9709-D54F-8823-2A691354119E}" destId="{1EFF70B2-993F-6146-AF3D-BC94B250C93C}" srcOrd="7" destOrd="0" presId="urn:microsoft.com/office/officeart/2008/layout/LinedList"/>
    <dgm:cxn modelId="{A72B8983-8ADD-AC4E-A15F-97C7AF684946}" type="presParOf" srcId="{1EFF70B2-993F-6146-AF3D-BC94B250C93C}" destId="{88FC8FBD-47B4-AF44-87D2-0DA547F1930B}" srcOrd="0" destOrd="0" presId="urn:microsoft.com/office/officeart/2008/layout/LinedList"/>
    <dgm:cxn modelId="{7A98CFF6-859B-3E46-9841-63D8E1BD06BD}" type="presParOf" srcId="{1EFF70B2-993F-6146-AF3D-BC94B250C93C}" destId="{2990F115-4CFC-C54B-8E79-6A0D11CB5159}" srcOrd="1" destOrd="0" presId="urn:microsoft.com/office/officeart/2008/layout/LinedList"/>
    <dgm:cxn modelId="{A8E3BE51-C351-E94D-89D2-DA925E0886EE}" type="presParOf" srcId="{844D8F8B-9709-D54F-8823-2A691354119E}" destId="{BB95F972-5909-FD4A-91A4-96403EB74B73}" srcOrd="8" destOrd="0" presId="urn:microsoft.com/office/officeart/2008/layout/LinedList"/>
    <dgm:cxn modelId="{02F708DB-5B68-C046-8DE0-4F725DD8AEA2}" type="presParOf" srcId="{844D8F8B-9709-D54F-8823-2A691354119E}" destId="{30EFD1D3-F2E4-2046-BDF4-8873D65F02BB}" srcOrd="9" destOrd="0" presId="urn:microsoft.com/office/officeart/2008/layout/LinedList"/>
    <dgm:cxn modelId="{F7FB2AC5-6EA1-0E43-AF59-BEA09C0A966E}" type="presParOf" srcId="{30EFD1D3-F2E4-2046-BDF4-8873D65F02BB}" destId="{E93B5A84-640D-C34A-9412-4DE5D37E5D7C}" srcOrd="0" destOrd="0" presId="urn:microsoft.com/office/officeart/2008/layout/LinedList"/>
    <dgm:cxn modelId="{734D53D9-0D2E-8047-9BA0-6D558741BC1E}" type="presParOf" srcId="{30EFD1D3-F2E4-2046-BDF4-8873D65F02BB}" destId="{A148046D-405F-AD4A-AE20-C8D1541A9CDE}"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66D3AE-E73B-4545-9486-DA327D34BDA1}"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3757A600-4307-4E36-9E14-830D5C95506D}">
      <dgm:prSet/>
      <dgm:spPr/>
      <dgm:t>
        <a:bodyPr/>
        <a:lstStyle/>
        <a:p>
          <a:r>
            <a:rPr lang="tr-TR" b="0" dirty="0" err="1"/>
            <a:t>Immediate</a:t>
          </a:r>
          <a:r>
            <a:rPr lang="tr-TR" b="0" dirty="0"/>
            <a:t> </a:t>
          </a:r>
          <a:r>
            <a:rPr lang="en-US" b="0" dirty="0"/>
            <a:t>score</a:t>
          </a:r>
          <a:r>
            <a:rPr lang="tr-TR" b="0" dirty="0"/>
            <a:t> </a:t>
          </a:r>
          <a:r>
            <a:rPr lang="tr-TR" b="0" dirty="0" err="1"/>
            <a:t>reporting</a:t>
          </a:r>
          <a:r>
            <a:rPr lang="tr-TR" b="0" dirty="0"/>
            <a:t>: </a:t>
          </a:r>
          <a:r>
            <a:rPr lang="en-US" b="0" dirty="0"/>
            <a:t>According to the study Daniels and </a:t>
          </a:r>
          <a:r>
            <a:rPr lang="en-US" b="0" dirty="0" err="1"/>
            <a:t>Gierl</a:t>
          </a:r>
          <a:r>
            <a:rPr lang="en-US" b="0" dirty="0"/>
            <a:t> 2017, anxiety</a:t>
          </a:r>
          <a:r>
            <a:rPr lang="tr-TR" b="0" dirty="0"/>
            <a:t> </a:t>
          </a:r>
          <a:r>
            <a:rPr lang="en-US" b="0" dirty="0"/>
            <a:t>of the students are dramatically reduced when they learn</a:t>
          </a:r>
          <a:r>
            <a:rPr lang="tr-TR" b="0" dirty="0"/>
            <a:t> </a:t>
          </a:r>
          <a:r>
            <a:rPr lang="en-US" b="0" dirty="0"/>
            <a:t>their grades</a:t>
          </a:r>
          <a:r>
            <a:rPr lang="tr-TR" dirty="0"/>
            <a:t> </a:t>
          </a:r>
          <a:r>
            <a:rPr lang="en-US" b="0" dirty="0"/>
            <a:t>immediately after the exam is finished.</a:t>
          </a:r>
          <a:endParaRPr lang="en-US" dirty="0"/>
        </a:p>
      </dgm:t>
    </dgm:pt>
    <dgm:pt modelId="{1502DE4F-7C20-43BA-8D1A-F641EAC6CFE6}" type="parTrans" cxnId="{9D3C02D8-07A7-4348-8593-E75D80B1F105}">
      <dgm:prSet/>
      <dgm:spPr/>
      <dgm:t>
        <a:bodyPr/>
        <a:lstStyle/>
        <a:p>
          <a:endParaRPr lang="en-US"/>
        </a:p>
      </dgm:t>
    </dgm:pt>
    <dgm:pt modelId="{8561A674-4E7C-482F-88F9-B130A81CD7D3}" type="sibTrans" cxnId="{9D3C02D8-07A7-4348-8593-E75D80B1F105}">
      <dgm:prSet/>
      <dgm:spPr/>
      <dgm:t>
        <a:bodyPr/>
        <a:lstStyle/>
        <a:p>
          <a:endParaRPr lang="en-US"/>
        </a:p>
      </dgm:t>
    </dgm:pt>
    <dgm:pt modelId="{A9E2B4E9-1F12-4891-806C-91EEE3942C4A}">
      <dgm:prSet/>
      <dgm:spPr/>
      <dgm:t>
        <a:bodyPr/>
        <a:lstStyle/>
        <a:p>
          <a:r>
            <a:rPr lang="tr-TR" b="0"/>
            <a:t>Time efficiency: Compared to reading answer sheets manually, CBA saves</a:t>
          </a:r>
          <a:r>
            <a:rPr lang="tr-TR"/>
            <a:t> huge amount of time by quickly assessing the sheets.</a:t>
          </a:r>
          <a:endParaRPr lang="en-US"/>
        </a:p>
      </dgm:t>
    </dgm:pt>
    <dgm:pt modelId="{B0AB8B3B-0BCC-459E-9B2D-7A693C7C8AA8}" type="parTrans" cxnId="{E123CFF7-0951-4EB0-B7D0-B50B26946CC5}">
      <dgm:prSet/>
      <dgm:spPr/>
      <dgm:t>
        <a:bodyPr/>
        <a:lstStyle/>
        <a:p>
          <a:endParaRPr lang="en-US"/>
        </a:p>
      </dgm:t>
    </dgm:pt>
    <dgm:pt modelId="{CF31516E-046D-48BA-9645-B0BAB2B2E05A}" type="sibTrans" cxnId="{E123CFF7-0951-4EB0-B7D0-B50B26946CC5}">
      <dgm:prSet/>
      <dgm:spPr/>
      <dgm:t>
        <a:bodyPr/>
        <a:lstStyle/>
        <a:p>
          <a:endParaRPr lang="en-US"/>
        </a:p>
      </dgm:t>
    </dgm:pt>
    <dgm:pt modelId="{181D5BA5-548B-42F0-8A9C-6367E1200684}">
      <dgm:prSet/>
      <dgm:spPr/>
      <dgm:t>
        <a:bodyPr/>
        <a:lstStyle/>
        <a:p>
          <a:r>
            <a:rPr lang="tr-TR" b="0"/>
            <a:t>Storage space: CBA systems do not require large physical space in the real world like paper based assessment.</a:t>
          </a:r>
          <a:endParaRPr lang="en-US"/>
        </a:p>
      </dgm:t>
    </dgm:pt>
    <dgm:pt modelId="{22E9ABF0-CACE-4406-B3DA-3A1759A9B2B8}" type="parTrans" cxnId="{F173C3B2-ED5C-42D3-B6EC-D739935EC817}">
      <dgm:prSet/>
      <dgm:spPr/>
      <dgm:t>
        <a:bodyPr/>
        <a:lstStyle/>
        <a:p>
          <a:endParaRPr lang="en-US"/>
        </a:p>
      </dgm:t>
    </dgm:pt>
    <dgm:pt modelId="{D13A5C47-25B3-42D7-A08E-3322484D1E28}" type="sibTrans" cxnId="{F173C3B2-ED5C-42D3-B6EC-D739935EC817}">
      <dgm:prSet/>
      <dgm:spPr/>
      <dgm:t>
        <a:bodyPr/>
        <a:lstStyle/>
        <a:p>
          <a:endParaRPr lang="en-US"/>
        </a:p>
      </dgm:t>
    </dgm:pt>
    <dgm:pt modelId="{41D23423-153E-4310-B892-5616F4894D1C}">
      <dgm:prSet/>
      <dgm:spPr/>
      <dgm:t>
        <a:bodyPr/>
        <a:lstStyle/>
        <a:p>
          <a:r>
            <a:rPr lang="tr-TR"/>
            <a:t>Feedback: It is easier to analyze the results and give feedback to provide students the room for improvement.</a:t>
          </a:r>
          <a:endParaRPr lang="en-US"/>
        </a:p>
      </dgm:t>
    </dgm:pt>
    <dgm:pt modelId="{07868C4C-7B76-4E48-BD80-84111F8B9257}" type="parTrans" cxnId="{DEC9B8A6-5728-4AFE-9F5E-D35FED4068AC}">
      <dgm:prSet/>
      <dgm:spPr/>
      <dgm:t>
        <a:bodyPr/>
        <a:lstStyle/>
        <a:p>
          <a:endParaRPr lang="en-US"/>
        </a:p>
      </dgm:t>
    </dgm:pt>
    <dgm:pt modelId="{3A236A11-499B-4B0F-B109-B4A43AE83D58}" type="sibTrans" cxnId="{DEC9B8A6-5728-4AFE-9F5E-D35FED4068AC}">
      <dgm:prSet/>
      <dgm:spPr/>
      <dgm:t>
        <a:bodyPr/>
        <a:lstStyle/>
        <a:p>
          <a:endParaRPr lang="en-US"/>
        </a:p>
      </dgm:t>
    </dgm:pt>
    <dgm:pt modelId="{2AD05CA3-B17B-B24D-8910-59F4EC35EEDA}" type="pres">
      <dgm:prSet presAssocID="{6C66D3AE-E73B-4545-9486-DA327D34BDA1}" presName="vert0" presStyleCnt="0">
        <dgm:presLayoutVars>
          <dgm:dir/>
          <dgm:animOne val="branch"/>
          <dgm:animLvl val="lvl"/>
        </dgm:presLayoutVars>
      </dgm:prSet>
      <dgm:spPr/>
    </dgm:pt>
    <dgm:pt modelId="{D199F377-0A96-1648-9C5D-031624874C14}" type="pres">
      <dgm:prSet presAssocID="{3757A600-4307-4E36-9E14-830D5C95506D}" presName="thickLine" presStyleLbl="alignNode1" presStyleIdx="0" presStyleCnt="4"/>
      <dgm:spPr/>
    </dgm:pt>
    <dgm:pt modelId="{3F6031C6-8FC4-F048-9F70-FB70915665DC}" type="pres">
      <dgm:prSet presAssocID="{3757A600-4307-4E36-9E14-830D5C95506D}" presName="horz1" presStyleCnt="0"/>
      <dgm:spPr/>
    </dgm:pt>
    <dgm:pt modelId="{5FE450EE-5E29-1C4D-BDD9-7126F2FDC831}" type="pres">
      <dgm:prSet presAssocID="{3757A600-4307-4E36-9E14-830D5C95506D}" presName="tx1" presStyleLbl="revTx" presStyleIdx="0" presStyleCnt="4"/>
      <dgm:spPr/>
    </dgm:pt>
    <dgm:pt modelId="{DBDB831C-51A5-D54A-812A-CC0BED6609FE}" type="pres">
      <dgm:prSet presAssocID="{3757A600-4307-4E36-9E14-830D5C95506D}" presName="vert1" presStyleCnt="0"/>
      <dgm:spPr/>
    </dgm:pt>
    <dgm:pt modelId="{FFD12ACA-EF27-A44C-883B-43470A8A4BE6}" type="pres">
      <dgm:prSet presAssocID="{A9E2B4E9-1F12-4891-806C-91EEE3942C4A}" presName="thickLine" presStyleLbl="alignNode1" presStyleIdx="1" presStyleCnt="4"/>
      <dgm:spPr/>
    </dgm:pt>
    <dgm:pt modelId="{2C50FF03-39F1-654E-9531-E314FD2B895A}" type="pres">
      <dgm:prSet presAssocID="{A9E2B4E9-1F12-4891-806C-91EEE3942C4A}" presName="horz1" presStyleCnt="0"/>
      <dgm:spPr/>
    </dgm:pt>
    <dgm:pt modelId="{F204DF1A-7032-294F-972C-E351159E7B97}" type="pres">
      <dgm:prSet presAssocID="{A9E2B4E9-1F12-4891-806C-91EEE3942C4A}" presName="tx1" presStyleLbl="revTx" presStyleIdx="1" presStyleCnt="4"/>
      <dgm:spPr/>
    </dgm:pt>
    <dgm:pt modelId="{0C77ECC1-DB6E-864C-A07D-C065F020CE80}" type="pres">
      <dgm:prSet presAssocID="{A9E2B4E9-1F12-4891-806C-91EEE3942C4A}" presName="vert1" presStyleCnt="0"/>
      <dgm:spPr/>
    </dgm:pt>
    <dgm:pt modelId="{9174537E-B2E7-5F43-B031-2C95FD9A8FA9}" type="pres">
      <dgm:prSet presAssocID="{181D5BA5-548B-42F0-8A9C-6367E1200684}" presName="thickLine" presStyleLbl="alignNode1" presStyleIdx="2" presStyleCnt="4"/>
      <dgm:spPr/>
    </dgm:pt>
    <dgm:pt modelId="{4D557466-E244-E346-BAC4-44D9C3E92FA4}" type="pres">
      <dgm:prSet presAssocID="{181D5BA5-548B-42F0-8A9C-6367E1200684}" presName="horz1" presStyleCnt="0"/>
      <dgm:spPr/>
    </dgm:pt>
    <dgm:pt modelId="{1BAC4A3A-9DFF-9747-8B2B-6A575D2E69D8}" type="pres">
      <dgm:prSet presAssocID="{181D5BA5-548B-42F0-8A9C-6367E1200684}" presName="tx1" presStyleLbl="revTx" presStyleIdx="2" presStyleCnt="4"/>
      <dgm:spPr/>
    </dgm:pt>
    <dgm:pt modelId="{D11A8FD3-7F3F-9E46-8735-9ABD26AA1310}" type="pres">
      <dgm:prSet presAssocID="{181D5BA5-548B-42F0-8A9C-6367E1200684}" presName="vert1" presStyleCnt="0"/>
      <dgm:spPr/>
    </dgm:pt>
    <dgm:pt modelId="{BD6B1B38-873D-0047-ADA8-89F40BF5B943}" type="pres">
      <dgm:prSet presAssocID="{41D23423-153E-4310-B892-5616F4894D1C}" presName="thickLine" presStyleLbl="alignNode1" presStyleIdx="3" presStyleCnt="4"/>
      <dgm:spPr/>
    </dgm:pt>
    <dgm:pt modelId="{4B94798F-546F-D941-829C-19918DE2D197}" type="pres">
      <dgm:prSet presAssocID="{41D23423-153E-4310-B892-5616F4894D1C}" presName="horz1" presStyleCnt="0"/>
      <dgm:spPr/>
    </dgm:pt>
    <dgm:pt modelId="{2C9CE0CA-7FD3-3246-9ED5-49AFEAEAFA88}" type="pres">
      <dgm:prSet presAssocID="{41D23423-153E-4310-B892-5616F4894D1C}" presName="tx1" presStyleLbl="revTx" presStyleIdx="3" presStyleCnt="4"/>
      <dgm:spPr/>
    </dgm:pt>
    <dgm:pt modelId="{78F8FDE9-E59F-8C4D-999D-BAA25C32121F}" type="pres">
      <dgm:prSet presAssocID="{41D23423-153E-4310-B892-5616F4894D1C}" presName="vert1" presStyleCnt="0"/>
      <dgm:spPr/>
    </dgm:pt>
  </dgm:ptLst>
  <dgm:cxnLst>
    <dgm:cxn modelId="{DC77862E-F01A-AA48-BCCE-0AFE57549505}" type="presOf" srcId="{41D23423-153E-4310-B892-5616F4894D1C}" destId="{2C9CE0CA-7FD3-3246-9ED5-49AFEAEAFA88}" srcOrd="0" destOrd="0" presId="urn:microsoft.com/office/officeart/2008/layout/LinedList"/>
    <dgm:cxn modelId="{14BDF44E-A8BC-0542-8B4B-6EE18C980D02}" type="presOf" srcId="{A9E2B4E9-1F12-4891-806C-91EEE3942C4A}" destId="{F204DF1A-7032-294F-972C-E351159E7B97}" srcOrd="0" destOrd="0" presId="urn:microsoft.com/office/officeart/2008/layout/LinedList"/>
    <dgm:cxn modelId="{DF303F67-C6E9-A24B-BAA0-936545D3948A}" type="presOf" srcId="{6C66D3AE-E73B-4545-9486-DA327D34BDA1}" destId="{2AD05CA3-B17B-B24D-8910-59F4EC35EEDA}" srcOrd="0" destOrd="0" presId="urn:microsoft.com/office/officeart/2008/layout/LinedList"/>
    <dgm:cxn modelId="{1D194383-E18A-394B-9666-C1CAC30BBAC9}" type="presOf" srcId="{3757A600-4307-4E36-9E14-830D5C95506D}" destId="{5FE450EE-5E29-1C4D-BDD9-7126F2FDC831}" srcOrd="0" destOrd="0" presId="urn:microsoft.com/office/officeart/2008/layout/LinedList"/>
    <dgm:cxn modelId="{334B0495-E717-0549-998F-F4E9387A2FF2}" type="presOf" srcId="{181D5BA5-548B-42F0-8A9C-6367E1200684}" destId="{1BAC4A3A-9DFF-9747-8B2B-6A575D2E69D8}" srcOrd="0" destOrd="0" presId="urn:microsoft.com/office/officeart/2008/layout/LinedList"/>
    <dgm:cxn modelId="{DEC9B8A6-5728-4AFE-9F5E-D35FED4068AC}" srcId="{6C66D3AE-E73B-4545-9486-DA327D34BDA1}" destId="{41D23423-153E-4310-B892-5616F4894D1C}" srcOrd="3" destOrd="0" parTransId="{07868C4C-7B76-4E48-BD80-84111F8B9257}" sibTransId="{3A236A11-499B-4B0F-B109-B4A43AE83D58}"/>
    <dgm:cxn modelId="{F173C3B2-ED5C-42D3-B6EC-D739935EC817}" srcId="{6C66D3AE-E73B-4545-9486-DA327D34BDA1}" destId="{181D5BA5-548B-42F0-8A9C-6367E1200684}" srcOrd="2" destOrd="0" parTransId="{22E9ABF0-CACE-4406-B3DA-3A1759A9B2B8}" sibTransId="{D13A5C47-25B3-42D7-A08E-3322484D1E28}"/>
    <dgm:cxn modelId="{9D3C02D8-07A7-4348-8593-E75D80B1F105}" srcId="{6C66D3AE-E73B-4545-9486-DA327D34BDA1}" destId="{3757A600-4307-4E36-9E14-830D5C95506D}" srcOrd="0" destOrd="0" parTransId="{1502DE4F-7C20-43BA-8D1A-F641EAC6CFE6}" sibTransId="{8561A674-4E7C-482F-88F9-B130A81CD7D3}"/>
    <dgm:cxn modelId="{E123CFF7-0951-4EB0-B7D0-B50B26946CC5}" srcId="{6C66D3AE-E73B-4545-9486-DA327D34BDA1}" destId="{A9E2B4E9-1F12-4891-806C-91EEE3942C4A}" srcOrd="1" destOrd="0" parTransId="{B0AB8B3B-0BCC-459E-9B2D-7A693C7C8AA8}" sibTransId="{CF31516E-046D-48BA-9645-B0BAB2B2E05A}"/>
    <dgm:cxn modelId="{1B3C020D-3747-9C40-B8D1-3C5B56257841}" type="presParOf" srcId="{2AD05CA3-B17B-B24D-8910-59F4EC35EEDA}" destId="{D199F377-0A96-1648-9C5D-031624874C14}" srcOrd="0" destOrd="0" presId="urn:microsoft.com/office/officeart/2008/layout/LinedList"/>
    <dgm:cxn modelId="{6E6C1E74-A021-024B-905C-DCB4640B71FD}" type="presParOf" srcId="{2AD05CA3-B17B-B24D-8910-59F4EC35EEDA}" destId="{3F6031C6-8FC4-F048-9F70-FB70915665DC}" srcOrd="1" destOrd="0" presId="urn:microsoft.com/office/officeart/2008/layout/LinedList"/>
    <dgm:cxn modelId="{6FBA0653-143A-AD48-862D-A7AA60ADA947}" type="presParOf" srcId="{3F6031C6-8FC4-F048-9F70-FB70915665DC}" destId="{5FE450EE-5E29-1C4D-BDD9-7126F2FDC831}" srcOrd="0" destOrd="0" presId="urn:microsoft.com/office/officeart/2008/layout/LinedList"/>
    <dgm:cxn modelId="{FBDB78B1-B0B4-9543-9551-917444A60903}" type="presParOf" srcId="{3F6031C6-8FC4-F048-9F70-FB70915665DC}" destId="{DBDB831C-51A5-D54A-812A-CC0BED6609FE}" srcOrd="1" destOrd="0" presId="urn:microsoft.com/office/officeart/2008/layout/LinedList"/>
    <dgm:cxn modelId="{CB16C5DA-3E05-794C-888C-90B3A8273BF1}" type="presParOf" srcId="{2AD05CA3-B17B-B24D-8910-59F4EC35EEDA}" destId="{FFD12ACA-EF27-A44C-883B-43470A8A4BE6}" srcOrd="2" destOrd="0" presId="urn:microsoft.com/office/officeart/2008/layout/LinedList"/>
    <dgm:cxn modelId="{565EAA90-9D0D-D245-B617-9F3425874719}" type="presParOf" srcId="{2AD05CA3-B17B-B24D-8910-59F4EC35EEDA}" destId="{2C50FF03-39F1-654E-9531-E314FD2B895A}" srcOrd="3" destOrd="0" presId="urn:microsoft.com/office/officeart/2008/layout/LinedList"/>
    <dgm:cxn modelId="{6C52DECA-81D7-F949-92AC-CFDC7F01D40E}" type="presParOf" srcId="{2C50FF03-39F1-654E-9531-E314FD2B895A}" destId="{F204DF1A-7032-294F-972C-E351159E7B97}" srcOrd="0" destOrd="0" presId="urn:microsoft.com/office/officeart/2008/layout/LinedList"/>
    <dgm:cxn modelId="{3157E1E4-ACC1-A84B-80F5-C089F380C722}" type="presParOf" srcId="{2C50FF03-39F1-654E-9531-E314FD2B895A}" destId="{0C77ECC1-DB6E-864C-A07D-C065F020CE80}" srcOrd="1" destOrd="0" presId="urn:microsoft.com/office/officeart/2008/layout/LinedList"/>
    <dgm:cxn modelId="{57170942-81F3-5A40-8B4C-EA04678D3BCA}" type="presParOf" srcId="{2AD05CA3-B17B-B24D-8910-59F4EC35EEDA}" destId="{9174537E-B2E7-5F43-B031-2C95FD9A8FA9}" srcOrd="4" destOrd="0" presId="urn:microsoft.com/office/officeart/2008/layout/LinedList"/>
    <dgm:cxn modelId="{C4F88A71-D614-B849-8DBA-845AFBDCFB5A}" type="presParOf" srcId="{2AD05CA3-B17B-B24D-8910-59F4EC35EEDA}" destId="{4D557466-E244-E346-BAC4-44D9C3E92FA4}" srcOrd="5" destOrd="0" presId="urn:microsoft.com/office/officeart/2008/layout/LinedList"/>
    <dgm:cxn modelId="{442EFE24-620B-5449-A2AB-13D54E87773B}" type="presParOf" srcId="{4D557466-E244-E346-BAC4-44D9C3E92FA4}" destId="{1BAC4A3A-9DFF-9747-8B2B-6A575D2E69D8}" srcOrd="0" destOrd="0" presId="urn:microsoft.com/office/officeart/2008/layout/LinedList"/>
    <dgm:cxn modelId="{A0443518-B1E3-C94A-B879-4EA3171C65E7}" type="presParOf" srcId="{4D557466-E244-E346-BAC4-44D9C3E92FA4}" destId="{D11A8FD3-7F3F-9E46-8735-9ABD26AA1310}" srcOrd="1" destOrd="0" presId="urn:microsoft.com/office/officeart/2008/layout/LinedList"/>
    <dgm:cxn modelId="{8BD5943E-1B50-E447-A2FF-0A67B80A6ACF}" type="presParOf" srcId="{2AD05CA3-B17B-B24D-8910-59F4EC35EEDA}" destId="{BD6B1B38-873D-0047-ADA8-89F40BF5B943}" srcOrd="6" destOrd="0" presId="urn:microsoft.com/office/officeart/2008/layout/LinedList"/>
    <dgm:cxn modelId="{45709F85-EDE1-7649-9E23-D29EEFCA1358}" type="presParOf" srcId="{2AD05CA3-B17B-B24D-8910-59F4EC35EEDA}" destId="{4B94798F-546F-D941-829C-19918DE2D197}" srcOrd="7" destOrd="0" presId="urn:microsoft.com/office/officeart/2008/layout/LinedList"/>
    <dgm:cxn modelId="{76FA8E4E-EF59-A841-9A77-14D63762C8DF}" type="presParOf" srcId="{4B94798F-546F-D941-829C-19918DE2D197}" destId="{2C9CE0CA-7FD3-3246-9ED5-49AFEAEAFA88}" srcOrd="0" destOrd="0" presId="urn:microsoft.com/office/officeart/2008/layout/LinedList"/>
    <dgm:cxn modelId="{6B2BC6C3-805A-204C-A8FF-8F94B7D710FB}" type="presParOf" srcId="{4B94798F-546F-D941-829C-19918DE2D197}" destId="{78F8FDE9-E59F-8C4D-999D-BAA25C32121F}"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830E97-76F7-467A-96A0-8DFD1C869F58}"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1991B23F-F23F-4354-9631-61CAB525AC32}">
      <dgm:prSet/>
      <dgm:spPr/>
      <dgm:t>
        <a:bodyPr/>
        <a:lstStyle/>
        <a:p>
          <a:r>
            <a:rPr lang="tr-TR" b="0"/>
            <a:t>Cost: CBA requires computers, smart phones</a:t>
          </a:r>
          <a:r>
            <a:rPr lang="tr-TR"/>
            <a:t>, tablets etc. to be able to make and assess the exam. Which is considered expensive in both hardware and deployment of the required software compared to the paper based exams.</a:t>
          </a:r>
          <a:endParaRPr lang="en-US"/>
        </a:p>
      </dgm:t>
    </dgm:pt>
    <dgm:pt modelId="{286B793F-861D-4DFE-9157-272C0E2EBBBD}" type="parTrans" cxnId="{F2B71DE5-58A6-4F15-AAD9-010F2131F6D7}">
      <dgm:prSet/>
      <dgm:spPr/>
      <dgm:t>
        <a:bodyPr/>
        <a:lstStyle/>
        <a:p>
          <a:endParaRPr lang="en-US"/>
        </a:p>
      </dgm:t>
    </dgm:pt>
    <dgm:pt modelId="{CEDF0D70-CDA3-4EB2-9D34-5871624D2C21}" type="sibTrans" cxnId="{F2B71DE5-58A6-4F15-AAD9-010F2131F6D7}">
      <dgm:prSet/>
      <dgm:spPr/>
      <dgm:t>
        <a:bodyPr/>
        <a:lstStyle/>
        <a:p>
          <a:endParaRPr lang="en-US"/>
        </a:p>
      </dgm:t>
    </dgm:pt>
    <dgm:pt modelId="{337EE512-8C40-4E9A-AF9B-62E52C9614EE}">
      <dgm:prSet/>
      <dgm:spPr/>
      <dgm:t>
        <a:bodyPr/>
        <a:lstStyle/>
        <a:p>
          <a:r>
            <a:rPr lang="tr-TR" b="0"/>
            <a:t>User Interaction: Although it is common knowledge to interact with tech devices in present</a:t>
          </a:r>
          <a:r>
            <a:rPr lang="tr-TR"/>
            <a:t>, there may be bugs, issues, incompatibilities in the system that limits the performance.</a:t>
          </a:r>
          <a:endParaRPr lang="en-US"/>
        </a:p>
      </dgm:t>
    </dgm:pt>
    <dgm:pt modelId="{8F8F5190-F7C8-4016-BEF8-96DC05FFBE68}" type="parTrans" cxnId="{49A85ABE-38B7-4791-BC5A-C329F01CC34C}">
      <dgm:prSet/>
      <dgm:spPr/>
      <dgm:t>
        <a:bodyPr/>
        <a:lstStyle/>
        <a:p>
          <a:endParaRPr lang="en-US"/>
        </a:p>
      </dgm:t>
    </dgm:pt>
    <dgm:pt modelId="{9662BD2D-CF58-48BA-AA01-EB56ADBB271E}" type="sibTrans" cxnId="{49A85ABE-38B7-4791-BC5A-C329F01CC34C}">
      <dgm:prSet/>
      <dgm:spPr/>
      <dgm:t>
        <a:bodyPr/>
        <a:lstStyle/>
        <a:p>
          <a:endParaRPr lang="en-US"/>
        </a:p>
      </dgm:t>
    </dgm:pt>
    <dgm:pt modelId="{CB066BFE-A5D2-4415-A015-A179D413D185}">
      <dgm:prSet/>
      <dgm:spPr/>
      <dgm:t>
        <a:bodyPr/>
        <a:lstStyle/>
        <a:p>
          <a:r>
            <a:rPr lang="tr-TR" b="0"/>
            <a:t>Availability: Each student should have access to the CBA environment and in rare cases this may become a problem.</a:t>
          </a:r>
          <a:endParaRPr lang="en-US"/>
        </a:p>
      </dgm:t>
    </dgm:pt>
    <dgm:pt modelId="{3A8CFE4D-EFB2-4AD9-A4CA-22B75C5CA41A}" type="parTrans" cxnId="{AC34EA19-4D16-43EC-B756-D7DFB3D97B23}">
      <dgm:prSet/>
      <dgm:spPr/>
      <dgm:t>
        <a:bodyPr/>
        <a:lstStyle/>
        <a:p>
          <a:endParaRPr lang="en-US"/>
        </a:p>
      </dgm:t>
    </dgm:pt>
    <dgm:pt modelId="{829255ED-4748-41A0-A5D6-88B4FF134370}" type="sibTrans" cxnId="{AC34EA19-4D16-43EC-B756-D7DFB3D97B23}">
      <dgm:prSet/>
      <dgm:spPr/>
      <dgm:t>
        <a:bodyPr/>
        <a:lstStyle/>
        <a:p>
          <a:endParaRPr lang="en-US"/>
        </a:p>
      </dgm:t>
    </dgm:pt>
    <dgm:pt modelId="{0D6C7699-F9D3-C245-B18A-27075E489F0B}" type="pres">
      <dgm:prSet presAssocID="{77830E97-76F7-467A-96A0-8DFD1C869F58}" presName="vert0" presStyleCnt="0">
        <dgm:presLayoutVars>
          <dgm:dir/>
          <dgm:animOne val="branch"/>
          <dgm:animLvl val="lvl"/>
        </dgm:presLayoutVars>
      </dgm:prSet>
      <dgm:spPr/>
    </dgm:pt>
    <dgm:pt modelId="{05115DD7-0DF4-6945-872F-FA7E4FE5001B}" type="pres">
      <dgm:prSet presAssocID="{1991B23F-F23F-4354-9631-61CAB525AC32}" presName="thickLine" presStyleLbl="alignNode1" presStyleIdx="0" presStyleCnt="3"/>
      <dgm:spPr/>
    </dgm:pt>
    <dgm:pt modelId="{7E54EBD1-0B62-644F-8787-8DB92B650EF1}" type="pres">
      <dgm:prSet presAssocID="{1991B23F-F23F-4354-9631-61CAB525AC32}" presName="horz1" presStyleCnt="0"/>
      <dgm:spPr/>
    </dgm:pt>
    <dgm:pt modelId="{46808224-F902-F248-95BE-A0415140551D}" type="pres">
      <dgm:prSet presAssocID="{1991B23F-F23F-4354-9631-61CAB525AC32}" presName="tx1" presStyleLbl="revTx" presStyleIdx="0" presStyleCnt="3"/>
      <dgm:spPr/>
    </dgm:pt>
    <dgm:pt modelId="{ED7E78E2-DBFE-1946-A6B4-587503A55565}" type="pres">
      <dgm:prSet presAssocID="{1991B23F-F23F-4354-9631-61CAB525AC32}" presName="vert1" presStyleCnt="0"/>
      <dgm:spPr/>
    </dgm:pt>
    <dgm:pt modelId="{BF4E4A0A-7AB8-DA40-BB2B-F31A35137D34}" type="pres">
      <dgm:prSet presAssocID="{337EE512-8C40-4E9A-AF9B-62E52C9614EE}" presName="thickLine" presStyleLbl="alignNode1" presStyleIdx="1" presStyleCnt="3"/>
      <dgm:spPr/>
    </dgm:pt>
    <dgm:pt modelId="{8D4A4313-BCB5-9D49-BF02-5B6A7D26B988}" type="pres">
      <dgm:prSet presAssocID="{337EE512-8C40-4E9A-AF9B-62E52C9614EE}" presName="horz1" presStyleCnt="0"/>
      <dgm:spPr/>
    </dgm:pt>
    <dgm:pt modelId="{C9D2CB53-9C5C-2A46-939E-532CCBE86D72}" type="pres">
      <dgm:prSet presAssocID="{337EE512-8C40-4E9A-AF9B-62E52C9614EE}" presName="tx1" presStyleLbl="revTx" presStyleIdx="1" presStyleCnt="3"/>
      <dgm:spPr/>
    </dgm:pt>
    <dgm:pt modelId="{B8447F9C-D2CF-5B40-AD05-9DF3CCD1F24F}" type="pres">
      <dgm:prSet presAssocID="{337EE512-8C40-4E9A-AF9B-62E52C9614EE}" presName="vert1" presStyleCnt="0"/>
      <dgm:spPr/>
    </dgm:pt>
    <dgm:pt modelId="{7B503B4C-E9B8-3B44-99A5-D1404594C611}" type="pres">
      <dgm:prSet presAssocID="{CB066BFE-A5D2-4415-A015-A179D413D185}" presName="thickLine" presStyleLbl="alignNode1" presStyleIdx="2" presStyleCnt="3"/>
      <dgm:spPr/>
    </dgm:pt>
    <dgm:pt modelId="{65CA17EA-3B65-7F46-A89C-C2EEDCCC3B4F}" type="pres">
      <dgm:prSet presAssocID="{CB066BFE-A5D2-4415-A015-A179D413D185}" presName="horz1" presStyleCnt="0"/>
      <dgm:spPr/>
    </dgm:pt>
    <dgm:pt modelId="{7E878BA0-D21E-3649-B5D6-CC8015C2C06D}" type="pres">
      <dgm:prSet presAssocID="{CB066BFE-A5D2-4415-A015-A179D413D185}" presName="tx1" presStyleLbl="revTx" presStyleIdx="2" presStyleCnt="3"/>
      <dgm:spPr/>
    </dgm:pt>
    <dgm:pt modelId="{D8E3814E-06B6-8247-BB7B-1BEA8CF0164B}" type="pres">
      <dgm:prSet presAssocID="{CB066BFE-A5D2-4415-A015-A179D413D185}" presName="vert1" presStyleCnt="0"/>
      <dgm:spPr/>
    </dgm:pt>
  </dgm:ptLst>
  <dgm:cxnLst>
    <dgm:cxn modelId="{AC34EA19-4D16-43EC-B756-D7DFB3D97B23}" srcId="{77830E97-76F7-467A-96A0-8DFD1C869F58}" destId="{CB066BFE-A5D2-4415-A015-A179D413D185}" srcOrd="2" destOrd="0" parTransId="{3A8CFE4D-EFB2-4AD9-A4CA-22B75C5CA41A}" sibTransId="{829255ED-4748-41A0-A5D6-88B4FF134370}"/>
    <dgm:cxn modelId="{9EC8EB28-EFF8-0A4E-9D08-2799320F14D4}" type="presOf" srcId="{337EE512-8C40-4E9A-AF9B-62E52C9614EE}" destId="{C9D2CB53-9C5C-2A46-939E-532CCBE86D72}" srcOrd="0" destOrd="0" presId="urn:microsoft.com/office/officeart/2008/layout/LinedList"/>
    <dgm:cxn modelId="{0DD550B5-1049-9C4F-A499-D365BE7069B1}" type="presOf" srcId="{1991B23F-F23F-4354-9631-61CAB525AC32}" destId="{46808224-F902-F248-95BE-A0415140551D}" srcOrd="0" destOrd="0" presId="urn:microsoft.com/office/officeart/2008/layout/LinedList"/>
    <dgm:cxn modelId="{3526B8BD-91ED-A94C-8E2E-F7FEFA1F3161}" type="presOf" srcId="{77830E97-76F7-467A-96A0-8DFD1C869F58}" destId="{0D6C7699-F9D3-C245-B18A-27075E489F0B}" srcOrd="0" destOrd="0" presId="urn:microsoft.com/office/officeart/2008/layout/LinedList"/>
    <dgm:cxn modelId="{49A85ABE-38B7-4791-BC5A-C329F01CC34C}" srcId="{77830E97-76F7-467A-96A0-8DFD1C869F58}" destId="{337EE512-8C40-4E9A-AF9B-62E52C9614EE}" srcOrd="1" destOrd="0" parTransId="{8F8F5190-F7C8-4016-BEF8-96DC05FFBE68}" sibTransId="{9662BD2D-CF58-48BA-AA01-EB56ADBB271E}"/>
    <dgm:cxn modelId="{0750BED1-12B7-924C-A8B5-46FE288FC3E4}" type="presOf" srcId="{CB066BFE-A5D2-4415-A015-A179D413D185}" destId="{7E878BA0-D21E-3649-B5D6-CC8015C2C06D}" srcOrd="0" destOrd="0" presId="urn:microsoft.com/office/officeart/2008/layout/LinedList"/>
    <dgm:cxn modelId="{F2B71DE5-58A6-4F15-AAD9-010F2131F6D7}" srcId="{77830E97-76F7-467A-96A0-8DFD1C869F58}" destId="{1991B23F-F23F-4354-9631-61CAB525AC32}" srcOrd="0" destOrd="0" parTransId="{286B793F-861D-4DFE-9157-272C0E2EBBBD}" sibTransId="{CEDF0D70-CDA3-4EB2-9D34-5871624D2C21}"/>
    <dgm:cxn modelId="{70EFB8BC-2054-5B46-9BFF-B6323D491804}" type="presParOf" srcId="{0D6C7699-F9D3-C245-B18A-27075E489F0B}" destId="{05115DD7-0DF4-6945-872F-FA7E4FE5001B}" srcOrd="0" destOrd="0" presId="urn:microsoft.com/office/officeart/2008/layout/LinedList"/>
    <dgm:cxn modelId="{BCF6DCA3-EC5D-1649-8112-C903C216456C}" type="presParOf" srcId="{0D6C7699-F9D3-C245-B18A-27075E489F0B}" destId="{7E54EBD1-0B62-644F-8787-8DB92B650EF1}" srcOrd="1" destOrd="0" presId="urn:microsoft.com/office/officeart/2008/layout/LinedList"/>
    <dgm:cxn modelId="{63D7F6EB-1B91-2742-956D-713F155292D7}" type="presParOf" srcId="{7E54EBD1-0B62-644F-8787-8DB92B650EF1}" destId="{46808224-F902-F248-95BE-A0415140551D}" srcOrd="0" destOrd="0" presId="urn:microsoft.com/office/officeart/2008/layout/LinedList"/>
    <dgm:cxn modelId="{6E2E63A7-7F95-714D-BB16-C85457D3A697}" type="presParOf" srcId="{7E54EBD1-0B62-644F-8787-8DB92B650EF1}" destId="{ED7E78E2-DBFE-1946-A6B4-587503A55565}" srcOrd="1" destOrd="0" presId="urn:microsoft.com/office/officeart/2008/layout/LinedList"/>
    <dgm:cxn modelId="{77548BF5-7264-B943-AC51-A99F1EE7B674}" type="presParOf" srcId="{0D6C7699-F9D3-C245-B18A-27075E489F0B}" destId="{BF4E4A0A-7AB8-DA40-BB2B-F31A35137D34}" srcOrd="2" destOrd="0" presId="urn:microsoft.com/office/officeart/2008/layout/LinedList"/>
    <dgm:cxn modelId="{71E39D51-929F-9940-BD65-471D98B0D431}" type="presParOf" srcId="{0D6C7699-F9D3-C245-B18A-27075E489F0B}" destId="{8D4A4313-BCB5-9D49-BF02-5B6A7D26B988}" srcOrd="3" destOrd="0" presId="urn:microsoft.com/office/officeart/2008/layout/LinedList"/>
    <dgm:cxn modelId="{01787E20-79B2-3647-A24B-0FEE20F7F453}" type="presParOf" srcId="{8D4A4313-BCB5-9D49-BF02-5B6A7D26B988}" destId="{C9D2CB53-9C5C-2A46-939E-532CCBE86D72}" srcOrd="0" destOrd="0" presId="urn:microsoft.com/office/officeart/2008/layout/LinedList"/>
    <dgm:cxn modelId="{3E0D41B7-B2AE-D541-AC79-6EB793FD732A}" type="presParOf" srcId="{8D4A4313-BCB5-9D49-BF02-5B6A7D26B988}" destId="{B8447F9C-D2CF-5B40-AD05-9DF3CCD1F24F}" srcOrd="1" destOrd="0" presId="urn:microsoft.com/office/officeart/2008/layout/LinedList"/>
    <dgm:cxn modelId="{A8475DC4-63BA-7445-A1E0-0AE4A7C28370}" type="presParOf" srcId="{0D6C7699-F9D3-C245-B18A-27075E489F0B}" destId="{7B503B4C-E9B8-3B44-99A5-D1404594C611}" srcOrd="4" destOrd="0" presId="urn:microsoft.com/office/officeart/2008/layout/LinedList"/>
    <dgm:cxn modelId="{60F05947-6F5A-7A48-9E56-406EF05D7621}" type="presParOf" srcId="{0D6C7699-F9D3-C245-B18A-27075E489F0B}" destId="{65CA17EA-3B65-7F46-A89C-C2EEDCCC3B4F}" srcOrd="5" destOrd="0" presId="urn:microsoft.com/office/officeart/2008/layout/LinedList"/>
    <dgm:cxn modelId="{39E57C7A-0F1D-B24E-909F-0243E7BA4B34}" type="presParOf" srcId="{65CA17EA-3B65-7F46-A89C-C2EEDCCC3B4F}" destId="{7E878BA0-D21E-3649-B5D6-CC8015C2C06D}" srcOrd="0" destOrd="0" presId="urn:microsoft.com/office/officeart/2008/layout/LinedList"/>
    <dgm:cxn modelId="{B41B1C80-15CE-114B-A9A0-405F88E5D2DE}" type="presParOf" srcId="{65CA17EA-3B65-7F46-A89C-C2EEDCCC3B4F}" destId="{D8E3814E-06B6-8247-BB7B-1BEA8CF0164B}"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C370B4-8910-4290-9528-EE599BB6BE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34F469-8375-4921-8F55-54A73716DF6B}">
      <dgm:prSet/>
      <dgm:spPr/>
      <dgm:t>
        <a:bodyPr/>
        <a:lstStyle/>
        <a:p>
          <a:pPr>
            <a:lnSpc>
              <a:spcPct val="100000"/>
            </a:lnSpc>
          </a:pPr>
          <a:r>
            <a:rPr lang="tr-TR" b="0"/>
            <a:t>Natural language processing(NLP) </a:t>
          </a:r>
          <a:r>
            <a:rPr lang="en-US" b="0"/>
            <a:t>is a field of computer science to understand the interaction between human and computers</a:t>
          </a:r>
          <a:r>
            <a:rPr lang="tr-TR" b="0"/>
            <a:t>.</a:t>
          </a:r>
          <a:endParaRPr lang="en-US"/>
        </a:p>
      </dgm:t>
    </dgm:pt>
    <dgm:pt modelId="{B7AC3DC4-3762-4C67-A038-24EE587CE137}" type="parTrans" cxnId="{6AD8BA0E-3A60-473C-AF1F-4A5A5714507A}">
      <dgm:prSet/>
      <dgm:spPr/>
      <dgm:t>
        <a:bodyPr/>
        <a:lstStyle/>
        <a:p>
          <a:endParaRPr lang="en-US"/>
        </a:p>
      </dgm:t>
    </dgm:pt>
    <dgm:pt modelId="{99EDC2BE-9DEA-4491-8F8D-C670C6DD19D9}" type="sibTrans" cxnId="{6AD8BA0E-3A60-473C-AF1F-4A5A5714507A}">
      <dgm:prSet/>
      <dgm:spPr/>
      <dgm:t>
        <a:bodyPr/>
        <a:lstStyle/>
        <a:p>
          <a:endParaRPr lang="en-US"/>
        </a:p>
      </dgm:t>
    </dgm:pt>
    <dgm:pt modelId="{2B1D775E-3A7E-47E0-9B8F-E1754E6BE50F}">
      <dgm:prSet/>
      <dgm:spPr/>
      <dgm:t>
        <a:bodyPr/>
        <a:lstStyle/>
        <a:p>
          <a:pPr>
            <a:lnSpc>
              <a:spcPct val="100000"/>
            </a:lnSpc>
          </a:pPr>
          <a:r>
            <a:rPr lang="tr-TR" b="0"/>
            <a:t>Content extraction, text summarization, questio</a:t>
          </a:r>
          <a:r>
            <a:rPr lang="tr-TR"/>
            <a:t>n answering, next sentence prediction, word-sentence similarity detection are possible by the libraries provided with NLP.</a:t>
          </a:r>
          <a:endParaRPr lang="en-US"/>
        </a:p>
      </dgm:t>
    </dgm:pt>
    <dgm:pt modelId="{A7EA6FA7-7C57-46AA-8B00-340CFA2430BE}" type="parTrans" cxnId="{7347080E-483F-46E6-8C71-711D7D4AF3F2}">
      <dgm:prSet/>
      <dgm:spPr/>
      <dgm:t>
        <a:bodyPr/>
        <a:lstStyle/>
        <a:p>
          <a:endParaRPr lang="en-US"/>
        </a:p>
      </dgm:t>
    </dgm:pt>
    <dgm:pt modelId="{810CD07D-9E55-467C-BD31-2A9193BD5CA4}" type="sibTrans" cxnId="{7347080E-483F-46E6-8C71-711D7D4AF3F2}">
      <dgm:prSet/>
      <dgm:spPr/>
      <dgm:t>
        <a:bodyPr/>
        <a:lstStyle/>
        <a:p>
          <a:endParaRPr lang="en-US"/>
        </a:p>
      </dgm:t>
    </dgm:pt>
    <dgm:pt modelId="{42DE6130-0686-4CA8-B125-35F2149FCCAA}" type="pres">
      <dgm:prSet presAssocID="{EEC370B4-8910-4290-9528-EE599BB6BE1A}" presName="root" presStyleCnt="0">
        <dgm:presLayoutVars>
          <dgm:dir/>
          <dgm:resizeHandles val="exact"/>
        </dgm:presLayoutVars>
      </dgm:prSet>
      <dgm:spPr/>
    </dgm:pt>
    <dgm:pt modelId="{DCCE35BE-7166-40B7-A93C-25C901916BE3}" type="pres">
      <dgm:prSet presAssocID="{EF34F469-8375-4921-8F55-54A73716DF6B}" presName="compNode" presStyleCnt="0"/>
      <dgm:spPr/>
    </dgm:pt>
    <dgm:pt modelId="{7D9B6AE9-2CE2-4825-97FD-FDA2546FF83B}" type="pres">
      <dgm:prSet presAssocID="{EF34F469-8375-4921-8F55-54A73716DF6B}" presName="bgRect" presStyleLbl="bgShp" presStyleIdx="0" presStyleCnt="2"/>
      <dgm:spPr/>
    </dgm:pt>
    <dgm:pt modelId="{7DD436D2-801C-4C1D-8927-897450394B70}" type="pres">
      <dgm:prSet presAssocID="{EF34F469-8375-4921-8F55-54A73716DF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cı"/>
        </a:ext>
      </dgm:extLst>
    </dgm:pt>
    <dgm:pt modelId="{DA7937DF-9F6C-4E59-A05D-05B351CC0730}" type="pres">
      <dgm:prSet presAssocID="{EF34F469-8375-4921-8F55-54A73716DF6B}" presName="spaceRect" presStyleCnt="0"/>
      <dgm:spPr/>
    </dgm:pt>
    <dgm:pt modelId="{A152BEFB-AFEA-48F4-8EF7-73AED8DB9D8F}" type="pres">
      <dgm:prSet presAssocID="{EF34F469-8375-4921-8F55-54A73716DF6B}" presName="parTx" presStyleLbl="revTx" presStyleIdx="0" presStyleCnt="2">
        <dgm:presLayoutVars>
          <dgm:chMax val="0"/>
          <dgm:chPref val="0"/>
        </dgm:presLayoutVars>
      </dgm:prSet>
      <dgm:spPr/>
    </dgm:pt>
    <dgm:pt modelId="{0934529F-E172-431E-B73C-43EEF1EB8DA6}" type="pres">
      <dgm:prSet presAssocID="{99EDC2BE-9DEA-4491-8F8D-C670C6DD19D9}" presName="sibTrans" presStyleCnt="0"/>
      <dgm:spPr/>
    </dgm:pt>
    <dgm:pt modelId="{878F0294-41C4-4823-A021-B60E2310194C}" type="pres">
      <dgm:prSet presAssocID="{2B1D775E-3A7E-47E0-9B8F-E1754E6BE50F}" presName="compNode" presStyleCnt="0"/>
      <dgm:spPr/>
    </dgm:pt>
    <dgm:pt modelId="{924E9EB3-33B1-4C5E-A3D9-D3723A4D6B4C}" type="pres">
      <dgm:prSet presAssocID="{2B1D775E-3A7E-47E0-9B8F-E1754E6BE50F}" presName="bgRect" presStyleLbl="bgShp" presStyleIdx="1" presStyleCnt="2"/>
      <dgm:spPr/>
    </dgm:pt>
    <dgm:pt modelId="{42CCDE42-3ED5-49EA-9291-4E6DEF159934}" type="pres">
      <dgm:prSet presAssocID="{2B1D775E-3A7E-47E0-9B8F-E1754E6BE5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19B8861A-6B1C-4BB5-BC4E-0FE275560061}" type="pres">
      <dgm:prSet presAssocID="{2B1D775E-3A7E-47E0-9B8F-E1754E6BE50F}" presName="spaceRect" presStyleCnt="0"/>
      <dgm:spPr/>
    </dgm:pt>
    <dgm:pt modelId="{CDFC5C68-E464-41C7-BA1A-86C456F3E19C}" type="pres">
      <dgm:prSet presAssocID="{2B1D775E-3A7E-47E0-9B8F-E1754E6BE50F}" presName="parTx" presStyleLbl="revTx" presStyleIdx="1" presStyleCnt="2">
        <dgm:presLayoutVars>
          <dgm:chMax val="0"/>
          <dgm:chPref val="0"/>
        </dgm:presLayoutVars>
      </dgm:prSet>
      <dgm:spPr/>
    </dgm:pt>
  </dgm:ptLst>
  <dgm:cxnLst>
    <dgm:cxn modelId="{7347080E-483F-46E6-8C71-711D7D4AF3F2}" srcId="{EEC370B4-8910-4290-9528-EE599BB6BE1A}" destId="{2B1D775E-3A7E-47E0-9B8F-E1754E6BE50F}" srcOrd="1" destOrd="0" parTransId="{A7EA6FA7-7C57-46AA-8B00-340CFA2430BE}" sibTransId="{810CD07D-9E55-467C-BD31-2A9193BD5CA4}"/>
    <dgm:cxn modelId="{6AD8BA0E-3A60-473C-AF1F-4A5A5714507A}" srcId="{EEC370B4-8910-4290-9528-EE599BB6BE1A}" destId="{EF34F469-8375-4921-8F55-54A73716DF6B}" srcOrd="0" destOrd="0" parTransId="{B7AC3DC4-3762-4C67-A038-24EE587CE137}" sibTransId="{99EDC2BE-9DEA-4491-8F8D-C670C6DD19D9}"/>
    <dgm:cxn modelId="{38843E1C-B1F6-BD40-9DEC-7698DDD06535}" type="presOf" srcId="{EEC370B4-8910-4290-9528-EE599BB6BE1A}" destId="{42DE6130-0686-4CA8-B125-35F2149FCCAA}" srcOrd="0" destOrd="0" presId="urn:microsoft.com/office/officeart/2018/2/layout/IconVerticalSolidList"/>
    <dgm:cxn modelId="{C059632F-59A3-EE46-9E0F-4AAAB926C206}" type="presOf" srcId="{EF34F469-8375-4921-8F55-54A73716DF6B}" destId="{A152BEFB-AFEA-48F4-8EF7-73AED8DB9D8F}" srcOrd="0" destOrd="0" presId="urn:microsoft.com/office/officeart/2018/2/layout/IconVerticalSolidList"/>
    <dgm:cxn modelId="{C015DF45-1DD5-9C44-9F1D-C089F579D319}" type="presOf" srcId="{2B1D775E-3A7E-47E0-9B8F-E1754E6BE50F}" destId="{CDFC5C68-E464-41C7-BA1A-86C456F3E19C}" srcOrd="0" destOrd="0" presId="urn:microsoft.com/office/officeart/2018/2/layout/IconVerticalSolidList"/>
    <dgm:cxn modelId="{6AA8FFA6-9807-2B41-BCF0-D5F71AEF314E}" type="presParOf" srcId="{42DE6130-0686-4CA8-B125-35F2149FCCAA}" destId="{DCCE35BE-7166-40B7-A93C-25C901916BE3}" srcOrd="0" destOrd="0" presId="urn:microsoft.com/office/officeart/2018/2/layout/IconVerticalSolidList"/>
    <dgm:cxn modelId="{92556568-3D79-734C-8572-67C490ED70D5}" type="presParOf" srcId="{DCCE35BE-7166-40B7-A93C-25C901916BE3}" destId="{7D9B6AE9-2CE2-4825-97FD-FDA2546FF83B}" srcOrd="0" destOrd="0" presId="urn:microsoft.com/office/officeart/2018/2/layout/IconVerticalSolidList"/>
    <dgm:cxn modelId="{56288429-0D4B-7F41-AC2F-7115099138A0}" type="presParOf" srcId="{DCCE35BE-7166-40B7-A93C-25C901916BE3}" destId="{7DD436D2-801C-4C1D-8927-897450394B70}" srcOrd="1" destOrd="0" presId="urn:microsoft.com/office/officeart/2018/2/layout/IconVerticalSolidList"/>
    <dgm:cxn modelId="{EF88B542-4EDB-0949-A9C6-F76573483621}" type="presParOf" srcId="{DCCE35BE-7166-40B7-A93C-25C901916BE3}" destId="{DA7937DF-9F6C-4E59-A05D-05B351CC0730}" srcOrd="2" destOrd="0" presId="urn:microsoft.com/office/officeart/2018/2/layout/IconVerticalSolidList"/>
    <dgm:cxn modelId="{90FB0FED-AE7F-6140-A046-7FA68AB74A07}" type="presParOf" srcId="{DCCE35BE-7166-40B7-A93C-25C901916BE3}" destId="{A152BEFB-AFEA-48F4-8EF7-73AED8DB9D8F}" srcOrd="3" destOrd="0" presId="urn:microsoft.com/office/officeart/2018/2/layout/IconVerticalSolidList"/>
    <dgm:cxn modelId="{3CFCB96A-61B0-2A43-A70D-9A9EE1974540}" type="presParOf" srcId="{42DE6130-0686-4CA8-B125-35F2149FCCAA}" destId="{0934529F-E172-431E-B73C-43EEF1EB8DA6}" srcOrd="1" destOrd="0" presId="urn:microsoft.com/office/officeart/2018/2/layout/IconVerticalSolidList"/>
    <dgm:cxn modelId="{0DAB80E1-C5A1-1640-A4D6-4AC840DC45DF}" type="presParOf" srcId="{42DE6130-0686-4CA8-B125-35F2149FCCAA}" destId="{878F0294-41C4-4823-A021-B60E2310194C}" srcOrd="2" destOrd="0" presId="urn:microsoft.com/office/officeart/2018/2/layout/IconVerticalSolidList"/>
    <dgm:cxn modelId="{4ED3959E-4285-C347-B76A-6B991914E75E}" type="presParOf" srcId="{878F0294-41C4-4823-A021-B60E2310194C}" destId="{924E9EB3-33B1-4C5E-A3D9-D3723A4D6B4C}" srcOrd="0" destOrd="0" presId="urn:microsoft.com/office/officeart/2018/2/layout/IconVerticalSolidList"/>
    <dgm:cxn modelId="{8A2CFB41-30FC-8442-B5A9-C0CC421106A5}" type="presParOf" srcId="{878F0294-41C4-4823-A021-B60E2310194C}" destId="{42CCDE42-3ED5-49EA-9291-4E6DEF159934}" srcOrd="1" destOrd="0" presId="urn:microsoft.com/office/officeart/2018/2/layout/IconVerticalSolidList"/>
    <dgm:cxn modelId="{AA72445B-4717-764E-89FE-2DA00CC2DF59}" type="presParOf" srcId="{878F0294-41C4-4823-A021-B60E2310194C}" destId="{19B8861A-6B1C-4BB5-BC4E-0FE275560061}" srcOrd="2" destOrd="0" presId="urn:microsoft.com/office/officeart/2018/2/layout/IconVerticalSolidList"/>
    <dgm:cxn modelId="{6A5F2D29-81E0-F549-BCCB-7ABBEC7BC716}" type="presParOf" srcId="{878F0294-41C4-4823-A021-B60E2310194C}" destId="{CDFC5C68-E464-41C7-BA1A-86C456F3E19C}"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2B8196-BCDE-4BDB-BE45-CA1BCAB414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5B35DD-B466-4AE3-99D4-CE7F4B09C6B4}">
      <dgm:prSet/>
      <dgm:spPr/>
      <dgm:t>
        <a:bodyPr/>
        <a:lstStyle/>
        <a:p>
          <a:pPr>
            <a:lnSpc>
              <a:spcPct val="100000"/>
            </a:lnSpc>
          </a:pPr>
          <a:r>
            <a:rPr lang="tr-TR" b="0"/>
            <a:t>Objective is accurate e</a:t>
          </a:r>
          <a:r>
            <a:rPr lang="en-US" b="0"/>
            <a:t>valuation of </a:t>
          </a:r>
          <a:r>
            <a:rPr lang="tr-TR" b="0"/>
            <a:t>sentence similarity.</a:t>
          </a:r>
          <a:endParaRPr lang="en-US"/>
        </a:p>
      </dgm:t>
    </dgm:pt>
    <dgm:pt modelId="{EDD65201-F40C-45E8-B170-04B1602810BC}" type="parTrans" cxnId="{622E7851-037A-4FF2-A4C2-5B28631F3463}">
      <dgm:prSet/>
      <dgm:spPr/>
      <dgm:t>
        <a:bodyPr/>
        <a:lstStyle/>
        <a:p>
          <a:endParaRPr lang="en-US"/>
        </a:p>
      </dgm:t>
    </dgm:pt>
    <dgm:pt modelId="{92495C7E-5655-430E-B620-4167F55E6D0A}" type="sibTrans" cxnId="{622E7851-037A-4FF2-A4C2-5B28631F3463}">
      <dgm:prSet/>
      <dgm:spPr/>
      <dgm:t>
        <a:bodyPr/>
        <a:lstStyle/>
        <a:p>
          <a:endParaRPr lang="en-US"/>
        </a:p>
      </dgm:t>
    </dgm:pt>
    <dgm:pt modelId="{62231E8A-5F8C-4FBC-8D8F-65E569557DE3}">
      <dgm:prSet/>
      <dgm:spPr/>
      <dgm:t>
        <a:bodyPr/>
        <a:lstStyle/>
        <a:p>
          <a:pPr>
            <a:lnSpc>
              <a:spcPct val="100000"/>
            </a:lnSpc>
          </a:pPr>
          <a:r>
            <a:rPr lang="tr-TR" dirty="0"/>
            <a:t>TF-IDF, T5 </a:t>
          </a:r>
          <a:r>
            <a:rPr lang="tr-TR" dirty="0" err="1"/>
            <a:t>and</a:t>
          </a:r>
          <a:r>
            <a:rPr lang="tr-TR" dirty="0"/>
            <a:t> BERT </a:t>
          </a:r>
          <a:r>
            <a:rPr lang="tr-TR" dirty="0" err="1"/>
            <a:t>variations</a:t>
          </a:r>
          <a:r>
            <a:rPr lang="tr-TR" dirty="0"/>
            <a:t> </a:t>
          </a:r>
          <a:r>
            <a:rPr lang="tr-TR" dirty="0" err="1"/>
            <a:t>are</a:t>
          </a:r>
          <a:r>
            <a:rPr lang="tr-TR" dirty="0"/>
            <a:t> </a:t>
          </a:r>
          <a:r>
            <a:rPr lang="tr-TR" dirty="0" err="1"/>
            <a:t>the</a:t>
          </a:r>
          <a:r>
            <a:rPr lang="tr-TR" dirty="0"/>
            <a:t> </a:t>
          </a:r>
          <a:r>
            <a:rPr lang="tr-TR" dirty="0" err="1"/>
            <a:t>most</a:t>
          </a:r>
          <a:r>
            <a:rPr lang="tr-TR" dirty="0"/>
            <a:t> popular </a:t>
          </a:r>
          <a:r>
            <a:rPr lang="tr-TR" dirty="0" err="1"/>
            <a:t>methods</a:t>
          </a:r>
          <a:r>
            <a:rPr lang="tr-TR" dirty="0"/>
            <a:t> </a:t>
          </a:r>
          <a:r>
            <a:rPr lang="tr-TR" dirty="0" err="1"/>
            <a:t>to</a:t>
          </a:r>
          <a:r>
            <a:rPr lang="tr-TR" dirty="0"/>
            <a:t> be </a:t>
          </a:r>
          <a:r>
            <a:rPr lang="tr-TR" dirty="0" err="1"/>
            <a:t>used</a:t>
          </a:r>
          <a:r>
            <a:rPr lang="tr-TR" dirty="0"/>
            <a:t> </a:t>
          </a:r>
          <a:r>
            <a:rPr lang="tr-TR" dirty="0" err="1"/>
            <a:t>for</a:t>
          </a:r>
          <a:r>
            <a:rPr lang="tr-TR" dirty="0"/>
            <a:t> </a:t>
          </a:r>
          <a:r>
            <a:rPr lang="tr-TR" dirty="0" err="1"/>
            <a:t>this</a:t>
          </a:r>
          <a:r>
            <a:rPr lang="tr-TR" dirty="0"/>
            <a:t> </a:t>
          </a:r>
          <a:r>
            <a:rPr lang="tr-TR" dirty="0" err="1"/>
            <a:t>objective</a:t>
          </a:r>
          <a:r>
            <a:rPr lang="tr-TR" dirty="0"/>
            <a:t>.</a:t>
          </a:r>
          <a:endParaRPr lang="en-US" dirty="0"/>
        </a:p>
      </dgm:t>
    </dgm:pt>
    <dgm:pt modelId="{F1C11671-5327-48B0-AB73-ED4C1A0AE79E}" type="parTrans" cxnId="{3E30B655-5C46-4DA3-858E-46B38A1C7A94}">
      <dgm:prSet/>
      <dgm:spPr/>
      <dgm:t>
        <a:bodyPr/>
        <a:lstStyle/>
        <a:p>
          <a:endParaRPr lang="en-US"/>
        </a:p>
      </dgm:t>
    </dgm:pt>
    <dgm:pt modelId="{5FF2EBCE-EF93-4126-9430-7732120A5BA1}" type="sibTrans" cxnId="{3E30B655-5C46-4DA3-858E-46B38A1C7A94}">
      <dgm:prSet/>
      <dgm:spPr/>
      <dgm:t>
        <a:bodyPr/>
        <a:lstStyle/>
        <a:p>
          <a:endParaRPr lang="en-US"/>
        </a:p>
      </dgm:t>
    </dgm:pt>
    <dgm:pt modelId="{543F5394-6CAC-4B26-9146-3929931F8A52}">
      <dgm:prSet/>
      <dgm:spPr/>
      <dgm:t>
        <a:bodyPr/>
        <a:lstStyle/>
        <a:p>
          <a:pPr>
            <a:lnSpc>
              <a:spcPct val="100000"/>
            </a:lnSpc>
          </a:pPr>
          <a:r>
            <a:rPr lang="tr-TR" dirty="0" err="1"/>
            <a:t>In</a:t>
          </a:r>
          <a:r>
            <a:rPr lang="tr-TR" dirty="0"/>
            <a:t> </a:t>
          </a:r>
          <a:r>
            <a:rPr lang="tr-TR" dirty="0" err="1"/>
            <a:t>order</a:t>
          </a:r>
          <a:r>
            <a:rPr lang="tr-TR" dirty="0"/>
            <a:t> </a:t>
          </a:r>
          <a:r>
            <a:rPr lang="tr-TR" dirty="0" err="1"/>
            <a:t>to</a:t>
          </a:r>
          <a:r>
            <a:rPr lang="tr-TR" dirty="0"/>
            <a:t> </a:t>
          </a:r>
          <a:r>
            <a:rPr lang="tr-TR" dirty="0" err="1"/>
            <a:t>measure</a:t>
          </a:r>
          <a:r>
            <a:rPr lang="tr-TR" dirty="0"/>
            <a:t> </a:t>
          </a:r>
          <a:r>
            <a:rPr lang="tr-TR" dirty="0" err="1"/>
            <a:t>sentence</a:t>
          </a:r>
          <a:r>
            <a:rPr lang="tr-TR" dirty="0"/>
            <a:t> </a:t>
          </a:r>
          <a:r>
            <a:rPr lang="tr-TR" dirty="0" err="1"/>
            <a:t>similarity</a:t>
          </a:r>
          <a:r>
            <a:rPr lang="tr-TR" dirty="0"/>
            <a:t>, </a:t>
          </a:r>
          <a:r>
            <a:rPr lang="tr-TR" dirty="0" err="1"/>
            <a:t>three</a:t>
          </a:r>
          <a:r>
            <a:rPr lang="tr-TR" dirty="0"/>
            <a:t> </a:t>
          </a:r>
          <a:r>
            <a:rPr lang="tr-TR" dirty="0" err="1"/>
            <a:t>aspects</a:t>
          </a:r>
          <a:r>
            <a:rPr lang="tr-TR" dirty="0"/>
            <a:t> </a:t>
          </a:r>
          <a:r>
            <a:rPr lang="tr-TR" dirty="0" err="1"/>
            <a:t>have</a:t>
          </a:r>
          <a:r>
            <a:rPr lang="tr-TR" dirty="0"/>
            <a:t> </a:t>
          </a:r>
          <a:r>
            <a:rPr lang="tr-TR" dirty="0" err="1"/>
            <a:t>been</a:t>
          </a:r>
          <a:r>
            <a:rPr lang="tr-TR" dirty="0"/>
            <a:t> </a:t>
          </a:r>
          <a:r>
            <a:rPr lang="tr-TR" dirty="0" err="1"/>
            <a:t>used</a:t>
          </a:r>
          <a:r>
            <a:rPr lang="tr-TR" dirty="0"/>
            <a:t> in </a:t>
          </a:r>
          <a:r>
            <a:rPr lang="tr-TR" dirty="0" err="1"/>
            <a:t>different</a:t>
          </a:r>
          <a:r>
            <a:rPr lang="tr-TR" dirty="0"/>
            <a:t> </a:t>
          </a:r>
          <a:r>
            <a:rPr lang="tr-TR" dirty="0" err="1"/>
            <a:t>studies</a:t>
          </a:r>
          <a:r>
            <a:rPr lang="tr-TR" dirty="0"/>
            <a:t>.</a:t>
          </a:r>
          <a:endParaRPr lang="en-US" dirty="0"/>
        </a:p>
      </dgm:t>
    </dgm:pt>
    <dgm:pt modelId="{F13EC633-18D7-4D70-8287-8853306E7B77}" type="parTrans" cxnId="{E4A77D2D-6F8C-4060-845A-C09FCAA452BD}">
      <dgm:prSet/>
      <dgm:spPr/>
      <dgm:t>
        <a:bodyPr/>
        <a:lstStyle/>
        <a:p>
          <a:endParaRPr lang="en-US"/>
        </a:p>
      </dgm:t>
    </dgm:pt>
    <dgm:pt modelId="{B3B86645-6328-4B79-9B3E-D2FCF2A07B0E}" type="sibTrans" cxnId="{E4A77D2D-6F8C-4060-845A-C09FCAA452BD}">
      <dgm:prSet/>
      <dgm:spPr/>
      <dgm:t>
        <a:bodyPr/>
        <a:lstStyle/>
        <a:p>
          <a:endParaRPr lang="en-US"/>
        </a:p>
      </dgm:t>
    </dgm:pt>
    <dgm:pt modelId="{9739703A-265F-4BA1-A788-BE2648D9C3C7}">
      <dgm:prSet/>
      <dgm:spPr/>
      <dgm:t>
        <a:bodyPr/>
        <a:lstStyle/>
        <a:p>
          <a:pPr>
            <a:lnSpc>
              <a:spcPct val="100000"/>
            </a:lnSpc>
          </a:pPr>
          <a:r>
            <a:rPr lang="tr-TR"/>
            <a:t>These aspects are Word based, Structure Based, Vector Based.</a:t>
          </a:r>
          <a:endParaRPr lang="en-US"/>
        </a:p>
      </dgm:t>
    </dgm:pt>
    <dgm:pt modelId="{93483ADD-1630-4CB8-97F2-ECB175585812}" type="parTrans" cxnId="{6544A004-C166-4E18-B986-128C54065F46}">
      <dgm:prSet/>
      <dgm:spPr/>
      <dgm:t>
        <a:bodyPr/>
        <a:lstStyle/>
        <a:p>
          <a:endParaRPr lang="en-US"/>
        </a:p>
      </dgm:t>
    </dgm:pt>
    <dgm:pt modelId="{EE346241-691A-42FF-BB55-3A0484089E4E}" type="sibTrans" cxnId="{6544A004-C166-4E18-B986-128C54065F46}">
      <dgm:prSet/>
      <dgm:spPr/>
      <dgm:t>
        <a:bodyPr/>
        <a:lstStyle/>
        <a:p>
          <a:endParaRPr lang="en-US"/>
        </a:p>
      </dgm:t>
    </dgm:pt>
    <dgm:pt modelId="{DACED10C-72E9-42EA-87BD-97F3D2121044}" type="pres">
      <dgm:prSet presAssocID="{6D2B8196-BCDE-4BDB-BE45-CA1BCAB4144F}" presName="root" presStyleCnt="0">
        <dgm:presLayoutVars>
          <dgm:dir/>
          <dgm:resizeHandles val="exact"/>
        </dgm:presLayoutVars>
      </dgm:prSet>
      <dgm:spPr/>
    </dgm:pt>
    <dgm:pt modelId="{F1736981-9341-4E30-B6BF-2DEA8EB7499E}" type="pres">
      <dgm:prSet presAssocID="{875B35DD-B466-4AE3-99D4-CE7F4B09C6B4}" presName="compNode" presStyleCnt="0"/>
      <dgm:spPr/>
    </dgm:pt>
    <dgm:pt modelId="{3C6D6901-3927-4CB2-B5FD-FC1518266677}" type="pres">
      <dgm:prSet presAssocID="{875B35DD-B466-4AE3-99D4-CE7F4B09C6B4}" presName="bgRect" presStyleLbl="bgShp" presStyleIdx="0" presStyleCnt="4"/>
      <dgm:spPr/>
    </dgm:pt>
    <dgm:pt modelId="{7643BE9A-5462-4A51-99F8-4CF5E9C7312B}" type="pres">
      <dgm:prSet presAssocID="{875B35DD-B466-4AE3-99D4-CE7F4B09C6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def"/>
        </a:ext>
      </dgm:extLst>
    </dgm:pt>
    <dgm:pt modelId="{0A153EB1-1682-4C1C-BF8B-E67486DD35E9}" type="pres">
      <dgm:prSet presAssocID="{875B35DD-B466-4AE3-99D4-CE7F4B09C6B4}" presName="spaceRect" presStyleCnt="0"/>
      <dgm:spPr/>
    </dgm:pt>
    <dgm:pt modelId="{F0E512A5-E52D-4A7C-8B44-953287B23CD5}" type="pres">
      <dgm:prSet presAssocID="{875B35DD-B466-4AE3-99D4-CE7F4B09C6B4}" presName="parTx" presStyleLbl="revTx" presStyleIdx="0" presStyleCnt="4">
        <dgm:presLayoutVars>
          <dgm:chMax val="0"/>
          <dgm:chPref val="0"/>
        </dgm:presLayoutVars>
      </dgm:prSet>
      <dgm:spPr/>
    </dgm:pt>
    <dgm:pt modelId="{626AE5F7-426D-4797-8050-E66473266D72}" type="pres">
      <dgm:prSet presAssocID="{92495C7E-5655-430E-B620-4167F55E6D0A}" presName="sibTrans" presStyleCnt="0"/>
      <dgm:spPr/>
    </dgm:pt>
    <dgm:pt modelId="{89B48E5D-9E75-47B2-9D25-734AB2A29F82}" type="pres">
      <dgm:prSet presAssocID="{62231E8A-5F8C-4FBC-8D8F-65E569557DE3}" presName="compNode" presStyleCnt="0"/>
      <dgm:spPr/>
    </dgm:pt>
    <dgm:pt modelId="{37E6EF03-949C-4D6D-BCF3-F28490445225}" type="pres">
      <dgm:prSet presAssocID="{62231E8A-5F8C-4FBC-8D8F-65E569557DE3}" presName="bgRect" presStyleLbl="bgShp" presStyleIdx="1" presStyleCnt="4"/>
      <dgm:spPr/>
    </dgm:pt>
    <dgm:pt modelId="{DBA4E926-0C8B-4968-8949-1BC3B16CB81D}" type="pres">
      <dgm:prSet presAssocID="{62231E8A-5F8C-4FBC-8D8F-65E569557D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062487F7-F1B1-453B-B709-6C977C9EC117}" type="pres">
      <dgm:prSet presAssocID="{62231E8A-5F8C-4FBC-8D8F-65E569557DE3}" presName="spaceRect" presStyleCnt="0"/>
      <dgm:spPr/>
    </dgm:pt>
    <dgm:pt modelId="{24E5B9DB-5676-4062-AF34-ECDF07F24E1B}" type="pres">
      <dgm:prSet presAssocID="{62231E8A-5F8C-4FBC-8D8F-65E569557DE3}" presName="parTx" presStyleLbl="revTx" presStyleIdx="1" presStyleCnt="4">
        <dgm:presLayoutVars>
          <dgm:chMax val="0"/>
          <dgm:chPref val="0"/>
        </dgm:presLayoutVars>
      </dgm:prSet>
      <dgm:spPr/>
    </dgm:pt>
    <dgm:pt modelId="{AEBC87A5-2309-4A77-9F91-84B0FA7B8608}" type="pres">
      <dgm:prSet presAssocID="{5FF2EBCE-EF93-4126-9430-7732120A5BA1}" presName="sibTrans" presStyleCnt="0"/>
      <dgm:spPr/>
    </dgm:pt>
    <dgm:pt modelId="{192F4123-5F06-4A09-AD04-1B2E8BEA0E22}" type="pres">
      <dgm:prSet presAssocID="{543F5394-6CAC-4B26-9146-3929931F8A52}" presName="compNode" presStyleCnt="0"/>
      <dgm:spPr/>
    </dgm:pt>
    <dgm:pt modelId="{0F3DFB5D-E8AC-429A-AA08-2AEEC8506187}" type="pres">
      <dgm:prSet presAssocID="{543F5394-6CAC-4B26-9146-3929931F8A52}" presName="bgRect" presStyleLbl="bgShp" presStyleIdx="2" presStyleCnt="4"/>
      <dgm:spPr/>
    </dgm:pt>
    <dgm:pt modelId="{6CB89E80-8E22-4212-8B47-1A241C148C3A}" type="pres">
      <dgm:prSet presAssocID="{543F5394-6CAC-4B26-9146-3929931F8A5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Quotation Mark"/>
        </a:ext>
      </dgm:extLst>
    </dgm:pt>
    <dgm:pt modelId="{E0E1911E-FD6C-498F-BC23-BCB38CE2A236}" type="pres">
      <dgm:prSet presAssocID="{543F5394-6CAC-4B26-9146-3929931F8A52}" presName="spaceRect" presStyleCnt="0"/>
      <dgm:spPr/>
    </dgm:pt>
    <dgm:pt modelId="{D71115CB-E272-47D4-97B0-CE6E958EF6A7}" type="pres">
      <dgm:prSet presAssocID="{543F5394-6CAC-4B26-9146-3929931F8A52}" presName="parTx" presStyleLbl="revTx" presStyleIdx="2" presStyleCnt="4">
        <dgm:presLayoutVars>
          <dgm:chMax val="0"/>
          <dgm:chPref val="0"/>
        </dgm:presLayoutVars>
      </dgm:prSet>
      <dgm:spPr/>
    </dgm:pt>
    <dgm:pt modelId="{6A38AEFA-CC56-41BD-905A-1F27E2E2A1A9}" type="pres">
      <dgm:prSet presAssocID="{B3B86645-6328-4B79-9B3E-D2FCF2A07B0E}" presName="sibTrans" presStyleCnt="0"/>
      <dgm:spPr/>
    </dgm:pt>
    <dgm:pt modelId="{D59EA518-F243-4343-B57E-B5592B6CEF8C}" type="pres">
      <dgm:prSet presAssocID="{9739703A-265F-4BA1-A788-BE2648D9C3C7}" presName="compNode" presStyleCnt="0"/>
      <dgm:spPr/>
    </dgm:pt>
    <dgm:pt modelId="{17375DB4-A420-4377-A36B-EA03C5C89B89}" type="pres">
      <dgm:prSet presAssocID="{9739703A-265F-4BA1-A788-BE2648D9C3C7}" presName="bgRect" presStyleLbl="bgShp" presStyleIdx="3" presStyleCnt="4"/>
      <dgm:spPr/>
    </dgm:pt>
    <dgm:pt modelId="{1BCC9AD8-E9AE-4AFD-8F0C-D7CA6CFE220D}" type="pres">
      <dgm:prSet presAssocID="{9739703A-265F-4BA1-A788-BE2648D9C3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yerarşi"/>
        </a:ext>
      </dgm:extLst>
    </dgm:pt>
    <dgm:pt modelId="{FB02544F-E86D-4DCD-ADA3-E4807DF38CB2}" type="pres">
      <dgm:prSet presAssocID="{9739703A-265F-4BA1-A788-BE2648D9C3C7}" presName="spaceRect" presStyleCnt="0"/>
      <dgm:spPr/>
    </dgm:pt>
    <dgm:pt modelId="{9BA52C43-4E4A-41A5-B041-EA348C8E7479}" type="pres">
      <dgm:prSet presAssocID="{9739703A-265F-4BA1-A788-BE2648D9C3C7}" presName="parTx" presStyleLbl="revTx" presStyleIdx="3" presStyleCnt="4">
        <dgm:presLayoutVars>
          <dgm:chMax val="0"/>
          <dgm:chPref val="0"/>
        </dgm:presLayoutVars>
      </dgm:prSet>
      <dgm:spPr/>
    </dgm:pt>
  </dgm:ptLst>
  <dgm:cxnLst>
    <dgm:cxn modelId="{6544A004-C166-4E18-B986-128C54065F46}" srcId="{6D2B8196-BCDE-4BDB-BE45-CA1BCAB4144F}" destId="{9739703A-265F-4BA1-A788-BE2648D9C3C7}" srcOrd="3" destOrd="0" parTransId="{93483ADD-1630-4CB8-97F2-ECB175585812}" sibTransId="{EE346241-691A-42FF-BB55-3A0484089E4E}"/>
    <dgm:cxn modelId="{E4A77D2D-6F8C-4060-845A-C09FCAA452BD}" srcId="{6D2B8196-BCDE-4BDB-BE45-CA1BCAB4144F}" destId="{543F5394-6CAC-4B26-9146-3929931F8A52}" srcOrd="2" destOrd="0" parTransId="{F13EC633-18D7-4D70-8287-8853306E7B77}" sibTransId="{B3B86645-6328-4B79-9B3E-D2FCF2A07B0E}"/>
    <dgm:cxn modelId="{72E32238-7EC6-0944-A6A4-322D38EDC3BB}" type="presOf" srcId="{9739703A-265F-4BA1-A788-BE2648D9C3C7}" destId="{9BA52C43-4E4A-41A5-B041-EA348C8E7479}" srcOrd="0" destOrd="0" presId="urn:microsoft.com/office/officeart/2018/2/layout/IconVerticalSolidList"/>
    <dgm:cxn modelId="{F6CFB247-C413-BA4C-9E90-B4F2BA6C2788}" type="presOf" srcId="{62231E8A-5F8C-4FBC-8D8F-65E569557DE3}" destId="{24E5B9DB-5676-4062-AF34-ECDF07F24E1B}" srcOrd="0" destOrd="0" presId="urn:microsoft.com/office/officeart/2018/2/layout/IconVerticalSolidList"/>
    <dgm:cxn modelId="{622E7851-037A-4FF2-A4C2-5B28631F3463}" srcId="{6D2B8196-BCDE-4BDB-BE45-CA1BCAB4144F}" destId="{875B35DD-B466-4AE3-99D4-CE7F4B09C6B4}" srcOrd="0" destOrd="0" parTransId="{EDD65201-F40C-45E8-B170-04B1602810BC}" sibTransId="{92495C7E-5655-430E-B620-4167F55E6D0A}"/>
    <dgm:cxn modelId="{3E30B655-5C46-4DA3-858E-46B38A1C7A94}" srcId="{6D2B8196-BCDE-4BDB-BE45-CA1BCAB4144F}" destId="{62231E8A-5F8C-4FBC-8D8F-65E569557DE3}" srcOrd="1" destOrd="0" parTransId="{F1C11671-5327-48B0-AB73-ED4C1A0AE79E}" sibTransId="{5FF2EBCE-EF93-4126-9430-7732120A5BA1}"/>
    <dgm:cxn modelId="{90E99B77-57A0-714F-BD26-B383BAFDF88F}" type="presOf" srcId="{6D2B8196-BCDE-4BDB-BE45-CA1BCAB4144F}" destId="{DACED10C-72E9-42EA-87BD-97F3D2121044}" srcOrd="0" destOrd="0" presId="urn:microsoft.com/office/officeart/2018/2/layout/IconVerticalSolidList"/>
    <dgm:cxn modelId="{EEBCE4D7-F42B-FE4E-A642-91BC79E51FEC}" type="presOf" srcId="{875B35DD-B466-4AE3-99D4-CE7F4B09C6B4}" destId="{F0E512A5-E52D-4A7C-8B44-953287B23CD5}" srcOrd="0" destOrd="0" presId="urn:microsoft.com/office/officeart/2018/2/layout/IconVerticalSolidList"/>
    <dgm:cxn modelId="{087554DA-E158-3A44-84B1-3AA9767C97D3}" type="presOf" srcId="{543F5394-6CAC-4B26-9146-3929931F8A52}" destId="{D71115CB-E272-47D4-97B0-CE6E958EF6A7}" srcOrd="0" destOrd="0" presId="urn:microsoft.com/office/officeart/2018/2/layout/IconVerticalSolidList"/>
    <dgm:cxn modelId="{D824AF0C-6A8D-7A47-B8D9-880A3C933FEB}" type="presParOf" srcId="{DACED10C-72E9-42EA-87BD-97F3D2121044}" destId="{F1736981-9341-4E30-B6BF-2DEA8EB7499E}" srcOrd="0" destOrd="0" presId="urn:microsoft.com/office/officeart/2018/2/layout/IconVerticalSolidList"/>
    <dgm:cxn modelId="{181468C8-4F37-2743-A85C-0CA5DEA41A5C}" type="presParOf" srcId="{F1736981-9341-4E30-B6BF-2DEA8EB7499E}" destId="{3C6D6901-3927-4CB2-B5FD-FC1518266677}" srcOrd="0" destOrd="0" presId="urn:microsoft.com/office/officeart/2018/2/layout/IconVerticalSolidList"/>
    <dgm:cxn modelId="{85D92B75-B87D-364A-AD5E-868B83F34373}" type="presParOf" srcId="{F1736981-9341-4E30-B6BF-2DEA8EB7499E}" destId="{7643BE9A-5462-4A51-99F8-4CF5E9C7312B}" srcOrd="1" destOrd="0" presId="urn:microsoft.com/office/officeart/2018/2/layout/IconVerticalSolidList"/>
    <dgm:cxn modelId="{117EC262-821A-1B47-AFAB-799B9F178D90}" type="presParOf" srcId="{F1736981-9341-4E30-B6BF-2DEA8EB7499E}" destId="{0A153EB1-1682-4C1C-BF8B-E67486DD35E9}" srcOrd="2" destOrd="0" presId="urn:microsoft.com/office/officeart/2018/2/layout/IconVerticalSolidList"/>
    <dgm:cxn modelId="{852B976C-35D2-9246-8652-FE0212115589}" type="presParOf" srcId="{F1736981-9341-4E30-B6BF-2DEA8EB7499E}" destId="{F0E512A5-E52D-4A7C-8B44-953287B23CD5}" srcOrd="3" destOrd="0" presId="urn:microsoft.com/office/officeart/2018/2/layout/IconVerticalSolidList"/>
    <dgm:cxn modelId="{3E18633A-92CC-9A46-8B6C-4AFCD51A010D}" type="presParOf" srcId="{DACED10C-72E9-42EA-87BD-97F3D2121044}" destId="{626AE5F7-426D-4797-8050-E66473266D72}" srcOrd="1" destOrd="0" presId="urn:microsoft.com/office/officeart/2018/2/layout/IconVerticalSolidList"/>
    <dgm:cxn modelId="{B7E48B5B-D62C-A64F-8F59-E5126E6B0B84}" type="presParOf" srcId="{DACED10C-72E9-42EA-87BD-97F3D2121044}" destId="{89B48E5D-9E75-47B2-9D25-734AB2A29F82}" srcOrd="2" destOrd="0" presId="urn:microsoft.com/office/officeart/2018/2/layout/IconVerticalSolidList"/>
    <dgm:cxn modelId="{32EED40A-410F-9A45-B5FE-5D86B5FAF88D}" type="presParOf" srcId="{89B48E5D-9E75-47B2-9D25-734AB2A29F82}" destId="{37E6EF03-949C-4D6D-BCF3-F28490445225}" srcOrd="0" destOrd="0" presId="urn:microsoft.com/office/officeart/2018/2/layout/IconVerticalSolidList"/>
    <dgm:cxn modelId="{3B5B8274-5BBD-9A4D-A52B-80246807CCFC}" type="presParOf" srcId="{89B48E5D-9E75-47B2-9D25-734AB2A29F82}" destId="{DBA4E926-0C8B-4968-8949-1BC3B16CB81D}" srcOrd="1" destOrd="0" presId="urn:microsoft.com/office/officeart/2018/2/layout/IconVerticalSolidList"/>
    <dgm:cxn modelId="{0D6969FB-0B98-B248-B496-91E516F53A41}" type="presParOf" srcId="{89B48E5D-9E75-47B2-9D25-734AB2A29F82}" destId="{062487F7-F1B1-453B-B709-6C977C9EC117}" srcOrd="2" destOrd="0" presId="urn:microsoft.com/office/officeart/2018/2/layout/IconVerticalSolidList"/>
    <dgm:cxn modelId="{BE912318-3634-A94E-B6D2-20D9F43B51BA}" type="presParOf" srcId="{89B48E5D-9E75-47B2-9D25-734AB2A29F82}" destId="{24E5B9DB-5676-4062-AF34-ECDF07F24E1B}" srcOrd="3" destOrd="0" presId="urn:microsoft.com/office/officeart/2018/2/layout/IconVerticalSolidList"/>
    <dgm:cxn modelId="{AC5053C3-3FC4-1C4F-BB31-1D8E183A6C45}" type="presParOf" srcId="{DACED10C-72E9-42EA-87BD-97F3D2121044}" destId="{AEBC87A5-2309-4A77-9F91-84B0FA7B8608}" srcOrd="3" destOrd="0" presId="urn:microsoft.com/office/officeart/2018/2/layout/IconVerticalSolidList"/>
    <dgm:cxn modelId="{8A1636F2-2EA7-F945-B447-9AD0BE3F9F8C}" type="presParOf" srcId="{DACED10C-72E9-42EA-87BD-97F3D2121044}" destId="{192F4123-5F06-4A09-AD04-1B2E8BEA0E22}" srcOrd="4" destOrd="0" presId="urn:microsoft.com/office/officeart/2018/2/layout/IconVerticalSolidList"/>
    <dgm:cxn modelId="{10554BD0-4F22-DA4B-8236-E20881997971}" type="presParOf" srcId="{192F4123-5F06-4A09-AD04-1B2E8BEA0E22}" destId="{0F3DFB5D-E8AC-429A-AA08-2AEEC8506187}" srcOrd="0" destOrd="0" presId="urn:microsoft.com/office/officeart/2018/2/layout/IconVerticalSolidList"/>
    <dgm:cxn modelId="{F0ADD146-3BA5-EF4A-A061-DEACB8851DC0}" type="presParOf" srcId="{192F4123-5F06-4A09-AD04-1B2E8BEA0E22}" destId="{6CB89E80-8E22-4212-8B47-1A241C148C3A}" srcOrd="1" destOrd="0" presId="urn:microsoft.com/office/officeart/2018/2/layout/IconVerticalSolidList"/>
    <dgm:cxn modelId="{B8A1D51E-28FF-C64B-9CD5-1515C44115EF}" type="presParOf" srcId="{192F4123-5F06-4A09-AD04-1B2E8BEA0E22}" destId="{E0E1911E-FD6C-498F-BC23-BCB38CE2A236}" srcOrd="2" destOrd="0" presId="urn:microsoft.com/office/officeart/2018/2/layout/IconVerticalSolidList"/>
    <dgm:cxn modelId="{35B80A16-C8FB-7C40-8562-21FBEFECEE2B}" type="presParOf" srcId="{192F4123-5F06-4A09-AD04-1B2E8BEA0E22}" destId="{D71115CB-E272-47D4-97B0-CE6E958EF6A7}" srcOrd="3" destOrd="0" presId="urn:microsoft.com/office/officeart/2018/2/layout/IconVerticalSolidList"/>
    <dgm:cxn modelId="{8BDE9B55-1C69-2F48-9AA3-9A50E950D440}" type="presParOf" srcId="{DACED10C-72E9-42EA-87BD-97F3D2121044}" destId="{6A38AEFA-CC56-41BD-905A-1F27E2E2A1A9}" srcOrd="5" destOrd="0" presId="urn:microsoft.com/office/officeart/2018/2/layout/IconVerticalSolidList"/>
    <dgm:cxn modelId="{F6877657-75E0-FE4A-89E2-27027EDF9A08}" type="presParOf" srcId="{DACED10C-72E9-42EA-87BD-97F3D2121044}" destId="{D59EA518-F243-4343-B57E-B5592B6CEF8C}" srcOrd="6" destOrd="0" presId="urn:microsoft.com/office/officeart/2018/2/layout/IconVerticalSolidList"/>
    <dgm:cxn modelId="{9585F6E7-61B9-3F4F-AFF6-7FBB0D9D6A06}" type="presParOf" srcId="{D59EA518-F243-4343-B57E-B5592B6CEF8C}" destId="{17375DB4-A420-4377-A36B-EA03C5C89B89}" srcOrd="0" destOrd="0" presId="urn:microsoft.com/office/officeart/2018/2/layout/IconVerticalSolidList"/>
    <dgm:cxn modelId="{87A78E03-0168-EF41-A47E-566AEE2D330F}" type="presParOf" srcId="{D59EA518-F243-4343-B57E-B5592B6CEF8C}" destId="{1BCC9AD8-E9AE-4AFD-8F0C-D7CA6CFE220D}" srcOrd="1" destOrd="0" presId="urn:microsoft.com/office/officeart/2018/2/layout/IconVerticalSolidList"/>
    <dgm:cxn modelId="{F0AC181D-9C5A-2B44-AD2D-B81DBDC565AD}" type="presParOf" srcId="{D59EA518-F243-4343-B57E-B5592B6CEF8C}" destId="{FB02544F-E86D-4DCD-ADA3-E4807DF38CB2}" srcOrd="2" destOrd="0" presId="urn:microsoft.com/office/officeart/2018/2/layout/IconVerticalSolidList"/>
    <dgm:cxn modelId="{FBC56268-D6E7-3F41-9FC7-9C779F4306D3}" type="presParOf" srcId="{D59EA518-F243-4343-B57E-B5592B6CEF8C}" destId="{9BA52C43-4E4A-41A5-B041-EA348C8E7479}"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C7199D-46D1-4C4C-B382-144F5794AB10}"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3F0FCCBC-D07A-4499-BBF3-2998A606EA62}">
      <dgm:prSet/>
      <dgm:spPr/>
      <dgm:t>
        <a:bodyPr/>
        <a:lstStyle/>
        <a:p>
          <a:r>
            <a:rPr lang="tr-TR" b="0"/>
            <a:t>Word Based: </a:t>
          </a:r>
          <a:r>
            <a:rPr lang="en-US" b="0"/>
            <a:t>Compare the word similarity between the student's answer and the solution.</a:t>
          </a:r>
          <a:endParaRPr lang="en-US"/>
        </a:p>
      </dgm:t>
    </dgm:pt>
    <dgm:pt modelId="{1CF821A9-B534-4F8E-9294-D0B626F0D4C3}" type="parTrans" cxnId="{491EEA67-3E7F-4919-9280-C9A0DA57E6E3}">
      <dgm:prSet/>
      <dgm:spPr/>
      <dgm:t>
        <a:bodyPr/>
        <a:lstStyle/>
        <a:p>
          <a:endParaRPr lang="en-US"/>
        </a:p>
      </dgm:t>
    </dgm:pt>
    <dgm:pt modelId="{7D6D525A-5615-4469-B5A3-A1694C9EDE2A}" type="sibTrans" cxnId="{491EEA67-3E7F-4919-9280-C9A0DA57E6E3}">
      <dgm:prSet/>
      <dgm:spPr/>
      <dgm:t>
        <a:bodyPr/>
        <a:lstStyle/>
        <a:p>
          <a:endParaRPr lang="en-US"/>
        </a:p>
      </dgm:t>
    </dgm:pt>
    <dgm:pt modelId="{CB7A4AC4-C0B7-4B27-9C50-8E7EFFE51993}">
      <dgm:prSet/>
      <dgm:spPr/>
      <dgm:t>
        <a:bodyPr/>
        <a:lstStyle/>
        <a:p>
          <a:r>
            <a:rPr lang="tr-TR" b="0"/>
            <a:t>Structure Based: </a:t>
          </a:r>
          <a:r>
            <a:rPr lang="en-US" b="0"/>
            <a:t>Compare the structure of the student's answer to solution.</a:t>
          </a:r>
          <a:endParaRPr lang="en-US"/>
        </a:p>
      </dgm:t>
    </dgm:pt>
    <dgm:pt modelId="{46CE4FC5-99E1-4477-A93C-12F2DD33BBA1}" type="parTrans" cxnId="{6F9F4AC9-7945-40CD-8FB3-0A6D2640EF50}">
      <dgm:prSet/>
      <dgm:spPr/>
      <dgm:t>
        <a:bodyPr/>
        <a:lstStyle/>
        <a:p>
          <a:endParaRPr lang="en-US"/>
        </a:p>
      </dgm:t>
    </dgm:pt>
    <dgm:pt modelId="{17F79C86-C82F-4F13-AA7E-7F3489326856}" type="sibTrans" cxnId="{6F9F4AC9-7945-40CD-8FB3-0A6D2640EF50}">
      <dgm:prSet/>
      <dgm:spPr/>
      <dgm:t>
        <a:bodyPr/>
        <a:lstStyle/>
        <a:p>
          <a:endParaRPr lang="en-US"/>
        </a:p>
      </dgm:t>
    </dgm:pt>
    <dgm:pt modelId="{16B8B88E-24A5-4829-922D-B5DD36BC0AEA}">
      <dgm:prSet/>
      <dgm:spPr/>
      <dgm:t>
        <a:bodyPr/>
        <a:lstStyle/>
        <a:p>
          <a:r>
            <a:rPr lang="tr-TR" b="0"/>
            <a:t>Vector Based:  </a:t>
          </a:r>
          <a:r>
            <a:rPr lang="en-US" b="0"/>
            <a:t>Transform both student's answer and the solution into vectors and compare the similarity of the vectors.</a:t>
          </a:r>
          <a:endParaRPr lang="en-US"/>
        </a:p>
      </dgm:t>
    </dgm:pt>
    <dgm:pt modelId="{2B003C3C-6380-48BF-A664-46797B9CCAD9}" type="parTrans" cxnId="{A625C414-E7A4-4190-A1AD-201047A25E36}">
      <dgm:prSet/>
      <dgm:spPr/>
      <dgm:t>
        <a:bodyPr/>
        <a:lstStyle/>
        <a:p>
          <a:endParaRPr lang="en-US"/>
        </a:p>
      </dgm:t>
    </dgm:pt>
    <dgm:pt modelId="{18558472-9B41-4F49-979B-95E232488DC0}" type="sibTrans" cxnId="{A625C414-E7A4-4190-A1AD-201047A25E36}">
      <dgm:prSet/>
      <dgm:spPr/>
      <dgm:t>
        <a:bodyPr/>
        <a:lstStyle/>
        <a:p>
          <a:endParaRPr lang="en-US"/>
        </a:p>
      </dgm:t>
    </dgm:pt>
    <dgm:pt modelId="{33781ADB-2BCE-3543-B625-C83F75A00A97}" type="pres">
      <dgm:prSet presAssocID="{2AC7199D-46D1-4C4C-B382-144F5794AB10}" presName="vert0" presStyleCnt="0">
        <dgm:presLayoutVars>
          <dgm:dir/>
          <dgm:animOne val="branch"/>
          <dgm:animLvl val="lvl"/>
        </dgm:presLayoutVars>
      </dgm:prSet>
      <dgm:spPr/>
    </dgm:pt>
    <dgm:pt modelId="{90F7EAEA-C655-774F-9806-C11F29623261}" type="pres">
      <dgm:prSet presAssocID="{3F0FCCBC-D07A-4499-BBF3-2998A606EA62}" presName="thickLine" presStyleLbl="alignNode1" presStyleIdx="0" presStyleCnt="3"/>
      <dgm:spPr/>
    </dgm:pt>
    <dgm:pt modelId="{9A6FA561-EC65-0E44-AEE2-88B68A05AC5F}" type="pres">
      <dgm:prSet presAssocID="{3F0FCCBC-D07A-4499-BBF3-2998A606EA62}" presName="horz1" presStyleCnt="0"/>
      <dgm:spPr/>
    </dgm:pt>
    <dgm:pt modelId="{B73DB18D-6D83-7649-9B10-C905E32B6492}" type="pres">
      <dgm:prSet presAssocID="{3F0FCCBC-D07A-4499-BBF3-2998A606EA62}" presName="tx1" presStyleLbl="revTx" presStyleIdx="0" presStyleCnt="3"/>
      <dgm:spPr/>
    </dgm:pt>
    <dgm:pt modelId="{51A83B82-902E-FA45-A0D7-4C35D45A56BA}" type="pres">
      <dgm:prSet presAssocID="{3F0FCCBC-D07A-4499-BBF3-2998A606EA62}" presName="vert1" presStyleCnt="0"/>
      <dgm:spPr/>
    </dgm:pt>
    <dgm:pt modelId="{0E69DA68-C9F0-224D-8D1A-85D1B342201F}" type="pres">
      <dgm:prSet presAssocID="{CB7A4AC4-C0B7-4B27-9C50-8E7EFFE51993}" presName="thickLine" presStyleLbl="alignNode1" presStyleIdx="1" presStyleCnt="3"/>
      <dgm:spPr/>
    </dgm:pt>
    <dgm:pt modelId="{B946ABCA-E202-C847-AE9D-13D983A105C6}" type="pres">
      <dgm:prSet presAssocID="{CB7A4AC4-C0B7-4B27-9C50-8E7EFFE51993}" presName="horz1" presStyleCnt="0"/>
      <dgm:spPr/>
    </dgm:pt>
    <dgm:pt modelId="{9173EC0E-0FC6-9D45-BAF6-BB71B99F27FC}" type="pres">
      <dgm:prSet presAssocID="{CB7A4AC4-C0B7-4B27-9C50-8E7EFFE51993}" presName="tx1" presStyleLbl="revTx" presStyleIdx="1" presStyleCnt="3"/>
      <dgm:spPr/>
    </dgm:pt>
    <dgm:pt modelId="{12EC278A-A142-664F-9092-D28480CD2ACA}" type="pres">
      <dgm:prSet presAssocID="{CB7A4AC4-C0B7-4B27-9C50-8E7EFFE51993}" presName="vert1" presStyleCnt="0"/>
      <dgm:spPr/>
    </dgm:pt>
    <dgm:pt modelId="{7B59A01F-003D-3545-B1E9-A18315AAF93B}" type="pres">
      <dgm:prSet presAssocID="{16B8B88E-24A5-4829-922D-B5DD36BC0AEA}" presName="thickLine" presStyleLbl="alignNode1" presStyleIdx="2" presStyleCnt="3"/>
      <dgm:spPr/>
    </dgm:pt>
    <dgm:pt modelId="{1C72BAFA-7B31-9347-9CB9-325CCE57ABA8}" type="pres">
      <dgm:prSet presAssocID="{16B8B88E-24A5-4829-922D-B5DD36BC0AEA}" presName="horz1" presStyleCnt="0"/>
      <dgm:spPr/>
    </dgm:pt>
    <dgm:pt modelId="{A618EB61-51EA-0B4B-A084-25C03C8DA183}" type="pres">
      <dgm:prSet presAssocID="{16B8B88E-24A5-4829-922D-B5DD36BC0AEA}" presName="tx1" presStyleLbl="revTx" presStyleIdx="2" presStyleCnt="3"/>
      <dgm:spPr/>
    </dgm:pt>
    <dgm:pt modelId="{CC77539E-C900-F24B-BB1D-0B7F92B1CC39}" type="pres">
      <dgm:prSet presAssocID="{16B8B88E-24A5-4829-922D-B5DD36BC0AEA}" presName="vert1" presStyleCnt="0"/>
      <dgm:spPr/>
    </dgm:pt>
  </dgm:ptLst>
  <dgm:cxnLst>
    <dgm:cxn modelId="{A625C414-E7A4-4190-A1AD-201047A25E36}" srcId="{2AC7199D-46D1-4C4C-B382-144F5794AB10}" destId="{16B8B88E-24A5-4829-922D-B5DD36BC0AEA}" srcOrd="2" destOrd="0" parTransId="{2B003C3C-6380-48BF-A664-46797B9CCAD9}" sibTransId="{18558472-9B41-4F49-979B-95E232488DC0}"/>
    <dgm:cxn modelId="{491EEA67-3E7F-4919-9280-C9A0DA57E6E3}" srcId="{2AC7199D-46D1-4C4C-B382-144F5794AB10}" destId="{3F0FCCBC-D07A-4499-BBF3-2998A606EA62}" srcOrd="0" destOrd="0" parTransId="{1CF821A9-B534-4F8E-9294-D0B626F0D4C3}" sibTransId="{7D6D525A-5615-4469-B5A3-A1694C9EDE2A}"/>
    <dgm:cxn modelId="{31BE4676-B9CA-FD49-93AD-130200ED30A1}" type="presOf" srcId="{2AC7199D-46D1-4C4C-B382-144F5794AB10}" destId="{33781ADB-2BCE-3543-B625-C83F75A00A97}" srcOrd="0" destOrd="0" presId="urn:microsoft.com/office/officeart/2008/layout/LinedList"/>
    <dgm:cxn modelId="{4BFFE78C-0703-714C-971A-58CD0B87D630}" type="presOf" srcId="{CB7A4AC4-C0B7-4B27-9C50-8E7EFFE51993}" destId="{9173EC0E-0FC6-9D45-BAF6-BB71B99F27FC}" srcOrd="0" destOrd="0" presId="urn:microsoft.com/office/officeart/2008/layout/LinedList"/>
    <dgm:cxn modelId="{013D1C9A-2009-4646-A218-EB426B3051DA}" type="presOf" srcId="{3F0FCCBC-D07A-4499-BBF3-2998A606EA62}" destId="{B73DB18D-6D83-7649-9B10-C905E32B6492}" srcOrd="0" destOrd="0" presId="urn:microsoft.com/office/officeart/2008/layout/LinedList"/>
    <dgm:cxn modelId="{0190E0AB-7965-4D40-9DDD-8BA9CD168D81}" type="presOf" srcId="{16B8B88E-24A5-4829-922D-B5DD36BC0AEA}" destId="{A618EB61-51EA-0B4B-A084-25C03C8DA183}" srcOrd="0" destOrd="0" presId="urn:microsoft.com/office/officeart/2008/layout/LinedList"/>
    <dgm:cxn modelId="{6F9F4AC9-7945-40CD-8FB3-0A6D2640EF50}" srcId="{2AC7199D-46D1-4C4C-B382-144F5794AB10}" destId="{CB7A4AC4-C0B7-4B27-9C50-8E7EFFE51993}" srcOrd="1" destOrd="0" parTransId="{46CE4FC5-99E1-4477-A93C-12F2DD33BBA1}" sibTransId="{17F79C86-C82F-4F13-AA7E-7F3489326856}"/>
    <dgm:cxn modelId="{5F283C5D-6FF5-5D45-BEC3-9CACDA09BB24}" type="presParOf" srcId="{33781ADB-2BCE-3543-B625-C83F75A00A97}" destId="{90F7EAEA-C655-774F-9806-C11F29623261}" srcOrd="0" destOrd="0" presId="urn:microsoft.com/office/officeart/2008/layout/LinedList"/>
    <dgm:cxn modelId="{A86CF619-4139-9641-8C47-636C5BCB37BB}" type="presParOf" srcId="{33781ADB-2BCE-3543-B625-C83F75A00A97}" destId="{9A6FA561-EC65-0E44-AEE2-88B68A05AC5F}" srcOrd="1" destOrd="0" presId="urn:microsoft.com/office/officeart/2008/layout/LinedList"/>
    <dgm:cxn modelId="{48870AB6-1433-AA4C-A8C7-9ED64FF53F78}" type="presParOf" srcId="{9A6FA561-EC65-0E44-AEE2-88B68A05AC5F}" destId="{B73DB18D-6D83-7649-9B10-C905E32B6492}" srcOrd="0" destOrd="0" presId="urn:microsoft.com/office/officeart/2008/layout/LinedList"/>
    <dgm:cxn modelId="{EE315F7F-49D8-2549-84F9-A0104B7D1F4F}" type="presParOf" srcId="{9A6FA561-EC65-0E44-AEE2-88B68A05AC5F}" destId="{51A83B82-902E-FA45-A0D7-4C35D45A56BA}" srcOrd="1" destOrd="0" presId="urn:microsoft.com/office/officeart/2008/layout/LinedList"/>
    <dgm:cxn modelId="{AEF1EEA0-4C4A-B849-8193-57F889B311F6}" type="presParOf" srcId="{33781ADB-2BCE-3543-B625-C83F75A00A97}" destId="{0E69DA68-C9F0-224D-8D1A-85D1B342201F}" srcOrd="2" destOrd="0" presId="urn:microsoft.com/office/officeart/2008/layout/LinedList"/>
    <dgm:cxn modelId="{60AF34CB-D3BE-E249-832B-E83BD2BB472D}" type="presParOf" srcId="{33781ADB-2BCE-3543-B625-C83F75A00A97}" destId="{B946ABCA-E202-C847-AE9D-13D983A105C6}" srcOrd="3" destOrd="0" presId="urn:microsoft.com/office/officeart/2008/layout/LinedList"/>
    <dgm:cxn modelId="{84D5AE19-AA5E-1746-A196-7F2CE6ED0361}" type="presParOf" srcId="{B946ABCA-E202-C847-AE9D-13D983A105C6}" destId="{9173EC0E-0FC6-9D45-BAF6-BB71B99F27FC}" srcOrd="0" destOrd="0" presId="urn:microsoft.com/office/officeart/2008/layout/LinedList"/>
    <dgm:cxn modelId="{FD2D42E0-38A4-8143-8DB4-C56148ADD6F9}" type="presParOf" srcId="{B946ABCA-E202-C847-AE9D-13D983A105C6}" destId="{12EC278A-A142-664F-9092-D28480CD2ACA}" srcOrd="1" destOrd="0" presId="urn:microsoft.com/office/officeart/2008/layout/LinedList"/>
    <dgm:cxn modelId="{42358DC1-E7A0-2B4F-929B-4DBCBEE75849}" type="presParOf" srcId="{33781ADB-2BCE-3543-B625-C83F75A00A97}" destId="{7B59A01F-003D-3545-B1E9-A18315AAF93B}" srcOrd="4" destOrd="0" presId="urn:microsoft.com/office/officeart/2008/layout/LinedList"/>
    <dgm:cxn modelId="{8EC4EC85-D079-DC41-B56F-6CB90B7700A6}" type="presParOf" srcId="{33781ADB-2BCE-3543-B625-C83F75A00A97}" destId="{1C72BAFA-7B31-9347-9CB9-325CCE57ABA8}" srcOrd="5" destOrd="0" presId="urn:microsoft.com/office/officeart/2008/layout/LinedList"/>
    <dgm:cxn modelId="{8C52E8EC-D4E1-C64C-99EB-0EE3BE5877C0}" type="presParOf" srcId="{1C72BAFA-7B31-9347-9CB9-325CCE57ABA8}" destId="{A618EB61-51EA-0B4B-A084-25C03C8DA183}" srcOrd="0" destOrd="0" presId="urn:microsoft.com/office/officeart/2008/layout/LinedList"/>
    <dgm:cxn modelId="{262DC754-6A3C-3D4C-A6C7-E663E1997C80}" type="presParOf" srcId="{1C72BAFA-7B31-9347-9CB9-325CCE57ABA8}" destId="{CC77539E-C900-F24B-BB1D-0B7F92B1CC3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DAEF02-0B89-4498-8F9D-2882C413C44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9D2D6D9-7545-48D2-9909-2574AC42862F}">
      <dgm:prSet/>
      <dgm:spPr/>
      <dgm:t>
        <a:bodyPr/>
        <a:lstStyle/>
        <a:p>
          <a:r>
            <a:rPr lang="en-US" b="0"/>
            <a:t>Word based assessment process is not optimal because the solutions of the questions asked in the exam differs in number of words</a:t>
          </a:r>
          <a:r>
            <a:rPr lang="tr-TR" b="0"/>
            <a:t>.</a:t>
          </a:r>
          <a:endParaRPr lang="en-US"/>
        </a:p>
      </dgm:t>
    </dgm:pt>
    <dgm:pt modelId="{2C60A967-DCA7-4E19-B5CC-3E6CE8F46A34}" type="parTrans" cxnId="{9F30179E-F468-4722-9D6E-576FBA9AF933}">
      <dgm:prSet/>
      <dgm:spPr/>
      <dgm:t>
        <a:bodyPr/>
        <a:lstStyle/>
        <a:p>
          <a:endParaRPr lang="en-US"/>
        </a:p>
      </dgm:t>
    </dgm:pt>
    <dgm:pt modelId="{5A292AFF-B212-4634-8C8A-176BFD37BB99}" type="sibTrans" cxnId="{9F30179E-F468-4722-9D6E-576FBA9AF933}">
      <dgm:prSet/>
      <dgm:spPr/>
      <dgm:t>
        <a:bodyPr/>
        <a:lstStyle/>
        <a:p>
          <a:endParaRPr lang="en-US"/>
        </a:p>
      </dgm:t>
    </dgm:pt>
    <dgm:pt modelId="{F77BAC05-AC4D-477A-83A1-0A15B4796EC1}">
      <dgm:prSet/>
      <dgm:spPr/>
      <dgm:t>
        <a:bodyPr/>
        <a:lstStyle/>
        <a:p>
          <a:r>
            <a:rPr lang="tr-TR" b="0"/>
            <a:t>A</a:t>
          </a:r>
          <a:r>
            <a:rPr lang="en-US" b="0"/>
            <a:t>n irrelevant answer containing the required words may have high grade which is not the desired result.</a:t>
          </a:r>
          <a:endParaRPr lang="en-US"/>
        </a:p>
      </dgm:t>
    </dgm:pt>
    <dgm:pt modelId="{91E567C4-4C34-4669-BBE4-934F27D6C4DA}" type="parTrans" cxnId="{8834D9B5-AEFF-4FBD-9E28-1B76F361028A}">
      <dgm:prSet/>
      <dgm:spPr/>
      <dgm:t>
        <a:bodyPr/>
        <a:lstStyle/>
        <a:p>
          <a:endParaRPr lang="en-US"/>
        </a:p>
      </dgm:t>
    </dgm:pt>
    <dgm:pt modelId="{AECAA497-0C79-4FC9-BBDD-DB53F31BAA9C}" type="sibTrans" cxnId="{8834D9B5-AEFF-4FBD-9E28-1B76F361028A}">
      <dgm:prSet/>
      <dgm:spPr/>
      <dgm:t>
        <a:bodyPr/>
        <a:lstStyle/>
        <a:p>
          <a:endParaRPr lang="en-US"/>
        </a:p>
      </dgm:t>
    </dgm:pt>
    <dgm:pt modelId="{F298F52F-0127-4222-A8B0-7F47FB472D01}">
      <dgm:prSet/>
      <dgm:spPr/>
      <dgm:t>
        <a:bodyPr/>
        <a:lstStyle/>
        <a:p>
          <a:r>
            <a:rPr lang="tr-TR"/>
            <a:t>‘This is a pencil.’ and ‘This is.’ results in %89 similarity when word based methods are used. </a:t>
          </a:r>
          <a:endParaRPr lang="en-US"/>
        </a:p>
      </dgm:t>
    </dgm:pt>
    <dgm:pt modelId="{0FF92CC4-4153-4EF0-B61B-200A21A0BC83}" type="parTrans" cxnId="{A39D3DE4-C1D5-4DBE-8DD7-C3D54096306E}">
      <dgm:prSet/>
      <dgm:spPr/>
      <dgm:t>
        <a:bodyPr/>
        <a:lstStyle/>
        <a:p>
          <a:endParaRPr lang="en-US"/>
        </a:p>
      </dgm:t>
    </dgm:pt>
    <dgm:pt modelId="{13729F65-90BF-4E0D-9C3D-74D865D32823}" type="sibTrans" cxnId="{A39D3DE4-C1D5-4DBE-8DD7-C3D54096306E}">
      <dgm:prSet/>
      <dgm:spPr/>
      <dgm:t>
        <a:bodyPr/>
        <a:lstStyle/>
        <a:p>
          <a:endParaRPr lang="en-US"/>
        </a:p>
      </dgm:t>
    </dgm:pt>
    <dgm:pt modelId="{5FB35835-B3F9-4154-8890-759C3D3F4B73}">
      <dgm:prSet/>
      <dgm:spPr/>
      <dgm:t>
        <a:bodyPr/>
        <a:lstStyle/>
        <a:p>
          <a:r>
            <a:rPr lang="tr-TR"/>
            <a:t>TF-IDF is one of the popular techniques used in word based assessment.</a:t>
          </a:r>
          <a:endParaRPr lang="en-US"/>
        </a:p>
      </dgm:t>
    </dgm:pt>
    <dgm:pt modelId="{040E9EF4-1AE9-4362-BC8B-9E650B2B4554}" type="parTrans" cxnId="{3DAC6BAA-B6A4-4502-85C0-3EC4905DB8B8}">
      <dgm:prSet/>
      <dgm:spPr/>
      <dgm:t>
        <a:bodyPr/>
        <a:lstStyle/>
        <a:p>
          <a:endParaRPr lang="en-US"/>
        </a:p>
      </dgm:t>
    </dgm:pt>
    <dgm:pt modelId="{3048A9BD-8E9D-4911-8F17-D01508758FE5}" type="sibTrans" cxnId="{3DAC6BAA-B6A4-4502-85C0-3EC4905DB8B8}">
      <dgm:prSet/>
      <dgm:spPr/>
      <dgm:t>
        <a:bodyPr/>
        <a:lstStyle/>
        <a:p>
          <a:endParaRPr lang="en-US"/>
        </a:p>
      </dgm:t>
    </dgm:pt>
    <dgm:pt modelId="{3857640D-CA9B-8E49-902B-8DB2F1693679}" type="pres">
      <dgm:prSet presAssocID="{E6DAEF02-0B89-4498-8F9D-2882C413C442}" presName="linear" presStyleCnt="0">
        <dgm:presLayoutVars>
          <dgm:animLvl val="lvl"/>
          <dgm:resizeHandles val="exact"/>
        </dgm:presLayoutVars>
      </dgm:prSet>
      <dgm:spPr/>
    </dgm:pt>
    <dgm:pt modelId="{C6FE73BD-58E4-0942-85F6-DB038C330A33}" type="pres">
      <dgm:prSet presAssocID="{29D2D6D9-7545-48D2-9909-2574AC42862F}" presName="parentText" presStyleLbl="node1" presStyleIdx="0" presStyleCnt="4">
        <dgm:presLayoutVars>
          <dgm:chMax val="0"/>
          <dgm:bulletEnabled val="1"/>
        </dgm:presLayoutVars>
      </dgm:prSet>
      <dgm:spPr/>
    </dgm:pt>
    <dgm:pt modelId="{DC8E47C8-E700-034E-B22B-74A7BE0B7A72}" type="pres">
      <dgm:prSet presAssocID="{5A292AFF-B212-4634-8C8A-176BFD37BB99}" presName="spacer" presStyleCnt="0"/>
      <dgm:spPr/>
    </dgm:pt>
    <dgm:pt modelId="{7C940274-D226-4D42-80A6-2A2B212011D1}" type="pres">
      <dgm:prSet presAssocID="{F77BAC05-AC4D-477A-83A1-0A15B4796EC1}" presName="parentText" presStyleLbl="node1" presStyleIdx="1" presStyleCnt="4">
        <dgm:presLayoutVars>
          <dgm:chMax val="0"/>
          <dgm:bulletEnabled val="1"/>
        </dgm:presLayoutVars>
      </dgm:prSet>
      <dgm:spPr/>
    </dgm:pt>
    <dgm:pt modelId="{9484E78A-427C-8A45-950E-A88DC492B435}" type="pres">
      <dgm:prSet presAssocID="{AECAA497-0C79-4FC9-BBDD-DB53F31BAA9C}" presName="spacer" presStyleCnt="0"/>
      <dgm:spPr/>
    </dgm:pt>
    <dgm:pt modelId="{34B11BD5-D29A-5343-8A46-C69F99C39346}" type="pres">
      <dgm:prSet presAssocID="{F298F52F-0127-4222-A8B0-7F47FB472D01}" presName="parentText" presStyleLbl="node1" presStyleIdx="2" presStyleCnt="4">
        <dgm:presLayoutVars>
          <dgm:chMax val="0"/>
          <dgm:bulletEnabled val="1"/>
        </dgm:presLayoutVars>
      </dgm:prSet>
      <dgm:spPr/>
    </dgm:pt>
    <dgm:pt modelId="{8CE42CF9-B7F8-6D4A-8D38-6147BFB23290}" type="pres">
      <dgm:prSet presAssocID="{13729F65-90BF-4E0D-9C3D-74D865D32823}" presName="spacer" presStyleCnt="0"/>
      <dgm:spPr/>
    </dgm:pt>
    <dgm:pt modelId="{52786FA5-619B-614A-8435-7CBC7DE99EC7}" type="pres">
      <dgm:prSet presAssocID="{5FB35835-B3F9-4154-8890-759C3D3F4B73}" presName="parentText" presStyleLbl="node1" presStyleIdx="3" presStyleCnt="4">
        <dgm:presLayoutVars>
          <dgm:chMax val="0"/>
          <dgm:bulletEnabled val="1"/>
        </dgm:presLayoutVars>
      </dgm:prSet>
      <dgm:spPr/>
    </dgm:pt>
  </dgm:ptLst>
  <dgm:cxnLst>
    <dgm:cxn modelId="{EBDFCD66-9566-DE4A-A31C-340AA373BF0E}" type="presOf" srcId="{E6DAEF02-0B89-4498-8F9D-2882C413C442}" destId="{3857640D-CA9B-8E49-902B-8DB2F1693679}" srcOrd="0" destOrd="0" presId="urn:microsoft.com/office/officeart/2005/8/layout/vList2"/>
    <dgm:cxn modelId="{9F30179E-F468-4722-9D6E-576FBA9AF933}" srcId="{E6DAEF02-0B89-4498-8F9D-2882C413C442}" destId="{29D2D6D9-7545-48D2-9909-2574AC42862F}" srcOrd="0" destOrd="0" parTransId="{2C60A967-DCA7-4E19-B5CC-3E6CE8F46A34}" sibTransId="{5A292AFF-B212-4634-8C8A-176BFD37BB99}"/>
    <dgm:cxn modelId="{3DAC6BAA-B6A4-4502-85C0-3EC4905DB8B8}" srcId="{E6DAEF02-0B89-4498-8F9D-2882C413C442}" destId="{5FB35835-B3F9-4154-8890-759C3D3F4B73}" srcOrd="3" destOrd="0" parTransId="{040E9EF4-1AE9-4362-BC8B-9E650B2B4554}" sibTransId="{3048A9BD-8E9D-4911-8F17-D01508758FE5}"/>
    <dgm:cxn modelId="{8834D9B5-AEFF-4FBD-9E28-1B76F361028A}" srcId="{E6DAEF02-0B89-4498-8F9D-2882C413C442}" destId="{F77BAC05-AC4D-477A-83A1-0A15B4796EC1}" srcOrd="1" destOrd="0" parTransId="{91E567C4-4C34-4669-BBE4-934F27D6C4DA}" sibTransId="{AECAA497-0C79-4FC9-BBDD-DB53F31BAA9C}"/>
    <dgm:cxn modelId="{755352E2-9015-FD49-9455-22B2C5455118}" type="presOf" srcId="{29D2D6D9-7545-48D2-9909-2574AC42862F}" destId="{C6FE73BD-58E4-0942-85F6-DB038C330A33}" srcOrd="0" destOrd="0" presId="urn:microsoft.com/office/officeart/2005/8/layout/vList2"/>
    <dgm:cxn modelId="{DD3E0CE4-3559-374B-B2D1-3B01522E9C7A}" type="presOf" srcId="{5FB35835-B3F9-4154-8890-759C3D3F4B73}" destId="{52786FA5-619B-614A-8435-7CBC7DE99EC7}" srcOrd="0" destOrd="0" presId="urn:microsoft.com/office/officeart/2005/8/layout/vList2"/>
    <dgm:cxn modelId="{A39D3DE4-C1D5-4DBE-8DD7-C3D54096306E}" srcId="{E6DAEF02-0B89-4498-8F9D-2882C413C442}" destId="{F298F52F-0127-4222-A8B0-7F47FB472D01}" srcOrd="2" destOrd="0" parTransId="{0FF92CC4-4153-4EF0-B61B-200A21A0BC83}" sibTransId="{13729F65-90BF-4E0D-9C3D-74D865D32823}"/>
    <dgm:cxn modelId="{5C74D1F5-D17B-1641-9494-50080413F043}" type="presOf" srcId="{F77BAC05-AC4D-477A-83A1-0A15B4796EC1}" destId="{7C940274-D226-4D42-80A6-2A2B212011D1}" srcOrd="0" destOrd="0" presId="urn:microsoft.com/office/officeart/2005/8/layout/vList2"/>
    <dgm:cxn modelId="{0CB6C5FA-4ECB-0442-8762-A91A56A954C2}" type="presOf" srcId="{F298F52F-0127-4222-A8B0-7F47FB472D01}" destId="{34B11BD5-D29A-5343-8A46-C69F99C39346}" srcOrd="0" destOrd="0" presId="urn:microsoft.com/office/officeart/2005/8/layout/vList2"/>
    <dgm:cxn modelId="{640232FC-18FB-AB40-9496-3734F21310C0}" type="presParOf" srcId="{3857640D-CA9B-8E49-902B-8DB2F1693679}" destId="{C6FE73BD-58E4-0942-85F6-DB038C330A33}" srcOrd="0" destOrd="0" presId="urn:microsoft.com/office/officeart/2005/8/layout/vList2"/>
    <dgm:cxn modelId="{F99EF89B-19FC-C94D-A6F2-EB46F9376435}" type="presParOf" srcId="{3857640D-CA9B-8E49-902B-8DB2F1693679}" destId="{DC8E47C8-E700-034E-B22B-74A7BE0B7A72}" srcOrd="1" destOrd="0" presId="urn:microsoft.com/office/officeart/2005/8/layout/vList2"/>
    <dgm:cxn modelId="{4AA72779-BC9C-8E45-AFA3-4467824673C0}" type="presParOf" srcId="{3857640D-CA9B-8E49-902B-8DB2F1693679}" destId="{7C940274-D226-4D42-80A6-2A2B212011D1}" srcOrd="2" destOrd="0" presId="urn:microsoft.com/office/officeart/2005/8/layout/vList2"/>
    <dgm:cxn modelId="{94DC303A-6E92-9449-9E9A-F67C7088D273}" type="presParOf" srcId="{3857640D-CA9B-8E49-902B-8DB2F1693679}" destId="{9484E78A-427C-8A45-950E-A88DC492B435}" srcOrd="3" destOrd="0" presId="urn:microsoft.com/office/officeart/2005/8/layout/vList2"/>
    <dgm:cxn modelId="{A6FB3DD9-CBE3-3B46-928D-C8B6BE1F0BE6}" type="presParOf" srcId="{3857640D-CA9B-8E49-902B-8DB2F1693679}" destId="{34B11BD5-D29A-5343-8A46-C69F99C39346}" srcOrd="4" destOrd="0" presId="urn:microsoft.com/office/officeart/2005/8/layout/vList2"/>
    <dgm:cxn modelId="{60A6820A-9304-3349-9824-F55B4CDE370B}" type="presParOf" srcId="{3857640D-CA9B-8E49-902B-8DB2F1693679}" destId="{8CE42CF9-B7F8-6D4A-8D38-6147BFB23290}" srcOrd="5" destOrd="0" presId="urn:microsoft.com/office/officeart/2005/8/layout/vList2"/>
    <dgm:cxn modelId="{DAAB2366-98F3-9A4E-B35F-1941832DC486}" type="presParOf" srcId="{3857640D-CA9B-8E49-902B-8DB2F1693679}" destId="{52786FA5-619B-614A-8435-7CBC7DE99EC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60498-71B8-DE48-8175-E6384D211DD3}">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1F29462-038A-9746-B2E3-710DCFE92CE9}">
      <dsp:nvSpPr>
        <dsp:cNvPr id="0" name=""/>
        <dsp:cNvSpPr/>
      </dsp:nvSpPr>
      <dsp:spPr>
        <a:xfrm>
          <a:off x="0" y="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kern="1200" dirty="0"/>
            <a:t>In text-based </a:t>
          </a:r>
          <a:r>
            <a:rPr lang="tr-TR" sz="2900" b="0" kern="1200" dirty="0" err="1"/>
            <a:t>exams</a:t>
          </a:r>
          <a:r>
            <a:rPr lang="tr-TR" sz="2900" b="0" kern="1200" dirty="0"/>
            <a:t> </a:t>
          </a:r>
          <a:r>
            <a:rPr lang="tr-TR" sz="2900" b="0" kern="1200" dirty="0" err="1"/>
            <a:t>with</a:t>
          </a:r>
          <a:r>
            <a:rPr lang="tr-TR" sz="2900" b="0" kern="1200" dirty="0"/>
            <a:t> </a:t>
          </a:r>
          <a:r>
            <a:rPr lang="tr-TR" sz="2900" b="0" kern="1200" dirty="0" err="1"/>
            <a:t>open-ended</a:t>
          </a:r>
          <a:r>
            <a:rPr lang="tr-TR" sz="2900" b="0" kern="1200" dirty="0"/>
            <a:t> </a:t>
          </a:r>
          <a:r>
            <a:rPr lang="tr-TR" sz="2900" b="0" kern="1200" dirty="0" err="1"/>
            <a:t>questions</a:t>
          </a:r>
          <a:r>
            <a:rPr lang="en-US" sz="2900" b="0" kern="1200" dirty="0"/>
            <a:t>, it takes a long time to read and evaluate the answers</a:t>
          </a:r>
          <a:r>
            <a:rPr lang="tr-TR" sz="2900" b="0" kern="1200" dirty="0"/>
            <a:t>. </a:t>
          </a:r>
          <a:endParaRPr lang="en-US" sz="2900" kern="1200" dirty="0"/>
        </a:p>
      </dsp:txBody>
      <dsp:txXfrm>
        <a:off x="0" y="0"/>
        <a:ext cx="6496050" cy="2286000"/>
      </dsp:txXfrm>
    </dsp:sp>
    <dsp:sp modelId="{8E2E8294-FB83-5C48-8A75-AA8E43B5B9DB}">
      <dsp:nvSpPr>
        <dsp:cNvPr id="0" name=""/>
        <dsp:cNvSpPr/>
      </dsp:nvSpPr>
      <dsp:spPr>
        <a:xfrm>
          <a:off x="0" y="2286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E95C187-D2EE-EA48-A1BF-D0F0D5CBDC64}">
      <dsp:nvSpPr>
        <dsp:cNvPr id="0" name=""/>
        <dsp:cNvSpPr/>
      </dsp:nvSpPr>
      <dsp:spPr>
        <a:xfrm>
          <a:off x="0" y="228600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kern="1200"/>
            <a:t>In this study, </a:t>
          </a:r>
          <a:r>
            <a:rPr lang="tr-TR" sz="2900" b="0" kern="1200"/>
            <a:t>the objective</a:t>
          </a:r>
          <a:r>
            <a:rPr lang="en-US" sz="2900" b="0" kern="1200"/>
            <a:t> is</a:t>
          </a:r>
          <a:r>
            <a:rPr lang="tr-TR" sz="2900" b="0" kern="1200"/>
            <a:t> </a:t>
          </a:r>
          <a:r>
            <a:rPr lang="en-US" sz="2900" b="0" kern="1200"/>
            <a:t>to read and successfully evaluate </a:t>
          </a:r>
          <a:r>
            <a:rPr lang="tr-TR" sz="2900" kern="1200"/>
            <a:t>these </a:t>
          </a:r>
          <a:r>
            <a:rPr lang="en-US" sz="2900" b="0" kern="1200"/>
            <a:t>exams in computer environment using natural language processing methods</a:t>
          </a:r>
          <a:r>
            <a:rPr lang="tr-TR" sz="2900" b="0" kern="1200"/>
            <a:t>.</a:t>
          </a:r>
          <a:endParaRPr lang="en-US" sz="2900" kern="1200"/>
        </a:p>
      </dsp:txBody>
      <dsp:txXfrm>
        <a:off x="0" y="2286000"/>
        <a:ext cx="6496050" cy="2286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06EC7-12C0-4169-8E18-C8EA39FB5618}">
      <dsp:nvSpPr>
        <dsp:cNvPr id="0" name=""/>
        <dsp:cNvSpPr/>
      </dsp:nvSpPr>
      <dsp:spPr>
        <a:xfrm>
          <a:off x="0" y="1412"/>
          <a:ext cx="10895369" cy="71609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6573D-A4A3-41F3-B239-DE5E941F7139}">
      <dsp:nvSpPr>
        <dsp:cNvPr id="0" name=""/>
        <dsp:cNvSpPr/>
      </dsp:nvSpPr>
      <dsp:spPr>
        <a:xfrm>
          <a:off x="216618" y="162534"/>
          <a:ext cx="393852" cy="393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A96DE3-FC46-47B7-932D-8261694E7C44}">
      <dsp:nvSpPr>
        <dsp:cNvPr id="0" name=""/>
        <dsp:cNvSpPr/>
      </dsp:nvSpPr>
      <dsp:spPr>
        <a:xfrm>
          <a:off x="827089" y="1412"/>
          <a:ext cx="10068280"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en-US" sz="1800" b="0" kern="1200"/>
            <a:t>Structure based assessment process is </a:t>
          </a:r>
          <a:r>
            <a:rPr lang="tr-TR" sz="1800" b="0" kern="1200"/>
            <a:t>also </a:t>
          </a:r>
          <a:r>
            <a:rPr lang="en-US" sz="1800" b="0" kern="1200"/>
            <a:t>not optimal because there are many grammar errors, misspelling, use of other languages</a:t>
          </a:r>
          <a:r>
            <a:rPr lang="tr-TR" sz="1800" b="0" kern="1200"/>
            <a:t>.</a:t>
          </a:r>
          <a:endParaRPr lang="en-US" sz="1800" kern="1200"/>
        </a:p>
      </dsp:txBody>
      <dsp:txXfrm>
        <a:off x="827089" y="1412"/>
        <a:ext cx="10068280" cy="716094"/>
      </dsp:txXfrm>
    </dsp:sp>
    <dsp:sp modelId="{4938E084-66EA-417C-B2B4-8FB6A7CF7D51}">
      <dsp:nvSpPr>
        <dsp:cNvPr id="0" name=""/>
        <dsp:cNvSpPr/>
      </dsp:nvSpPr>
      <dsp:spPr>
        <a:xfrm>
          <a:off x="0" y="896531"/>
          <a:ext cx="10895369" cy="71609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D4925-40F8-4675-A9EB-9E2B72DEAD97}">
      <dsp:nvSpPr>
        <dsp:cNvPr id="0" name=""/>
        <dsp:cNvSpPr/>
      </dsp:nvSpPr>
      <dsp:spPr>
        <a:xfrm>
          <a:off x="216618" y="1057653"/>
          <a:ext cx="393852" cy="393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9BF033-F845-48F4-A4C3-FC75D40F553F}">
      <dsp:nvSpPr>
        <dsp:cNvPr id="0" name=""/>
        <dsp:cNvSpPr/>
      </dsp:nvSpPr>
      <dsp:spPr>
        <a:xfrm>
          <a:off x="827089" y="896531"/>
          <a:ext cx="10068280"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tr-TR" sz="1800" kern="1200"/>
            <a:t>There are models that pre-trained for multilingual assessment of the sentences but performance is poor.</a:t>
          </a:r>
          <a:endParaRPr lang="en-US" sz="1800" kern="1200"/>
        </a:p>
      </dsp:txBody>
      <dsp:txXfrm>
        <a:off x="827089" y="896531"/>
        <a:ext cx="10068280" cy="716094"/>
      </dsp:txXfrm>
    </dsp:sp>
    <dsp:sp modelId="{C18D2937-C96D-4A7A-8D6E-7CB78E4CE5C1}">
      <dsp:nvSpPr>
        <dsp:cNvPr id="0" name=""/>
        <dsp:cNvSpPr/>
      </dsp:nvSpPr>
      <dsp:spPr>
        <a:xfrm>
          <a:off x="0" y="1791650"/>
          <a:ext cx="10895369" cy="71609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52E66-CC35-4F2B-97FB-81D7335D4716}">
      <dsp:nvSpPr>
        <dsp:cNvPr id="0" name=""/>
        <dsp:cNvSpPr/>
      </dsp:nvSpPr>
      <dsp:spPr>
        <a:xfrm>
          <a:off x="216618" y="1952771"/>
          <a:ext cx="393852" cy="393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4C0B2F-9775-43D1-AAD5-35D3DE0C898C}">
      <dsp:nvSpPr>
        <dsp:cNvPr id="0" name=""/>
        <dsp:cNvSpPr/>
      </dsp:nvSpPr>
      <dsp:spPr>
        <a:xfrm>
          <a:off x="827089" y="1791650"/>
          <a:ext cx="10068280"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tr-TR" sz="1800" kern="1200"/>
            <a:t>Results change due to the order of words in the answers which may lead to false evaluations.</a:t>
          </a:r>
          <a:endParaRPr lang="en-US" sz="1800" kern="1200"/>
        </a:p>
      </dsp:txBody>
      <dsp:txXfrm>
        <a:off x="827089" y="1791650"/>
        <a:ext cx="10068280" cy="716094"/>
      </dsp:txXfrm>
    </dsp:sp>
    <dsp:sp modelId="{30E5DB85-AC0A-4AE9-97E5-CF3E5182BCB8}">
      <dsp:nvSpPr>
        <dsp:cNvPr id="0" name=""/>
        <dsp:cNvSpPr/>
      </dsp:nvSpPr>
      <dsp:spPr>
        <a:xfrm>
          <a:off x="0" y="2686769"/>
          <a:ext cx="10895369" cy="71609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A79E6-B0F9-44A2-89DB-217977515EB2}">
      <dsp:nvSpPr>
        <dsp:cNvPr id="0" name=""/>
        <dsp:cNvSpPr/>
      </dsp:nvSpPr>
      <dsp:spPr>
        <a:xfrm>
          <a:off x="216618" y="2847890"/>
          <a:ext cx="393852" cy="3938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FEDDC7-1DA6-4D52-99EA-A2432C2C6073}">
      <dsp:nvSpPr>
        <dsp:cNvPr id="0" name=""/>
        <dsp:cNvSpPr/>
      </dsp:nvSpPr>
      <dsp:spPr>
        <a:xfrm>
          <a:off x="827089" y="2686769"/>
          <a:ext cx="10068280"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tr-TR" sz="1800" b="0" kern="1200"/>
            <a:t>T5(Text to text transformer model (Haller 2020)) is a popular technique used in structure based assessment.</a:t>
          </a:r>
          <a:endParaRPr lang="en-US" sz="1800" kern="1200"/>
        </a:p>
      </dsp:txBody>
      <dsp:txXfrm>
        <a:off x="827089" y="2686769"/>
        <a:ext cx="10068280" cy="7160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595C9-414B-4119-8927-BE7616C70CAE}">
      <dsp:nvSpPr>
        <dsp:cNvPr id="0" name=""/>
        <dsp:cNvSpPr/>
      </dsp:nvSpPr>
      <dsp:spPr>
        <a:xfrm>
          <a:off x="0" y="415"/>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23EB68-F2ED-40A8-8A87-B1391C780D28}">
      <dsp:nvSpPr>
        <dsp:cNvPr id="0" name=""/>
        <dsp:cNvSpPr/>
      </dsp:nvSpPr>
      <dsp:spPr>
        <a:xfrm>
          <a:off x="294154" y="219208"/>
          <a:ext cx="534827" cy="534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B176F2-7D4B-4CA8-AC20-12A6F5DFD3C0}">
      <dsp:nvSpPr>
        <dsp:cNvPr id="0" name=""/>
        <dsp:cNvSpPr/>
      </dsp:nvSpPr>
      <dsp:spPr>
        <a:xfrm>
          <a:off x="1123137" y="415"/>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00100">
            <a:lnSpc>
              <a:spcPct val="100000"/>
            </a:lnSpc>
            <a:spcBef>
              <a:spcPct val="0"/>
            </a:spcBef>
            <a:spcAft>
              <a:spcPct val="35000"/>
            </a:spcAft>
            <a:buNone/>
          </a:pPr>
          <a:r>
            <a:rPr lang="en-US" sz="1800" b="0" kern="1200" dirty="0"/>
            <a:t>Vector based assessment is found more suitable for  assessment technique.</a:t>
          </a:r>
          <a:r>
            <a:rPr lang="tr-TR" sz="1800" b="0" kern="1200" dirty="0"/>
            <a:t> </a:t>
          </a:r>
          <a:r>
            <a:rPr lang="en-US" sz="1800" b="0" kern="1200" dirty="0"/>
            <a:t>Process of the vector based assessment can be summarized as:</a:t>
          </a:r>
          <a:r>
            <a:rPr lang="tr-TR" sz="1800" b="0" kern="1200" dirty="0"/>
            <a:t> </a:t>
          </a:r>
          <a:endParaRPr lang="en-US" sz="1800" kern="1200" dirty="0"/>
        </a:p>
      </dsp:txBody>
      <dsp:txXfrm>
        <a:off x="1123137" y="415"/>
        <a:ext cx="9772232" cy="972413"/>
      </dsp:txXfrm>
    </dsp:sp>
    <dsp:sp modelId="{8B71798E-117B-4BB4-B584-71BC07CD6F54}">
      <dsp:nvSpPr>
        <dsp:cNvPr id="0" name=""/>
        <dsp:cNvSpPr/>
      </dsp:nvSpPr>
      <dsp:spPr>
        <a:xfrm>
          <a:off x="0" y="1215931"/>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EA6D3-EC1C-4050-A035-685CCCFB6DCD}">
      <dsp:nvSpPr>
        <dsp:cNvPr id="0" name=""/>
        <dsp:cNvSpPr/>
      </dsp:nvSpPr>
      <dsp:spPr>
        <a:xfrm>
          <a:off x="294154" y="1434724"/>
          <a:ext cx="534827" cy="534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3950BC-1A2E-4FD3-AAE7-2EF6F4A681F5}">
      <dsp:nvSpPr>
        <dsp:cNvPr id="0" name=""/>
        <dsp:cNvSpPr/>
      </dsp:nvSpPr>
      <dsp:spPr>
        <a:xfrm>
          <a:off x="1123137" y="1215931"/>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00100">
            <a:lnSpc>
              <a:spcPct val="100000"/>
            </a:lnSpc>
            <a:spcBef>
              <a:spcPct val="0"/>
            </a:spcBef>
            <a:spcAft>
              <a:spcPct val="35000"/>
            </a:spcAft>
            <a:buNone/>
          </a:pPr>
          <a:r>
            <a:rPr lang="en-US" sz="1800" b="0" kern="1200"/>
            <a:t>Take the sentences and transform them into high dimensional vectors that can be used for semantic similarity, text classification and other natural language tasks.</a:t>
          </a:r>
          <a:endParaRPr lang="en-US" sz="1800" kern="1200"/>
        </a:p>
      </dsp:txBody>
      <dsp:txXfrm>
        <a:off x="1123137" y="1215931"/>
        <a:ext cx="9772232" cy="972413"/>
      </dsp:txXfrm>
    </dsp:sp>
    <dsp:sp modelId="{5B57D106-ECB0-47AD-92E2-3C99E3D85936}">
      <dsp:nvSpPr>
        <dsp:cNvPr id="0" name=""/>
        <dsp:cNvSpPr/>
      </dsp:nvSpPr>
      <dsp:spPr>
        <a:xfrm>
          <a:off x="0" y="2431448"/>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378D6-BBD1-42C6-806F-9FED3E4E1456}">
      <dsp:nvSpPr>
        <dsp:cNvPr id="0" name=""/>
        <dsp:cNvSpPr/>
      </dsp:nvSpPr>
      <dsp:spPr>
        <a:xfrm>
          <a:off x="294154" y="2650241"/>
          <a:ext cx="534827" cy="534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DBDAE0-0081-4C00-8764-B7CF4EACB57A}">
      <dsp:nvSpPr>
        <dsp:cNvPr id="0" name=""/>
        <dsp:cNvSpPr/>
      </dsp:nvSpPr>
      <dsp:spPr>
        <a:xfrm>
          <a:off x="1123137" y="2431448"/>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00100">
            <a:lnSpc>
              <a:spcPct val="100000"/>
            </a:lnSpc>
            <a:spcBef>
              <a:spcPct val="0"/>
            </a:spcBef>
            <a:spcAft>
              <a:spcPct val="35000"/>
            </a:spcAft>
            <a:buNone/>
          </a:pPr>
          <a:r>
            <a:rPr lang="en-US" sz="1800" b="0" kern="1200"/>
            <a:t>Compare the vectors of student's answer and the solution to find similarity between them.</a:t>
          </a:r>
          <a:endParaRPr lang="en-US" sz="1800" kern="1200"/>
        </a:p>
      </dsp:txBody>
      <dsp:txXfrm>
        <a:off x="1123137" y="2431448"/>
        <a:ext cx="9772232" cy="97241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DBE94-F5F2-0A43-8A3C-685F452AA06C}">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5B03F42-0E18-2C46-8683-77B6FC7B19EF}">
      <dsp:nvSpPr>
        <dsp:cNvPr id="0" name=""/>
        <dsp:cNvSpPr/>
      </dsp:nvSpPr>
      <dsp:spPr>
        <a:xfrm>
          <a:off x="0" y="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b="0" i="0" kern="1200"/>
            <a:t>In order to avoid errors pre-processing the answers was necessary.</a:t>
          </a:r>
          <a:endParaRPr lang="en-US" sz="3700" kern="1200"/>
        </a:p>
      </dsp:txBody>
      <dsp:txXfrm>
        <a:off x="0" y="0"/>
        <a:ext cx="6496050" cy="2286000"/>
      </dsp:txXfrm>
    </dsp:sp>
    <dsp:sp modelId="{DEA790DF-B95C-4948-85AD-C3FD76E391A1}">
      <dsp:nvSpPr>
        <dsp:cNvPr id="0" name=""/>
        <dsp:cNvSpPr/>
      </dsp:nvSpPr>
      <dsp:spPr>
        <a:xfrm>
          <a:off x="0" y="2286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DFDE8D1-44AD-F140-BAC4-EDDCF5D8D949}">
      <dsp:nvSpPr>
        <dsp:cNvPr id="0" name=""/>
        <dsp:cNvSpPr/>
      </dsp:nvSpPr>
      <dsp:spPr>
        <a:xfrm>
          <a:off x="0" y="228600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b="0" i="0" kern="1200"/>
            <a:t>Stopwords have been removed, NaN values have been fixed as empty. </a:t>
          </a:r>
          <a:endParaRPr lang="en-US" sz="3700" kern="1200"/>
        </a:p>
      </dsp:txBody>
      <dsp:txXfrm>
        <a:off x="0" y="2286000"/>
        <a:ext cx="6496050" cy="2286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907E5-F11A-DF49-A654-DA502DA4E31E}">
      <dsp:nvSpPr>
        <dsp:cNvPr id="0" name=""/>
        <dsp:cNvSpPr/>
      </dsp:nvSpPr>
      <dsp:spPr>
        <a:xfrm>
          <a:off x="0" y="558"/>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37D8CB1-9612-0D43-9691-6CE23697F71B}">
      <dsp:nvSpPr>
        <dsp:cNvPr id="0" name=""/>
        <dsp:cNvSpPr/>
      </dsp:nvSpPr>
      <dsp:spPr>
        <a:xfrm>
          <a:off x="0" y="55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Ask the question to </a:t>
          </a:r>
          <a:r>
            <a:rPr lang="en-US" sz="1800" b="0" i="0" kern="1200" dirty="0" err="1"/>
            <a:t>ChatGPT</a:t>
          </a:r>
          <a:r>
            <a:rPr lang="en-US" sz="1800" b="0" i="0" kern="1200" dirty="0"/>
            <a:t> and get </a:t>
          </a:r>
          <a:r>
            <a:rPr lang="en-US" sz="1800" b="0" i="0" kern="1200"/>
            <a:t>the answers.</a:t>
          </a:r>
          <a:endParaRPr lang="en-US" sz="1800" kern="1200" dirty="0"/>
        </a:p>
      </dsp:txBody>
      <dsp:txXfrm>
        <a:off x="0" y="558"/>
        <a:ext cx="6496050" cy="914176"/>
      </dsp:txXfrm>
    </dsp:sp>
    <dsp:sp modelId="{2E0CA47D-2340-C24F-BB4E-16C8AAA02246}">
      <dsp:nvSpPr>
        <dsp:cNvPr id="0" name=""/>
        <dsp:cNvSpPr/>
      </dsp:nvSpPr>
      <dsp:spPr>
        <a:xfrm>
          <a:off x="0" y="914734"/>
          <a:ext cx="6496050" cy="0"/>
        </a:xfrm>
        <a:prstGeom prst="line">
          <a:avLst/>
        </a:prstGeom>
        <a:gradFill rotWithShape="0">
          <a:gsLst>
            <a:gs pos="0">
              <a:schemeClr val="accent2">
                <a:hueOff val="338703"/>
                <a:satOff val="-1658"/>
                <a:lumOff val="931"/>
                <a:alphaOff val="0"/>
                <a:tint val="98000"/>
                <a:lumMod val="114000"/>
              </a:schemeClr>
            </a:gs>
            <a:gs pos="100000">
              <a:schemeClr val="accent2">
                <a:hueOff val="338703"/>
                <a:satOff val="-1658"/>
                <a:lumOff val="931"/>
                <a:alphaOff val="0"/>
                <a:shade val="90000"/>
                <a:lumMod val="84000"/>
              </a:schemeClr>
            </a:gs>
          </a:gsLst>
          <a:lin ang="5400000" scaled="0"/>
        </a:gradFill>
        <a:ln w="9525" cap="rnd" cmpd="sng" algn="ctr">
          <a:solidFill>
            <a:schemeClr val="accent2">
              <a:hueOff val="338703"/>
              <a:satOff val="-1658"/>
              <a:lumOff val="931"/>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2EF36EB-5948-F046-8B96-D1E5B69EFC74}">
      <dsp:nvSpPr>
        <dsp:cNvPr id="0" name=""/>
        <dsp:cNvSpPr/>
      </dsp:nvSpPr>
      <dsp:spPr>
        <a:xfrm>
          <a:off x="0" y="914734"/>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Get the students’ answers from the excel file.</a:t>
          </a:r>
          <a:endParaRPr lang="tr-TR" sz="1800" kern="1200" dirty="0"/>
        </a:p>
      </dsp:txBody>
      <dsp:txXfrm>
        <a:off x="0" y="914734"/>
        <a:ext cx="6496050" cy="914176"/>
      </dsp:txXfrm>
    </dsp:sp>
    <dsp:sp modelId="{3C5B0475-EC3A-DA4B-8AD0-A9751BBDF375}">
      <dsp:nvSpPr>
        <dsp:cNvPr id="0" name=""/>
        <dsp:cNvSpPr/>
      </dsp:nvSpPr>
      <dsp:spPr>
        <a:xfrm>
          <a:off x="0" y="1828911"/>
          <a:ext cx="6496050" cy="0"/>
        </a:xfrm>
        <a:prstGeom prst="line">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w="9525" cap="rnd" cmpd="sng" algn="ctr">
          <a:solidFill>
            <a:schemeClr val="accent2">
              <a:hueOff val="677407"/>
              <a:satOff val="-3316"/>
              <a:lumOff val="186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FE48149-CCB9-304E-879A-AC5E6D2CD509}">
      <dsp:nvSpPr>
        <dsp:cNvPr id="0" name=""/>
        <dsp:cNvSpPr/>
      </dsp:nvSpPr>
      <dsp:spPr>
        <a:xfrm>
          <a:off x="0" y="1828911"/>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Create dataframes for each question to be processed.</a:t>
          </a:r>
          <a:endParaRPr lang="en-US" sz="1800" kern="1200"/>
        </a:p>
      </dsp:txBody>
      <dsp:txXfrm>
        <a:off x="0" y="1828911"/>
        <a:ext cx="6496050" cy="914176"/>
      </dsp:txXfrm>
    </dsp:sp>
    <dsp:sp modelId="{56298400-0BF2-FD4D-BA54-58B36C35D105}">
      <dsp:nvSpPr>
        <dsp:cNvPr id="0" name=""/>
        <dsp:cNvSpPr/>
      </dsp:nvSpPr>
      <dsp:spPr>
        <a:xfrm>
          <a:off x="0" y="2743088"/>
          <a:ext cx="6496050" cy="0"/>
        </a:xfrm>
        <a:prstGeom prst="line">
          <a:avLst/>
        </a:prstGeom>
        <a:gradFill rotWithShape="0">
          <a:gsLst>
            <a:gs pos="0">
              <a:schemeClr val="accent2">
                <a:hueOff val="1016110"/>
                <a:satOff val="-4974"/>
                <a:lumOff val="2794"/>
                <a:alphaOff val="0"/>
                <a:tint val="98000"/>
                <a:lumMod val="114000"/>
              </a:schemeClr>
            </a:gs>
            <a:gs pos="100000">
              <a:schemeClr val="accent2">
                <a:hueOff val="1016110"/>
                <a:satOff val="-4974"/>
                <a:lumOff val="2794"/>
                <a:alphaOff val="0"/>
                <a:shade val="90000"/>
                <a:lumMod val="84000"/>
              </a:schemeClr>
            </a:gs>
          </a:gsLst>
          <a:lin ang="5400000" scaled="0"/>
        </a:gradFill>
        <a:ln w="9525" cap="rnd" cmpd="sng" algn="ctr">
          <a:solidFill>
            <a:schemeClr val="accent2">
              <a:hueOff val="1016110"/>
              <a:satOff val="-4974"/>
              <a:lumOff val="279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044324B-561E-0F43-87D8-8B395FB6089F}">
      <dsp:nvSpPr>
        <dsp:cNvPr id="0" name=""/>
        <dsp:cNvSpPr/>
      </dsp:nvSpPr>
      <dsp:spPr>
        <a:xfrm>
          <a:off x="0" y="274308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Vectorize both the correct answers and the students’ answer as a tensor list.</a:t>
          </a:r>
          <a:endParaRPr lang="en-US" sz="1800" kern="1200"/>
        </a:p>
      </dsp:txBody>
      <dsp:txXfrm>
        <a:off x="0" y="2743088"/>
        <a:ext cx="6496050" cy="914176"/>
      </dsp:txXfrm>
    </dsp:sp>
    <dsp:sp modelId="{5BD20F44-4012-8B41-858C-8E452D4CFFD9}">
      <dsp:nvSpPr>
        <dsp:cNvPr id="0" name=""/>
        <dsp:cNvSpPr/>
      </dsp:nvSpPr>
      <dsp:spPr>
        <a:xfrm>
          <a:off x="0" y="3657265"/>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72355E3-BD8F-7643-98E9-E5B42F204F3C}">
      <dsp:nvSpPr>
        <dsp:cNvPr id="0" name=""/>
        <dsp:cNvSpPr/>
      </dsp:nvSpPr>
      <dsp:spPr>
        <a:xfrm>
          <a:off x="0" y="3657265"/>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From the tensor list, compare the similarity of the answer and the solution and evaluate the score using cosine similarity.</a:t>
          </a:r>
          <a:endParaRPr lang="en-US" sz="1800" kern="1200" dirty="0"/>
        </a:p>
      </dsp:txBody>
      <dsp:txXfrm>
        <a:off x="0" y="3657265"/>
        <a:ext cx="6496050" cy="9141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639DB-C57C-4A04-A496-1D0C48DCA70B}">
      <dsp:nvSpPr>
        <dsp:cNvPr id="0" name=""/>
        <dsp:cNvSpPr/>
      </dsp:nvSpPr>
      <dsp:spPr>
        <a:xfrm>
          <a:off x="0" y="415"/>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1EE64-3EE5-406F-8CEA-B54A592BFE70}">
      <dsp:nvSpPr>
        <dsp:cNvPr id="0" name=""/>
        <dsp:cNvSpPr/>
      </dsp:nvSpPr>
      <dsp:spPr>
        <a:xfrm>
          <a:off x="294154" y="219208"/>
          <a:ext cx="534827" cy="534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C42742-F241-49E3-979F-430A1D7859AD}">
      <dsp:nvSpPr>
        <dsp:cNvPr id="0" name=""/>
        <dsp:cNvSpPr/>
      </dsp:nvSpPr>
      <dsp:spPr>
        <a:xfrm>
          <a:off x="1123137" y="415"/>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977900">
            <a:lnSpc>
              <a:spcPct val="100000"/>
            </a:lnSpc>
            <a:spcBef>
              <a:spcPct val="0"/>
            </a:spcBef>
            <a:spcAft>
              <a:spcPct val="35000"/>
            </a:spcAft>
            <a:buNone/>
          </a:pPr>
          <a:r>
            <a:rPr lang="tr-TR" sz="2200" b="0" kern="1200" dirty="0" err="1"/>
            <a:t>For</a:t>
          </a:r>
          <a:r>
            <a:rPr lang="tr-TR" sz="2200" b="0" kern="1200" dirty="0"/>
            <a:t> </a:t>
          </a:r>
          <a:r>
            <a:rPr lang="tr-TR" sz="2200" b="0" kern="1200" dirty="0" err="1"/>
            <a:t>this</a:t>
          </a:r>
          <a:r>
            <a:rPr lang="tr-TR" sz="2200" b="0" kern="1200" dirty="0"/>
            <a:t> </a:t>
          </a:r>
          <a:r>
            <a:rPr lang="tr-TR" sz="2200" b="0" kern="1200" dirty="0" err="1"/>
            <a:t>study</a:t>
          </a:r>
          <a:r>
            <a:rPr lang="tr-TR" sz="2200" b="0" kern="1200" dirty="0"/>
            <a:t>, </a:t>
          </a:r>
          <a:r>
            <a:rPr lang="tr-TR" sz="2200" b="0" kern="1200" dirty="0" err="1"/>
            <a:t>dataset</a:t>
          </a:r>
          <a:r>
            <a:rPr lang="tr-TR" sz="2200" b="0" kern="1200" dirty="0"/>
            <a:t> </a:t>
          </a:r>
          <a:r>
            <a:rPr lang="tr-TR" sz="2200" b="0" kern="1200" dirty="0" err="1"/>
            <a:t>from</a:t>
          </a:r>
          <a:r>
            <a:rPr lang="tr-TR" sz="2200" b="0" kern="1200" dirty="0"/>
            <a:t> </a:t>
          </a:r>
          <a:r>
            <a:rPr lang="tr-TR" sz="2200" b="0" kern="1200" dirty="0" err="1"/>
            <a:t>the</a:t>
          </a:r>
          <a:r>
            <a:rPr lang="tr-TR" sz="2200" b="0" kern="1200" dirty="0"/>
            <a:t> Natural </a:t>
          </a:r>
          <a:r>
            <a:rPr lang="tr-TR" sz="2200" b="0" kern="1200" dirty="0" err="1"/>
            <a:t>Science</a:t>
          </a:r>
          <a:r>
            <a:rPr lang="tr-TR" sz="2200" b="0" kern="1200" dirty="0"/>
            <a:t> </a:t>
          </a:r>
          <a:r>
            <a:rPr lang="tr-TR" sz="2200" b="0" kern="1200" dirty="0" err="1"/>
            <a:t>course</a:t>
          </a:r>
          <a:r>
            <a:rPr lang="tr-TR" sz="2200" b="0" kern="1200" dirty="0"/>
            <a:t> </a:t>
          </a:r>
          <a:r>
            <a:rPr lang="tr-TR" sz="2200" b="0" kern="1200" dirty="0" err="1"/>
            <a:t>was</a:t>
          </a:r>
          <a:r>
            <a:rPr lang="tr-TR" sz="2200" b="0" kern="1200" dirty="0"/>
            <a:t> </a:t>
          </a:r>
          <a:r>
            <a:rPr lang="tr-TR" sz="2200" b="0" kern="1200" dirty="0" err="1"/>
            <a:t>used</a:t>
          </a:r>
          <a:r>
            <a:rPr lang="tr-TR" sz="2200" b="0" kern="1200" dirty="0"/>
            <a:t> </a:t>
          </a:r>
          <a:r>
            <a:rPr lang="tr-TR" sz="2200" b="0" kern="1200" dirty="0" err="1"/>
            <a:t>which</a:t>
          </a:r>
          <a:r>
            <a:rPr lang="tr-TR" sz="2200" b="0" kern="1200" dirty="0"/>
            <a:t> </a:t>
          </a:r>
          <a:r>
            <a:rPr lang="tr-TR" sz="2200" b="0" kern="1200" dirty="0" err="1"/>
            <a:t>includes</a:t>
          </a:r>
          <a:r>
            <a:rPr lang="tr-TR" sz="2200" b="0" kern="1200" dirty="0"/>
            <a:t> </a:t>
          </a:r>
          <a:r>
            <a:rPr lang="tr-TR" sz="2200" b="0" kern="1200" dirty="0" err="1"/>
            <a:t>the</a:t>
          </a:r>
          <a:r>
            <a:rPr lang="tr-TR" sz="2200" b="0" kern="1200" dirty="0"/>
            <a:t> </a:t>
          </a:r>
          <a:r>
            <a:rPr lang="tr-TR" sz="2200" b="0" kern="1200" dirty="0" err="1"/>
            <a:t>answers</a:t>
          </a:r>
          <a:r>
            <a:rPr lang="tr-TR" sz="2200" b="0" kern="1200" dirty="0"/>
            <a:t> of 133 </a:t>
          </a:r>
          <a:r>
            <a:rPr lang="tr-TR" sz="2200" b="0" kern="1200" dirty="0" err="1"/>
            <a:t>students</a:t>
          </a:r>
          <a:r>
            <a:rPr lang="tr-TR" sz="2200" b="0" kern="1200" dirty="0"/>
            <a:t> </a:t>
          </a:r>
          <a:r>
            <a:rPr lang="tr-TR" sz="2200" b="0" kern="1200" dirty="0" err="1"/>
            <a:t>for</a:t>
          </a:r>
          <a:r>
            <a:rPr lang="tr-TR" sz="2200" b="0" kern="1200" dirty="0"/>
            <a:t> </a:t>
          </a:r>
          <a:r>
            <a:rPr lang="tr-TR" sz="2200" b="0" kern="1200" dirty="0" err="1"/>
            <a:t>five</a:t>
          </a:r>
          <a:r>
            <a:rPr lang="tr-TR" sz="2200" b="0" kern="1200" dirty="0"/>
            <a:t> </a:t>
          </a:r>
          <a:r>
            <a:rPr lang="tr-TR" sz="2200" b="0" kern="1200" dirty="0" err="1"/>
            <a:t>different</a:t>
          </a:r>
          <a:r>
            <a:rPr lang="tr-TR" sz="2200" b="0" kern="1200" dirty="0"/>
            <a:t> </a:t>
          </a:r>
          <a:r>
            <a:rPr lang="tr-TR" sz="2200" b="0" kern="1200" dirty="0" err="1"/>
            <a:t>questions</a:t>
          </a:r>
          <a:r>
            <a:rPr lang="tr-TR" sz="2200" b="0" kern="1200" dirty="0"/>
            <a:t>.</a:t>
          </a:r>
          <a:endParaRPr lang="en-US" sz="2200" kern="1200" dirty="0"/>
        </a:p>
      </dsp:txBody>
      <dsp:txXfrm>
        <a:off x="1123137" y="415"/>
        <a:ext cx="9772232" cy="972413"/>
      </dsp:txXfrm>
    </dsp:sp>
    <dsp:sp modelId="{4722D564-ABF9-4E49-99CB-DFC51E0D891F}">
      <dsp:nvSpPr>
        <dsp:cNvPr id="0" name=""/>
        <dsp:cNvSpPr/>
      </dsp:nvSpPr>
      <dsp:spPr>
        <a:xfrm>
          <a:off x="0" y="1215931"/>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02D12-6111-41D6-956C-D5342F854F36}">
      <dsp:nvSpPr>
        <dsp:cNvPr id="0" name=""/>
        <dsp:cNvSpPr/>
      </dsp:nvSpPr>
      <dsp:spPr>
        <a:xfrm>
          <a:off x="294154" y="1434724"/>
          <a:ext cx="534827" cy="534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E35073-0DF6-430D-ADC0-04DFC42419BC}">
      <dsp:nvSpPr>
        <dsp:cNvPr id="0" name=""/>
        <dsp:cNvSpPr/>
      </dsp:nvSpPr>
      <dsp:spPr>
        <a:xfrm>
          <a:off x="1123137" y="1215931"/>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977900">
            <a:lnSpc>
              <a:spcPct val="100000"/>
            </a:lnSpc>
            <a:spcBef>
              <a:spcPct val="0"/>
            </a:spcBef>
            <a:spcAft>
              <a:spcPct val="35000"/>
            </a:spcAft>
            <a:buNone/>
          </a:pPr>
          <a:r>
            <a:rPr lang="tr-TR" sz="2200" b="0" kern="1200" dirty="0" err="1"/>
            <a:t>There</a:t>
          </a:r>
          <a:r>
            <a:rPr lang="tr-TR" sz="2200" b="0" kern="1200" dirty="0"/>
            <a:t> </a:t>
          </a:r>
          <a:r>
            <a:rPr lang="tr-TR" sz="2200" b="0" kern="1200" dirty="0" err="1"/>
            <a:t>are</a:t>
          </a:r>
          <a:r>
            <a:rPr lang="tr-TR" sz="2200" b="0" kern="1200" dirty="0"/>
            <a:t> </a:t>
          </a:r>
          <a:r>
            <a:rPr lang="tr-TR" sz="2200" kern="1200" dirty="0" err="1"/>
            <a:t>questions</a:t>
          </a:r>
          <a:r>
            <a:rPr lang="tr-TR" sz="2200" kern="1200" dirty="0"/>
            <a:t> </a:t>
          </a:r>
          <a:r>
            <a:rPr lang="tr-TR" sz="2200" kern="1200" dirty="0" err="1"/>
            <a:t>with</a:t>
          </a:r>
          <a:r>
            <a:rPr lang="tr-TR" sz="2200" kern="1200" dirty="0"/>
            <a:t> </a:t>
          </a:r>
          <a:r>
            <a:rPr lang="tr-TR" sz="2200" kern="1200" dirty="0" err="1"/>
            <a:t>with</a:t>
          </a:r>
          <a:r>
            <a:rPr lang="tr-TR" sz="2200" kern="1200" dirty="0"/>
            <a:t> </a:t>
          </a:r>
          <a:r>
            <a:rPr lang="tr-TR" sz="2200" kern="1200" dirty="0" err="1"/>
            <a:t>open-ended</a:t>
          </a:r>
          <a:r>
            <a:rPr lang="tr-TR" sz="2200" kern="1200" dirty="0"/>
            <a:t> </a:t>
          </a:r>
          <a:r>
            <a:rPr lang="tr-TR" sz="2200" kern="1200" dirty="0" err="1"/>
            <a:t>answers</a:t>
          </a:r>
          <a:r>
            <a:rPr lang="tr-TR" sz="2200" kern="1200" dirty="0"/>
            <a:t> in </a:t>
          </a:r>
          <a:r>
            <a:rPr lang="tr-TR" sz="2200" kern="1200" dirty="0" err="1"/>
            <a:t>the</a:t>
          </a:r>
          <a:r>
            <a:rPr lang="tr-TR" sz="2200" kern="1200" dirty="0"/>
            <a:t> </a:t>
          </a:r>
          <a:r>
            <a:rPr lang="tr-TR" sz="2200" kern="1200" dirty="0" err="1"/>
            <a:t>dataset</a:t>
          </a:r>
          <a:r>
            <a:rPr lang="tr-TR" sz="2200" kern="1200" dirty="0"/>
            <a:t>.</a:t>
          </a:r>
          <a:endParaRPr lang="en-US" sz="2200" kern="1200" dirty="0"/>
        </a:p>
      </dsp:txBody>
      <dsp:txXfrm>
        <a:off x="1123137" y="1215931"/>
        <a:ext cx="9772232" cy="972413"/>
      </dsp:txXfrm>
    </dsp:sp>
    <dsp:sp modelId="{0CB877DE-3403-4D87-9C80-5F22DB0EEF1E}">
      <dsp:nvSpPr>
        <dsp:cNvPr id="0" name=""/>
        <dsp:cNvSpPr/>
      </dsp:nvSpPr>
      <dsp:spPr>
        <a:xfrm>
          <a:off x="0" y="2431448"/>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12CE0-D564-480C-8222-EABA6ABFC95E}">
      <dsp:nvSpPr>
        <dsp:cNvPr id="0" name=""/>
        <dsp:cNvSpPr/>
      </dsp:nvSpPr>
      <dsp:spPr>
        <a:xfrm>
          <a:off x="294154" y="2650241"/>
          <a:ext cx="534827" cy="534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2A38CE-D9E3-4FC0-AAC0-01B11548AA17}">
      <dsp:nvSpPr>
        <dsp:cNvPr id="0" name=""/>
        <dsp:cNvSpPr/>
      </dsp:nvSpPr>
      <dsp:spPr>
        <a:xfrm>
          <a:off x="1123137" y="2431448"/>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977900">
            <a:lnSpc>
              <a:spcPct val="100000"/>
            </a:lnSpc>
            <a:spcBef>
              <a:spcPct val="0"/>
            </a:spcBef>
            <a:spcAft>
              <a:spcPct val="35000"/>
            </a:spcAft>
            <a:buNone/>
          </a:pPr>
          <a:r>
            <a:rPr lang="tr-TR" sz="2200" b="0" kern="1200" dirty="0" err="1"/>
            <a:t>For</a:t>
          </a:r>
          <a:r>
            <a:rPr lang="tr-TR" sz="2200" b="0" kern="1200" dirty="0"/>
            <a:t> </a:t>
          </a:r>
          <a:r>
            <a:rPr lang="tr-TR" sz="2200" b="0" kern="1200" dirty="0" err="1"/>
            <a:t>the</a:t>
          </a:r>
          <a:r>
            <a:rPr lang="tr-TR" sz="2200" b="0" kern="1200" dirty="0"/>
            <a:t> </a:t>
          </a:r>
          <a:r>
            <a:rPr lang="tr-TR" sz="2200" b="0" kern="1200" dirty="0" err="1"/>
            <a:t>question</a:t>
          </a:r>
          <a:r>
            <a:rPr lang="tr-TR" sz="2200" kern="1200" dirty="0" err="1"/>
            <a:t>s</a:t>
          </a:r>
          <a:r>
            <a:rPr lang="tr-TR" sz="2200" kern="1200" dirty="0"/>
            <a:t> </a:t>
          </a:r>
          <a:r>
            <a:rPr lang="tr-TR" sz="2200" kern="1200" dirty="0" err="1"/>
            <a:t>with</a:t>
          </a:r>
          <a:r>
            <a:rPr lang="tr-TR" sz="2200" kern="1200" dirty="0"/>
            <a:t> </a:t>
          </a:r>
          <a:r>
            <a:rPr lang="tr-TR" sz="2200" kern="1200" dirty="0" err="1"/>
            <a:t>open-ended</a:t>
          </a:r>
          <a:r>
            <a:rPr lang="tr-TR" sz="2200" kern="1200" dirty="0"/>
            <a:t> </a:t>
          </a:r>
          <a:r>
            <a:rPr lang="tr-TR" sz="2200" kern="1200" dirty="0" err="1"/>
            <a:t>answers</a:t>
          </a:r>
          <a:r>
            <a:rPr lang="tr-TR" sz="2200" kern="1200" dirty="0"/>
            <a:t>, </a:t>
          </a:r>
          <a:r>
            <a:rPr lang="tr-TR" sz="2200" kern="1200" dirty="0" err="1"/>
            <a:t>grades</a:t>
          </a:r>
          <a:r>
            <a:rPr lang="tr-TR" sz="2200" kern="1200" dirty="0"/>
            <a:t> </a:t>
          </a:r>
          <a:r>
            <a:rPr lang="tr-TR" sz="2200" kern="1200" dirty="0" err="1"/>
            <a:t>given</a:t>
          </a:r>
          <a:r>
            <a:rPr lang="tr-TR" sz="2200" kern="1200" dirty="0"/>
            <a:t> were </a:t>
          </a:r>
          <a:r>
            <a:rPr lang="tr-TR" sz="2200" kern="1200" dirty="0" err="1"/>
            <a:t>lower</a:t>
          </a:r>
          <a:r>
            <a:rPr lang="tr-TR" sz="2200" kern="1200" dirty="0"/>
            <a:t> </a:t>
          </a:r>
          <a:r>
            <a:rPr lang="tr-TR" sz="2200" kern="1200" dirty="0" err="1"/>
            <a:t>compared</a:t>
          </a:r>
          <a:r>
            <a:rPr lang="tr-TR" sz="2200" kern="1200" dirty="0"/>
            <a:t> </a:t>
          </a:r>
          <a:r>
            <a:rPr lang="tr-TR" sz="2200" kern="1200" dirty="0" err="1"/>
            <a:t>to</a:t>
          </a:r>
          <a:r>
            <a:rPr lang="tr-TR" sz="2200" kern="1200" dirty="0"/>
            <a:t> </a:t>
          </a:r>
          <a:r>
            <a:rPr lang="tr-TR" sz="2200" kern="1200" dirty="0" err="1"/>
            <a:t>the</a:t>
          </a:r>
          <a:r>
            <a:rPr lang="tr-TR" sz="2200" kern="1200" dirty="0"/>
            <a:t> </a:t>
          </a:r>
          <a:r>
            <a:rPr lang="tr-TR" sz="2200" kern="1200" dirty="0" err="1"/>
            <a:t>original</a:t>
          </a:r>
          <a:r>
            <a:rPr lang="tr-TR" sz="2200" kern="1200" dirty="0"/>
            <a:t> </a:t>
          </a:r>
          <a:r>
            <a:rPr lang="tr-TR" sz="2200" kern="1200" dirty="0" err="1"/>
            <a:t>grades</a:t>
          </a:r>
          <a:r>
            <a:rPr lang="tr-TR" sz="2200" kern="1200" dirty="0"/>
            <a:t>.</a:t>
          </a:r>
          <a:endParaRPr lang="en-US" sz="2200" kern="1200" dirty="0"/>
        </a:p>
      </dsp:txBody>
      <dsp:txXfrm>
        <a:off x="1123137" y="2431448"/>
        <a:ext cx="9772232" cy="9724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2A65B-C710-5C4B-AAE0-D9E239CD7A57}">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2C78037-A414-5343-8948-197D6E897EAD}">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BERT-Base, </a:t>
          </a:r>
          <a:r>
            <a:rPr lang="en-US" sz="2300" b="0" i="0" kern="1200" dirty="0" err="1"/>
            <a:t>RoBERTa</a:t>
          </a:r>
          <a:r>
            <a:rPr lang="en-US" sz="2300" b="0" i="0" kern="1200" dirty="0"/>
            <a:t>-Large and </a:t>
          </a:r>
          <a:r>
            <a:rPr lang="en-US" sz="2300" b="0" i="0" kern="1200" dirty="0" err="1"/>
            <a:t>DistilBert</a:t>
          </a:r>
          <a:r>
            <a:rPr lang="en-US" sz="2300" b="0" i="0" kern="1200" dirty="0"/>
            <a:t>-Base and T5-XL models have been used.</a:t>
          </a:r>
          <a:endParaRPr lang="en-US" sz="2300" kern="1200" dirty="0"/>
        </a:p>
      </dsp:txBody>
      <dsp:txXfrm>
        <a:off x="0" y="0"/>
        <a:ext cx="6496050" cy="1143000"/>
      </dsp:txXfrm>
    </dsp:sp>
    <dsp:sp modelId="{A1E62207-4936-1D45-8112-59BD9CEA809E}">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51D6DBD-3A56-0240-B1B0-6A7C8BEEFE4F}">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Results for each model are explained in the following slides.</a:t>
          </a:r>
          <a:endParaRPr lang="en-US" sz="2300" kern="1200" dirty="0"/>
        </a:p>
      </dsp:txBody>
      <dsp:txXfrm>
        <a:off x="0" y="1143000"/>
        <a:ext cx="6496050" cy="1143000"/>
      </dsp:txXfrm>
    </dsp:sp>
    <dsp:sp modelId="{7151B455-F016-794F-9E03-0C7C3D53F5E5}">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EE7A01F-BAF9-3B4A-A6BC-1609E42259F8}">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Original grades given by the instructor are used for comparison of the models.</a:t>
          </a:r>
          <a:endParaRPr lang="en-US" sz="2300" kern="1200"/>
        </a:p>
      </dsp:txBody>
      <dsp:txXfrm>
        <a:off x="0" y="2286000"/>
        <a:ext cx="6496050" cy="1143000"/>
      </dsp:txXfrm>
    </dsp:sp>
    <dsp:sp modelId="{B21C9B08-B63F-D244-A547-F33A1BDC542B}">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0644283-27F9-5B44-A66A-6C59A4464456}">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In all models, results were divided into five parts as Very Low, Low, Medium, High and Very High Success.</a:t>
          </a:r>
          <a:endParaRPr lang="en-US" sz="2300" kern="1200" dirty="0"/>
        </a:p>
      </dsp:txBody>
      <dsp:txXfrm>
        <a:off x="0" y="3429000"/>
        <a:ext cx="6496050" cy="1143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240D2-1013-B144-8C89-AC8019C36CF1}">
      <dsp:nvSpPr>
        <dsp:cNvPr id="0" name=""/>
        <dsp:cNvSpPr/>
      </dsp:nvSpPr>
      <dsp:spPr>
        <a:xfrm>
          <a:off x="0" y="0"/>
          <a:ext cx="10895369"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A2B96-C4F9-4841-8C57-42D73077A53D}">
      <dsp:nvSpPr>
        <dsp:cNvPr id="0" name=""/>
        <dsp:cNvSpPr/>
      </dsp:nvSpPr>
      <dsp:spPr>
        <a:xfrm>
          <a:off x="0" y="0"/>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a:t>In literature, evaluation of university level exams with custom datasets were missing. Each study was made on the popular large sized datasets.</a:t>
          </a:r>
          <a:endParaRPr lang="en-US" sz="1700" kern="1200"/>
        </a:p>
      </dsp:txBody>
      <dsp:txXfrm>
        <a:off x="0" y="0"/>
        <a:ext cx="10895369" cy="851069"/>
      </dsp:txXfrm>
    </dsp:sp>
    <dsp:sp modelId="{F1AB173E-13B0-404C-A348-FB8547E99480}">
      <dsp:nvSpPr>
        <dsp:cNvPr id="0" name=""/>
        <dsp:cNvSpPr/>
      </dsp:nvSpPr>
      <dsp:spPr>
        <a:xfrm>
          <a:off x="0" y="851069"/>
          <a:ext cx="10895369" cy="0"/>
        </a:xfrm>
        <a:prstGeom prst="line">
          <a:avLst/>
        </a:prstGeom>
        <a:solidFill>
          <a:schemeClr val="accent5">
            <a:hueOff val="2079079"/>
            <a:satOff val="-1338"/>
            <a:lumOff val="915"/>
            <a:alphaOff val="0"/>
          </a:schemeClr>
        </a:solidFill>
        <a:ln w="19050" cap="rnd" cmpd="sng" algn="ctr">
          <a:solidFill>
            <a:schemeClr val="accent5">
              <a:hueOff val="2079079"/>
              <a:satOff val="-1338"/>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89D3A-48B0-7A40-9348-7A425CF5877D}">
      <dsp:nvSpPr>
        <dsp:cNvPr id="0" name=""/>
        <dsp:cNvSpPr/>
      </dsp:nvSpPr>
      <dsp:spPr>
        <a:xfrm>
          <a:off x="0" y="851069"/>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dirty="0" err="1"/>
            <a:t>Each</a:t>
          </a:r>
          <a:r>
            <a:rPr lang="tr-TR" sz="1700" kern="1200" dirty="0"/>
            <a:t> model </a:t>
          </a:r>
          <a:r>
            <a:rPr lang="tr-TR" sz="1700" kern="1200" dirty="0" err="1"/>
            <a:t>used</a:t>
          </a:r>
          <a:r>
            <a:rPr lang="tr-TR" sz="1700" kern="1200" dirty="0"/>
            <a:t> in </a:t>
          </a:r>
          <a:r>
            <a:rPr lang="tr-TR" sz="1700" kern="1200" dirty="0" err="1"/>
            <a:t>this</a:t>
          </a:r>
          <a:r>
            <a:rPr lang="tr-TR" sz="1700" kern="1200" dirty="0"/>
            <a:t> </a:t>
          </a:r>
          <a:r>
            <a:rPr lang="tr-TR" sz="1700" kern="1200" dirty="0" err="1"/>
            <a:t>study</a:t>
          </a:r>
          <a:r>
            <a:rPr lang="tr-TR" sz="1700" kern="1200" dirty="0"/>
            <a:t> </a:t>
          </a:r>
          <a:r>
            <a:rPr lang="tr-TR" sz="1700" kern="1200" dirty="0" err="1"/>
            <a:t>evaluated</a:t>
          </a:r>
          <a:r>
            <a:rPr lang="tr-TR" sz="1700" kern="1200" dirty="0"/>
            <a:t> </a:t>
          </a:r>
          <a:r>
            <a:rPr lang="tr-TR" sz="1700" kern="1200" dirty="0" err="1"/>
            <a:t>the</a:t>
          </a:r>
          <a:r>
            <a:rPr lang="tr-TR" sz="1700" kern="1200" dirty="0"/>
            <a:t> </a:t>
          </a:r>
          <a:r>
            <a:rPr lang="tr-TR" sz="1700" kern="1200" dirty="0" err="1"/>
            <a:t>students</a:t>
          </a:r>
          <a:r>
            <a:rPr lang="tr-TR" sz="1700" kern="1200" dirty="0"/>
            <a:t> in </a:t>
          </a:r>
          <a:r>
            <a:rPr lang="tr-TR" sz="1700" kern="1200" dirty="0" err="1"/>
            <a:t>different</a:t>
          </a:r>
          <a:r>
            <a:rPr lang="tr-TR" sz="1700" kern="1200" dirty="0"/>
            <a:t> </a:t>
          </a:r>
          <a:r>
            <a:rPr lang="tr-TR" sz="1700" kern="1200" dirty="0" err="1"/>
            <a:t>categories</a:t>
          </a:r>
          <a:r>
            <a:rPr lang="tr-TR" sz="1700" kern="1200" dirty="0"/>
            <a:t> </a:t>
          </a:r>
          <a:r>
            <a:rPr lang="tr-TR" sz="1700" kern="1200" dirty="0" err="1"/>
            <a:t>from</a:t>
          </a:r>
          <a:r>
            <a:rPr lang="tr-TR" sz="1700" kern="1200" dirty="0"/>
            <a:t> </a:t>
          </a:r>
          <a:r>
            <a:rPr lang="tr-TR" sz="1700" kern="1200" dirty="0" err="1"/>
            <a:t>original</a:t>
          </a:r>
          <a:r>
            <a:rPr lang="tr-TR" sz="1700" kern="1200" dirty="0"/>
            <a:t> </a:t>
          </a:r>
          <a:r>
            <a:rPr lang="tr-TR" sz="1700" kern="1200" dirty="0" err="1"/>
            <a:t>scores</a:t>
          </a:r>
          <a:r>
            <a:rPr lang="tr-TR" sz="1700" kern="1200" dirty="0"/>
            <a:t> </a:t>
          </a:r>
          <a:r>
            <a:rPr lang="tr-TR" sz="1700" kern="1200" dirty="0" err="1"/>
            <a:t>given</a:t>
          </a:r>
          <a:r>
            <a:rPr lang="tr-TR" sz="1700" kern="1200" dirty="0"/>
            <a:t> </a:t>
          </a:r>
          <a:r>
            <a:rPr lang="tr-TR" sz="1700" kern="1200" dirty="0" err="1"/>
            <a:t>by</a:t>
          </a:r>
          <a:r>
            <a:rPr lang="tr-TR" sz="1700" kern="1200" dirty="0"/>
            <a:t> </a:t>
          </a:r>
          <a:r>
            <a:rPr lang="tr-TR" sz="1700" kern="1200" dirty="0" err="1"/>
            <a:t>the</a:t>
          </a:r>
          <a:r>
            <a:rPr lang="tr-TR" sz="1700" kern="1200" dirty="0"/>
            <a:t> </a:t>
          </a:r>
          <a:r>
            <a:rPr lang="tr-TR" sz="1700" kern="1200" dirty="0" err="1"/>
            <a:t>instructor</a:t>
          </a:r>
          <a:r>
            <a:rPr lang="tr-TR" sz="1700" kern="1200" dirty="0"/>
            <a:t>.</a:t>
          </a:r>
          <a:endParaRPr lang="en-US" sz="1700" kern="1200" dirty="0"/>
        </a:p>
      </dsp:txBody>
      <dsp:txXfrm>
        <a:off x="0" y="851069"/>
        <a:ext cx="10895369" cy="851069"/>
      </dsp:txXfrm>
    </dsp:sp>
    <dsp:sp modelId="{B0CDC23A-18E3-5347-BEC3-DE7D4E0A3BB3}">
      <dsp:nvSpPr>
        <dsp:cNvPr id="0" name=""/>
        <dsp:cNvSpPr/>
      </dsp:nvSpPr>
      <dsp:spPr>
        <a:xfrm>
          <a:off x="0" y="1702138"/>
          <a:ext cx="10895369" cy="0"/>
        </a:xfrm>
        <a:prstGeom prst="line">
          <a:avLst/>
        </a:prstGeom>
        <a:solidFill>
          <a:schemeClr val="accent5">
            <a:hueOff val="4158159"/>
            <a:satOff val="-2675"/>
            <a:lumOff val="1829"/>
            <a:alphaOff val="0"/>
          </a:schemeClr>
        </a:solidFill>
        <a:ln w="19050" cap="rnd" cmpd="sng" algn="ctr">
          <a:solidFill>
            <a:schemeClr val="accent5">
              <a:hueOff val="4158159"/>
              <a:satOff val="-2675"/>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67EB25-2F40-774F-9718-AEB0A50AA359}">
      <dsp:nvSpPr>
        <dsp:cNvPr id="0" name=""/>
        <dsp:cNvSpPr/>
      </dsp:nvSpPr>
      <dsp:spPr>
        <a:xfrm>
          <a:off x="0" y="1702138"/>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dirty="0" err="1"/>
            <a:t>In</a:t>
          </a:r>
          <a:r>
            <a:rPr lang="tr-TR" sz="1700" kern="1200" dirty="0"/>
            <a:t> </a:t>
          </a:r>
          <a:r>
            <a:rPr lang="tr-TR" sz="1700" kern="1200" dirty="0" err="1"/>
            <a:t>this</a:t>
          </a:r>
          <a:r>
            <a:rPr lang="tr-TR" sz="1700" kern="1200" dirty="0"/>
            <a:t> </a:t>
          </a:r>
          <a:r>
            <a:rPr lang="tr-TR" sz="1700" kern="1200" dirty="0" err="1"/>
            <a:t>study</a:t>
          </a:r>
          <a:r>
            <a:rPr lang="tr-TR" sz="1700" kern="1200" dirty="0"/>
            <a:t>, it is </a:t>
          </a:r>
          <a:r>
            <a:rPr lang="tr-TR" sz="1700" kern="1200" dirty="0" err="1"/>
            <a:t>shown</a:t>
          </a:r>
          <a:r>
            <a:rPr lang="tr-TR" sz="1700" kern="1200" dirty="0"/>
            <a:t> </a:t>
          </a:r>
          <a:r>
            <a:rPr lang="tr-TR" sz="1700" kern="1200" dirty="0" err="1"/>
            <a:t>that</a:t>
          </a:r>
          <a:r>
            <a:rPr lang="tr-TR" sz="1700" kern="1200" dirty="0"/>
            <a:t> u</a:t>
          </a:r>
          <a:r>
            <a:rPr lang="en-US" sz="1700" kern="1200" dirty="0"/>
            <a:t>sing vector</a:t>
          </a:r>
          <a:r>
            <a:rPr lang="tr-TR" sz="1700" kern="1200" dirty="0"/>
            <a:t> </a:t>
          </a:r>
          <a:r>
            <a:rPr lang="tr-TR" sz="1700" kern="1200" dirty="0" err="1"/>
            <a:t>based</a:t>
          </a:r>
          <a:r>
            <a:rPr lang="tr-TR" sz="1700" kern="1200" dirty="0"/>
            <a:t> </a:t>
          </a:r>
          <a:r>
            <a:rPr lang="tr-TR" sz="1700" kern="1200" dirty="0" err="1"/>
            <a:t>models</a:t>
          </a:r>
          <a:r>
            <a:rPr lang="en-US" sz="1700" kern="1200" dirty="0"/>
            <a:t> for evaluating the similarity of sentences</a:t>
          </a:r>
          <a:r>
            <a:rPr lang="tr-TR" sz="1700" kern="1200" dirty="0"/>
            <a:t> in </a:t>
          </a:r>
          <a:r>
            <a:rPr lang="tr-TR" sz="1700" kern="1200" dirty="0" err="1"/>
            <a:t>custom</a:t>
          </a:r>
          <a:r>
            <a:rPr lang="tr-TR" sz="1700" kern="1200" dirty="0"/>
            <a:t> </a:t>
          </a:r>
          <a:r>
            <a:rPr lang="tr-TR" sz="1700" kern="1200" dirty="0" err="1"/>
            <a:t>datasets</a:t>
          </a:r>
          <a:r>
            <a:rPr lang="tr-TR" sz="1700" kern="1200" dirty="0"/>
            <a:t> </a:t>
          </a:r>
          <a:r>
            <a:rPr lang="tr-TR" sz="1700" kern="1200" dirty="0" err="1"/>
            <a:t>with</a:t>
          </a:r>
          <a:r>
            <a:rPr lang="tr-TR" sz="1700" kern="1200" dirty="0"/>
            <a:t> </a:t>
          </a:r>
          <a:r>
            <a:rPr lang="tr-TR" sz="1700" kern="1200" dirty="0" err="1"/>
            <a:t>small</a:t>
          </a:r>
          <a:r>
            <a:rPr lang="tr-TR" sz="1700" kern="1200" dirty="0"/>
            <a:t> size</a:t>
          </a:r>
          <a:r>
            <a:rPr lang="en-US" sz="1700" kern="1200" dirty="0"/>
            <a:t> can be considered as a viable option</a:t>
          </a:r>
          <a:r>
            <a:rPr lang="tr-TR" sz="1700" kern="1200" dirty="0"/>
            <a:t>. </a:t>
          </a:r>
          <a:endParaRPr lang="en-US" sz="1700" kern="1200" dirty="0"/>
        </a:p>
      </dsp:txBody>
      <dsp:txXfrm>
        <a:off x="0" y="1702138"/>
        <a:ext cx="10895369" cy="851069"/>
      </dsp:txXfrm>
    </dsp:sp>
    <dsp:sp modelId="{7B4153F5-6AE4-B34C-80FC-73BC71549F2C}">
      <dsp:nvSpPr>
        <dsp:cNvPr id="0" name=""/>
        <dsp:cNvSpPr/>
      </dsp:nvSpPr>
      <dsp:spPr>
        <a:xfrm>
          <a:off x="0" y="2553207"/>
          <a:ext cx="10895369" cy="0"/>
        </a:xfrm>
        <a:prstGeom prst="line">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000AB-F491-A34B-9F4D-A4C4D9458416}">
      <dsp:nvSpPr>
        <dsp:cNvPr id="0" name=""/>
        <dsp:cNvSpPr/>
      </dsp:nvSpPr>
      <dsp:spPr>
        <a:xfrm>
          <a:off x="0" y="2553207"/>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b="0" kern="1200" dirty="0"/>
            <a:t>No </a:t>
          </a:r>
          <a:r>
            <a:rPr lang="en-US" sz="1700" b="0" kern="1200" dirty="0"/>
            <a:t>model outperformed other models used in this study</a:t>
          </a:r>
          <a:r>
            <a:rPr lang="tr-TR" sz="1700" b="0" kern="1200" dirty="0"/>
            <a:t> in </a:t>
          </a:r>
          <a:r>
            <a:rPr lang="tr-TR" sz="1700" b="0" kern="1200" dirty="0" err="1"/>
            <a:t>terms</a:t>
          </a:r>
          <a:r>
            <a:rPr lang="tr-TR" sz="1700" b="0" kern="1200" dirty="0"/>
            <a:t> of </a:t>
          </a:r>
          <a:r>
            <a:rPr lang="tr-TR" sz="1700" b="0" kern="1200" dirty="0" err="1"/>
            <a:t>comparison</a:t>
          </a:r>
          <a:r>
            <a:rPr lang="tr-TR" sz="1700" b="0" kern="1200" dirty="0"/>
            <a:t> </a:t>
          </a:r>
          <a:r>
            <a:rPr lang="tr-TR" sz="1700" b="0" kern="1200" dirty="0" err="1"/>
            <a:t>with</a:t>
          </a:r>
          <a:r>
            <a:rPr lang="tr-TR" sz="1700" b="0" kern="1200" dirty="0"/>
            <a:t> </a:t>
          </a:r>
          <a:r>
            <a:rPr lang="tr-TR" sz="1700" b="0" kern="1200" dirty="0" err="1"/>
            <a:t>the</a:t>
          </a:r>
          <a:r>
            <a:rPr lang="tr-TR" sz="1700" b="0" kern="1200" dirty="0"/>
            <a:t> </a:t>
          </a:r>
          <a:r>
            <a:rPr lang="tr-TR" sz="1700" b="0" kern="1200" dirty="0" err="1"/>
            <a:t>original</a:t>
          </a:r>
          <a:r>
            <a:rPr lang="tr-TR" sz="1700" b="0" kern="1200" dirty="0"/>
            <a:t> </a:t>
          </a:r>
          <a:r>
            <a:rPr lang="tr-TR" sz="1700" b="0" kern="1200" dirty="0" err="1"/>
            <a:t>grades</a:t>
          </a:r>
          <a:r>
            <a:rPr lang="en-US" sz="1700" b="0" kern="1200" dirty="0"/>
            <a:t> </a:t>
          </a:r>
          <a:r>
            <a:rPr lang="tr-TR" sz="1700" b="0" kern="1200" dirty="0"/>
            <a:t>but it is </a:t>
          </a:r>
          <a:r>
            <a:rPr lang="tr-TR" sz="1700" b="0" kern="1200" dirty="0" err="1"/>
            <a:t>observed</a:t>
          </a:r>
          <a:r>
            <a:rPr lang="tr-TR" sz="1700" b="0" kern="1200" dirty="0"/>
            <a:t> </a:t>
          </a:r>
          <a:r>
            <a:rPr lang="tr-TR" sz="1700" b="0" kern="1200" dirty="0" err="1"/>
            <a:t>that</a:t>
          </a:r>
          <a:r>
            <a:rPr lang="tr-TR" sz="1700" b="0" kern="1200" dirty="0"/>
            <a:t> </a:t>
          </a:r>
          <a:r>
            <a:rPr lang="tr-TR" sz="1700" b="0" kern="1200" dirty="0" err="1"/>
            <a:t>depending</a:t>
          </a:r>
          <a:r>
            <a:rPr lang="tr-TR" sz="1700" b="0" kern="1200" dirty="0"/>
            <a:t> on </a:t>
          </a:r>
          <a:r>
            <a:rPr lang="tr-TR" sz="1700" b="0" kern="1200" dirty="0" err="1"/>
            <a:t>the</a:t>
          </a:r>
          <a:r>
            <a:rPr lang="tr-TR" sz="1700" b="0" kern="1200" dirty="0"/>
            <a:t> </a:t>
          </a:r>
          <a:r>
            <a:rPr lang="tr-TR" sz="1700" b="0" kern="1200" dirty="0" err="1"/>
            <a:t>expected</a:t>
          </a:r>
          <a:r>
            <a:rPr lang="tr-TR" sz="1700" b="0" kern="1200" dirty="0"/>
            <a:t> </a:t>
          </a:r>
          <a:r>
            <a:rPr lang="tr-TR" sz="1700" b="0" kern="1200" dirty="0" err="1"/>
            <a:t>score</a:t>
          </a:r>
          <a:r>
            <a:rPr lang="tr-TR" sz="1700" b="0" kern="1200" dirty="0"/>
            <a:t> </a:t>
          </a:r>
          <a:r>
            <a:rPr lang="tr-TR" sz="1700" b="0" kern="1200" dirty="0" err="1"/>
            <a:t>range</a:t>
          </a:r>
          <a:r>
            <a:rPr lang="tr-TR" sz="1700" b="0" kern="1200" dirty="0"/>
            <a:t> of </a:t>
          </a:r>
          <a:r>
            <a:rPr lang="tr-TR" sz="1700" b="0" kern="1200" dirty="0" err="1"/>
            <a:t>the</a:t>
          </a:r>
          <a:r>
            <a:rPr lang="tr-TR" sz="1700" b="0" kern="1200" dirty="0"/>
            <a:t> </a:t>
          </a:r>
          <a:r>
            <a:rPr lang="tr-TR" sz="1700" b="0" kern="1200" dirty="0" err="1"/>
            <a:t>students</a:t>
          </a:r>
          <a:r>
            <a:rPr lang="tr-TR" sz="1700" b="0" kern="1200" dirty="0"/>
            <a:t>, </a:t>
          </a:r>
          <a:r>
            <a:rPr lang="tr-TR" sz="1700" b="0" kern="1200" dirty="0" err="1"/>
            <a:t>different</a:t>
          </a:r>
          <a:r>
            <a:rPr lang="tr-TR" sz="1700" b="0" kern="1200" dirty="0"/>
            <a:t> </a:t>
          </a:r>
          <a:r>
            <a:rPr lang="tr-TR" sz="1700" b="0" kern="1200" dirty="0" err="1"/>
            <a:t>models</a:t>
          </a:r>
          <a:r>
            <a:rPr lang="tr-TR" sz="1700" b="0" kern="1200" dirty="0"/>
            <a:t> can be </a:t>
          </a:r>
          <a:r>
            <a:rPr lang="tr-TR" sz="1700" b="0" kern="1200" dirty="0" err="1"/>
            <a:t>used</a:t>
          </a:r>
          <a:r>
            <a:rPr lang="tr-TR" sz="1700" b="0" kern="1200" dirty="0"/>
            <a:t> in </a:t>
          </a:r>
          <a:r>
            <a:rPr lang="tr-TR" sz="1700" b="0" kern="1200" dirty="0" err="1"/>
            <a:t>similar</a:t>
          </a:r>
          <a:r>
            <a:rPr lang="tr-TR" sz="1700" b="0" kern="1200" dirty="0"/>
            <a:t> </a:t>
          </a:r>
          <a:r>
            <a:rPr lang="tr-TR" sz="1700" b="0" kern="1200" dirty="0" err="1"/>
            <a:t>small</a:t>
          </a:r>
          <a:r>
            <a:rPr lang="tr-TR" sz="1700" b="0" kern="1200" dirty="0"/>
            <a:t> </a:t>
          </a:r>
          <a:r>
            <a:rPr lang="tr-TR" sz="1700" b="0" kern="1200" dirty="0" err="1"/>
            <a:t>sized</a:t>
          </a:r>
          <a:r>
            <a:rPr lang="tr-TR" sz="1700" b="0" kern="1200" dirty="0"/>
            <a:t> </a:t>
          </a:r>
          <a:r>
            <a:rPr lang="tr-TR" sz="1700" b="0" kern="1200" dirty="0" err="1"/>
            <a:t>datasets</a:t>
          </a:r>
          <a:r>
            <a:rPr lang="en-US" sz="1700" b="0" kern="1200" dirty="0"/>
            <a:t>.</a:t>
          </a:r>
          <a:endParaRPr lang="en-US" sz="1700" kern="1200" dirty="0"/>
        </a:p>
      </dsp:txBody>
      <dsp:txXfrm>
        <a:off x="0" y="2553207"/>
        <a:ext cx="10895369" cy="851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CF5D2-E12C-0742-8BC3-52B94846D291}">
      <dsp:nvSpPr>
        <dsp:cNvPr id="0" name=""/>
        <dsp:cNvSpPr/>
      </dsp:nvSpPr>
      <dsp:spPr>
        <a:xfrm>
          <a:off x="0" y="558"/>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CB464C4-FC7B-AA46-874B-4414B639F5FD}">
      <dsp:nvSpPr>
        <dsp:cNvPr id="0" name=""/>
        <dsp:cNvSpPr/>
      </dsp:nvSpPr>
      <dsp:spPr>
        <a:xfrm>
          <a:off x="0" y="55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a:t>What is CBA?</a:t>
          </a:r>
          <a:endParaRPr lang="en-US" sz="2500" kern="1200"/>
        </a:p>
      </dsp:txBody>
      <dsp:txXfrm>
        <a:off x="0" y="558"/>
        <a:ext cx="6496050" cy="914176"/>
      </dsp:txXfrm>
    </dsp:sp>
    <dsp:sp modelId="{883ABA47-9CE3-1F42-A7F7-5FCB1684E99A}">
      <dsp:nvSpPr>
        <dsp:cNvPr id="0" name=""/>
        <dsp:cNvSpPr/>
      </dsp:nvSpPr>
      <dsp:spPr>
        <a:xfrm>
          <a:off x="0" y="914734"/>
          <a:ext cx="6496050"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0E6A7AA-4A5A-2B4B-BF11-B71598958A77}">
      <dsp:nvSpPr>
        <dsp:cNvPr id="0" name=""/>
        <dsp:cNvSpPr/>
      </dsp:nvSpPr>
      <dsp:spPr>
        <a:xfrm>
          <a:off x="0" y="914734"/>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a:t>What is NLP?</a:t>
          </a:r>
          <a:endParaRPr lang="en-US" sz="2500" kern="1200"/>
        </a:p>
      </dsp:txBody>
      <dsp:txXfrm>
        <a:off x="0" y="914734"/>
        <a:ext cx="6496050" cy="914176"/>
      </dsp:txXfrm>
    </dsp:sp>
    <dsp:sp modelId="{8368CA43-56A1-DE4B-827D-319809651264}">
      <dsp:nvSpPr>
        <dsp:cNvPr id="0" name=""/>
        <dsp:cNvSpPr/>
      </dsp:nvSpPr>
      <dsp:spPr>
        <a:xfrm>
          <a:off x="0" y="1828911"/>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232E64F-A471-334F-BC57-0440662D3180}">
      <dsp:nvSpPr>
        <dsp:cNvPr id="0" name=""/>
        <dsp:cNvSpPr/>
      </dsp:nvSpPr>
      <dsp:spPr>
        <a:xfrm>
          <a:off x="0" y="1828911"/>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a:t>Literature Review.</a:t>
          </a:r>
          <a:endParaRPr lang="en-US" sz="2500" kern="1200"/>
        </a:p>
      </dsp:txBody>
      <dsp:txXfrm>
        <a:off x="0" y="1828911"/>
        <a:ext cx="6496050" cy="914176"/>
      </dsp:txXfrm>
    </dsp:sp>
    <dsp:sp modelId="{75416D1D-616B-9E4B-8145-DA83C796EEA0}">
      <dsp:nvSpPr>
        <dsp:cNvPr id="0" name=""/>
        <dsp:cNvSpPr/>
      </dsp:nvSpPr>
      <dsp:spPr>
        <a:xfrm>
          <a:off x="0" y="2743088"/>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FD6EE6A-F1F0-7446-B7A5-F9FFE4D1F681}">
      <dsp:nvSpPr>
        <dsp:cNvPr id="0" name=""/>
        <dsp:cNvSpPr/>
      </dsp:nvSpPr>
      <dsp:spPr>
        <a:xfrm>
          <a:off x="0" y="274308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a:t>Which methods are suitable for sentence analysis in NLP?</a:t>
          </a:r>
          <a:endParaRPr lang="en-US" sz="2500" kern="1200"/>
        </a:p>
      </dsp:txBody>
      <dsp:txXfrm>
        <a:off x="0" y="2743088"/>
        <a:ext cx="6496050" cy="914176"/>
      </dsp:txXfrm>
    </dsp:sp>
    <dsp:sp modelId="{88AC0C0B-9717-DC48-981A-9A0063C2C17E}">
      <dsp:nvSpPr>
        <dsp:cNvPr id="0" name=""/>
        <dsp:cNvSpPr/>
      </dsp:nvSpPr>
      <dsp:spPr>
        <a:xfrm>
          <a:off x="0" y="3657265"/>
          <a:ext cx="6496050" cy="0"/>
        </a:xfrm>
        <a:prstGeom prst="lin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4C7914F-22A5-F34C-B93F-DB3A07C8AB01}">
      <dsp:nvSpPr>
        <dsp:cNvPr id="0" name=""/>
        <dsp:cNvSpPr/>
      </dsp:nvSpPr>
      <dsp:spPr>
        <a:xfrm>
          <a:off x="0" y="3657265"/>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a:t>What are the results achieved in this study?</a:t>
          </a:r>
          <a:endParaRPr lang="en-US" sz="2500" kern="1200"/>
        </a:p>
      </dsp:txBody>
      <dsp:txXfrm>
        <a:off x="0" y="3657265"/>
        <a:ext cx="6496050" cy="914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F3BB2-60D1-334A-9E0D-796656451590}">
      <dsp:nvSpPr>
        <dsp:cNvPr id="0" name=""/>
        <dsp:cNvSpPr/>
      </dsp:nvSpPr>
      <dsp:spPr>
        <a:xfrm>
          <a:off x="0" y="558"/>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5B64229-3943-EB46-B8A6-57BF711F1164}">
      <dsp:nvSpPr>
        <dsp:cNvPr id="0" name=""/>
        <dsp:cNvSpPr/>
      </dsp:nvSpPr>
      <dsp:spPr>
        <a:xfrm>
          <a:off x="0" y="55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kern="1200" dirty="0" err="1"/>
            <a:t>Computer</a:t>
          </a:r>
          <a:r>
            <a:rPr lang="tr-TR" sz="1800" kern="1200" dirty="0"/>
            <a:t> </a:t>
          </a:r>
          <a:r>
            <a:rPr lang="tr-TR" sz="1800" kern="1200" dirty="0" err="1"/>
            <a:t>Based</a:t>
          </a:r>
          <a:r>
            <a:rPr lang="tr-TR" sz="1800" kern="1200" dirty="0"/>
            <a:t> </a:t>
          </a:r>
          <a:r>
            <a:rPr lang="tr-TR" sz="1800" kern="1200" dirty="0" err="1"/>
            <a:t>Assessment</a:t>
          </a:r>
          <a:r>
            <a:rPr lang="tr-TR" sz="1800" kern="1200" dirty="0"/>
            <a:t>(CBA) </a:t>
          </a:r>
          <a:r>
            <a:rPr lang="en-US" sz="1800" kern="1200" dirty="0"/>
            <a:t>is the technique that is used to assess the students with the help of computer environment</a:t>
          </a:r>
          <a:r>
            <a:rPr lang="en-US" sz="1800" b="0" kern="1200" dirty="0"/>
            <a:t>.</a:t>
          </a:r>
          <a:endParaRPr lang="en-US" sz="1800" kern="1200" dirty="0"/>
        </a:p>
      </dsp:txBody>
      <dsp:txXfrm>
        <a:off x="0" y="558"/>
        <a:ext cx="6496050" cy="914176"/>
      </dsp:txXfrm>
    </dsp:sp>
    <dsp:sp modelId="{63B3E531-4B10-FC45-B6DB-E31E11279F06}">
      <dsp:nvSpPr>
        <dsp:cNvPr id="0" name=""/>
        <dsp:cNvSpPr/>
      </dsp:nvSpPr>
      <dsp:spPr>
        <a:xfrm>
          <a:off x="0" y="914734"/>
          <a:ext cx="6496050" cy="0"/>
        </a:xfrm>
        <a:prstGeom prst="line">
          <a:avLst/>
        </a:prstGeom>
        <a:gradFill rotWithShape="0">
          <a:gsLst>
            <a:gs pos="0">
              <a:schemeClr val="accent2">
                <a:hueOff val="338703"/>
                <a:satOff val="-1658"/>
                <a:lumOff val="931"/>
                <a:alphaOff val="0"/>
                <a:tint val="98000"/>
                <a:lumMod val="114000"/>
              </a:schemeClr>
            </a:gs>
            <a:gs pos="100000">
              <a:schemeClr val="accent2">
                <a:hueOff val="338703"/>
                <a:satOff val="-1658"/>
                <a:lumOff val="931"/>
                <a:alphaOff val="0"/>
                <a:shade val="90000"/>
                <a:lumMod val="84000"/>
              </a:schemeClr>
            </a:gs>
          </a:gsLst>
          <a:lin ang="5400000" scaled="0"/>
        </a:gradFill>
        <a:ln w="9525" cap="rnd" cmpd="sng" algn="ctr">
          <a:solidFill>
            <a:schemeClr val="accent2">
              <a:hueOff val="338703"/>
              <a:satOff val="-1658"/>
              <a:lumOff val="931"/>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7B8E242-132D-E04D-BB30-4CD8D6DB5B6D}">
      <dsp:nvSpPr>
        <dsp:cNvPr id="0" name=""/>
        <dsp:cNvSpPr/>
      </dsp:nvSpPr>
      <dsp:spPr>
        <a:xfrm>
          <a:off x="0" y="914734"/>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Usually used for multiple choice exams but rarely used for open-ended text based exams</a:t>
          </a:r>
          <a:r>
            <a:rPr lang="tr-TR" sz="1800" kern="1200" dirty="0"/>
            <a:t>. </a:t>
          </a:r>
          <a:endParaRPr lang="en-US" sz="1800" kern="1200" dirty="0"/>
        </a:p>
      </dsp:txBody>
      <dsp:txXfrm>
        <a:off x="0" y="914734"/>
        <a:ext cx="6496050" cy="914176"/>
      </dsp:txXfrm>
    </dsp:sp>
    <dsp:sp modelId="{2545B9C2-3660-3146-9145-8F9CF074C851}">
      <dsp:nvSpPr>
        <dsp:cNvPr id="0" name=""/>
        <dsp:cNvSpPr/>
      </dsp:nvSpPr>
      <dsp:spPr>
        <a:xfrm>
          <a:off x="0" y="1828911"/>
          <a:ext cx="6496050" cy="0"/>
        </a:xfrm>
        <a:prstGeom prst="line">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w="9525" cap="rnd" cmpd="sng" algn="ctr">
          <a:solidFill>
            <a:schemeClr val="accent2">
              <a:hueOff val="677407"/>
              <a:satOff val="-3316"/>
              <a:lumOff val="186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CA77A36-B982-3F40-A1DA-69D1534AED5F}">
      <dsp:nvSpPr>
        <dsp:cNvPr id="0" name=""/>
        <dsp:cNvSpPr/>
      </dsp:nvSpPr>
      <dsp:spPr>
        <a:xfrm>
          <a:off x="0" y="1828911"/>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It is not easy to use in exams with math content</a:t>
          </a:r>
          <a:r>
            <a:rPr lang="tr-TR" sz="1800" kern="1200"/>
            <a:t>. </a:t>
          </a:r>
          <a:endParaRPr lang="en-US" sz="1800" kern="1200"/>
        </a:p>
      </dsp:txBody>
      <dsp:txXfrm>
        <a:off x="0" y="1828911"/>
        <a:ext cx="6496050" cy="914176"/>
      </dsp:txXfrm>
    </dsp:sp>
    <dsp:sp modelId="{0823A54A-660D-D04F-AB30-915C4A19F7AE}">
      <dsp:nvSpPr>
        <dsp:cNvPr id="0" name=""/>
        <dsp:cNvSpPr/>
      </dsp:nvSpPr>
      <dsp:spPr>
        <a:xfrm>
          <a:off x="0" y="2743088"/>
          <a:ext cx="6496050" cy="0"/>
        </a:xfrm>
        <a:prstGeom prst="line">
          <a:avLst/>
        </a:prstGeom>
        <a:gradFill rotWithShape="0">
          <a:gsLst>
            <a:gs pos="0">
              <a:schemeClr val="accent2">
                <a:hueOff val="1016110"/>
                <a:satOff val="-4974"/>
                <a:lumOff val="2794"/>
                <a:alphaOff val="0"/>
                <a:tint val="98000"/>
                <a:lumMod val="114000"/>
              </a:schemeClr>
            </a:gs>
            <a:gs pos="100000">
              <a:schemeClr val="accent2">
                <a:hueOff val="1016110"/>
                <a:satOff val="-4974"/>
                <a:lumOff val="2794"/>
                <a:alphaOff val="0"/>
                <a:shade val="90000"/>
                <a:lumMod val="84000"/>
              </a:schemeClr>
            </a:gs>
          </a:gsLst>
          <a:lin ang="5400000" scaled="0"/>
        </a:gradFill>
        <a:ln w="9525" cap="rnd" cmpd="sng" algn="ctr">
          <a:solidFill>
            <a:schemeClr val="accent2">
              <a:hueOff val="1016110"/>
              <a:satOff val="-4974"/>
              <a:lumOff val="279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8FC8FBD-47B4-AF44-87D2-0DA547F1930B}">
      <dsp:nvSpPr>
        <dsp:cNvPr id="0" name=""/>
        <dsp:cNvSpPr/>
      </dsp:nvSpPr>
      <dsp:spPr>
        <a:xfrm>
          <a:off x="0" y="274308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a:t>On the other hand, it can be used for text-only exams.</a:t>
          </a:r>
          <a:endParaRPr lang="en-US" sz="1800" kern="1200"/>
        </a:p>
      </dsp:txBody>
      <dsp:txXfrm>
        <a:off x="0" y="2743088"/>
        <a:ext cx="6496050" cy="914176"/>
      </dsp:txXfrm>
    </dsp:sp>
    <dsp:sp modelId="{BB95F972-5909-FD4A-91A4-96403EB74B73}">
      <dsp:nvSpPr>
        <dsp:cNvPr id="0" name=""/>
        <dsp:cNvSpPr/>
      </dsp:nvSpPr>
      <dsp:spPr>
        <a:xfrm>
          <a:off x="0" y="3657265"/>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93B5A84-640D-C34A-9412-4DE5D37E5D7C}">
      <dsp:nvSpPr>
        <dsp:cNvPr id="0" name=""/>
        <dsp:cNvSpPr/>
      </dsp:nvSpPr>
      <dsp:spPr>
        <a:xfrm>
          <a:off x="0" y="3657265"/>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kern="1200"/>
            <a:t>W</a:t>
          </a:r>
          <a:r>
            <a:rPr lang="en-US" sz="1800" b="0" kern="1200"/>
            <a:t>orldwide known exams like TOEFL, GMAT, GRE are examples</a:t>
          </a:r>
          <a:r>
            <a:rPr lang="tr-TR" sz="1800" b="0" kern="1200"/>
            <a:t> of CBA.</a:t>
          </a:r>
          <a:endParaRPr lang="en-US" sz="1800" kern="1200"/>
        </a:p>
      </dsp:txBody>
      <dsp:txXfrm>
        <a:off x="0" y="3657265"/>
        <a:ext cx="6496050" cy="914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9F377-0A96-1648-9C5D-031624874C14}">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FE450EE-5E29-1C4D-BDD9-7126F2FDC831}">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b="0" kern="1200" dirty="0" err="1"/>
            <a:t>Immediate</a:t>
          </a:r>
          <a:r>
            <a:rPr lang="tr-TR" sz="1700" b="0" kern="1200" dirty="0"/>
            <a:t> </a:t>
          </a:r>
          <a:r>
            <a:rPr lang="en-US" sz="1700" b="0" kern="1200" dirty="0"/>
            <a:t>score</a:t>
          </a:r>
          <a:r>
            <a:rPr lang="tr-TR" sz="1700" b="0" kern="1200" dirty="0"/>
            <a:t> </a:t>
          </a:r>
          <a:r>
            <a:rPr lang="tr-TR" sz="1700" b="0" kern="1200" dirty="0" err="1"/>
            <a:t>reporting</a:t>
          </a:r>
          <a:r>
            <a:rPr lang="tr-TR" sz="1700" b="0" kern="1200" dirty="0"/>
            <a:t>: </a:t>
          </a:r>
          <a:r>
            <a:rPr lang="en-US" sz="1700" b="0" kern="1200" dirty="0"/>
            <a:t>According to the study Daniels and </a:t>
          </a:r>
          <a:r>
            <a:rPr lang="en-US" sz="1700" b="0" kern="1200" dirty="0" err="1"/>
            <a:t>Gierl</a:t>
          </a:r>
          <a:r>
            <a:rPr lang="en-US" sz="1700" b="0" kern="1200" dirty="0"/>
            <a:t> 2017, anxiety</a:t>
          </a:r>
          <a:r>
            <a:rPr lang="tr-TR" sz="1700" b="0" kern="1200" dirty="0"/>
            <a:t> </a:t>
          </a:r>
          <a:r>
            <a:rPr lang="en-US" sz="1700" b="0" kern="1200" dirty="0"/>
            <a:t>of the students are dramatically reduced when they learn</a:t>
          </a:r>
          <a:r>
            <a:rPr lang="tr-TR" sz="1700" b="0" kern="1200" dirty="0"/>
            <a:t> </a:t>
          </a:r>
          <a:r>
            <a:rPr lang="en-US" sz="1700" b="0" kern="1200" dirty="0"/>
            <a:t>their grades</a:t>
          </a:r>
          <a:r>
            <a:rPr lang="tr-TR" sz="1700" kern="1200" dirty="0"/>
            <a:t> </a:t>
          </a:r>
          <a:r>
            <a:rPr lang="en-US" sz="1700" b="0" kern="1200" dirty="0"/>
            <a:t>immediately after the exam is finished.</a:t>
          </a:r>
          <a:endParaRPr lang="en-US" sz="1700" kern="1200" dirty="0"/>
        </a:p>
      </dsp:txBody>
      <dsp:txXfrm>
        <a:off x="0" y="0"/>
        <a:ext cx="6496050" cy="1143000"/>
      </dsp:txXfrm>
    </dsp:sp>
    <dsp:sp modelId="{FFD12ACA-EF27-A44C-883B-43470A8A4BE6}">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204DF1A-7032-294F-972C-E351159E7B97}">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b="0" kern="1200"/>
            <a:t>Time efficiency: Compared to reading answer sheets manually, CBA saves</a:t>
          </a:r>
          <a:r>
            <a:rPr lang="tr-TR" sz="1700" kern="1200"/>
            <a:t> huge amount of time by quickly assessing the sheets.</a:t>
          </a:r>
          <a:endParaRPr lang="en-US" sz="1700" kern="1200"/>
        </a:p>
      </dsp:txBody>
      <dsp:txXfrm>
        <a:off x="0" y="1143000"/>
        <a:ext cx="6496050" cy="1143000"/>
      </dsp:txXfrm>
    </dsp:sp>
    <dsp:sp modelId="{9174537E-B2E7-5F43-B031-2C95FD9A8FA9}">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BAC4A3A-9DFF-9747-8B2B-6A575D2E69D8}">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b="0" kern="1200"/>
            <a:t>Storage space: CBA systems do not require large physical space in the real world like paper based assessment.</a:t>
          </a:r>
          <a:endParaRPr lang="en-US" sz="1700" kern="1200"/>
        </a:p>
      </dsp:txBody>
      <dsp:txXfrm>
        <a:off x="0" y="2286000"/>
        <a:ext cx="6496050" cy="1143000"/>
      </dsp:txXfrm>
    </dsp:sp>
    <dsp:sp modelId="{BD6B1B38-873D-0047-ADA8-89F40BF5B943}">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C9CE0CA-7FD3-3246-9ED5-49AFEAEAFA88}">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a:t>Feedback: It is easier to analyze the results and give feedback to provide students the room for improvement.</a:t>
          </a:r>
          <a:endParaRPr lang="en-US" sz="1700" kern="1200"/>
        </a:p>
      </dsp:txBody>
      <dsp:txXfrm>
        <a:off x="0" y="3429000"/>
        <a:ext cx="6496050" cy="1143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15DD7-0DF4-6945-872F-FA7E4FE5001B}">
      <dsp:nvSpPr>
        <dsp:cNvPr id="0" name=""/>
        <dsp:cNvSpPr/>
      </dsp:nvSpPr>
      <dsp:spPr>
        <a:xfrm>
          <a:off x="0" y="2232"/>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6808224-F902-F248-95BE-A0415140551D}">
      <dsp:nvSpPr>
        <dsp:cNvPr id="0" name=""/>
        <dsp:cNvSpPr/>
      </dsp:nvSpPr>
      <dsp:spPr>
        <a:xfrm>
          <a:off x="0" y="2232"/>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kern="1200"/>
            <a:t>Cost: CBA requires computers, smart phones</a:t>
          </a:r>
          <a:r>
            <a:rPr lang="tr-TR" sz="1900" kern="1200"/>
            <a:t>, tablets etc. to be able to make and assess the exam. Which is considered expensive in both hardware and deployment of the required software compared to the paper based exams.</a:t>
          </a:r>
          <a:endParaRPr lang="en-US" sz="1900" kern="1200"/>
        </a:p>
      </dsp:txBody>
      <dsp:txXfrm>
        <a:off x="0" y="2232"/>
        <a:ext cx="6496050" cy="1522511"/>
      </dsp:txXfrm>
    </dsp:sp>
    <dsp:sp modelId="{BF4E4A0A-7AB8-DA40-BB2B-F31A35137D34}">
      <dsp:nvSpPr>
        <dsp:cNvPr id="0" name=""/>
        <dsp:cNvSpPr/>
      </dsp:nvSpPr>
      <dsp:spPr>
        <a:xfrm>
          <a:off x="0" y="1524744"/>
          <a:ext cx="6496050" cy="0"/>
        </a:xfrm>
        <a:prstGeom prst="line">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w="9525" cap="rnd" cmpd="sng" algn="ctr">
          <a:solidFill>
            <a:schemeClr val="accent2">
              <a:hueOff val="677407"/>
              <a:satOff val="-3316"/>
              <a:lumOff val="186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9D2CB53-9C5C-2A46-939E-532CCBE86D72}">
      <dsp:nvSpPr>
        <dsp:cNvPr id="0" name=""/>
        <dsp:cNvSpPr/>
      </dsp:nvSpPr>
      <dsp:spPr>
        <a:xfrm>
          <a:off x="0" y="1524744"/>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kern="1200"/>
            <a:t>User Interaction: Although it is common knowledge to interact with tech devices in present</a:t>
          </a:r>
          <a:r>
            <a:rPr lang="tr-TR" sz="1900" kern="1200"/>
            <a:t>, there may be bugs, issues, incompatibilities in the system that limits the performance.</a:t>
          </a:r>
          <a:endParaRPr lang="en-US" sz="1900" kern="1200"/>
        </a:p>
      </dsp:txBody>
      <dsp:txXfrm>
        <a:off x="0" y="1524744"/>
        <a:ext cx="6496050" cy="1522511"/>
      </dsp:txXfrm>
    </dsp:sp>
    <dsp:sp modelId="{7B503B4C-E9B8-3B44-99A5-D1404594C611}">
      <dsp:nvSpPr>
        <dsp:cNvPr id="0" name=""/>
        <dsp:cNvSpPr/>
      </dsp:nvSpPr>
      <dsp:spPr>
        <a:xfrm>
          <a:off x="0" y="3047255"/>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E878BA0-D21E-3649-B5D6-CC8015C2C06D}">
      <dsp:nvSpPr>
        <dsp:cNvPr id="0" name=""/>
        <dsp:cNvSpPr/>
      </dsp:nvSpPr>
      <dsp:spPr>
        <a:xfrm>
          <a:off x="0" y="3047255"/>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kern="1200"/>
            <a:t>Availability: Each student should have access to the CBA environment and in rare cases this may become a problem.</a:t>
          </a:r>
          <a:endParaRPr lang="en-US" sz="1900" kern="1200"/>
        </a:p>
      </dsp:txBody>
      <dsp:txXfrm>
        <a:off x="0" y="3047255"/>
        <a:ext cx="6496050" cy="15225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B6AE9-2CE2-4825-97FD-FDA2546FF83B}">
      <dsp:nvSpPr>
        <dsp:cNvPr id="0" name=""/>
        <dsp:cNvSpPr/>
      </dsp:nvSpPr>
      <dsp:spPr>
        <a:xfrm>
          <a:off x="0" y="742950"/>
          <a:ext cx="6496050" cy="13716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436D2-801C-4C1D-8927-897450394B70}">
      <dsp:nvSpPr>
        <dsp:cNvPr id="0" name=""/>
        <dsp:cNvSpPr/>
      </dsp:nvSpPr>
      <dsp:spPr>
        <a:xfrm>
          <a:off x="414909" y="1051560"/>
          <a:ext cx="754380" cy="754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52BEFB-AFEA-48F4-8EF7-73AED8DB9D8F}">
      <dsp:nvSpPr>
        <dsp:cNvPr id="0" name=""/>
        <dsp:cNvSpPr/>
      </dsp:nvSpPr>
      <dsp:spPr>
        <a:xfrm>
          <a:off x="1584198" y="742950"/>
          <a:ext cx="4911851"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711200">
            <a:lnSpc>
              <a:spcPct val="100000"/>
            </a:lnSpc>
            <a:spcBef>
              <a:spcPct val="0"/>
            </a:spcBef>
            <a:spcAft>
              <a:spcPct val="35000"/>
            </a:spcAft>
            <a:buNone/>
          </a:pPr>
          <a:r>
            <a:rPr lang="tr-TR" sz="1600" b="0" kern="1200"/>
            <a:t>Natural language processing(NLP) </a:t>
          </a:r>
          <a:r>
            <a:rPr lang="en-US" sz="1600" b="0" kern="1200"/>
            <a:t>is a field of computer science to understand the interaction between human and computers</a:t>
          </a:r>
          <a:r>
            <a:rPr lang="tr-TR" sz="1600" b="0" kern="1200"/>
            <a:t>.</a:t>
          </a:r>
          <a:endParaRPr lang="en-US" sz="1600" kern="1200"/>
        </a:p>
      </dsp:txBody>
      <dsp:txXfrm>
        <a:off x="1584198" y="742950"/>
        <a:ext cx="4911851" cy="1371600"/>
      </dsp:txXfrm>
    </dsp:sp>
    <dsp:sp modelId="{924E9EB3-33B1-4C5E-A3D9-D3723A4D6B4C}">
      <dsp:nvSpPr>
        <dsp:cNvPr id="0" name=""/>
        <dsp:cNvSpPr/>
      </dsp:nvSpPr>
      <dsp:spPr>
        <a:xfrm>
          <a:off x="0" y="2457450"/>
          <a:ext cx="6496050" cy="13716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CDE42-3ED5-49EA-9291-4E6DEF159934}">
      <dsp:nvSpPr>
        <dsp:cNvPr id="0" name=""/>
        <dsp:cNvSpPr/>
      </dsp:nvSpPr>
      <dsp:spPr>
        <a:xfrm>
          <a:off x="414909" y="2766060"/>
          <a:ext cx="754380" cy="754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FC5C68-E464-41C7-BA1A-86C456F3E19C}">
      <dsp:nvSpPr>
        <dsp:cNvPr id="0" name=""/>
        <dsp:cNvSpPr/>
      </dsp:nvSpPr>
      <dsp:spPr>
        <a:xfrm>
          <a:off x="1584198" y="2457450"/>
          <a:ext cx="4911851"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711200">
            <a:lnSpc>
              <a:spcPct val="100000"/>
            </a:lnSpc>
            <a:spcBef>
              <a:spcPct val="0"/>
            </a:spcBef>
            <a:spcAft>
              <a:spcPct val="35000"/>
            </a:spcAft>
            <a:buNone/>
          </a:pPr>
          <a:r>
            <a:rPr lang="tr-TR" sz="1600" b="0" kern="1200"/>
            <a:t>Content extraction, text summarization, questio</a:t>
          </a:r>
          <a:r>
            <a:rPr lang="tr-TR" sz="1600" kern="1200"/>
            <a:t>n answering, next sentence prediction, word-sentence similarity detection are possible by the libraries provided with NLP.</a:t>
          </a:r>
          <a:endParaRPr lang="en-US" sz="1600" kern="1200"/>
        </a:p>
      </dsp:txBody>
      <dsp:txXfrm>
        <a:off x="1584198" y="2457450"/>
        <a:ext cx="4911851" cy="1371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D6901-3927-4CB2-B5FD-FC1518266677}">
      <dsp:nvSpPr>
        <dsp:cNvPr id="0" name=""/>
        <dsp:cNvSpPr/>
      </dsp:nvSpPr>
      <dsp:spPr>
        <a:xfrm>
          <a:off x="0" y="1897"/>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43BE9A-5462-4A51-99F8-4CF5E9C7312B}">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E512A5-E52D-4A7C-8B44-953287B23CD5}">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100000"/>
            </a:lnSpc>
            <a:spcBef>
              <a:spcPct val="0"/>
            </a:spcBef>
            <a:spcAft>
              <a:spcPct val="35000"/>
            </a:spcAft>
            <a:buNone/>
          </a:pPr>
          <a:r>
            <a:rPr lang="tr-TR" sz="1800" b="0" kern="1200"/>
            <a:t>Objective is accurate e</a:t>
          </a:r>
          <a:r>
            <a:rPr lang="en-US" sz="1800" b="0" kern="1200"/>
            <a:t>valuation of </a:t>
          </a:r>
          <a:r>
            <a:rPr lang="tr-TR" sz="1800" b="0" kern="1200"/>
            <a:t>sentence similarity.</a:t>
          </a:r>
          <a:endParaRPr lang="en-US" sz="1800" kern="1200"/>
        </a:p>
      </dsp:txBody>
      <dsp:txXfrm>
        <a:off x="1110795" y="1897"/>
        <a:ext cx="5385254" cy="961727"/>
      </dsp:txXfrm>
    </dsp:sp>
    <dsp:sp modelId="{37E6EF03-949C-4D6D-BCF3-F28490445225}">
      <dsp:nvSpPr>
        <dsp:cNvPr id="0" name=""/>
        <dsp:cNvSpPr/>
      </dsp:nvSpPr>
      <dsp:spPr>
        <a:xfrm>
          <a:off x="0" y="1204056"/>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4E926-0C8B-4968-8949-1BC3B16CB81D}">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E5B9DB-5676-4062-AF34-ECDF07F24E1B}">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100000"/>
            </a:lnSpc>
            <a:spcBef>
              <a:spcPct val="0"/>
            </a:spcBef>
            <a:spcAft>
              <a:spcPct val="35000"/>
            </a:spcAft>
            <a:buNone/>
          </a:pPr>
          <a:r>
            <a:rPr lang="tr-TR" sz="1800" kern="1200" dirty="0"/>
            <a:t>TF-IDF, T5 </a:t>
          </a:r>
          <a:r>
            <a:rPr lang="tr-TR" sz="1800" kern="1200" dirty="0" err="1"/>
            <a:t>and</a:t>
          </a:r>
          <a:r>
            <a:rPr lang="tr-TR" sz="1800" kern="1200" dirty="0"/>
            <a:t> BERT </a:t>
          </a:r>
          <a:r>
            <a:rPr lang="tr-TR" sz="1800" kern="1200" dirty="0" err="1"/>
            <a:t>variations</a:t>
          </a:r>
          <a:r>
            <a:rPr lang="tr-TR" sz="1800" kern="1200" dirty="0"/>
            <a:t> </a:t>
          </a:r>
          <a:r>
            <a:rPr lang="tr-TR" sz="1800" kern="1200" dirty="0" err="1"/>
            <a:t>are</a:t>
          </a:r>
          <a:r>
            <a:rPr lang="tr-TR" sz="1800" kern="1200" dirty="0"/>
            <a:t> </a:t>
          </a:r>
          <a:r>
            <a:rPr lang="tr-TR" sz="1800" kern="1200" dirty="0" err="1"/>
            <a:t>the</a:t>
          </a:r>
          <a:r>
            <a:rPr lang="tr-TR" sz="1800" kern="1200" dirty="0"/>
            <a:t> </a:t>
          </a:r>
          <a:r>
            <a:rPr lang="tr-TR" sz="1800" kern="1200" dirty="0" err="1"/>
            <a:t>most</a:t>
          </a:r>
          <a:r>
            <a:rPr lang="tr-TR" sz="1800" kern="1200" dirty="0"/>
            <a:t> popular </a:t>
          </a:r>
          <a:r>
            <a:rPr lang="tr-TR" sz="1800" kern="1200" dirty="0" err="1"/>
            <a:t>methods</a:t>
          </a:r>
          <a:r>
            <a:rPr lang="tr-TR" sz="1800" kern="1200" dirty="0"/>
            <a:t> </a:t>
          </a:r>
          <a:r>
            <a:rPr lang="tr-TR" sz="1800" kern="1200" dirty="0" err="1"/>
            <a:t>to</a:t>
          </a:r>
          <a:r>
            <a:rPr lang="tr-TR" sz="1800" kern="1200" dirty="0"/>
            <a:t> be </a:t>
          </a:r>
          <a:r>
            <a:rPr lang="tr-TR" sz="1800" kern="1200" dirty="0" err="1"/>
            <a:t>used</a:t>
          </a:r>
          <a:r>
            <a:rPr lang="tr-TR" sz="1800" kern="1200" dirty="0"/>
            <a:t> </a:t>
          </a:r>
          <a:r>
            <a:rPr lang="tr-TR" sz="1800" kern="1200" dirty="0" err="1"/>
            <a:t>for</a:t>
          </a:r>
          <a:r>
            <a:rPr lang="tr-TR" sz="1800" kern="1200" dirty="0"/>
            <a:t> </a:t>
          </a:r>
          <a:r>
            <a:rPr lang="tr-TR" sz="1800" kern="1200" dirty="0" err="1"/>
            <a:t>this</a:t>
          </a:r>
          <a:r>
            <a:rPr lang="tr-TR" sz="1800" kern="1200" dirty="0"/>
            <a:t> </a:t>
          </a:r>
          <a:r>
            <a:rPr lang="tr-TR" sz="1800" kern="1200" dirty="0" err="1"/>
            <a:t>objective</a:t>
          </a:r>
          <a:r>
            <a:rPr lang="tr-TR" sz="1800" kern="1200" dirty="0"/>
            <a:t>.</a:t>
          </a:r>
          <a:endParaRPr lang="en-US" sz="1800" kern="1200" dirty="0"/>
        </a:p>
      </dsp:txBody>
      <dsp:txXfrm>
        <a:off x="1110795" y="1204056"/>
        <a:ext cx="5385254" cy="961727"/>
      </dsp:txXfrm>
    </dsp:sp>
    <dsp:sp modelId="{0F3DFB5D-E8AC-429A-AA08-2AEEC8506187}">
      <dsp:nvSpPr>
        <dsp:cNvPr id="0" name=""/>
        <dsp:cNvSpPr/>
      </dsp:nvSpPr>
      <dsp:spPr>
        <a:xfrm>
          <a:off x="0" y="240621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89E80-8E22-4212-8B47-1A241C148C3A}">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115CB-E272-47D4-97B0-CE6E958EF6A7}">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100000"/>
            </a:lnSpc>
            <a:spcBef>
              <a:spcPct val="0"/>
            </a:spcBef>
            <a:spcAft>
              <a:spcPct val="35000"/>
            </a:spcAft>
            <a:buNone/>
          </a:pPr>
          <a:r>
            <a:rPr lang="tr-TR" sz="1800" kern="1200" dirty="0" err="1"/>
            <a:t>In</a:t>
          </a:r>
          <a:r>
            <a:rPr lang="tr-TR" sz="1800" kern="1200" dirty="0"/>
            <a:t> </a:t>
          </a:r>
          <a:r>
            <a:rPr lang="tr-TR" sz="1800" kern="1200" dirty="0" err="1"/>
            <a:t>order</a:t>
          </a:r>
          <a:r>
            <a:rPr lang="tr-TR" sz="1800" kern="1200" dirty="0"/>
            <a:t> </a:t>
          </a:r>
          <a:r>
            <a:rPr lang="tr-TR" sz="1800" kern="1200" dirty="0" err="1"/>
            <a:t>to</a:t>
          </a:r>
          <a:r>
            <a:rPr lang="tr-TR" sz="1800" kern="1200" dirty="0"/>
            <a:t> </a:t>
          </a:r>
          <a:r>
            <a:rPr lang="tr-TR" sz="1800" kern="1200" dirty="0" err="1"/>
            <a:t>measure</a:t>
          </a:r>
          <a:r>
            <a:rPr lang="tr-TR" sz="1800" kern="1200" dirty="0"/>
            <a:t> </a:t>
          </a:r>
          <a:r>
            <a:rPr lang="tr-TR" sz="1800" kern="1200" dirty="0" err="1"/>
            <a:t>sentence</a:t>
          </a:r>
          <a:r>
            <a:rPr lang="tr-TR" sz="1800" kern="1200" dirty="0"/>
            <a:t> </a:t>
          </a:r>
          <a:r>
            <a:rPr lang="tr-TR" sz="1800" kern="1200" dirty="0" err="1"/>
            <a:t>similarity</a:t>
          </a:r>
          <a:r>
            <a:rPr lang="tr-TR" sz="1800" kern="1200" dirty="0"/>
            <a:t>, </a:t>
          </a:r>
          <a:r>
            <a:rPr lang="tr-TR" sz="1800" kern="1200" dirty="0" err="1"/>
            <a:t>three</a:t>
          </a:r>
          <a:r>
            <a:rPr lang="tr-TR" sz="1800" kern="1200" dirty="0"/>
            <a:t> </a:t>
          </a:r>
          <a:r>
            <a:rPr lang="tr-TR" sz="1800" kern="1200" dirty="0" err="1"/>
            <a:t>aspects</a:t>
          </a:r>
          <a:r>
            <a:rPr lang="tr-TR" sz="1800" kern="1200" dirty="0"/>
            <a:t> </a:t>
          </a:r>
          <a:r>
            <a:rPr lang="tr-TR" sz="1800" kern="1200" dirty="0" err="1"/>
            <a:t>have</a:t>
          </a:r>
          <a:r>
            <a:rPr lang="tr-TR" sz="1800" kern="1200" dirty="0"/>
            <a:t> </a:t>
          </a:r>
          <a:r>
            <a:rPr lang="tr-TR" sz="1800" kern="1200" dirty="0" err="1"/>
            <a:t>been</a:t>
          </a:r>
          <a:r>
            <a:rPr lang="tr-TR" sz="1800" kern="1200" dirty="0"/>
            <a:t> </a:t>
          </a:r>
          <a:r>
            <a:rPr lang="tr-TR" sz="1800" kern="1200" dirty="0" err="1"/>
            <a:t>used</a:t>
          </a:r>
          <a:r>
            <a:rPr lang="tr-TR" sz="1800" kern="1200" dirty="0"/>
            <a:t> in </a:t>
          </a:r>
          <a:r>
            <a:rPr lang="tr-TR" sz="1800" kern="1200" dirty="0" err="1"/>
            <a:t>different</a:t>
          </a:r>
          <a:r>
            <a:rPr lang="tr-TR" sz="1800" kern="1200" dirty="0"/>
            <a:t> </a:t>
          </a:r>
          <a:r>
            <a:rPr lang="tr-TR" sz="1800" kern="1200" dirty="0" err="1"/>
            <a:t>studies</a:t>
          </a:r>
          <a:r>
            <a:rPr lang="tr-TR" sz="1800" kern="1200" dirty="0"/>
            <a:t>.</a:t>
          </a:r>
          <a:endParaRPr lang="en-US" sz="1800" kern="1200" dirty="0"/>
        </a:p>
      </dsp:txBody>
      <dsp:txXfrm>
        <a:off x="1110795" y="2406215"/>
        <a:ext cx="5385254" cy="961727"/>
      </dsp:txXfrm>
    </dsp:sp>
    <dsp:sp modelId="{17375DB4-A420-4377-A36B-EA03C5C89B89}">
      <dsp:nvSpPr>
        <dsp:cNvPr id="0" name=""/>
        <dsp:cNvSpPr/>
      </dsp:nvSpPr>
      <dsp:spPr>
        <a:xfrm>
          <a:off x="0" y="360837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CC9AD8-E9AE-4AFD-8F0C-D7CA6CFE220D}">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A52C43-4E4A-41A5-B041-EA348C8E7479}">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100000"/>
            </a:lnSpc>
            <a:spcBef>
              <a:spcPct val="0"/>
            </a:spcBef>
            <a:spcAft>
              <a:spcPct val="35000"/>
            </a:spcAft>
            <a:buNone/>
          </a:pPr>
          <a:r>
            <a:rPr lang="tr-TR" sz="1800" kern="1200"/>
            <a:t>These aspects are Word based, Structure Based, Vector Based.</a:t>
          </a:r>
          <a:endParaRPr lang="en-US" sz="1800" kern="1200"/>
        </a:p>
      </dsp:txBody>
      <dsp:txXfrm>
        <a:off x="1110795" y="3608375"/>
        <a:ext cx="5385254" cy="9617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7EAEA-C655-774F-9806-C11F29623261}">
      <dsp:nvSpPr>
        <dsp:cNvPr id="0" name=""/>
        <dsp:cNvSpPr/>
      </dsp:nvSpPr>
      <dsp:spPr>
        <a:xfrm>
          <a:off x="0" y="2232"/>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73DB18D-6D83-7649-9B10-C905E32B6492}">
      <dsp:nvSpPr>
        <dsp:cNvPr id="0" name=""/>
        <dsp:cNvSpPr/>
      </dsp:nvSpPr>
      <dsp:spPr>
        <a:xfrm>
          <a:off x="0" y="2232"/>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b="0" kern="1200"/>
            <a:t>Word Based: </a:t>
          </a:r>
          <a:r>
            <a:rPr lang="en-US" sz="2500" b="0" kern="1200"/>
            <a:t>Compare the word similarity between the student's answer and the solution.</a:t>
          </a:r>
          <a:endParaRPr lang="en-US" sz="2500" kern="1200"/>
        </a:p>
      </dsp:txBody>
      <dsp:txXfrm>
        <a:off x="0" y="2232"/>
        <a:ext cx="6496050" cy="1522511"/>
      </dsp:txXfrm>
    </dsp:sp>
    <dsp:sp modelId="{0E69DA68-C9F0-224D-8D1A-85D1B342201F}">
      <dsp:nvSpPr>
        <dsp:cNvPr id="0" name=""/>
        <dsp:cNvSpPr/>
      </dsp:nvSpPr>
      <dsp:spPr>
        <a:xfrm>
          <a:off x="0" y="1524744"/>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173EC0E-0FC6-9D45-BAF6-BB71B99F27FC}">
      <dsp:nvSpPr>
        <dsp:cNvPr id="0" name=""/>
        <dsp:cNvSpPr/>
      </dsp:nvSpPr>
      <dsp:spPr>
        <a:xfrm>
          <a:off x="0" y="1524744"/>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b="0" kern="1200"/>
            <a:t>Structure Based: </a:t>
          </a:r>
          <a:r>
            <a:rPr lang="en-US" sz="2500" b="0" kern="1200"/>
            <a:t>Compare the structure of the student's answer to solution.</a:t>
          </a:r>
          <a:endParaRPr lang="en-US" sz="2500" kern="1200"/>
        </a:p>
      </dsp:txBody>
      <dsp:txXfrm>
        <a:off x="0" y="1524744"/>
        <a:ext cx="6496050" cy="1522511"/>
      </dsp:txXfrm>
    </dsp:sp>
    <dsp:sp modelId="{7B59A01F-003D-3545-B1E9-A18315AAF93B}">
      <dsp:nvSpPr>
        <dsp:cNvPr id="0" name=""/>
        <dsp:cNvSpPr/>
      </dsp:nvSpPr>
      <dsp:spPr>
        <a:xfrm>
          <a:off x="0" y="3047255"/>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618EB61-51EA-0B4B-A084-25C03C8DA183}">
      <dsp:nvSpPr>
        <dsp:cNvPr id="0" name=""/>
        <dsp:cNvSpPr/>
      </dsp:nvSpPr>
      <dsp:spPr>
        <a:xfrm>
          <a:off x="0" y="3047255"/>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b="0" kern="1200"/>
            <a:t>Vector Based:  </a:t>
          </a:r>
          <a:r>
            <a:rPr lang="en-US" sz="2500" b="0" kern="1200"/>
            <a:t>Transform both student's answer and the solution into vectors and compare the similarity of the vectors.</a:t>
          </a:r>
          <a:endParaRPr lang="en-US" sz="2500" kern="1200"/>
        </a:p>
      </dsp:txBody>
      <dsp:txXfrm>
        <a:off x="0" y="3047255"/>
        <a:ext cx="6496050" cy="15225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E73BD-58E4-0942-85F6-DB038C330A33}">
      <dsp:nvSpPr>
        <dsp:cNvPr id="0" name=""/>
        <dsp:cNvSpPr/>
      </dsp:nvSpPr>
      <dsp:spPr>
        <a:xfrm>
          <a:off x="0" y="24538"/>
          <a:ext cx="10895369"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t>Word based assessment process is not optimal because the solutions of the questions asked in the exam differs in number of words</a:t>
          </a:r>
          <a:r>
            <a:rPr lang="tr-TR" sz="2000" b="0" kern="1200"/>
            <a:t>.</a:t>
          </a:r>
          <a:endParaRPr lang="en-US" sz="2000" kern="1200"/>
        </a:p>
      </dsp:txBody>
      <dsp:txXfrm>
        <a:off x="38838" y="63376"/>
        <a:ext cx="10817693" cy="717924"/>
      </dsp:txXfrm>
    </dsp:sp>
    <dsp:sp modelId="{7C940274-D226-4D42-80A6-2A2B212011D1}">
      <dsp:nvSpPr>
        <dsp:cNvPr id="0" name=""/>
        <dsp:cNvSpPr/>
      </dsp:nvSpPr>
      <dsp:spPr>
        <a:xfrm>
          <a:off x="0" y="877738"/>
          <a:ext cx="10895369"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b="0" kern="1200"/>
            <a:t>A</a:t>
          </a:r>
          <a:r>
            <a:rPr lang="en-US" sz="2000" b="0" kern="1200"/>
            <a:t>n irrelevant answer containing the required words may have high grade which is not the desired result.</a:t>
          </a:r>
          <a:endParaRPr lang="en-US" sz="2000" kern="1200"/>
        </a:p>
      </dsp:txBody>
      <dsp:txXfrm>
        <a:off x="38838" y="916576"/>
        <a:ext cx="10817693" cy="717924"/>
      </dsp:txXfrm>
    </dsp:sp>
    <dsp:sp modelId="{34B11BD5-D29A-5343-8A46-C69F99C39346}">
      <dsp:nvSpPr>
        <dsp:cNvPr id="0" name=""/>
        <dsp:cNvSpPr/>
      </dsp:nvSpPr>
      <dsp:spPr>
        <a:xfrm>
          <a:off x="0" y="1730938"/>
          <a:ext cx="10895369"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‘This is a pencil.’ and ‘This is.’ results in %89 similarity when word based methods are used. </a:t>
          </a:r>
          <a:endParaRPr lang="en-US" sz="2000" kern="1200"/>
        </a:p>
      </dsp:txBody>
      <dsp:txXfrm>
        <a:off x="38838" y="1769776"/>
        <a:ext cx="10817693" cy="717924"/>
      </dsp:txXfrm>
    </dsp:sp>
    <dsp:sp modelId="{52786FA5-619B-614A-8435-7CBC7DE99EC7}">
      <dsp:nvSpPr>
        <dsp:cNvPr id="0" name=""/>
        <dsp:cNvSpPr/>
      </dsp:nvSpPr>
      <dsp:spPr>
        <a:xfrm>
          <a:off x="0" y="2584138"/>
          <a:ext cx="10895369"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TF-IDF is one of the popular techniques used in word based assessment.</a:t>
          </a:r>
          <a:endParaRPr lang="en-US" sz="2000" kern="1200"/>
        </a:p>
      </dsp:txBody>
      <dsp:txXfrm>
        <a:off x="38838" y="2622976"/>
        <a:ext cx="10817693" cy="7179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5" name="PlaceHolder 4"/>
          <p:cNvSpPr>
            <a:spLocks noGrp="1"/>
          </p:cNvSpPr>
          <p:nvPr>
            <p:ph type="dt"/>
          </p:nvPr>
        </p:nvSpPr>
        <p:spPr>
          <a:xfrm>
            <a:off x="4278960" y="0"/>
            <a:ext cx="3280680" cy="534240"/>
          </a:xfrm>
          <a:prstGeom prst="rect">
            <a:avLst/>
          </a:prstGeom>
          <a:noFill/>
          <a:ln w="0">
            <a:noFill/>
          </a:ln>
        </p:spPr>
        <p:txBody>
          <a:bodyPr lIns="0" tIns="0" rIns="0" bIns="0" anchor="t">
            <a:noAutofit/>
          </a:bodyPr>
          <a:lstStyle/>
          <a:p>
            <a:pPr algn="r"/>
            <a:r>
              <a:rPr lang="en-US" sz="1400" b="0" strike="noStrike" spc="-1">
                <a:latin typeface="Times New Roman"/>
              </a:rPr>
              <a:t>&lt;date/time&gt;</a:t>
            </a:r>
          </a:p>
        </p:txBody>
      </p:sp>
      <p:sp>
        <p:nvSpPr>
          <p:cNvPr id="46" name="PlaceHolder 5"/>
          <p:cNvSpPr>
            <a:spLocks noGrp="1"/>
          </p:cNvSpPr>
          <p:nvPr>
            <p:ph type="ftr"/>
          </p:nvPr>
        </p:nvSpPr>
        <p:spPr>
          <a:xfrm>
            <a:off x="0" y="10157400"/>
            <a:ext cx="3280680" cy="534240"/>
          </a:xfrm>
          <a:prstGeom prst="rect">
            <a:avLst/>
          </a:prstGeom>
          <a:noFill/>
          <a:ln w="0">
            <a:noFill/>
          </a:ln>
        </p:spPr>
        <p:txBody>
          <a:bodyPr lIns="0" tIns="0" rIns="0" bIns="0" anchor="b">
            <a:noAutofit/>
          </a:bodyPr>
          <a:lstStyle/>
          <a:p>
            <a:r>
              <a:rPr lang="en-US" sz="1400" b="0" strike="noStrike" spc="-1">
                <a:latin typeface="Times New Roman"/>
              </a:rPr>
              <a:t>&lt;footer&gt;</a:t>
            </a:r>
          </a:p>
        </p:txBody>
      </p:sp>
      <p:sp>
        <p:nvSpPr>
          <p:cNvPr id="47" name="PlaceHolder 6"/>
          <p:cNvSpPr>
            <a:spLocks noGrp="1"/>
          </p:cNvSpPr>
          <p:nvPr>
            <p:ph type="sldNum"/>
          </p:nvPr>
        </p:nvSpPr>
        <p:spPr>
          <a:xfrm>
            <a:off x="4278960" y="10157400"/>
            <a:ext cx="3280680" cy="534240"/>
          </a:xfrm>
          <a:prstGeom prst="rect">
            <a:avLst/>
          </a:prstGeom>
          <a:noFill/>
          <a:ln w="0">
            <a:noFill/>
          </a:ln>
        </p:spPr>
        <p:txBody>
          <a:bodyPr lIns="0" tIns="0" rIns="0" bIns="0" anchor="b">
            <a:noAutofit/>
          </a:bodyPr>
          <a:lstStyle/>
          <a:p>
            <a:pPr algn="r"/>
            <a:fld id="{8D99889F-A966-4CB1-8F42-0D9747CC1C5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2922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081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7108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1936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0771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88206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3/1/24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440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96925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4541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7912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2759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147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353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3002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9102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B61BEF0D-F0BB-DE4B-95CE-6DB70DBA9567}" type="datetimeFigureOut">
              <a:rPr lang="en-US" smtClean="0"/>
              <a:pPr/>
              <a:t>3/1/24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7488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3/1/24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2545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3/1/24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904827501"/>
      </p:ext>
    </p:extLst>
  </p:cSld>
  <p:clrMap bg1="dk1" tx1="lt1" bg2="dk2" tx2="lt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 id="2147484188" r:id="rId13"/>
    <p:sldLayoutId id="2147484189" r:id="rId14"/>
    <p:sldLayoutId id="2147484190" r:id="rId15"/>
    <p:sldLayoutId id="2147484191" r:id="rId16"/>
    <p:sldLayoutId id="21474841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3.png"/><Relationship Id="rId7" Type="http://schemas.openxmlformats.org/officeDocument/2006/relationships/diagramLayout" Target="../diagrams/layout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9.xml"/><Relationship Id="rId5" Type="http://schemas.openxmlformats.org/officeDocument/2006/relationships/image" Target="../media/image5.png"/><Relationship Id="rId10" Type="http://schemas.microsoft.com/office/2007/relationships/diagramDrawing" Target="../diagrams/drawing9.xml"/><Relationship Id="rId4" Type="http://schemas.openxmlformats.org/officeDocument/2006/relationships/image" Target="../media/image4.png"/><Relationship Id="rId9" Type="http://schemas.openxmlformats.org/officeDocument/2006/relationships/diagramColors" Target="../diagrams/colors9.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3.png"/><Relationship Id="rId7" Type="http://schemas.openxmlformats.org/officeDocument/2006/relationships/diagramLayout" Target="../diagrams/layout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0.xml"/><Relationship Id="rId5" Type="http://schemas.openxmlformats.org/officeDocument/2006/relationships/image" Target="../media/image5.png"/><Relationship Id="rId10" Type="http://schemas.microsoft.com/office/2007/relationships/diagramDrawing" Target="../diagrams/drawing10.xml"/><Relationship Id="rId4" Type="http://schemas.openxmlformats.org/officeDocument/2006/relationships/image" Target="../media/image4.png"/><Relationship Id="rId9"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3.png"/><Relationship Id="rId7" Type="http://schemas.openxmlformats.org/officeDocument/2006/relationships/diagramLayout" Target="../diagrams/layout1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1.xml"/><Relationship Id="rId5" Type="http://schemas.openxmlformats.org/officeDocument/2006/relationships/image" Target="../media/image5.png"/><Relationship Id="rId10" Type="http://schemas.microsoft.com/office/2007/relationships/diagramDrawing" Target="../diagrams/drawing11.xml"/><Relationship Id="rId4" Type="http://schemas.openxmlformats.org/officeDocument/2006/relationships/image" Target="../media/image4.png"/><Relationship Id="rId9" Type="http://schemas.openxmlformats.org/officeDocument/2006/relationships/diagramColors" Target="../diagrams/colors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4.jp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5.jp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3.png"/><Relationship Id="rId7" Type="http://schemas.openxmlformats.org/officeDocument/2006/relationships/diagramLayout" Target="../diagrams/layout1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2.xml"/><Relationship Id="rId5" Type="http://schemas.openxmlformats.org/officeDocument/2006/relationships/image" Target="../media/image5.png"/><Relationship Id="rId10" Type="http://schemas.microsoft.com/office/2007/relationships/diagramDrawing" Target="../diagrams/drawing12.xml"/><Relationship Id="rId4" Type="http://schemas.openxmlformats.org/officeDocument/2006/relationships/image" Target="../media/image4.png"/><Relationship Id="rId9" Type="http://schemas.openxmlformats.org/officeDocument/2006/relationships/diagramColors" Target="../diagrams/colors12.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3.png"/><Relationship Id="rId7" Type="http://schemas.openxmlformats.org/officeDocument/2006/relationships/diagramLayout" Target="../diagrams/layout1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3.xml"/><Relationship Id="rId5" Type="http://schemas.openxmlformats.org/officeDocument/2006/relationships/image" Target="../media/image5.png"/><Relationship Id="rId10" Type="http://schemas.microsoft.com/office/2007/relationships/diagramDrawing" Target="../diagrams/drawing13.xml"/><Relationship Id="rId4" Type="http://schemas.openxmlformats.org/officeDocument/2006/relationships/image" Target="../media/image4.png"/><Relationship Id="rId9" Type="http://schemas.openxmlformats.org/officeDocument/2006/relationships/diagramColors" Target="../diagrams/colors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3.png"/><Relationship Id="rId7" Type="http://schemas.openxmlformats.org/officeDocument/2006/relationships/diagramLayout" Target="../diagrams/layout1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4.xml"/><Relationship Id="rId5" Type="http://schemas.openxmlformats.org/officeDocument/2006/relationships/image" Target="../media/image5.png"/><Relationship Id="rId10" Type="http://schemas.microsoft.com/office/2007/relationships/diagramDrawing" Target="../diagrams/drawing14.xml"/><Relationship Id="rId4" Type="http://schemas.openxmlformats.org/officeDocument/2006/relationships/image" Target="../media/image4.png"/><Relationship Id="rId9" Type="http://schemas.openxmlformats.org/officeDocument/2006/relationships/diagramColors" Target="../diagrams/colors1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3.png"/><Relationship Id="rId7" Type="http://schemas.openxmlformats.org/officeDocument/2006/relationships/diagramLayout" Target="../diagrams/layout1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5.xml"/><Relationship Id="rId5" Type="http://schemas.openxmlformats.org/officeDocument/2006/relationships/image" Target="../media/image5.png"/><Relationship Id="rId10" Type="http://schemas.microsoft.com/office/2007/relationships/diagramDrawing" Target="../diagrams/drawing15.xml"/><Relationship Id="rId4" Type="http://schemas.openxmlformats.org/officeDocument/2006/relationships/image" Target="../media/image4.png"/><Relationship Id="rId9" Type="http://schemas.openxmlformats.org/officeDocument/2006/relationships/diagramColors" Target="../diagrams/colors1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3.png"/><Relationship Id="rId7" Type="http://schemas.openxmlformats.org/officeDocument/2006/relationships/diagramLayout" Target="../diagrams/layout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6.xml"/><Relationship Id="rId5" Type="http://schemas.openxmlformats.org/officeDocument/2006/relationships/image" Target="../media/image5.png"/><Relationship Id="rId10" Type="http://schemas.microsoft.com/office/2007/relationships/diagramDrawing" Target="../diagrams/drawing16.xml"/><Relationship Id="rId4" Type="http://schemas.openxmlformats.org/officeDocument/2006/relationships/image" Target="../media/image4.png"/><Relationship Id="rId9" Type="http://schemas.openxmlformats.org/officeDocument/2006/relationships/diagramColors" Target="../diagrams/colors1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png"/><Relationship Id="rId7" Type="http://schemas.openxmlformats.org/officeDocument/2006/relationships/diagramLayout" Target="../diagrams/layout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4.xml"/><Relationship Id="rId5" Type="http://schemas.openxmlformats.org/officeDocument/2006/relationships/image" Target="../media/image5.png"/><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3.png"/><Relationship Id="rId7" Type="http://schemas.openxmlformats.org/officeDocument/2006/relationships/diagramLayout" Target="../diagrams/layout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5.xml"/><Relationship Id="rId5" Type="http://schemas.openxmlformats.org/officeDocument/2006/relationships/image" Target="../media/image5.png"/><Relationship Id="rId10" Type="http://schemas.microsoft.com/office/2007/relationships/diagramDrawing" Target="../diagrams/drawing5.xml"/><Relationship Id="rId4" Type="http://schemas.openxmlformats.org/officeDocument/2006/relationships/image" Target="../media/image4.png"/><Relationship Id="rId9" Type="http://schemas.openxmlformats.org/officeDocument/2006/relationships/diagramColors" Target="../diagrams/colors5.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3.png"/><Relationship Id="rId7" Type="http://schemas.openxmlformats.org/officeDocument/2006/relationships/diagramLayout" Target="../diagrams/layout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6.xml"/><Relationship Id="rId5" Type="http://schemas.openxmlformats.org/officeDocument/2006/relationships/image" Target="../media/image5.png"/><Relationship Id="rId10" Type="http://schemas.microsoft.com/office/2007/relationships/diagramDrawing" Target="../diagrams/drawing6.xml"/><Relationship Id="rId4" Type="http://schemas.openxmlformats.org/officeDocument/2006/relationships/image" Target="../media/image4.png"/><Relationship Id="rId9" Type="http://schemas.openxmlformats.org/officeDocument/2006/relationships/diagramColors" Target="../diagrams/colors6.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3.png"/><Relationship Id="rId7" Type="http://schemas.openxmlformats.org/officeDocument/2006/relationships/diagramLayout" Target="../diagrams/layout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7.xml"/><Relationship Id="rId5" Type="http://schemas.openxmlformats.org/officeDocument/2006/relationships/image" Target="../media/image5.png"/><Relationship Id="rId10" Type="http://schemas.microsoft.com/office/2007/relationships/diagramDrawing" Target="../diagrams/drawing7.xml"/><Relationship Id="rId4" Type="http://schemas.openxmlformats.org/officeDocument/2006/relationships/image" Target="../media/image4.png"/><Relationship Id="rId9" Type="http://schemas.openxmlformats.org/officeDocument/2006/relationships/diagramColors" Target="../diagrams/colors7.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3.png"/><Relationship Id="rId7" Type="http://schemas.openxmlformats.org/officeDocument/2006/relationships/diagramLayout" Target="../diagrams/layout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8.xml"/><Relationship Id="rId5" Type="http://schemas.openxmlformats.org/officeDocument/2006/relationships/image" Target="../media/image5.png"/><Relationship Id="rId10" Type="http://schemas.microsoft.com/office/2007/relationships/diagramDrawing" Target="../diagrams/drawing8.xml"/><Relationship Id="rId4" Type="http://schemas.openxmlformats.org/officeDocument/2006/relationships/image" Target="../media/image4.png"/><Relationship Id="rId9" Type="http://schemas.openxmlformats.org/officeDocument/2006/relationships/diagramColors" Target="../diagrams/colors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a:extLst>
              <a:ext uri="{FF2B5EF4-FFF2-40B4-BE49-F238E27FC236}">
                <a16:creationId xmlns:a16="http://schemas.microsoft.com/office/drawing/2014/main" id="{1C0AA9D9-4261-7AC0-BA1F-223BEBEA6CEC}"/>
              </a:ext>
            </a:extLst>
          </p:cNvPr>
          <p:cNvSpPr txBox="1"/>
          <p:nvPr/>
        </p:nvSpPr>
        <p:spPr>
          <a:xfrm>
            <a:off x="738909" y="415636"/>
            <a:ext cx="11092873" cy="4401205"/>
          </a:xfrm>
          <a:prstGeom prst="rect">
            <a:avLst/>
          </a:prstGeom>
          <a:noFill/>
        </p:spPr>
        <p:txBody>
          <a:bodyPr wrap="square">
            <a:spAutoFit/>
          </a:bodyPr>
          <a:lstStyle/>
          <a:p>
            <a:pPr algn="ctr"/>
            <a:endParaRPr lang="tr-TR" sz="4000" b="0" strike="noStrike" cap="all" spc="-1" dirty="0">
              <a:solidFill>
                <a:srgbClr val="FFC000"/>
              </a:solidFill>
              <a:latin typeface="Times New Roman" panose="02020603050405020304" pitchFamily="18" charset="0"/>
              <a:cs typeface="Times New Roman" panose="02020603050405020304" pitchFamily="18" charset="0"/>
            </a:endParaRPr>
          </a:p>
          <a:p>
            <a:pPr algn="ctr"/>
            <a:r>
              <a:rPr lang="en-US" sz="3200" b="0" strike="noStrike" cap="all" spc="-1" dirty="0">
                <a:latin typeface="Times New Roman" panose="02020603050405020304" pitchFamily="18" charset="0"/>
                <a:cs typeface="Times New Roman" panose="02020603050405020304" pitchFamily="18" charset="0"/>
              </a:rPr>
              <a:t>AUTO GRADING OF ANSWERS FOR TEXT-BASED </a:t>
            </a:r>
            <a:r>
              <a:rPr lang="en-US" sz="3600" b="0" strike="noStrike" cap="all" spc="-1" dirty="0">
                <a:latin typeface="Times New Roman" panose="02020603050405020304" pitchFamily="18" charset="0"/>
                <a:cs typeface="Times New Roman" panose="02020603050405020304" pitchFamily="18" charset="0"/>
              </a:rPr>
              <a:t>OPEN-ENDED</a:t>
            </a:r>
          </a:p>
          <a:p>
            <a:pPr algn="ctr"/>
            <a:r>
              <a:rPr lang="en-US" sz="3200" b="0" strike="noStrike" cap="all" spc="-1" dirty="0">
                <a:latin typeface="Times New Roman" panose="02020603050405020304" pitchFamily="18" charset="0"/>
                <a:cs typeface="Times New Roman" panose="02020603050405020304" pitchFamily="18" charset="0"/>
              </a:rPr>
              <a:t>QUESTIONS USING NATURAL LANGUAGE PROCESSING</a:t>
            </a:r>
            <a:br>
              <a:rPr lang="tr-TR" sz="4000" b="0" strike="noStrike" cap="all" spc="-1" dirty="0">
                <a:latin typeface="Times New Roman" panose="02020603050405020304" pitchFamily="18" charset="0"/>
                <a:cs typeface="Times New Roman" panose="02020603050405020304" pitchFamily="18" charset="0"/>
              </a:rPr>
            </a:br>
            <a:endParaRPr lang="tr-TR" sz="4000" b="0" strike="noStrike" cap="all" spc="-1" dirty="0">
              <a:latin typeface="Times New Roman" panose="02020603050405020304" pitchFamily="18" charset="0"/>
              <a:cs typeface="Times New Roman" panose="02020603050405020304" pitchFamily="18" charset="0"/>
            </a:endParaRPr>
          </a:p>
          <a:p>
            <a:pPr algn="ctr"/>
            <a:r>
              <a:rPr lang="tr-TR" sz="3200" b="0" strike="noStrike" cap="all" spc="-1" dirty="0">
                <a:latin typeface="Times New Roman" panose="02020603050405020304" pitchFamily="18" charset="0"/>
                <a:cs typeface="Times New Roman" panose="02020603050405020304" pitchFamily="18" charset="0"/>
              </a:rPr>
              <a:t>Burak </a:t>
            </a:r>
            <a:r>
              <a:rPr lang="tr-TR" sz="3200" b="0" i="1" strike="noStrike" cap="all" spc="-1" dirty="0">
                <a:latin typeface="Times New Roman" panose="02020603050405020304" pitchFamily="18" charset="0"/>
                <a:cs typeface="Times New Roman" panose="02020603050405020304" pitchFamily="18" charset="0"/>
              </a:rPr>
              <a:t>keskin</a:t>
            </a:r>
            <a:r>
              <a:rPr lang="tr-TR" sz="3200" b="0" strike="noStrike" cap="all" spc="-1" dirty="0">
                <a:latin typeface="Times New Roman" panose="02020603050405020304" pitchFamily="18" charset="0"/>
                <a:cs typeface="Times New Roman" panose="02020603050405020304" pitchFamily="18" charset="0"/>
              </a:rPr>
              <a:t> </a:t>
            </a:r>
            <a:br>
              <a:rPr lang="tr-TR" sz="3200" b="0" strike="noStrike" cap="all" spc="-1" dirty="0">
                <a:solidFill>
                  <a:srgbClr val="FFC000"/>
                </a:solidFill>
                <a:latin typeface="Times New Roman" panose="02020603050405020304" pitchFamily="18" charset="0"/>
                <a:cs typeface="Times New Roman" panose="02020603050405020304" pitchFamily="18" charset="0"/>
              </a:rPr>
            </a:br>
            <a:br>
              <a:rPr lang="tr-TR" sz="3200" b="0" strike="noStrike" cap="all" spc="-1" dirty="0">
                <a:solidFill>
                  <a:srgbClr val="FFC000"/>
                </a:solidFill>
                <a:latin typeface="Times New Roman" panose="02020603050405020304" pitchFamily="18" charset="0"/>
                <a:cs typeface="Times New Roman" panose="02020603050405020304" pitchFamily="18" charset="0"/>
              </a:rPr>
            </a:br>
            <a:endParaRPr lang="en-US" sz="3200" dirty="0">
              <a:solidFill>
                <a:srgbClr val="FFC000"/>
              </a:solidFill>
            </a:endParaRPr>
          </a:p>
        </p:txBody>
      </p:sp>
      <p:pic>
        <p:nvPicPr>
          <p:cNvPr id="3" name="Picture 6" descr="Akdeniz Üniversitesi Logosu">
            <a:extLst>
              <a:ext uri="{FF2B5EF4-FFF2-40B4-BE49-F238E27FC236}">
                <a16:creationId xmlns:a16="http://schemas.microsoft.com/office/drawing/2014/main" id="{6DA177B5-2269-1088-595C-F7AFBFF62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385" y="5172853"/>
            <a:ext cx="3821706" cy="95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13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6" name="Picture 75">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8" name="Oval 77">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0" name="Picture 79">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2" name="Picture 81">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4" name="Rectangle 83">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6" name="Rectangle 85">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6"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r>
              <a:rPr lang="en-US" strike="noStrike" spc="-1">
                <a:solidFill>
                  <a:srgbClr val="EBEBEB"/>
                </a:solidFill>
              </a:rPr>
              <a:t>Word based</a:t>
            </a:r>
          </a:p>
        </p:txBody>
      </p:sp>
      <p:sp>
        <p:nvSpPr>
          <p:cNvPr id="90" name="Rectangle 89">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Freeform: Shape 91">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graphicFrame>
        <p:nvGraphicFramePr>
          <p:cNvPr id="69" name="PlaceHolder 2">
            <a:extLst>
              <a:ext uri="{FF2B5EF4-FFF2-40B4-BE49-F238E27FC236}">
                <a16:creationId xmlns:a16="http://schemas.microsoft.com/office/drawing/2014/main" id="{98DB46F4-F856-D214-17BA-5A386EDA60FB}"/>
              </a:ext>
            </a:extLst>
          </p:cNvPr>
          <p:cNvGraphicFramePr>
            <a:graphicFrameLocks noGrp="1"/>
          </p:cNvGraphicFramePr>
          <p:nvPr>
            <p:ph idx="4294967295"/>
            <p:extLst>
              <p:ext uri="{D42A27DB-BD31-4B8C-83A1-F6EECF244321}">
                <p14:modId xmlns:p14="http://schemas.microsoft.com/office/powerpoint/2010/main" val="329222607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8" name="Picture 7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 name="Rectangle 8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4" name="Rectangle 83">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4"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r>
              <a:rPr lang="en-US" strike="noStrike" spc="-1">
                <a:solidFill>
                  <a:srgbClr val="EBEBEB"/>
                </a:solidFill>
              </a:rPr>
              <a:t>Structure based</a:t>
            </a:r>
          </a:p>
        </p:txBody>
      </p:sp>
      <p:sp>
        <p:nvSpPr>
          <p:cNvPr id="88" name="Rectangle 87">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0" name="Freeform: Shape 89">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graphicFrame>
        <p:nvGraphicFramePr>
          <p:cNvPr id="67" name="PlaceHolder 2">
            <a:extLst>
              <a:ext uri="{FF2B5EF4-FFF2-40B4-BE49-F238E27FC236}">
                <a16:creationId xmlns:a16="http://schemas.microsoft.com/office/drawing/2014/main" id="{A2A4B5B5-BCFA-97D2-7565-D6E55B331C25}"/>
              </a:ext>
            </a:extLst>
          </p:cNvPr>
          <p:cNvGraphicFramePr>
            <a:graphicFrameLocks noGrp="1"/>
          </p:cNvGraphicFramePr>
          <p:nvPr>
            <p:ph idx="4294967295"/>
            <p:extLst>
              <p:ext uri="{D42A27DB-BD31-4B8C-83A1-F6EECF244321}">
                <p14:modId xmlns:p14="http://schemas.microsoft.com/office/powerpoint/2010/main" val="80343286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6" name="Picture 75">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8" name="Oval 77">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0" name="Picture 79">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2" name="Picture 81">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4" name="Rectangle 83">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6" name="Rectangle 85">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6"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r>
              <a:rPr lang="en-US" strike="noStrike" cap="all" spc="-1">
                <a:solidFill>
                  <a:srgbClr val="EBEBEB"/>
                </a:solidFill>
              </a:rPr>
              <a:t>Vector based</a:t>
            </a:r>
            <a:endParaRPr lang="en-US" strike="noStrike" spc="-1">
              <a:solidFill>
                <a:srgbClr val="EBEBEB"/>
              </a:solidFill>
            </a:endParaRPr>
          </a:p>
        </p:txBody>
      </p:sp>
      <p:sp>
        <p:nvSpPr>
          <p:cNvPr id="90" name="Rectangle 89">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Freeform: Shape 91">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graphicFrame>
        <p:nvGraphicFramePr>
          <p:cNvPr id="69" name="PlaceHolder 2">
            <a:extLst>
              <a:ext uri="{FF2B5EF4-FFF2-40B4-BE49-F238E27FC236}">
                <a16:creationId xmlns:a16="http://schemas.microsoft.com/office/drawing/2014/main" id="{AD977407-C1C4-C9A0-E6F1-FED965740442}"/>
              </a:ext>
            </a:extLst>
          </p:cNvPr>
          <p:cNvGraphicFramePr>
            <a:graphicFrameLocks noGrp="1"/>
          </p:cNvGraphicFramePr>
          <p:nvPr>
            <p:ph idx="4294967295"/>
            <p:extLst>
              <p:ext uri="{D42A27DB-BD31-4B8C-83A1-F6EECF244321}">
                <p14:modId xmlns:p14="http://schemas.microsoft.com/office/powerpoint/2010/main" val="44611500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01412617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9" name="Picture 7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1" name="Oval 8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3" name="Picture 8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5" name="Picture 8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7" name="Rectangle 8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9" name="Rectangle 8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1" name="PlaceHolder 1"/>
          <p:cNvSpPr>
            <a:spLocks noGrp="1"/>
          </p:cNvSpPr>
          <p:nvPr>
            <p:ph type="title" idx="4294967295"/>
          </p:nvPr>
        </p:nvSpPr>
        <p:spPr>
          <a:xfrm>
            <a:off x="648931" y="629266"/>
            <a:ext cx="4166510" cy="1622321"/>
          </a:xfrm>
          <a:prstGeom prst="rect">
            <a:avLst/>
          </a:prstGeom>
        </p:spPr>
        <p:txBody>
          <a:bodyPr vert="horz" lIns="91440" tIns="45720" rIns="91440" bIns="45720" rtlCol="0" anchor="t">
            <a:normAutofit/>
          </a:bodyPr>
          <a:lstStyle/>
          <a:p>
            <a:r>
              <a:rPr lang="en-US" b="0" i="0" strike="noStrike" kern="1200" spc="-1">
                <a:solidFill>
                  <a:srgbClr val="EBEBEB"/>
                </a:solidFill>
                <a:latin typeface="+mj-lt"/>
                <a:ea typeface="+mj-ea"/>
                <a:cs typeface="+mj-cs"/>
              </a:rPr>
              <a:t>Transformers</a:t>
            </a:r>
          </a:p>
        </p:txBody>
      </p:sp>
      <p:sp>
        <p:nvSpPr>
          <p:cNvPr id="9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3" name="Freeform: Shape 9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7335" y="647698"/>
            <a:ext cx="4283202" cy="5562601"/>
          </a:xfrm>
          <a:prstGeom prst="rect">
            <a:avLst/>
          </a:prstGeom>
          <a:effectLst/>
        </p:spPr>
      </p:pic>
      <p:sp>
        <p:nvSpPr>
          <p:cNvPr id="95" name="Rectangle 9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2" name="PlaceHolder 2"/>
          <p:cNvSpPr>
            <a:spLocks noGrp="1"/>
          </p:cNvSpPr>
          <p:nvPr>
            <p:ph idx="4294967295"/>
          </p:nvPr>
        </p:nvSpPr>
        <p:spPr>
          <a:xfrm>
            <a:off x="648931" y="2438400"/>
            <a:ext cx="4166509" cy="3785419"/>
          </a:xfrm>
          <a:prstGeom prst="rect">
            <a:avLst/>
          </a:prstGeom>
        </p:spPr>
        <p:txBody>
          <a:bodyPr vert="horz" lIns="91440" tIns="45720" rIns="91440" bIns="45720" rtlCol="0">
            <a:normAutofit lnSpcReduction="10000"/>
          </a:bodyPr>
          <a:lstStyle/>
          <a:p>
            <a:pPr marL="228600" indent="-228600">
              <a:lnSpc>
                <a:spcPct val="90000"/>
              </a:lnSpc>
            </a:pPr>
            <a:r>
              <a:rPr lang="en-US" sz="1600" strike="noStrike" spc="-1" dirty="0">
                <a:solidFill>
                  <a:srgbClr val="EBEBEB"/>
                </a:solidFill>
              </a:rPr>
              <a:t>Transformers are the deep learning models that proposed in the paper (Vaswani et al. 2017) developed to solve the problems encountered in previous approaches like LSTM.</a:t>
            </a:r>
          </a:p>
          <a:p>
            <a:pPr marL="228600" indent="-228600">
              <a:lnSpc>
                <a:spcPct val="90000"/>
              </a:lnSpc>
            </a:pPr>
            <a:r>
              <a:rPr lang="en-US" sz="1600" strike="noStrike" spc="-1" dirty="0">
                <a:solidFill>
                  <a:srgbClr val="EBEBEB"/>
                </a:solidFill>
              </a:rPr>
              <a:t>An attention mechanism is used to process all input at once which makes parallelization possible. Popular models are:</a:t>
            </a:r>
          </a:p>
          <a:p>
            <a:pPr marL="228600" indent="-228600">
              <a:lnSpc>
                <a:spcPct val="90000"/>
              </a:lnSpc>
            </a:pPr>
            <a:r>
              <a:rPr lang="en-US" sz="1600" strike="noStrike" spc="-1" dirty="0">
                <a:solidFill>
                  <a:srgbClr val="EBEBEB"/>
                </a:solidFill>
              </a:rPr>
              <a:t>BERT(Bidirectional Transformer Encoder Representation) </a:t>
            </a:r>
          </a:p>
          <a:p>
            <a:pPr marL="228600" indent="-228600">
              <a:lnSpc>
                <a:spcPct val="90000"/>
              </a:lnSpc>
            </a:pPr>
            <a:r>
              <a:rPr lang="en-US" sz="1600" spc="-1" dirty="0" err="1">
                <a:solidFill>
                  <a:srgbClr val="EBEBEB"/>
                </a:solidFill>
              </a:rPr>
              <a:t>DistilBert</a:t>
            </a:r>
            <a:endParaRPr lang="en-US" sz="1600" spc="-1" dirty="0">
              <a:solidFill>
                <a:srgbClr val="EBEBEB"/>
              </a:solidFill>
            </a:endParaRPr>
          </a:p>
          <a:p>
            <a:pPr marL="228600" indent="-228600">
              <a:lnSpc>
                <a:spcPct val="90000"/>
              </a:lnSpc>
            </a:pPr>
            <a:r>
              <a:rPr lang="en-US" sz="1600" spc="-1" dirty="0" err="1">
                <a:solidFill>
                  <a:srgbClr val="EBEBEB"/>
                </a:solidFill>
              </a:rPr>
              <a:t>RoBerta</a:t>
            </a:r>
            <a:endParaRPr lang="en-US" sz="1600" spc="-1" dirty="0">
              <a:solidFill>
                <a:srgbClr val="EBEBEB"/>
              </a:solidFill>
            </a:endParaRPr>
          </a:p>
          <a:p>
            <a:pPr marL="228600" indent="-228600">
              <a:lnSpc>
                <a:spcPct val="90000"/>
              </a:lnSpc>
            </a:pPr>
            <a:r>
              <a:rPr lang="en-US" sz="1600" spc="-1" dirty="0">
                <a:solidFill>
                  <a:srgbClr val="EBEBEB"/>
                </a:solidFill>
              </a:rPr>
              <a:t>T5</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9" name="Oval 7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1" name="Picture 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3" name="Picture 8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5" name="Rectangle 8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7" name="Rectangle 8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8" name="PlaceHolder 1"/>
          <p:cNvSpPr>
            <a:spLocks noGrp="1"/>
          </p:cNvSpPr>
          <p:nvPr>
            <p:ph type="title" idx="4294967295"/>
          </p:nvPr>
        </p:nvSpPr>
        <p:spPr>
          <a:xfrm>
            <a:off x="648931" y="629266"/>
            <a:ext cx="4166510" cy="1622321"/>
          </a:xfrm>
          <a:prstGeom prst="rect">
            <a:avLst/>
          </a:prstGeom>
        </p:spPr>
        <p:txBody>
          <a:bodyPr vert="horz" lIns="91440" tIns="45720" rIns="91440" bIns="45720" rtlCol="0" anchor="t">
            <a:normAutofit/>
          </a:bodyPr>
          <a:lstStyle/>
          <a:p>
            <a:r>
              <a:rPr lang="en-US" b="0" i="0" strike="noStrike" kern="1200" spc="-1">
                <a:solidFill>
                  <a:srgbClr val="EBEBEB"/>
                </a:solidFill>
                <a:latin typeface="+mj-lt"/>
                <a:ea typeface="+mj-ea"/>
                <a:cs typeface="+mj-cs"/>
              </a:rPr>
              <a:t>T5</a:t>
            </a:r>
          </a:p>
        </p:txBody>
      </p:sp>
      <p:sp>
        <p:nvSpPr>
          <p:cNvPr id="8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1" name="Freeform: Shape 9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69" name="İçerik Yer Tutucusu 4"/>
          <p:cNvPicPr/>
          <p:nvPr/>
        </p:nvPicPr>
        <p:blipFill>
          <a:blip r:embed="rId6">
            <a:extLst>
              <a:ext uri="{28A0092B-C50C-407E-A947-70E740481C1C}">
                <a14:useLocalDpi xmlns:a14="http://schemas.microsoft.com/office/drawing/2010/main" val="0"/>
              </a:ext>
            </a:extLst>
          </a:blip>
          <a:stretch/>
        </p:blipFill>
        <p:spPr>
          <a:xfrm>
            <a:off x="6093992" y="2373083"/>
            <a:ext cx="5449889" cy="2111831"/>
          </a:xfrm>
          <a:prstGeom prst="rect">
            <a:avLst/>
          </a:prstGeom>
          <a:effectLst/>
        </p:spPr>
      </p:pic>
      <p:sp>
        <p:nvSpPr>
          <p:cNvPr id="93" name="Rectangle 9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0" name="PlaceHolder 2"/>
          <p:cNvSpPr>
            <a:spLocks noGrp="1"/>
          </p:cNvSpPr>
          <p:nvPr>
            <p:ph idx="4294967295"/>
          </p:nvPr>
        </p:nvSpPr>
        <p:spPr>
          <a:xfrm>
            <a:off x="648931" y="2438400"/>
            <a:ext cx="4166509" cy="3785419"/>
          </a:xfrm>
          <a:prstGeom prst="rect">
            <a:avLst/>
          </a:prstGeom>
        </p:spPr>
        <p:txBody>
          <a:bodyPr vert="horz" lIns="91440" tIns="45720" rIns="91440" bIns="45720" rtlCol="0">
            <a:normAutofit/>
          </a:bodyPr>
          <a:lstStyle/>
          <a:p>
            <a:pPr marL="228600" indent="-228600"/>
            <a:r>
              <a:rPr lang="en-US" strike="noStrike" spc="-1" dirty="0">
                <a:solidFill>
                  <a:srgbClr val="EBEBEB"/>
                </a:solidFill>
              </a:rPr>
              <a:t>Aim of this model is to have an all-in-one model for all the natural language processing tasks.</a:t>
            </a:r>
            <a:endParaRPr lang="en-US" spc="-1" dirty="0">
              <a:solidFill>
                <a:srgbClr val="EBEBEB"/>
              </a:solidFill>
            </a:endParaRPr>
          </a:p>
          <a:p>
            <a:pPr marL="228600" indent="-228600"/>
            <a:r>
              <a:rPr lang="en-US" strike="noStrike" spc="-1" dirty="0">
                <a:solidFill>
                  <a:srgbClr val="EBEBEB"/>
                </a:solidFill>
              </a:rPr>
              <a:t>It has state of art performance in generic datasets like </a:t>
            </a:r>
            <a:r>
              <a:rPr lang="en-US" strike="noStrike" spc="-1" dirty="0" err="1">
                <a:solidFill>
                  <a:srgbClr val="EBEBEB"/>
                </a:solidFill>
              </a:rPr>
              <a:t>SciEntsBank</a:t>
            </a:r>
            <a:r>
              <a:rPr lang="en-US" strike="noStrike" spc="-1" dirty="0">
                <a:solidFill>
                  <a:srgbClr val="EBEBEB"/>
                </a:solidFill>
              </a:rPr>
              <a:t> (Haller 2020).</a:t>
            </a:r>
          </a:p>
        </p:txBody>
      </p:sp>
    </p:spTree>
    <p:extLst>
      <p:ext uri="{BB962C8B-B14F-4D97-AF65-F5344CB8AC3E}">
        <p14:creationId xmlns:p14="http://schemas.microsoft.com/office/powerpoint/2010/main" val="413565310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9" name="Picture 7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1" name="Oval 8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3" name="Picture 8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5" name="Picture 8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7" name="Rectangle 8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9" name="Rectangle 8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1" name="PlaceHolder 1"/>
          <p:cNvSpPr>
            <a:spLocks noGrp="1"/>
          </p:cNvSpPr>
          <p:nvPr>
            <p:ph type="title" idx="4294967295"/>
          </p:nvPr>
        </p:nvSpPr>
        <p:spPr>
          <a:xfrm>
            <a:off x="648931" y="629266"/>
            <a:ext cx="4166510" cy="1622321"/>
          </a:xfrm>
          <a:prstGeom prst="rect">
            <a:avLst/>
          </a:prstGeom>
        </p:spPr>
        <p:txBody>
          <a:bodyPr vert="horz" lIns="91440" tIns="45720" rIns="91440" bIns="45720" rtlCol="0" anchor="t">
            <a:normAutofit/>
          </a:bodyPr>
          <a:lstStyle/>
          <a:p>
            <a:r>
              <a:rPr lang="en-US" b="0" i="0" strike="noStrike" kern="1200" spc="-1">
                <a:solidFill>
                  <a:srgbClr val="EBEBEB"/>
                </a:solidFill>
                <a:latin typeface="+mj-lt"/>
                <a:ea typeface="+mj-ea"/>
                <a:cs typeface="+mj-cs"/>
              </a:rPr>
              <a:t>BERT</a:t>
            </a:r>
          </a:p>
        </p:txBody>
      </p:sp>
      <p:sp>
        <p:nvSpPr>
          <p:cNvPr id="9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3" name="Freeform: Shape 9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6">
            <a:extLst>
              <a:ext uri="{28A0092B-C50C-407E-A947-70E740481C1C}">
                <a14:useLocalDpi xmlns:a14="http://schemas.microsoft.com/office/drawing/2010/main" val="0"/>
              </a:ext>
            </a:extLst>
          </a:blip>
          <a:stretch/>
        </p:blipFill>
        <p:spPr>
          <a:xfrm>
            <a:off x="6093992" y="2413957"/>
            <a:ext cx="5449889" cy="2030083"/>
          </a:xfrm>
          <a:prstGeom prst="rect">
            <a:avLst/>
          </a:prstGeom>
          <a:effectLst/>
        </p:spPr>
      </p:pic>
      <p:sp>
        <p:nvSpPr>
          <p:cNvPr id="95" name="Rectangle 9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2" name="PlaceHolder 2"/>
          <p:cNvSpPr>
            <a:spLocks noGrp="1"/>
          </p:cNvSpPr>
          <p:nvPr>
            <p:ph idx="4294967295"/>
          </p:nvPr>
        </p:nvSpPr>
        <p:spPr>
          <a:xfrm>
            <a:off x="648931" y="2438400"/>
            <a:ext cx="4166509" cy="3785419"/>
          </a:xfrm>
          <a:prstGeom prst="rect">
            <a:avLst/>
          </a:prstGeom>
        </p:spPr>
        <p:txBody>
          <a:bodyPr vert="horz" lIns="91440" tIns="45720" rIns="91440" bIns="45720" rtlCol="0">
            <a:normAutofit/>
          </a:bodyPr>
          <a:lstStyle/>
          <a:p>
            <a:pPr marL="228600" indent="-228600"/>
            <a:r>
              <a:rPr lang="en-US" strike="noStrike" spc="-1">
                <a:solidFill>
                  <a:srgbClr val="EBEBEB"/>
                </a:solidFill>
              </a:rPr>
              <a:t>BERT was created by Jacob Devlin and his colleagues in 2018.</a:t>
            </a:r>
          </a:p>
          <a:p>
            <a:pPr marL="228600" indent="-228600"/>
            <a:r>
              <a:rPr lang="en-US" strike="noStrike" spc="-1">
                <a:solidFill>
                  <a:srgbClr val="EBEBEB"/>
                </a:solidFill>
              </a:rPr>
              <a:t>Unlike previous models, BERT use bidirectional encoding mechanism hence provides better results compared to the previous models in well known datasets as seen in the figure.</a:t>
            </a:r>
          </a:p>
        </p:txBody>
      </p:sp>
    </p:spTree>
    <p:extLst>
      <p:ext uri="{BB962C8B-B14F-4D97-AF65-F5344CB8AC3E}">
        <p14:creationId xmlns:p14="http://schemas.microsoft.com/office/powerpoint/2010/main" val="427494162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9" name="Picture 6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 name="Oval 7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3" name="Picture 7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5" name="Picture 7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7" name="Rectangle 7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79" name="Rectangle 7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cxnSp>
        <p:nvCxnSpPr>
          <p:cNvPr id="83" name="Straight Connector 8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62" name="PlaceHolder 1"/>
          <p:cNvSpPr>
            <a:spLocks noGrp="1"/>
          </p:cNvSpPr>
          <p:nvPr>
            <p:ph type="title" idx="4294967295"/>
          </p:nvPr>
        </p:nvSpPr>
        <p:spPr>
          <a:xfrm>
            <a:off x="4654295" y="1266958"/>
            <a:ext cx="6808362" cy="4528457"/>
          </a:xfrm>
          <a:prstGeom prst="rect">
            <a:avLst/>
          </a:prstGeom>
        </p:spPr>
        <p:txBody>
          <a:bodyPr vert="horz" lIns="91440" tIns="45720" rIns="91440" bIns="45720" rtlCol="0" anchor="ctr">
            <a:normAutofit/>
          </a:bodyPr>
          <a:lstStyle/>
          <a:p>
            <a:r>
              <a:rPr lang="en-US" sz="7200" b="0" i="0" strike="noStrike" kern="1200" spc="-1" dirty="0">
                <a:solidFill>
                  <a:schemeClr val="tx2"/>
                </a:solidFill>
                <a:latin typeface="+mj-lt"/>
                <a:ea typeface="+mj-ea"/>
                <a:cs typeface="+mj-cs"/>
              </a:rPr>
              <a:t>Methodology</a:t>
            </a:r>
          </a:p>
        </p:txBody>
      </p:sp>
    </p:spTree>
    <p:extLst>
      <p:ext uri="{BB962C8B-B14F-4D97-AF65-F5344CB8AC3E}">
        <p14:creationId xmlns:p14="http://schemas.microsoft.com/office/powerpoint/2010/main" val="61315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2"/>
                                        </p:tgtEl>
                                        <p:attrNameLst>
                                          <p:attrName>style.visibility</p:attrName>
                                        </p:attrNameLst>
                                      </p:cBhvr>
                                      <p:to>
                                        <p:strVal val="visible"/>
                                      </p:to>
                                    </p:set>
                                    <p:animEffect transition="in" filter="fade">
                                      <p:cBhvr>
                                        <p:cTn id="7" dur="4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1" name="Picture 10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 name="Oval 10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05" name="Picture 10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10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 name="Rectangle 10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1" name="Rectangle 11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8"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a:solidFill>
                  <a:srgbClr val="F2F2F2"/>
                </a:solidFill>
              </a:rPr>
              <a:t>Pre-processing</a:t>
            </a:r>
          </a:p>
        </p:txBody>
      </p:sp>
      <p:sp>
        <p:nvSpPr>
          <p:cNvPr id="113" name="Freeform: Shape 11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17" name="Rectangle 11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95" name="PlaceHolder 2">
            <a:extLst>
              <a:ext uri="{FF2B5EF4-FFF2-40B4-BE49-F238E27FC236}">
                <a16:creationId xmlns:a16="http://schemas.microsoft.com/office/drawing/2014/main" id="{60267211-1883-659A-83E9-3D48502FB16A}"/>
              </a:ext>
            </a:extLst>
          </p:cNvPr>
          <p:cNvGraphicFramePr>
            <a:graphicFrameLocks noGrp="1"/>
          </p:cNvGraphicFramePr>
          <p:nvPr>
            <p:ph idx="4294967295"/>
            <p:extLst>
              <p:ext uri="{D42A27DB-BD31-4B8C-83A1-F6EECF244321}">
                <p14:modId xmlns:p14="http://schemas.microsoft.com/office/powerpoint/2010/main" val="56308608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4" name="Picture 12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6" name="Oval 12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28" name="Picture 12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0" name="Picture 12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2" name="Rectangle 13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4" name="Rectangle 133">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8"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a:solidFill>
                  <a:srgbClr val="F2F2F2"/>
                </a:solidFill>
              </a:rPr>
              <a:t>Process</a:t>
            </a:r>
          </a:p>
        </p:txBody>
      </p:sp>
      <p:sp>
        <p:nvSpPr>
          <p:cNvPr id="136" name="Freeform: Shape 135">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40" name="Rectangle 139">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95" name="PlaceHolder 2">
            <a:extLst>
              <a:ext uri="{FF2B5EF4-FFF2-40B4-BE49-F238E27FC236}">
                <a16:creationId xmlns:a16="http://schemas.microsoft.com/office/drawing/2014/main" id="{ABF46874-7CC6-5EB9-0EE1-F0F499FA2501}"/>
              </a:ext>
            </a:extLst>
          </p:cNvPr>
          <p:cNvGraphicFramePr>
            <a:graphicFrameLocks noGrp="1"/>
          </p:cNvGraphicFramePr>
          <p:nvPr>
            <p:ph idx="4294967295"/>
            <p:extLst>
              <p:ext uri="{D42A27DB-BD31-4B8C-83A1-F6EECF244321}">
                <p14:modId xmlns:p14="http://schemas.microsoft.com/office/powerpoint/2010/main" val="252979419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2028606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9" name="Oval 7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1" name="Picture 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3" name="Picture 8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5" name="Rectangle 8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7" name="Rectangle 8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8" name="PlaceHolder 1"/>
          <p:cNvSpPr>
            <a:spLocks noGrp="1"/>
          </p:cNvSpPr>
          <p:nvPr>
            <p:ph type="title" idx="4294967295"/>
          </p:nvPr>
        </p:nvSpPr>
        <p:spPr>
          <a:xfrm>
            <a:off x="648931" y="629266"/>
            <a:ext cx="4166510" cy="1622321"/>
          </a:xfrm>
          <a:prstGeom prst="rect">
            <a:avLst/>
          </a:prstGeom>
        </p:spPr>
        <p:txBody>
          <a:bodyPr vert="horz" lIns="91440" tIns="45720" rIns="91440" bIns="45720" rtlCol="0" anchor="t">
            <a:normAutofit/>
          </a:bodyPr>
          <a:lstStyle/>
          <a:p>
            <a:r>
              <a:rPr lang="en-US" b="0" i="0" strike="noStrike" kern="1200" spc="-1" dirty="0">
                <a:solidFill>
                  <a:srgbClr val="EBEBEB"/>
                </a:solidFill>
                <a:latin typeface="+mj-lt"/>
                <a:ea typeface="+mj-ea"/>
                <a:cs typeface="+mj-cs"/>
              </a:rPr>
              <a:t>Cosine </a:t>
            </a:r>
            <a:r>
              <a:rPr lang="en-US" spc="-1" dirty="0" err="1">
                <a:solidFill>
                  <a:srgbClr val="EBEBEB"/>
                </a:solidFill>
              </a:rPr>
              <a:t>S</a:t>
            </a:r>
            <a:r>
              <a:rPr lang="en-US" b="0" i="0" strike="noStrike" kern="1200" spc="-1" dirty="0" err="1">
                <a:solidFill>
                  <a:srgbClr val="EBEBEB"/>
                </a:solidFill>
                <a:latin typeface="+mj-lt"/>
                <a:ea typeface="+mj-ea"/>
                <a:cs typeface="+mj-cs"/>
              </a:rPr>
              <a:t>imilarıty</a:t>
            </a:r>
            <a:endParaRPr lang="en-US" b="0" i="0" strike="noStrike" kern="1200" spc="-1" dirty="0">
              <a:solidFill>
                <a:srgbClr val="EBEBEB"/>
              </a:solidFill>
              <a:latin typeface="+mj-lt"/>
              <a:ea typeface="+mj-ea"/>
              <a:cs typeface="+mj-cs"/>
            </a:endParaRPr>
          </a:p>
        </p:txBody>
      </p:sp>
      <p:sp>
        <p:nvSpPr>
          <p:cNvPr id="8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1" name="Freeform: Shape 9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69" name="İçerik Yer Tutucusu 4"/>
          <p:cNvPicPr/>
          <p:nvPr/>
        </p:nvPicPr>
        <p:blipFill>
          <a:blip r:embed="rId6">
            <a:extLst>
              <a:ext uri="{28A0092B-C50C-407E-A947-70E740481C1C}">
                <a14:useLocalDpi xmlns:a14="http://schemas.microsoft.com/office/drawing/2010/main" val="0"/>
              </a:ext>
            </a:extLst>
          </a:blip>
          <a:stretch/>
        </p:blipFill>
        <p:spPr>
          <a:xfrm>
            <a:off x="6093992" y="795102"/>
            <a:ext cx="5449889" cy="5267792"/>
          </a:xfrm>
          <a:prstGeom prst="rect">
            <a:avLst/>
          </a:prstGeom>
          <a:effectLst/>
        </p:spPr>
      </p:pic>
      <p:sp>
        <p:nvSpPr>
          <p:cNvPr id="93" name="Rectangle 9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0" name="PlaceHolder 2"/>
          <p:cNvSpPr>
            <a:spLocks noGrp="1"/>
          </p:cNvSpPr>
          <p:nvPr>
            <p:ph idx="4294967295"/>
          </p:nvPr>
        </p:nvSpPr>
        <p:spPr>
          <a:xfrm>
            <a:off x="648931" y="2438400"/>
            <a:ext cx="4166509" cy="3785419"/>
          </a:xfrm>
          <a:prstGeom prst="rect">
            <a:avLst/>
          </a:prstGeom>
        </p:spPr>
        <p:txBody>
          <a:bodyPr vert="horz" lIns="91440" tIns="45720" rIns="91440" bIns="45720" rtlCol="0">
            <a:normAutofit/>
          </a:bodyPr>
          <a:lstStyle/>
          <a:p>
            <a:pPr marL="228600" indent="-228600"/>
            <a:r>
              <a:rPr lang="en-US" spc="-1">
                <a:solidFill>
                  <a:srgbClr val="EBEBEB"/>
                </a:solidFill>
              </a:rPr>
              <a:t>Vector based assessment is selected in the scope of this study.</a:t>
            </a:r>
            <a:endParaRPr lang="en-US" strike="noStrike" spc="-1">
              <a:solidFill>
                <a:srgbClr val="EBEBEB"/>
              </a:solidFill>
            </a:endParaRPr>
          </a:p>
          <a:p>
            <a:pPr marL="228600" indent="-228600"/>
            <a:r>
              <a:rPr lang="en-US" strike="noStrike" spc="-1">
                <a:solidFill>
                  <a:srgbClr val="EBEBEB"/>
                </a:solidFill>
              </a:rPr>
              <a:t>Cosine similarity is the technique to calculate the similarity between vectors.</a:t>
            </a:r>
          </a:p>
        </p:txBody>
      </p:sp>
    </p:spTree>
    <p:extLst>
      <p:ext uri="{BB962C8B-B14F-4D97-AF65-F5344CB8AC3E}">
        <p14:creationId xmlns:p14="http://schemas.microsoft.com/office/powerpoint/2010/main" val="256612793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0" name="Picture 6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7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4" name="Picture 7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6" name="Picture 7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8" name="Rectangle 7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0" name="Rectangle 7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dirty="0">
                <a:solidFill>
                  <a:srgbClr val="F2F2F2"/>
                </a:solidFill>
              </a:rPr>
              <a:t>Objective</a:t>
            </a:r>
          </a:p>
        </p:txBody>
      </p:sp>
      <p:sp>
        <p:nvSpPr>
          <p:cNvPr id="82" name="Freeform: Shape 8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6" name="Rectangle 8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4BAE03F9-8583-5F41-9402-5D6858FC3E94}"/>
              </a:ext>
            </a:extLst>
          </p:cNvPr>
          <p:cNvGraphicFramePr>
            <a:graphicFrameLocks noGrp="1"/>
          </p:cNvGraphicFramePr>
          <p:nvPr>
            <p:ph idx="4294967295"/>
            <p:extLst>
              <p:ext uri="{D42A27DB-BD31-4B8C-83A1-F6EECF244321}">
                <p14:modId xmlns:p14="http://schemas.microsoft.com/office/powerpoint/2010/main" val="291876499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698420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3" name="Picture 9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5" name="Oval 9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97" name="Picture 9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9" name="Picture 9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1" name="Rectangle 10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3" name="Rectangle 102">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5"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83"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r>
              <a:rPr lang="en-US" strike="noStrike" spc="-1">
                <a:solidFill>
                  <a:srgbClr val="EBEBEB"/>
                </a:solidFill>
              </a:rPr>
              <a:t>Dataset</a:t>
            </a:r>
          </a:p>
        </p:txBody>
      </p:sp>
      <p:sp>
        <p:nvSpPr>
          <p:cNvPr id="107" name="Rectangle 10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9" name="Freeform: Shape 108">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graphicFrame>
        <p:nvGraphicFramePr>
          <p:cNvPr id="86" name="PlaceHolder 2">
            <a:extLst>
              <a:ext uri="{FF2B5EF4-FFF2-40B4-BE49-F238E27FC236}">
                <a16:creationId xmlns:a16="http://schemas.microsoft.com/office/drawing/2014/main" id="{3BD21BE3-1A54-4618-248B-FC2266725D10}"/>
              </a:ext>
            </a:extLst>
          </p:cNvPr>
          <p:cNvGraphicFramePr>
            <a:graphicFrameLocks noGrp="1"/>
          </p:cNvGraphicFramePr>
          <p:nvPr>
            <p:ph idx="4294967295"/>
            <p:extLst>
              <p:ext uri="{D42A27DB-BD31-4B8C-83A1-F6EECF244321}">
                <p14:modId xmlns:p14="http://schemas.microsoft.com/office/powerpoint/2010/main" val="3067217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87009015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3" name="Picture 1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5" name="Oval 1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17" name="Picture 1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9" name="Picture 1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1" name="Rectangle 1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3" name="Rectangle 122">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3" name="PlaceHolder 1"/>
          <p:cNvSpPr>
            <a:spLocks noGrp="1"/>
          </p:cNvSpPr>
          <p:nvPr>
            <p:ph type="title" idx="4294967295"/>
          </p:nvPr>
        </p:nvSpPr>
        <p:spPr>
          <a:xfrm>
            <a:off x="635223" y="629266"/>
            <a:ext cx="3116690" cy="5594554"/>
          </a:xfrm>
          <a:prstGeom prst="rect">
            <a:avLst/>
          </a:prstGeom>
        </p:spPr>
        <p:txBody>
          <a:bodyPr vert="horz" lIns="91440" tIns="45720" rIns="91440" bIns="45720" rtlCol="0" anchor="ctr">
            <a:normAutofit/>
          </a:bodyPr>
          <a:lstStyle/>
          <a:p>
            <a:r>
              <a:rPr lang="en-US" sz="4800" b="0" i="0" strike="noStrike" kern="1200" spc="-1">
                <a:solidFill>
                  <a:srgbClr val="EBEBEB"/>
                </a:solidFill>
                <a:latin typeface="+mj-lt"/>
                <a:ea typeface="+mj-ea"/>
                <a:cs typeface="+mj-cs"/>
              </a:rPr>
              <a:t>Dataset</a:t>
            </a:r>
          </a:p>
        </p:txBody>
      </p:sp>
      <p:sp>
        <p:nvSpPr>
          <p:cNvPr id="125"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7" name="Freeform: Shape 126">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Rectangle 128">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 name="PlaceHolder 2">
            <a:extLst>
              <a:ext uri="{FF2B5EF4-FFF2-40B4-BE49-F238E27FC236}">
                <a16:creationId xmlns:a16="http://schemas.microsoft.com/office/drawing/2014/main" id="{931EED7C-701D-9849-F108-B428D0702CAD}"/>
              </a:ext>
            </a:extLst>
          </p:cNvPr>
          <p:cNvSpPr txBox="1">
            <a:spLocks/>
          </p:cNvSpPr>
          <p:nvPr/>
        </p:nvSpPr>
        <p:spPr>
          <a:xfrm>
            <a:off x="5048452" y="1410458"/>
            <a:ext cx="6495847" cy="2589913"/>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defTabSz="457200">
              <a:spcBef>
                <a:spcPts val="1000"/>
              </a:spcBef>
              <a:spcAft>
                <a:spcPts val="0"/>
              </a:spcAft>
              <a:buClr>
                <a:schemeClr val="bg2">
                  <a:lumMod val="40000"/>
                  <a:lumOff val="60000"/>
                </a:schemeClr>
              </a:buClr>
              <a:buSzPct val="80000"/>
              <a:buFont typeface="Wingdings 3" charset="2"/>
              <a:buChar char=""/>
            </a:pPr>
            <a:r>
              <a:rPr lang="en-US" sz="1600" spc="-1" dirty="0">
                <a:solidFill>
                  <a:schemeClr val="tx1"/>
                </a:solidFill>
                <a:latin typeface="+mj-lt"/>
                <a:ea typeface="+mj-ea"/>
                <a:cs typeface="+mj-cs"/>
              </a:rPr>
              <a:t>Example of a question: What are the contributions of the Roman Empire to the legal system?</a:t>
            </a:r>
          </a:p>
          <a:p>
            <a:pPr marL="228600" indent="-228600" defTabSz="457200">
              <a:spcBef>
                <a:spcPts val="1000"/>
              </a:spcBef>
              <a:spcAft>
                <a:spcPts val="0"/>
              </a:spcAft>
              <a:buClr>
                <a:schemeClr val="bg2">
                  <a:lumMod val="40000"/>
                  <a:lumOff val="60000"/>
                </a:schemeClr>
              </a:buClr>
              <a:buSzPct val="80000"/>
              <a:buFont typeface="Wingdings 3" charset="2"/>
              <a:buChar char=""/>
            </a:pPr>
            <a:r>
              <a:rPr lang="en-US" sz="1600" spc="-1" dirty="0">
                <a:solidFill>
                  <a:schemeClr val="tx1"/>
                </a:solidFill>
                <a:latin typeface="+mj-lt"/>
                <a:ea typeface="+mj-ea"/>
                <a:cs typeface="+mj-cs"/>
              </a:rPr>
              <a:t>Answer given by </a:t>
            </a:r>
            <a:r>
              <a:rPr lang="en-US" sz="1600" spc="-1" dirty="0" err="1">
                <a:solidFill>
                  <a:schemeClr val="tx1"/>
                </a:solidFill>
                <a:latin typeface="+mj-lt"/>
                <a:ea typeface="+mj-ea"/>
                <a:cs typeface="+mj-cs"/>
              </a:rPr>
              <a:t>ChatGPT</a:t>
            </a:r>
            <a:r>
              <a:rPr lang="en-US" sz="1600" spc="-1" dirty="0">
                <a:solidFill>
                  <a:schemeClr val="tx1"/>
                </a:solidFill>
                <a:latin typeface="+mj-lt"/>
                <a:ea typeface="+mj-ea"/>
                <a:cs typeface="+mj-cs"/>
              </a:rPr>
              <a:t> was : ‘The Roman Empire's contributions to the legal system include the development of the Twelve Tables, which laid the foundation for Roman law, influencing modern legal systems with concepts of democracy, division of power, legal rights in trade and conflict, and the basis for evidence and proof in judicial proceedings.’.</a:t>
            </a:r>
          </a:p>
          <a:p>
            <a:pPr marL="228600" indent="-228600" defTabSz="457200">
              <a:spcBef>
                <a:spcPts val="1000"/>
              </a:spcBef>
              <a:spcAft>
                <a:spcPts val="0"/>
              </a:spcAft>
              <a:buClr>
                <a:schemeClr val="bg2">
                  <a:lumMod val="40000"/>
                  <a:lumOff val="60000"/>
                </a:schemeClr>
              </a:buClr>
              <a:buSzPct val="80000"/>
              <a:buFont typeface="Wingdings 3" charset="2"/>
              <a:buChar char=""/>
            </a:pPr>
            <a:r>
              <a:rPr lang="en-US" sz="1600" spc="-1" dirty="0">
                <a:solidFill>
                  <a:schemeClr val="tx1"/>
                </a:solidFill>
                <a:latin typeface="+mj-lt"/>
                <a:ea typeface="+mj-ea"/>
                <a:cs typeface="+mj-cs"/>
              </a:rPr>
              <a:t>As seen in the figure, instructor gave scores depending on the content of the answer. </a:t>
            </a:r>
          </a:p>
          <a:p>
            <a:pPr marL="0" indent="0" defTabSz="457200">
              <a:spcBef>
                <a:spcPts val="1000"/>
              </a:spcBef>
              <a:spcAft>
                <a:spcPts val="0"/>
              </a:spcAft>
              <a:buClr>
                <a:schemeClr val="bg2">
                  <a:lumMod val="40000"/>
                  <a:lumOff val="60000"/>
                </a:schemeClr>
              </a:buClr>
              <a:buSzPct val="80000"/>
              <a:buFont typeface="Wingdings 3" charset="2"/>
              <a:buChar char=""/>
            </a:pPr>
            <a:endParaRPr lang="en-US" sz="1600" spc="-1" dirty="0">
              <a:solidFill>
                <a:schemeClr val="tx1"/>
              </a:solidFill>
              <a:latin typeface="+mj-lt"/>
              <a:ea typeface="+mj-ea"/>
              <a:cs typeface="+mj-cs"/>
            </a:endParaRPr>
          </a:p>
        </p:txBody>
      </p:sp>
      <p:pic>
        <p:nvPicPr>
          <p:cNvPr id="3" name="Content Placeholder 2">
            <a:extLst>
              <a:ext uri="{FF2B5EF4-FFF2-40B4-BE49-F238E27FC236}">
                <a16:creationId xmlns:a16="http://schemas.microsoft.com/office/drawing/2014/main" id="{5384243E-3C1E-B9BF-4E44-29AF6C94C5F4}"/>
              </a:ext>
            </a:extLst>
          </p:cNvPr>
          <p:cNvPicPr>
            <a:picLocks noGrp="1" noChangeAspect="1"/>
          </p:cNvPicPr>
          <p:nvPr>
            <p:ph idx="4294967295"/>
          </p:nvPr>
        </p:nvPicPr>
        <p:blipFill>
          <a:blip r:embed="rId6">
            <a:extLst>
              <a:ext uri="{28A0092B-C50C-407E-A947-70E740481C1C}">
                <a14:useLocalDpi xmlns:a14="http://schemas.microsoft.com/office/drawing/2010/main" val="0"/>
              </a:ext>
            </a:extLst>
          </a:blip>
          <a:srcRect/>
          <a:stretch/>
        </p:blipFill>
        <p:spPr>
          <a:xfrm>
            <a:off x="5048452" y="4267831"/>
            <a:ext cx="6495847" cy="1591482"/>
          </a:xfrm>
          <a:prstGeom prst="rect">
            <a:avLst/>
          </a:prstGeom>
          <a:noFill/>
          <a:effectLst/>
        </p:spPr>
      </p:pic>
    </p:spTree>
    <p:extLst>
      <p:ext uri="{BB962C8B-B14F-4D97-AF65-F5344CB8AC3E}">
        <p14:creationId xmlns:p14="http://schemas.microsoft.com/office/powerpoint/2010/main" val="135357865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4" name="Picture 15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6" name="Picture 15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7" name="Oval 17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8" name="Picture 16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9" name="Picture 16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0" name="Rectangle 16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1" name="Rectangle 168">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70">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73"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4" name="Resim 3">
            <a:extLst>
              <a:ext uri="{FF2B5EF4-FFF2-40B4-BE49-F238E27FC236}">
                <a16:creationId xmlns:a16="http://schemas.microsoft.com/office/drawing/2014/main" id="{CF3600D0-1B02-0EC5-2263-0E69E0CF1E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153" y="3336866"/>
            <a:ext cx="11125843" cy="620189"/>
          </a:xfrm>
          <a:prstGeom prst="rect">
            <a:avLst/>
          </a:prstGeom>
          <a:effectLst/>
        </p:spPr>
      </p:pic>
      <p:sp useBgFill="1">
        <p:nvSpPr>
          <p:cNvPr id="175"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endParaRPr lang="tr-TR"/>
          </a:p>
        </p:txBody>
      </p:sp>
      <p:sp>
        <p:nvSpPr>
          <p:cNvPr id="83" name="PlaceHolder 1"/>
          <p:cNvSpPr>
            <a:spLocks noGrp="1"/>
          </p:cNvSpPr>
          <p:nvPr>
            <p:ph type="title" idx="4294967295"/>
          </p:nvPr>
        </p:nvSpPr>
        <p:spPr>
          <a:xfrm>
            <a:off x="635458" y="4854344"/>
            <a:ext cx="9345155" cy="861802"/>
          </a:xfrm>
          <a:prstGeom prst="rect">
            <a:avLst/>
          </a:prstGeom>
        </p:spPr>
        <p:txBody>
          <a:bodyPr vert="horz" lIns="91440" tIns="45720" rIns="91440" bIns="45720" rtlCol="0" anchor="b">
            <a:normAutofit/>
          </a:bodyPr>
          <a:lstStyle/>
          <a:p>
            <a:r>
              <a:rPr lang="en-US" sz="4800" strike="noStrike" spc="-1" dirty="0"/>
              <a:t>Code Sample</a:t>
            </a:r>
          </a:p>
        </p:txBody>
      </p:sp>
      <p:pic>
        <p:nvPicPr>
          <p:cNvPr id="3" name="Content Placeholder 2">
            <a:extLst>
              <a:ext uri="{FF2B5EF4-FFF2-40B4-BE49-F238E27FC236}">
                <a16:creationId xmlns:a16="http://schemas.microsoft.com/office/drawing/2014/main" id="{5384243E-3C1E-B9BF-4E44-29AF6C94C5F4}"/>
              </a:ext>
            </a:extLst>
          </p:cNvPr>
          <p:cNvPicPr>
            <a:picLocks noGrp="1" noChangeAspect="1"/>
          </p:cNvPicPr>
          <p:nvPr>
            <p:ph idx="4294967295"/>
          </p:nvPr>
        </p:nvPicPr>
        <p:blipFill>
          <a:blip r:embed="rId8">
            <a:extLst>
              <a:ext uri="{28A0092B-C50C-407E-A947-70E740481C1C}">
                <a14:useLocalDpi xmlns:a14="http://schemas.microsoft.com/office/drawing/2010/main" val="0"/>
              </a:ext>
            </a:extLst>
          </a:blip>
          <a:stretch/>
        </p:blipFill>
        <p:spPr>
          <a:xfrm>
            <a:off x="635458" y="-48699"/>
            <a:ext cx="11125843" cy="3393380"/>
          </a:xfrm>
          <a:prstGeom prst="rect">
            <a:avLst/>
          </a:prstGeom>
          <a:noFill/>
          <a:effectLst/>
        </p:spPr>
      </p:pic>
    </p:spTree>
    <p:extLst>
      <p:ext uri="{BB962C8B-B14F-4D97-AF65-F5344CB8AC3E}">
        <p14:creationId xmlns:p14="http://schemas.microsoft.com/office/powerpoint/2010/main" val="1318917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6" name="Picture 125">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8" name="Picture 127">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0" name="Oval 129">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32" name="Picture 131">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4" name="Picture 133">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6" name="Rectangle 135">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8" name="Rectangle 137">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3"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a:solidFill>
                  <a:srgbClr val="F2F2F2"/>
                </a:solidFill>
              </a:rPr>
              <a:t>Results and dıscussıon</a:t>
            </a:r>
          </a:p>
        </p:txBody>
      </p:sp>
      <p:sp>
        <p:nvSpPr>
          <p:cNvPr id="140" name="Freeform: Shape 139">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44" name="Rectangle 143">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122" name="PlaceHolder 2">
            <a:extLst>
              <a:ext uri="{FF2B5EF4-FFF2-40B4-BE49-F238E27FC236}">
                <a16:creationId xmlns:a16="http://schemas.microsoft.com/office/drawing/2014/main" id="{C2E4B9BF-7884-A106-0A5D-7E5B2CEB5EF5}"/>
              </a:ext>
            </a:extLst>
          </p:cNvPr>
          <p:cNvGraphicFramePr>
            <a:graphicFrameLocks noGrp="1"/>
          </p:cNvGraphicFramePr>
          <p:nvPr>
            <p:ph idx="4294967295"/>
            <p:extLst>
              <p:ext uri="{D42A27DB-BD31-4B8C-83A1-F6EECF244321}">
                <p14:modId xmlns:p14="http://schemas.microsoft.com/office/powerpoint/2010/main" val="98480047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4" name="Picture 1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6" name="Picture 1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8" name="Oval 1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40" name="Picture 1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2" name="Picture 1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4" name="Rectangle 1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648930" y="629266"/>
            <a:ext cx="9252154" cy="1223983"/>
          </a:xfrm>
          <a:prstGeom prst="rect">
            <a:avLst/>
          </a:prstGeom>
        </p:spPr>
        <p:txBody>
          <a:bodyPr vert="horz" lIns="91440" tIns="45720" rIns="91440" bIns="45720" rtlCol="0" anchor="t">
            <a:normAutofit/>
          </a:bodyPr>
          <a:lstStyle/>
          <a:p>
            <a:r>
              <a:rPr lang="en-US" b="0" i="0" strike="noStrike" kern="1200" spc="-1" dirty="0">
                <a:solidFill>
                  <a:schemeClr val="tx2"/>
                </a:solidFill>
                <a:latin typeface="+mj-lt"/>
                <a:ea typeface="+mj-ea"/>
                <a:cs typeface="+mj-cs"/>
              </a:rPr>
              <a:t>Original Scores</a:t>
            </a:r>
          </a:p>
        </p:txBody>
      </p:sp>
      <p:sp>
        <p:nvSpPr>
          <p:cNvPr id="72" name="PlaceHolder 2"/>
          <p:cNvSpPr>
            <a:spLocks noGrp="1"/>
          </p:cNvSpPr>
          <p:nvPr>
            <p:ph idx="4294967295"/>
          </p:nvPr>
        </p:nvSpPr>
        <p:spPr>
          <a:xfrm>
            <a:off x="1103311" y="2052214"/>
            <a:ext cx="4338409" cy="4196185"/>
          </a:xfrm>
          <a:prstGeom prst="rect">
            <a:avLst/>
          </a:prstGeom>
        </p:spPr>
        <p:txBody>
          <a:bodyPr vert="horz" lIns="91440" tIns="45720" rIns="91440" bIns="45720" rtlCol="0">
            <a:normAutofit/>
          </a:bodyPr>
          <a:lstStyle/>
          <a:p>
            <a:pPr marL="228600" indent="-228600"/>
            <a:r>
              <a:rPr lang="en-US" strike="noStrike" spc="-1" dirty="0"/>
              <a:t>Original distribution of the grades is shown in the figure.</a:t>
            </a:r>
          </a:p>
          <a:p>
            <a:pPr marL="228600" indent="-228600"/>
            <a:r>
              <a:rPr lang="en-US" spc="-1" dirty="0"/>
              <a:t>In the original scores 28 students graded as Very Low, 36 students were graded as Low, 42 students were graded as Medium, 24 students were graded as High and 3 students were graded as Very High.</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23874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 name="Picture 10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4" name="Oval 10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06" name="Picture 10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8" name="Picture 10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0" name="Rectangle 10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648930" y="629266"/>
            <a:ext cx="9252154" cy="1223983"/>
          </a:xfrm>
          <a:prstGeom prst="rect">
            <a:avLst/>
          </a:prstGeom>
        </p:spPr>
        <p:txBody>
          <a:bodyPr vert="horz" lIns="91440" tIns="45720" rIns="91440" bIns="45720" rtlCol="0" anchor="t">
            <a:normAutofit/>
          </a:bodyPr>
          <a:lstStyle/>
          <a:p>
            <a:r>
              <a:rPr lang="en-US" b="0" i="0" strike="noStrike" kern="1200" spc="-1" dirty="0">
                <a:solidFill>
                  <a:schemeClr val="tx2"/>
                </a:solidFill>
                <a:latin typeface="+mj-lt"/>
                <a:ea typeface="+mj-ea"/>
                <a:cs typeface="+mj-cs"/>
              </a:rPr>
              <a:t>Bert-Base</a:t>
            </a:r>
          </a:p>
        </p:txBody>
      </p:sp>
      <p:sp>
        <p:nvSpPr>
          <p:cNvPr id="72" name="PlaceHolder 2"/>
          <p:cNvSpPr>
            <a:spLocks noGrp="1"/>
          </p:cNvSpPr>
          <p:nvPr>
            <p:ph idx="4294967295"/>
          </p:nvPr>
        </p:nvSpPr>
        <p:spPr>
          <a:xfrm>
            <a:off x="1103311" y="2052214"/>
            <a:ext cx="4338409" cy="4196185"/>
          </a:xfrm>
          <a:prstGeom prst="rect">
            <a:avLst/>
          </a:prstGeom>
        </p:spPr>
        <p:txBody>
          <a:bodyPr vert="horz" lIns="91440" tIns="45720" rIns="91440" bIns="45720" rtlCol="0">
            <a:normAutofit/>
          </a:bodyPr>
          <a:lstStyle/>
          <a:p>
            <a:pPr marL="228600" indent="-228600"/>
            <a:r>
              <a:rPr lang="en-US" strike="noStrike" spc="-1" dirty="0"/>
              <a:t>Distribution of the grades assessed with BERT-Base model is shown in the figure.</a:t>
            </a:r>
          </a:p>
          <a:p>
            <a:pPr marL="228600" indent="-228600"/>
            <a:r>
              <a:rPr lang="en-US" spc="-1" dirty="0"/>
              <a:t>In this model, 11 students were graded as Very Low, 70 students were graded as Low and 52 students were graded as  Medium. </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19816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 name="Picture 10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4" name="Oval 10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06" name="Picture 10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8" name="Picture 10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0" name="Rectangle 10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648930" y="629266"/>
            <a:ext cx="9252154" cy="1223983"/>
          </a:xfrm>
          <a:prstGeom prst="rect">
            <a:avLst/>
          </a:prstGeom>
        </p:spPr>
        <p:txBody>
          <a:bodyPr vert="horz" lIns="91440" tIns="45720" rIns="91440" bIns="45720" rtlCol="0" anchor="t">
            <a:normAutofit/>
          </a:bodyPr>
          <a:lstStyle/>
          <a:p>
            <a:r>
              <a:rPr lang="en-US" b="0" i="0" strike="noStrike" kern="1200" spc="-1" dirty="0">
                <a:solidFill>
                  <a:schemeClr val="tx2"/>
                </a:solidFill>
                <a:latin typeface="+mj-lt"/>
                <a:ea typeface="+mj-ea"/>
                <a:cs typeface="+mj-cs"/>
              </a:rPr>
              <a:t>Roberta-large</a:t>
            </a:r>
          </a:p>
        </p:txBody>
      </p:sp>
      <p:sp>
        <p:nvSpPr>
          <p:cNvPr id="72" name="PlaceHolder 2"/>
          <p:cNvSpPr>
            <a:spLocks noGrp="1"/>
          </p:cNvSpPr>
          <p:nvPr>
            <p:ph idx="4294967295"/>
          </p:nvPr>
        </p:nvSpPr>
        <p:spPr>
          <a:xfrm>
            <a:off x="1103311" y="2052214"/>
            <a:ext cx="4338409" cy="4196185"/>
          </a:xfrm>
          <a:prstGeom prst="rect">
            <a:avLst/>
          </a:prstGeom>
        </p:spPr>
        <p:txBody>
          <a:bodyPr vert="horz" lIns="91440" tIns="45720" rIns="91440" bIns="45720" rtlCol="0">
            <a:normAutofit/>
          </a:bodyPr>
          <a:lstStyle/>
          <a:p>
            <a:pPr marL="228600" indent="-228600"/>
            <a:r>
              <a:rPr lang="en-US" strike="noStrike" spc="-1" dirty="0"/>
              <a:t>Distribution of the grades assessed with RoBERTa-Large model is shown in the figure.</a:t>
            </a:r>
          </a:p>
          <a:p>
            <a:pPr marL="228600" indent="-228600"/>
            <a:r>
              <a:rPr lang="en-US" spc="-1" dirty="0"/>
              <a:t>In this model, 25 students were graded as Very Low, 85 students were graded as Low and 23 students were graded as  Medium. </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548144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5" name="Picture 1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7" name="Oval 1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29" name="Picture 1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1" name="Picture 1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3" name="Rectangle 1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648930" y="629266"/>
            <a:ext cx="9252154" cy="1223983"/>
          </a:xfrm>
          <a:prstGeom prst="rect">
            <a:avLst/>
          </a:prstGeom>
        </p:spPr>
        <p:txBody>
          <a:bodyPr vert="horz" lIns="91440" tIns="45720" rIns="91440" bIns="45720" rtlCol="0" anchor="t">
            <a:normAutofit/>
          </a:bodyPr>
          <a:lstStyle/>
          <a:p>
            <a:r>
              <a:rPr lang="en-US" b="0" i="0" strike="noStrike" kern="1200" spc="-1" dirty="0">
                <a:solidFill>
                  <a:schemeClr val="tx2"/>
                </a:solidFill>
                <a:latin typeface="+mj-lt"/>
                <a:ea typeface="+mj-ea"/>
                <a:cs typeface="+mj-cs"/>
              </a:rPr>
              <a:t>DistilBert</a:t>
            </a:r>
          </a:p>
        </p:txBody>
      </p:sp>
      <p:sp>
        <p:nvSpPr>
          <p:cNvPr id="72" name="PlaceHolder 2"/>
          <p:cNvSpPr>
            <a:spLocks noGrp="1"/>
          </p:cNvSpPr>
          <p:nvPr>
            <p:ph idx="4294967295"/>
          </p:nvPr>
        </p:nvSpPr>
        <p:spPr>
          <a:xfrm>
            <a:off x="1103311" y="2052214"/>
            <a:ext cx="4338409" cy="4196185"/>
          </a:xfrm>
          <a:prstGeom prst="rect">
            <a:avLst/>
          </a:prstGeom>
        </p:spPr>
        <p:txBody>
          <a:bodyPr vert="horz" lIns="91440" tIns="45720" rIns="91440" bIns="45720" rtlCol="0">
            <a:normAutofit/>
          </a:bodyPr>
          <a:lstStyle/>
          <a:p>
            <a:pPr marL="228600" indent="-228600"/>
            <a:r>
              <a:rPr lang="en-US" strike="noStrike" spc="-1" dirty="0"/>
              <a:t>Distribution of the grades assessed with DistilBert model is shown in the figure.</a:t>
            </a:r>
          </a:p>
          <a:p>
            <a:pPr marL="228600" indent="-228600"/>
            <a:r>
              <a:rPr lang="en-US" spc="-1" dirty="0"/>
              <a:t>In this model, 16 students were graded as Very Low, 81 students were graded as Low and 36 students were graded as  Medium. </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645386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3" name="Picture 1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4" name="Picture 1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5" name="Oval 14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46" name="Picture 1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7" name="Picture 1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8" name="Rectangle 1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648930" y="629266"/>
            <a:ext cx="9252154" cy="1223983"/>
          </a:xfrm>
          <a:prstGeom prst="rect">
            <a:avLst/>
          </a:prstGeom>
        </p:spPr>
        <p:txBody>
          <a:bodyPr vert="horz" lIns="91440" tIns="45720" rIns="91440" bIns="45720" rtlCol="0" anchor="t">
            <a:normAutofit/>
          </a:bodyPr>
          <a:lstStyle/>
          <a:p>
            <a:r>
              <a:rPr lang="en-US" b="0" i="0" strike="noStrike" kern="1200" spc="-1" dirty="0">
                <a:solidFill>
                  <a:schemeClr val="tx2"/>
                </a:solidFill>
                <a:latin typeface="+mj-lt"/>
                <a:ea typeface="+mj-ea"/>
                <a:cs typeface="+mj-cs"/>
              </a:rPr>
              <a:t>T5-XL</a:t>
            </a:r>
          </a:p>
        </p:txBody>
      </p:sp>
      <p:sp>
        <p:nvSpPr>
          <p:cNvPr id="72" name="PlaceHolder 2"/>
          <p:cNvSpPr>
            <a:spLocks noGrp="1"/>
          </p:cNvSpPr>
          <p:nvPr>
            <p:ph idx="4294967295"/>
          </p:nvPr>
        </p:nvSpPr>
        <p:spPr>
          <a:xfrm>
            <a:off x="1103311" y="2052214"/>
            <a:ext cx="4338409" cy="4196185"/>
          </a:xfrm>
          <a:prstGeom prst="rect">
            <a:avLst/>
          </a:prstGeom>
        </p:spPr>
        <p:txBody>
          <a:bodyPr vert="horz" lIns="91440" tIns="45720" rIns="91440" bIns="45720" rtlCol="0">
            <a:normAutofit/>
          </a:bodyPr>
          <a:lstStyle/>
          <a:p>
            <a:pPr marL="228600" indent="-228600"/>
            <a:r>
              <a:rPr lang="en-US" strike="noStrike" spc="-1" dirty="0"/>
              <a:t>Distribution of the grades assessed with T5-XL model is shown in the figure.</a:t>
            </a:r>
          </a:p>
          <a:p>
            <a:pPr marL="228600" indent="-228600"/>
            <a:r>
              <a:rPr lang="en-US" spc="-1" dirty="0"/>
              <a:t>In the original scores 7 students graded as Very Low, 15 students were graded as Low, 71 students were graded as Medium, 40 students were graded as High.</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979254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52CF15B-B62D-425C-826D-EDECC5BA3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3299DF8-AE9C-4FAD-9FFA-8EF6DD8EC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988BDCF-FA66-4854-A037-4AC6C70E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Resim 2" descr="çizgi, dikdörtgen, diyagram, ekran görüntüsü içeren bir resim&#10;&#10;Açıklama otomatik olarak oluşturuldu">
            <a:extLst>
              <a:ext uri="{FF2B5EF4-FFF2-40B4-BE49-F238E27FC236}">
                <a16:creationId xmlns:a16="http://schemas.microsoft.com/office/drawing/2014/main" id="{2CD949C2-CCA7-C839-BD37-B7FCBFCFE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53" y="659909"/>
            <a:ext cx="10905067" cy="2880125"/>
          </a:xfrm>
          <a:prstGeom prst="rect">
            <a:avLst/>
          </a:prstGeom>
        </p:spPr>
      </p:pic>
      <p:sp>
        <p:nvSpPr>
          <p:cNvPr id="38" name="Rectangle 37">
            <a:extLst>
              <a:ext uri="{FF2B5EF4-FFF2-40B4-BE49-F238E27FC236}">
                <a16:creationId xmlns:a16="http://schemas.microsoft.com/office/drawing/2014/main" id="{F54F5317-715A-4856-908F-8B232EB6D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5" name="Resim 4" descr="çizgi, dikdörtgen, diyagram, ekran görüntüsü içeren bir resim&#10;&#10;Açıklama otomatik olarak oluşturuldu">
            <a:extLst>
              <a:ext uri="{FF2B5EF4-FFF2-40B4-BE49-F238E27FC236}">
                <a16:creationId xmlns:a16="http://schemas.microsoft.com/office/drawing/2014/main" id="{820E0209-D20B-831B-A53E-D1330BA80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953" y="3556475"/>
            <a:ext cx="10905067" cy="2674501"/>
          </a:xfrm>
          <a:prstGeom prst="rect">
            <a:avLst/>
          </a:prstGeom>
        </p:spPr>
      </p:pic>
    </p:spTree>
    <p:extLst>
      <p:ext uri="{BB962C8B-B14F-4D97-AF65-F5344CB8AC3E}">
        <p14:creationId xmlns:p14="http://schemas.microsoft.com/office/powerpoint/2010/main" val="292166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3" name="Picture 9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5" name="Oval 9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97" name="Picture 9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9" name="Picture 9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1" name="Rectangle 10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3" name="Rectangle 102">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a:solidFill>
                  <a:srgbClr val="F2F2F2"/>
                </a:solidFill>
              </a:rPr>
              <a:t>Overview</a:t>
            </a:r>
          </a:p>
        </p:txBody>
      </p:sp>
      <p:sp>
        <p:nvSpPr>
          <p:cNvPr id="105" name="Freeform: Shape 104">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09" name="Rectangle 108">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E3DC2A4A-C1BA-E270-41C0-843402B8F326}"/>
              </a:ext>
            </a:extLst>
          </p:cNvPr>
          <p:cNvGraphicFramePr>
            <a:graphicFrameLocks noGrp="1"/>
          </p:cNvGraphicFramePr>
          <p:nvPr>
            <p:ph idx="4294967295"/>
            <p:extLst>
              <p:ext uri="{D42A27DB-BD31-4B8C-83A1-F6EECF244321}">
                <p14:modId xmlns:p14="http://schemas.microsoft.com/office/powerpoint/2010/main" val="83249298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310808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2" name="Picture 17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4" name="Picture 17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6" name="Oval 17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8" name="Picture 17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0" name="Picture 17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2" name="Rectangle 18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4" name="Rectangle 18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8"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71"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pPr>
              <a:lnSpc>
                <a:spcPct val="90000"/>
              </a:lnSpc>
            </a:pPr>
            <a:r>
              <a:rPr lang="en-US" sz="3300" b="0" i="0" kern="1200" spc="-1" dirty="0">
                <a:solidFill>
                  <a:srgbClr val="EBEBEB"/>
                </a:solidFill>
                <a:latin typeface="+mj-lt"/>
                <a:ea typeface="+mj-ea"/>
                <a:cs typeface="+mj-cs"/>
              </a:rPr>
              <a:t>Model Performance Based on Correct Classifications</a:t>
            </a:r>
            <a:endParaRPr lang="en-US" sz="3300" b="0" i="0" strike="noStrike" kern="1200" spc="-1" dirty="0">
              <a:solidFill>
                <a:srgbClr val="EBEBEB"/>
              </a:solidFill>
              <a:latin typeface="+mj-lt"/>
              <a:ea typeface="+mj-ea"/>
              <a:cs typeface="+mj-cs"/>
            </a:endParaRPr>
          </a:p>
        </p:txBody>
      </p:sp>
      <p:sp useBgFill="1">
        <p:nvSpPr>
          <p:cNvPr id="190" name="Freeform: Shape 18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72" name="PlaceHolder 2"/>
          <p:cNvSpPr>
            <a:spLocks noGrp="1"/>
          </p:cNvSpPr>
          <p:nvPr>
            <p:ph idx="4294967295"/>
          </p:nvPr>
        </p:nvSpPr>
        <p:spPr>
          <a:xfrm>
            <a:off x="648931" y="2548281"/>
            <a:ext cx="5122606" cy="3658689"/>
          </a:xfrm>
          <a:prstGeom prst="rect">
            <a:avLst/>
          </a:prstGeom>
        </p:spPr>
        <p:txBody>
          <a:bodyPr vert="horz" lIns="91440" tIns="45720" rIns="91440" bIns="45720" rtlCol="0">
            <a:normAutofit/>
          </a:bodyPr>
          <a:lstStyle/>
          <a:p>
            <a:pPr marL="228600" indent="-228600">
              <a:lnSpc>
                <a:spcPct val="90000"/>
              </a:lnSpc>
            </a:pPr>
            <a:r>
              <a:rPr lang="en-US" sz="1600" dirty="0">
                <a:effectLst/>
              </a:rPr>
              <a:t>RoBERTa excels in assessing lower-performance students, indicated by its better scores in "Low" and "Very Low" categories. </a:t>
            </a:r>
          </a:p>
          <a:p>
            <a:pPr marL="228600" indent="-228600">
              <a:lnSpc>
                <a:spcPct val="90000"/>
              </a:lnSpc>
            </a:pPr>
            <a:r>
              <a:rPr lang="en-US" sz="1600" dirty="0">
                <a:effectLst/>
              </a:rPr>
              <a:t>BERT shows versatility with strong performance in "Low" and "Medium" and fair in "Very Low," suitable for a broad range of students.</a:t>
            </a:r>
          </a:p>
          <a:p>
            <a:pPr marL="228600" indent="-228600">
              <a:lnSpc>
                <a:spcPct val="90000"/>
              </a:lnSpc>
            </a:pPr>
            <a:r>
              <a:rPr lang="en-US" sz="1600" dirty="0">
                <a:effectLst/>
              </a:rPr>
              <a:t>DistilBERT is reliable for "Low" to "Medium" levels, suggesting a focus on lower to mid-performing students.</a:t>
            </a:r>
          </a:p>
          <a:p>
            <a:pPr marL="228600" indent="-228600">
              <a:lnSpc>
                <a:spcPct val="90000"/>
              </a:lnSpc>
            </a:pPr>
            <a:r>
              <a:rPr lang="en-US" sz="1600" dirty="0">
                <a:effectLst/>
              </a:rPr>
              <a:t>T5 stands out in "High" and "Medium" evaluations, making it ideal for higher-achieving students.</a:t>
            </a:r>
            <a:endParaRPr lang="en-US" sz="1600" spc="-1" dirty="0"/>
          </a:p>
        </p:txBody>
      </p:sp>
      <p:graphicFrame>
        <p:nvGraphicFramePr>
          <p:cNvPr id="2" name="Tablo 1">
            <a:extLst>
              <a:ext uri="{FF2B5EF4-FFF2-40B4-BE49-F238E27FC236}">
                <a16:creationId xmlns:a16="http://schemas.microsoft.com/office/drawing/2014/main" id="{5B1E1F5D-684B-4764-CA09-E222F0DBCCF5}"/>
              </a:ext>
            </a:extLst>
          </p:cNvPr>
          <p:cNvGraphicFramePr>
            <a:graphicFrameLocks noGrp="1"/>
          </p:cNvGraphicFramePr>
          <p:nvPr/>
        </p:nvGraphicFramePr>
        <p:xfrm>
          <a:off x="6091916" y="3081113"/>
          <a:ext cx="5451629" cy="2596355"/>
        </p:xfrm>
        <a:graphic>
          <a:graphicData uri="http://schemas.openxmlformats.org/drawingml/2006/table">
            <a:tbl>
              <a:tblPr firstRow="1" bandRow="1">
                <a:tableStyleId>{7DF18680-E054-41AD-8BC1-D1AEF772440D}</a:tableStyleId>
              </a:tblPr>
              <a:tblGrid>
                <a:gridCol w="1388090">
                  <a:extLst>
                    <a:ext uri="{9D8B030D-6E8A-4147-A177-3AD203B41FA5}">
                      <a16:colId xmlns:a16="http://schemas.microsoft.com/office/drawing/2014/main" val="672649388"/>
                    </a:ext>
                  </a:extLst>
                </a:gridCol>
                <a:gridCol w="923493">
                  <a:extLst>
                    <a:ext uri="{9D8B030D-6E8A-4147-A177-3AD203B41FA5}">
                      <a16:colId xmlns:a16="http://schemas.microsoft.com/office/drawing/2014/main" val="3085270170"/>
                    </a:ext>
                  </a:extLst>
                </a:gridCol>
                <a:gridCol w="877034">
                  <a:extLst>
                    <a:ext uri="{9D8B030D-6E8A-4147-A177-3AD203B41FA5}">
                      <a16:colId xmlns:a16="http://schemas.microsoft.com/office/drawing/2014/main" val="1427834453"/>
                    </a:ext>
                  </a:extLst>
                </a:gridCol>
                <a:gridCol w="1328959">
                  <a:extLst>
                    <a:ext uri="{9D8B030D-6E8A-4147-A177-3AD203B41FA5}">
                      <a16:colId xmlns:a16="http://schemas.microsoft.com/office/drawing/2014/main" val="2828164318"/>
                    </a:ext>
                  </a:extLst>
                </a:gridCol>
                <a:gridCol w="934053">
                  <a:extLst>
                    <a:ext uri="{9D8B030D-6E8A-4147-A177-3AD203B41FA5}">
                      <a16:colId xmlns:a16="http://schemas.microsoft.com/office/drawing/2014/main" val="1063285648"/>
                    </a:ext>
                  </a:extLst>
                </a:gridCol>
              </a:tblGrid>
              <a:tr h="762551">
                <a:tc>
                  <a:txBody>
                    <a:bodyPr/>
                    <a:lstStyle/>
                    <a:p>
                      <a:pPr fontAlgn="b"/>
                      <a:r>
                        <a:rPr lang="tr-TR" sz="2000" b="1">
                          <a:effectLst/>
                        </a:rPr>
                        <a:t>Model</a:t>
                      </a:r>
                    </a:p>
                  </a:txBody>
                  <a:tcPr marL="105697" marR="105697" marT="52848" marB="52848" anchor="b"/>
                </a:tc>
                <a:tc>
                  <a:txBody>
                    <a:bodyPr/>
                    <a:lstStyle/>
                    <a:p>
                      <a:pPr fontAlgn="b"/>
                      <a:r>
                        <a:rPr lang="tr-TR" sz="2000" b="1">
                          <a:effectLst/>
                        </a:rPr>
                        <a:t>Very Low</a:t>
                      </a:r>
                    </a:p>
                  </a:txBody>
                  <a:tcPr marL="105697" marR="105697" marT="52848" marB="52848" anchor="b"/>
                </a:tc>
                <a:tc>
                  <a:txBody>
                    <a:bodyPr/>
                    <a:lstStyle/>
                    <a:p>
                      <a:pPr fontAlgn="b"/>
                      <a:r>
                        <a:rPr lang="tr-TR" sz="2000" b="1">
                          <a:effectLst/>
                        </a:rPr>
                        <a:t>Low</a:t>
                      </a:r>
                    </a:p>
                  </a:txBody>
                  <a:tcPr marL="105697" marR="105697" marT="52848" marB="52848" anchor="b"/>
                </a:tc>
                <a:tc>
                  <a:txBody>
                    <a:bodyPr/>
                    <a:lstStyle/>
                    <a:p>
                      <a:pPr fontAlgn="b"/>
                      <a:r>
                        <a:rPr lang="tr-TR" sz="2000" b="1">
                          <a:effectLst/>
                        </a:rPr>
                        <a:t>Medium</a:t>
                      </a:r>
                    </a:p>
                  </a:txBody>
                  <a:tcPr marL="105697" marR="105697" marT="52848" marB="52848" anchor="b"/>
                </a:tc>
                <a:tc>
                  <a:txBody>
                    <a:bodyPr/>
                    <a:lstStyle/>
                    <a:p>
                      <a:pPr fontAlgn="b"/>
                      <a:r>
                        <a:rPr lang="tr-TR" sz="2000" b="1">
                          <a:effectLst/>
                        </a:rPr>
                        <a:t>High</a:t>
                      </a:r>
                    </a:p>
                  </a:txBody>
                  <a:tcPr marL="105697" marR="105697" marT="52848" marB="52848" anchor="b"/>
                </a:tc>
                <a:extLst>
                  <a:ext uri="{0D108BD9-81ED-4DB2-BD59-A6C34878D82A}">
                    <a16:rowId xmlns:a16="http://schemas.microsoft.com/office/drawing/2014/main" val="4069179577"/>
                  </a:ext>
                </a:extLst>
              </a:tr>
              <a:tr h="458451">
                <a:tc>
                  <a:txBody>
                    <a:bodyPr/>
                    <a:lstStyle/>
                    <a:p>
                      <a:pPr fontAlgn="base"/>
                      <a:r>
                        <a:rPr lang="tr-TR" sz="2000">
                          <a:effectLst/>
                        </a:rPr>
                        <a:t>Roberta</a:t>
                      </a:r>
                    </a:p>
                  </a:txBody>
                  <a:tcPr marL="105697" marR="105697" marT="52848" marB="52848" anchor="ctr"/>
                </a:tc>
                <a:tc>
                  <a:txBody>
                    <a:bodyPr/>
                    <a:lstStyle/>
                    <a:p>
                      <a:pPr fontAlgn="base"/>
                      <a:r>
                        <a:rPr lang="tr-TR" sz="2000">
                          <a:effectLst/>
                        </a:rPr>
                        <a:t>18</a:t>
                      </a:r>
                    </a:p>
                  </a:txBody>
                  <a:tcPr marL="105697" marR="105697" marT="52848" marB="52848" anchor="ctr"/>
                </a:tc>
                <a:tc>
                  <a:txBody>
                    <a:bodyPr/>
                    <a:lstStyle/>
                    <a:p>
                      <a:pPr fontAlgn="base"/>
                      <a:r>
                        <a:rPr lang="tr-TR" sz="2000">
                          <a:effectLst/>
                        </a:rPr>
                        <a:t>28</a:t>
                      </a:r>
                    </a:p>
                  </a:txBody>
                  <a:tcPr marL="105697" marR="105697" marT="52848" marB="52848" anchor="ctr"/>
                </a:tc>
                <a:tc>
                  <a:txBody>
                    <a:bodyPr/>
                    <a:lstStyle/>
                    <a:p>
                      <a:pPr fontAlgn="base"/>
                      <a:r>
                        <a:rPr lang="tr-TR" sz="2000">
                          <a:effectLst/>
                        </a:rPr>
                        <a:t>5</a:t>
                      </a:r>
                    </a:p>
                  </a:txBody>
                  <a:tcPr marL="105697" marR="105697" marT="52848" marB="52848" anchor="ctr"/>
                </a:tc>
                <a:tc>
                  <a:txBody>
                    <a:bodyPr/>
                    <a:lstStyle/>
                    <a:p>
                      <a:pPr fontAlgn="base"/>
                      <a:r>
                        <a:rPr lang="tr-TR" sz="2000">
                          <a:effectLst/>
                        </a:rPr>
                        <a:t>0</a:t>
                      </a:r>
                    </a:p>
                  </a:txBody>
                  <a:tcPr marL="105697" marR="105697" marT="52848" marB="52848" anchor="ctr"/>
                </a:tc>
                <a:extLst>
                  <a:ext uri="{0D108BD9-81ED-4DB2-BD59-A6C34878D82A}">
                    <a16:rowId xmlns:a16="http://schemas.microsoft.com/office/drawing/2014/main" val="2092771959"/>
                  </a:ext>
                </a:extLst>
              </a:tr>
              <a:tr h="458451">
                <a:tc>
                  <a:txBody>
                    <a:bodyPr/>
                    <a:lstStyle/>
                    <a:p>
                      <a:pPr fontAlgn="base"/>
                      <a:r>
                        <a:rPr lang="tr-TR" sz="2000">
                          <a:effectLst/>
                        </a:rPr>
                        <a:t>Bert</a:t>
                      </a:r>
                    </a:p>
                  </a:txBody>
                  <a:tcPr marL="105697" marR="105697" marT="52848" marB="52848" anchor="ctr"/>
                </a:tc>
                <a:tc>
                  <a:txBody>
                    <a:bodyPr/>
                    <a:lstStyle/>
                    <a:p>
                      <a:pPr fontAlgn="base"/>
                      <a:r>
                        <a:rPr lang="tr-TR" sz="2000">
                          <a:effectLst/>
                        </a:rPr>
                        <a:t>10</a:t>
                      </a:r>
                    </a:p>
                  </a:txBody>
                  <a:tcPr marL="105697" marR="105697" marT="52848" marB="52848" anchor="ctr"/>
                </a:tc>
                <a:tc>
                  <a:txBody>
                    <a:bodyPr/>
                    <a:lstStyle/>
                    <a:p>
                      <a:pPr fontAlgn="base"/>
                      <a:r>
                        <a:rPr lang="tr-TR" sz="2000">
                          <a:effectLst/>
                        </a:rPr>
                        <a:t>30</a:t>
                      </a:r>
                    </a:p>
                  </a:txBody>
                  <a:tcPr marL="105697" marR="105697" marT="52848" marB="52848" anchor="ctr"/>
                </a:tc>
                <a:tc>
                  <a:txBody>
                    <a:bodyPr/>
                    <a:lstStyle/>
                    <a:p>
                      <a:pPr fontAlgn="base"/>
                      <a:r>
                        <a:rPr lang="tr-TR" sz="2000">
                          <a:effectLst/>
                        </a:rPr>
                        <a:t>22</a:t>
                      </a:r>
                    </a:p>
                  </a:txBody>
                  <a:tcPr marL="105697" marR="105697" marT="52848" marB="52848" anchor="ctr"/>
                </a:tc>
                <a:tc>
                  <a:txBody>
                    <a:bodyPr/>
                    <a:lstStyle/>
                    <a:p>
                      <a:pPr fontAlgn="base"/>
                      <a:r>
                        <a:rPr lang="tr-TR" sz="2000">
                          <a:effectLst/>
                        </a:rPr>
                        <a:t>0</a:t>
                      </a:r>
                    </a:p>
                  </a:txBody>
                  <a:tcPr marL="105697" marR="105697" marT="52848" marB="52848" anchor="ctr"/>
                </a:tc>
                <a:extLst>
                  <a:ext uri="{0D108BD9-81ED-4DB2-BD59-A6C34878D82A}">
                    <a16:rowId xmlns:a16="http://schemas.microsoft.com/office/drawing/2014/main" val="638782218"/>
                  </a:ext>
                </a:extLst>
              </a:tr>
              <a:tr h="458451">
                <a:tc>
                  <a:txBody>
                    <a:bodyPr/>
                    <a:lstStyle/>
                    <a:p>
                      <a:pPr fontAlgn="base"/>
                      <a:r>
                        <a:rPr lang="tr-TR" sz="2000">
                          <a:effectLst/>
                        </a:rPr>
                        <a:t>DistilBert</a:t>
                      </a:r>
                    </a:p>
                  </a:txBody>
                  <a:tcPr marL="105697" marR="105697" marT="52848" marB="52848" anchor="ctr"/>
                </a:tc>
                <a:tc>
                  <a:txBody>
                    <a:bodyPr/>
                    <a:lstStyle/>
                    <a:p>
                      <a:pPr fontAlgn="base"/>
                      <a:r>
                        <a:rPr lang="tr-TR" sz="2000">
                          <a:effectLst/>
                        </a:rPr>
                        <a:t>14</a:t>
                      </a:r>
                    </a:p>
                  </a:txBody>
                  <a:tcPr marL="105697" marR="105697" marT="52848" marB="52848" anchor="ctr"/>
                </a:tc>
                <a:tc>
                  <a:txBody>
                    <a:bodyPr/>
                    <a:lstStyle/>
                    <a:p>
                      <a:pPr fontAlgn="base"/>
                      <a:r>
                        <a:rPr lang="tr-TR" sz="2000">
                          <a:effectLst/>
                        </a:rPr>
                        <a:t>32</a:t>
                      </a:r>
                    </a:p>
                  </a:txBody>
                  <a:tcPr marL="105697" marR="105697" marT="52848" marB="52848" anchor="ctr"/>
                </a:tc>
                <a:tc>
                  <a:txBody>
                    <a:bodyPr/>
                    <a:lstStyle/>
                    <a:p>
                      <a:pPr fontAlgn="base"/>
                      <a:r>
                        <a:rPr lang="tr-TR" sz="2000">
                          <a:effectLst/>
                        </a:rPr>
                        <a:t>12</a:t>
                      </a:r>
                    </a:p>
                  </a:txBody>
                  <a:tcPr marL="105697" marR="105697" marT="52848" marB="52848" anchor="ctr"/>
                </a:tc>
                <a:tc>
                  <a:txBody>
                    <a:bodyPr/>
                    <a:lstStyle/>
                    <a:p>
                      <a:pPr fontAlgn="base"/>
                      <a:r>
                        <a:rPr lang="tr-TR" sz="2000">
                          <a:effectLst/>
                        </a:rPr>
                        <a:t>0</a:t>
                      </a:r>
                    </a:p>
                  </a:txBody>
                  <a:tcPr marL="105697" marR="105697" marT="52848" marB="52848" anchor="ctr"/>
                </a:tc>
                <a:extLst>
                  <a:ext uri="{0D108BD9-81ED-4DB2-BD59-A6C34878D82A}">
                    <a16:rowId xmlns:a16="http://schemas.microsoft.com/office/drawing/2014/main" val="737048273"/>
                  </a:ext>
                </a:extLst>
              </a:tr>
              <a:tr h="458451">
                <a:tc>
                  <a:txBody>
                    <a:bodyPr/>
                    <a:lstStyle/>
                    <a:p>
                      <a:pPr fontAlgn="base"/>
                      <a:r>
                        <a:rPr lang="tr-TR" sz="2000">
                          <a:effectLst/>
                        </a:rPr>
                        <a:t>T5</a:t>
                      </a:r>
                    </a:p>
                  </a:txBody>
                  <a:tcPr marL="105697" marR="105697" marT="52848" marB="52848" anchor="ctr"/>
                </a:tc>
                <a:tc>
                  <a:txBody>
                    <a:bodyPr/>
                    <a:lstStyle/>
                    <a:p>
                      <a:pPr fontAlgn="base"/>
                      <a:r>
                        <a:rPr lang="tr-TR" sz="2000">
                          <a:effectLst/>
                        </a:rPr>
                        <a:t>7</a:t>
                      </a:r>
                    </a:p>
                  </a:txBody>
                  <a:tcPr marL="105697" marR="105697" marT="52848" marB="52848" anchor="ctr"/>
                </a:tc>
                <a:tc>
                  <a:txBody>
                    <a:bodyPr/>
                    <a:lstStyle/>
                    <a:p>
                      <a:pPr fontAlgn="base"/>
                      <a:r>
                        <a:rPr lang="tr-TR" sz="2000">
                          <a:effectLst/>
                        </a:rPr>
                        <a:t>3</a:t>
                      </a:r>
                    </a:p>
                  </a:txBody>
                  <a:tcPr marL="105697" marR="105697" marT="52848" marB="52848" anchor="ctr"/>
                </a:tc>
                <a:tc>
                  <a:txBody>
                    <a:bodyPr/>
                    <a:lstStyle/>
                    <a:p>
                      <a:pPr fontAlgn="base"/>
                      <a:r>
                        <a:rPr lang="tr-TR" sz="2000">
                          <a:effectLst/>
                        </a:rPr>
                        <a:t>28</a:t>
                      </a:r>
                    </a:p>
                  </a:txBody>
                  <a:tcPr marL="105697" marR="105697" marT="52848" marB="52848" anchor="ctr"/>
                </a:tc>
                <a:tc>
                  <a:txBody>
                    <a:bodyPr/>
                    <a:lstStyle/>
                    <a:p>
                      <a:pPr fontAlgn="base"/>
                      <a:r>
                        <a:rPr lang="tr-TR" sz="2000">
                          <a:effectLst/>
                        </a:rPr>
                        <a:t>20</a:t>
                      </a:r>
                    </a:p>
                  </a:txBody>
                  <a:tcPr marL="105697" marR="105697" marT="52848" marB="52848" anchor="ctr"/>
                </a:tc>
                <a:extLst>
                  <a:ext uri="{0D108BD9-81ED-4DB2-BD59-A6C34878D82A}">
                    <a16:rowId xmlns:a16="http://schemas.microsoft.com/office/drawing/2014/main" val="2329346083"/>
                  </a:ext>
                </a:extLst>
              </a:tr>
            </a:tbl>
          </a:graphicData>
        </a:graphic>
      </p:graphicFrame>
    </p:spTree>
    <p:extLst>
      <p:ext uri="{BB962C8B-B14F-4D97-AF65-F5344CB8AC3E}">
        <p14:creationId xmlns:p14="http://schemas.microsoft.com/office/powerpoint/2010/main" val="270846706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0" name="Picture 16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2" name="Oval 17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4" name="Picture 17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6" name="Picture 17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8" name="Rectangle 17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0" name="Rectangle 17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6"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r>
              <a:rPr lang="en-US" strike="noStrike" spc="-1">
                <a:solidFill>
                  <a:srgbClr val="EBEBEB"/>
                </a:solidFill>
              </a:rPr>
              <a:t>Conclusion</a:t>
            </a:r>
          </a:p>
        </p:txBody>
      </p:sp>
      <p:sp>
        <p:nvSpPr>
          <p:cNvPr id="184" name="Rectangle 18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6" name="Freeform: Shape 18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graphicFrame>
        <p:nvGraphicFramePr>
          <p:cNvPr id="129" name="PlaceHolder 2">
            <a:extLst>
              <a:ext uri="{FF2B5EF4-FFF2-40B4-BE49-F238E27FC236}">
                <a16:creationId xmlns:a16="http://schemas.microsoft.com/office/drawing/2014/main" id="{3DDD9305-0161-6847-0B1F-8425AC0098F3}"/>
              </a:ext>
            </a:extLst>
          </p:cNvPr>
          <p:cNvGraphicFramePr>
            <a:graphicFrameLocks noGrp="1"/>
          </p:cNvGraphicFramePr>
          <p:nvPr>
            <p:ph idx="4294967295"/>
            <p:extLst>
              <p:ext uri="{D42A27DB-BD31-4B8C-83A1-F6EECF244321}">
                <p14:modId xmlns:p14="http://schemas.microsoft.com/office/powerpoint/2010/main" val="85039451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0"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33" name="Rectangle 1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cxnSp>
        <p:nvCxnSpPr>
          <p:cNvPr id="35" name="Straight Connector 2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Metin kutusu 1">
            <a:extLst>
              <a:ext uri="{FF2B5EF4-FFF2-40B4-BE49-F238E27FC236}">
                <a16:creationId xmlns:a16="http://schemas.microsoft.com/office/drawing/2014/main" id="{5493448B-3412-F6C5-E25D-584231DB2912}"/>
              </a:ext>
            </a:extLst>
          </p:cNvPr>
          <p:cNvSpPr txBox="1"/>
          <p:nvPr/>
        </p:nvSpPr>
        <p:spPr>
          <a:xfrm>
            <a:off x="4654295" y="1266958"/>
            <a:ext cx="6808362" cy="4528457"/>
          </a:xfrm>
          <a:prstGeom prst="rect">
            <a:avLst/>
          </a:prstGeom>
        </p:spPr>
        <p:txBody>
          <a:bodyPr vert="horz" lIns="91440" tIns="45720" rIns="91440" bIns="45720" rtlCol="0" anchor="ctr">
            <a:normAutofit/>
          </a:bodyPr>
          <a:lstStyle/>
          <a:p>
            <a:pPr>
              <a:spcBef>
                <a:spcPct val="0"/>
              </a:spcBef>
              <a:spcAft>
                <a:spcPts val="600"/>
              </a:spcAft>
            </a:pPr>
            <a:r>
              <a:rPr lang="en-US" sz="7200" b="0" i="0" kern="1200" cap="all" dirty="0">
                <a:solidFill>
                  <a:schemeClr val="tx2"/>
                </a:solidFill>
                <a:latin typeface="+mj-lt"/>
                <a:ea typeface="+mj-ea"/>
                <a:cs typeface="+mj-cs"/>
              </a:rPr>
              <a:t>Thank you for listening </a:t>
            </a:r>
          </a:p>
        </p:txBody>
      </p:sp>
    </p:spTree>
    <p:extLst>
      <p:ext uri="{BB962C8B-B14F-4D97-AF65-F5344CB8AC3E}">
        <p14:creationId xmlns:p14="http://schemas.microsoft.com/office/powerpoint/2010/main" val="83546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0" name="Picture 6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7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4" name="Picture 7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6" name="Picture 7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8" name="Rectangle 7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0" name="Rectangle 7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a:solidFill>
                  <a:srgbClr val="F2F2F2"/>
                </a:solidFill>
              </a:rPr>
              <a:t>Computer Based </a:t>
            </a:r>
            <a:r>
              <a:rPr lang="en-US" sz="3200">
                <a:solidFill>
                  <a:srgbClr val="F2F2F2"/>
                </a:solidFill>
              </a:rPr>
              <a:t>A</a:t>
            </a:r>
            <a:r>
              <a:rPr lang="en-US" sz="3200" strike="noStrike">
                <a:solidFill>
                  <a:srgbClr val="F2F2F2"/>
                </a:solidFill>
              </a:rPr>
              <a:t>ssessment</a:t>
            </a:r>
          </a:p>
        </p:txBody>
      </p:sp>
      <p:sp>
        <p:nvSpPr>
          <p:cNvPr id="82" name="Freeform: Shape 8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6" name="Rectangle 8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5263CA41-2CAC-75DD-F920-351BE9CD17A7}"/>
              </a:ext>
            </a:extLst>
          </p:cNvPr>
          <p:cNvGraphicFramePr>
            <a:graphicFrameLocks noGrp="1"/>
          </p:cNvGraphicFramePr>
          <p:nvPr>
            <p:ph idx="4294967295"/>
            <p:extLst>
              <p:ext uri="{D42A27DB-BD31-4B8C-83A1-F6EECF244321}">
                <p14:modId xmlns:p14="http://schemas.microsoft.com/office/powerpoint/2010/main" val="218342115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9299428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0" name="Picture 6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7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4" name="Picture 7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6" name="Picture 7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8" name="Rectangle 7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0" name="Rectangle 7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dirty="0">
                <a:solidFill>
                  <a:srgbClr val="F2F2F2"/>
                </a:solidFill>
              </a:rPr>
              <a:t>Advantages of CBA</a:t>
            </a:r>
          </a:p>
        </p:txBody>
      </p:sp>
      <p:sp>
        <p:nvSpPr>
          <p:cNvPr id="82" name="Freeform: Shape 8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6" name="Rectangle 8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017603F3-0E43-1557-5AEB-364DE332BDEF}"/>
              </a:ext>
            </a:extLst>
          </p:cNvPr>
          <p:cNvGraphicFramePr>
            <a:graphicFrameLocks noGrp="1"/>
          </p:cNvGraphicFramePr>
          <p:nvPr>
            <p:ph idx="4294967295"/>
            <p:extLst>
              <p:ext uri="{D42A27DB-BD31-4B8C-83A1-F6EECF244321}">
                <p14:modId xmlns:p14="http://schemas.microsoft.com/office/powerpoint/2010/main" val="370599206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6" name="Picture 7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2" name="Rectangle 8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2"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000" strike="noStrike" spc="-1" dirty="0">
                <a:solidFill>
                  <a:srgbClr val="F2F2F2"/>
                </a:solidFill>
              </a:rPr>
              <a:t>Disadvantages of CBA</a:t>
            </a:r>
          </a:p>
        </p:txBody>
      </p:sp>
      <p:sp>
        <p:nvSpPr>
          <p:cNvPr id="84" name="Freeform: Shape 8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8" name="Rectangle 8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5" name="PlaceHolder 2">
            <a:extLst>
              <a:ext uri="{FF2B5EF4-FFF2-40B4-BE49-F238E27FC236}">
                <a16:creationId xmlns:a16="http://schemas.microsoft.com/office/drawing/2014/main" id="{BB6EFBFC-9A96-5D97-B0F0-AEF5C36169F3}"/>
              </a:ext>
            </a:extLst>
          </p:cNvPr>
          <p:cNvGraphicFramePr>
            <a:graphicFrameLocks noGrp="1"/>
          </p:cNvGraphicFramePr>
          <p:nvPr>
            <p:ph idx="4294967295"/>
            <p:extLst>
              <p:ext uri="{D42A27DB-BD31-4B8C-83A1-F6EECF244321}">
                <p14:modId xmlns:p14="http://schemas.microsoft.com/office/powerpoint/2010/main" val="333102382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6" name="Picture 7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2" name="Rectangle 8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2"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dirty="0">
                <a:solidFill>
                  <a:srgbClr val="F2F2F2"/>
                </a:solidFill>
              </a:rPr>
              <a:t>Natural Language </a:t>
            </a:r>
            <a:r>
              <a:rPr lang="en-US" sz="3200" spc="-1" dirty="0">
                <a:solidFill>
                  <a:srgbClr val="F2F2F2"/>
                </a:solidFill>
              </a:rPr>
              <a:t>P</a:t>
            </a:r>
            <a:r>
              <a:rPr lang="en-US" sz="3200" strike="noStrike" spc="-1" dirty="0">
                <a:solidFill>
                  <a:srgbClr val="F2F2F2"/>
                </a:solidFill>
              </a:rPr>
              <a:t>rocessing</a:t>
            </a:r>
          </a:p>
        </p:txBody>
      </p:sp>
      <p:sp>
        <p:nvSpPr>
          <p:cNvPr id="84" name="Freeform: Shape 8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8" name="Rectangle 8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5" name="PlaceHolder 2">
            <a:extLst>
              <a:ext uri="{FF2B5EF4-FFF2-40B4-BE49-F238E27FC236}">
                <a16:creationId xmlns:a16="http://schemas.microsoft.com/office/drawing/2014/main" id="{EC029C4E-35F1-FBAD-ECE3-DC0D95653408}"/>
              </a:ext>
            </a:extLst>
          </p:cNvPr>
          <p:cNvGraphicFramePr>
            <a:graphicFrameLocks noGrp="1"/>
          </p:cNvGraphicFramePr>
          <p:nvPr>
            <p:ph idx="4294967295"/>
            <p:extLst>
              <p:ext uri="{D42A27DB-BD31-4B8C-83A1-F6EECF244321}">
                <p14:modId xmlns:p14="http://schemas.microsoft.com/office/powerpoint/2010/main" val="23534690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0795861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6" name="Picture 115">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8" name="Picture 117">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0" name="Oval 119">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22" name="Picture 121">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4" name="Picture 123">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6" name="Rectangle 125">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8" name="Rectangle 127">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2"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a:solidFill>
                  <a:srgbClr val="F2F2F2"/>
                </a:solidFill>
              </a:rPr>
              <a:t>Literature Review</a:t>
            </a:r>
          </a:p>
        </p:txBody>
      </p:sp>
      <p:sp>
        <p:nvSpPr>
          <p:cNvPr id="130" name="Freeform: Shape 129">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34" name="Rectangle 133">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5" name="PlaceHolder 2">
            <a:extLst>
              <a:ext uri="{FF2B5EF4-FFF2-40B4-BE49-F238E27FC236}">
                <a16:creationId xmlns:a16="http://schemas.microsoft.com/office/drawing/2014/main" id="{26BC29FB-5CFC-427A-DF07-856DB05FA667}"/>
              </a:ext>
            </a:extLst>
          </p:cNvPr>
          <p:cNvGraphicFramePr>
            <a:graphicFrameLocks noGrp="1"/>
          </p:cNvGraphicFramePr>
          <p:nvPr>
            <p:ph idx="4294967295"/>
            <p:extLst>
              <p:ext uri="{D42A27DB-BD31-4B8C-83A1-F6EECF244321}">
                <p14:modId xmlns:p14="http://schemas.microsoft.com/office/powerpoint/2010/main" val="411003122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86900381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 name="Picture 10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4" name="Oval 10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06" name="Picture 10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8" name="Picture 10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0" name="Rectangle 10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2" name="Rectangle 11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8"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a:solidFill>
                  <a:srgbClr val="F2F2F2"/>
                </a:solidFill>
              </a:rPr>
              <a:t>Aspect</a:t>
            </a:r>
            <a:r>
              <a:rPr lang="en-US" sz="3200" spc="-1">
                <a:solidFill>
                  <a:srgbClr val="F2F2F2"/>
                </a:solidFill>
              </a:rPr>
              <a:t>s of Sentence Similarity</a:t>
            </a:r>
            <a:endParaRPr lang="en-US" sz="3200" strike="noStrike" spc="-1">
              <a:solidFill>
                <a:srgbClr val="F2F2F2"/>
              </a:solidFill>
            </a:endParaRPr>
          </a:p>
        </p:txBody>
      </p:sp>
      <p:sp>
        <p:nvSpPr>
          <p:cNvPr id="114" name="Freeform: Shape 11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18" name="Rectangle 11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1" name="PlaceHolder 2">
            <a:extLst>
              <a:ext uri="{FF2B5EF4-FFF2-40B4-BE49-F238E27FC236}">
                <a16:creationId xmlns:a16="http://schemas.microsoft.com/office/drawing/2014/main" id="{766C32BA-ABAA-8B92-547E-514E6022F7CC}"/>
              </a:ext>
            </a:extLst>
          </p:cNvPr>
          <p:cNvGraphicFramePr>
            <a:graphicFrameLocks noGrp="1"/>
          </p:cNvGraphicFramePr>
          <p:nvPr>
            <p:ph idx="4294967295"/>
            <p:extLst>
              <p:ext uri="{D42A27DB-BD31-4B8C-83A1-F6EECF244321}">
                <p14:modId xmlns:p14="http://schemas.microsoft.com/office/powerpoint/2010/main" val="795624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7980</TotalTime>
  <Words>1696</Words>
  <Application>Microsoft Macintosh PowerPoint</Application>
  <PresentationFormat>Geniş ekran</PresentationFormat>
  <Paragraphs>145</Paragraphs>
  <Slides>32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32</vt:i4>
      </vt:variant>
    </vt:vector>
  </HeadingPairs>
  <TitlesOfParts>
    <vt:vector size="37" baseType="lpstr">
      <vt:lpstr>Arial</vt:lpstr>
      <vt:lpstr>Century Gothic</vt:lpstr>
      <vt:lpstr>Times New Roman</vt:lpstr>
      <vt:lpstr>Wingdings 3</vt:lpstr>
      <vt:lpstr>İyon</vt:lpstr>
      <vt:lpstr>PowerPoint Sunusu</vt:lpstr>
      <vt:lpstr>Objective</vt:lpstr>
      <vt:lpstr>Overview</vt:lpstr>
      <vt:lpstr>Computer Based Assessment</vt:lpstr>
      <vt:lpstr>Advantages of CBA</vt:lpstr>
      <vt:lpstr>Disadvantages of CBA</vt:lpstr>
      <vt:lpstr>Natural Language Processing</vt:lpstr>
      <vt:lpstr>Literature Review</vt:lpstr>
      <vt:lpstr>Aspects of Sentence Similarity</vt:lpstr>
      <vt:lpstr>Word based</vt:lpstr>
      <vt:lpstr>Structure based</vt:lpstr>
      <vt:lpstr>Vector based</vt:lpstr>
      <vt:lpstr>Transformers</vt:lpstr>
      <vt:lpstr>T5</vt:lpstr>
      <vt:lpstr>BERT</vt:lpstr>
      <vt:lpstr>Methodology</vt:lpstr>
      <vt:lpstr>Pre-processing</vt:lpstr>
      <vt:lpstr>Process</vt:lpstr>
      <vt:lpstr>Cosine Similarıty</vt:lpstr>
      <vt:lpstr>Dataset</vt:lpstr>
      <vt:lpstr>Dataset</vt:lpstr>
      <vt:lpstr>Code Sample</vt:lpstr>
      <vt:lpstr>Results and dıscussıon</vt:lpstr>
      <vt:lpstr>Original Scores</vt:lpstr>
      <vt:lpstr>Bert-Base</vt:lpstr>
      <vt:lpstr>Roberta-large</vt:lpstr>
      <vt:lpstr>DistilBert</vt:lpstr>
      <vt:lpstr>T5-XL</vt:lpstr>
      <vt:lpstr>PowerPoint Sunusu</vt:lpstr>
      <vt:lpstr>Model Performance Based on Correct Classifications</vt:lpstr>
      <vt:lpstr>Conclusion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KnIME WorkFlow</dc:title>
  <dc:subject/>
  <dc:creator>BURAK KESKİN</dc:creator>
  <dc:description/>
  <cp:lastModifiedBy>BURAK KESKİN</cp:lastModifiedBy>
  <cp:revision>84</cp:revision>
  <dcterms:created xsi:type="dcterms:W3CDTF">2021-05-09T16:50:24Z</dcterms:created>
  <dcterms:modified xsi:type="dcterms:W3CDTF">2024-03-01T05:44:29Z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Geniş ekran</vt:lpwstr>
  </property>
  <property fmtid="{D5CDD505-2E9C-101B-9397-08002B2CF9AE}" pid="4" name="Slides">
    <vt:i4>30</vt:i4>
  </property>
</Properties>
</file>