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.gurel" initials="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8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955-F0E6-475E-B84B-08AFD474A5C9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4E2F-1413-495C-B956-129FCB8A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955-F0E6-475E-B84B-08AFD474A5C9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4E2F-1413-495C-B956-129FCB8A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9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955-F0E6-475E-B84B-08AFD474A5C9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4E2F-1413-495C-B956-129FCB8A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5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955-F0E6-475E-B84B-08AFD474A5C9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4E2F-1413-495C-B956-129FCB8A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5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955-F0E6-475E-B84B-08AFD474A5C9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4E2F-1413-495C-B956-129FCB8A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8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955-F0E6-475E-B84B-08AFD474A5C9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4E2F-1413-495C-B956-129FCB8A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4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955-F0E6-475E-B84B-08AFD474A5C9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4E2F-1413-495C-B956-129FCB8A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4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955-F0E6-475E-B84B-08AFD474A5C9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4E2F-1413-495C-B956-129FCB8A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955-F0E6-475E-B84B-08AFD474A5C9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4E2F-1413-495C-B956-129FCB8A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955-F0E6-475E-B84B-08AFD474A5C9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4E2F-1413-495C-B956-129FCB8A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4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955-F0E6-475E-B84B-08AFD474A5C9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4E2F-1413-495C-B956-129FCB8A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18955-F0E6-475E-B84B-08AFD474A5C9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A4E2F-1413-495C-B956-129FCB8A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1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sungur5@hot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 </a:t>
            </a:r>
            <a:r>
              <a:rPr lang="en-US" dirty="0" err="1">
                <a:solidFill>
                  <a:srgbClr val="FF0000"/>
                </a:solidFill>
              </a:rPr>
              <a:t>ile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Doğrulayıcı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Faktör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Analizi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Sungur</a:t>
            </a:r>
            <a:r>
              <a:rPr lang="en-US" sz="3600" dirty="0"/>
              <a:t> GÜREL </a:t>
            </a:r>
            <a:r>
              <a:rPr lang="en-US" sz="3600" dirty="0" err="1"/>
              <a:t>Siirt</a:t>
            </a:r>
            <a:r>
              <a:rPr lang="en-US" sz="3600" dirty="0"/>
              <a:t> </a:t>
            </a:r>
            <a:r>
              <a:rPr lang="en-US" sz="3600"/>
              <a:t>Üniversitesi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176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943100" y="4829175"/>
            <a:ext cx="1057275" cy="1214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67362" y="4829175"/>
            <a:ext cx="2576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Faktorler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err="1" smtClean="0">
                <a:solidFill>
                  <a:srgbClr val="FF0000"/>
                </a:solidFill>
              </a:rPr>
              <a:t>Arasi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Korelasyonlar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00375" y="5436394"/>
            <a:ext cx="25669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4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171826" y="1414463"/>
            <a:ext cx="814387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31593" y="1578767"/>
            <a:ext cx="295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Faktor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puani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hesaplama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fonksiyonu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" name="Curved Connector 5"/>
          <p:cNvCxnSpPr>
            <a:stCxn id="3" idx="4"/>
            <a:endCxn id="4" idx="1"/>
          </p:cNvCxnSpPr>
          <p:nvPr/>
        </p:nvCxnSpPr>
        <p:spPr>
          <a:xfrm rot="16200000" flipH="1">
            <a:off x="4229711" y="1092384"/>
            <a:ext cx="251190" cy="155257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00263" y="1414461"/>
            <a:ext cx="1071563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31593" y="1055547"/>
            <a:ext cx="277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Veri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seti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7" idx="7"/>
          </p:cNvCxnSpPr>
          <p:nvPr/>
        </p:nvCxnSpPr>
        <p:spPr>
          <a:xfrm flipV="1">
            <a:off x="3014899" y="1327577"/>
            <a:ext cx="2042877" cy="135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18671" y="1264803"/>
            <a:ext cx="1953817" cy="6038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29175" y="3228975"/>
            <a:ext cx="220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ilk 15 </a:t>
            </a:r>
            <a:r>
              <a:rPr lang="en-US" sz="2800" dirty="0" err="1" smtClean="0">
                <a:solidFill>
                  <a:srgbClr val="FF0000"/>
                </a:solidFill>
              </a:rPr>
              <a:t>satir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71738" y="1994265"/>
            <a:ext cx="2357437" cy="1347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-1" y="2928938"/>
            <a:ext cx="428625" cy="3314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42913" y="3752195"/>
            <a:ext cx="4386262" cy="976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61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20" grpId="0"/>
      <p:bldP spid="25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0213" y="1143000"/>
            <a:ext cx="95011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 smtClean="0">
                <a:solidFill>
                  <a:srgbClr val="FF0000"/>
                </a:solidFill>
              </a:rPr>
              <a:t>Sungur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Gurel</a:t>
            </a:r>
            <a:endParaRPr lang="en-US" sz="7200" dirty="0" smtClean="0">
              <a:solidFill>
                <a:srgbClr val="FF0000"/>
              </a:solidFill>
            </a:endParaRPr>
          </a:p>
          <a:p>
            <a:r>
              <a:rPr lang="en-US" sz="7200" dirty="0" smtClean="0">
                <a:solidFill>
                  <a:srgbClr val="FF0000"/>
                </a:solidFill>
                <a:hlinkClick r:id="rId2"/>
              </a:rPr>
              <a:t>sungur5@hotmail.com</a:t>
            </a:r>
            <a:endParaRPr lang="en-US" sz="7200" dirty="0" smtClean="0">
              <a:solidFill>
                <a:srgbClr val="FF0000"/>
              </a:solidFill>
            </a:endParaRPr>
          </a:p>
          <a:p>
            <a:r>
              <a:rPr lang="en-US" sz="7200" dirty="0">
                <a:solidFill>
                  <a:srgbClr val="FF0000"/>
                </a:solidFill>
              </a:rPr>
              <a:t>a</a:t>
            </a:r>
            <a:r>
              <a:rPr lang="en-US" sz="7200" dirty="0" smtClean="0">
                <a:solidFill>
                  <a:srgbClr val="FF0000"/>
                </a:solidFill>
              </a:rPr>
              <a:t>ydinburak.net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0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8"/>
            <a:ext cx="12192000" cy="6854652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114425" y="1271588"/>
            <a:ext cx="22860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8875" y="1271588"/>
            <a:ext cx="22860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95425" y="1126332"/>
            <a:ext cx="176213" cy="461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33588" y="1126332"/>
            <a:ext cx="176213" cy="461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28927" y="1126332"/>
            <a:ext cx="176213" cy="461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24264" y="1126332"/>
            <a:ext cx="176213" cy="461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62573" y="1126332"/>
            <a:ext cx="176213" cy="461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414587" y="1843088"/>
            <a:ext cx="22860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86225" y="1843088"/>
            <a:ext cx="22860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71825" y="1528763"/>
            <a:ext cx="2586038" cy="314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07758" y="1612255"/>
            <a:ext cx="1121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k</a:t>
            </a:r>
            <a:r>
              <a:rPr lang="en-US" sz="2400" dirty="0" err="1" smtClean="0">
                <a:solidFill>
                  <a:srgbClr val="C00000"/>
                </a:solidFill>
              </a:rPr>
              <a:t>onum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8887" y="2654945"/>
            <a:ext cx="2643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.csv </a:t>
            </a:r>
            <a:r>
              <a:rPr lang="en-US" sz="2400" dirty="0" err="1" smtClean="0">
                <a:solidFill>
                  <a:srgbClr val="C00000"/>
                </a:solidFill>
              </a:rPr>
              <a:t>dosyasi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okuma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fonksiyonu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34718" y="2109787"/>
            <a:ext cx="879869" cy="5451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28675" y="2109787"/>
            <a:ext cx="14288" cy="5451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350" y="2654945"/>
            <a:ext cx="190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isimlendirme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743825" y="1843088"/>
            <a:ext cx="0" cy="485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29500" y="2500313"/>
            <a:ext cx="4471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data </a:t>
            </a:r>
            <a:r>
              <a:rPr lang="en-US" sz="2400" dirty="0" err="1" smtClean="0">
                <a:solidFill>
                  <a:srgbClr val="C00000"/>
                </a:solidFill>
              </a:rPr>
              <a:t>nesnesi</a:t>
            </a:r>
            <a:r>
              <a:rPr lang="en-US" sz="2400" dirty="0" smtClean="0">
                <a:solidFill>
                  <a:srgbClr val="C00000"/>
                </a:solidFill>
              </a:rPr>
              <a:t> 56 </a:t>
            </a:r>
            <a:r>
              <a:rPr lang="en-US" sz="2400" dirty="0" err="1" smtClean="0">
                <a:solidFill>
                  <a:srgbClr val="C00000"/>
                </a:solidFill>
              </a:rPr>
              <a:t>degisken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ve</a:t>
            </a:r>
            <a:r>
              <a:rPr lang="en-US" sz="2400" dirty="0" smtClean="0">
                <a:solidFill>
                  <a:srgbClr val="C00000"/>
                </a:solidFill>
              </a:rPr>
              <a:t> 2089 </a:t>
            </a:r>
            <a:r>
              <a:rPr lang="en-US" sz="2400" dirty="0" err="1" smtClean="0">
                <a:solidFill>
                  <a:srgbClr val="C00000"/>
                </a:solidFill>
              </a:rPr>
              <a:t>gozlem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iceriyor</a:t>
            </a:r>
            <a:r>
              <a:rPr lang="en-US" sz="2400" dirty="0" smtClean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86225" y="2109787"/>
            <a:ext cx="1271588" cy="390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43538" y="2500313"/>
            <a:ext cx="1300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u</a:t>
            </a:r>
            <a:r>
              <a:rPr lang="en-US" sz="2800" dirty="0" err="1" smtClean="0">
                <a:solidFill>
                  <a:srgbClr val="C00000"/>
                </a:solidFill>
              </a:rPr>
              <a:t>zanim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200525" y="5986255"/>
            <a:ext cx="3100388" cy="47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29500" y="5724645"/>
            <a:ext cx="260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Veri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seti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okundu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5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/>
      <p:bldP spid="15" grpId="0"/>
      <p:bldP spid="18" grpId="0"/>
      <p:bldP spid="22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1514475" y="1985963"/>
            <a:ext cx="30718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86288" y="1736316"/>
            <a:ext cx="268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Structure - </a:t>
            </a:r>
            <a:r>
              <a:rPr lang="en-US" sz="2800" dirty="0" err="1" smtClean="0">
                <a:solidFill>
                  <a:srgbClr val="C00000"/>
                </a:solidFill>
              </a:rPr>
              <a:t>yapi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4938" y="3757613"/>
            <a:ext cx="35861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Factor = </a:t>
            </a:r>
            <a:r>
              <a:rPr lang="en-US" sz="2800" dirty="0" err="1" smtClean="0">
                <a:solidFill>
                  <a:srgbClr val="C00000"/>
                </a:solidFill>
              </a:rPr>
              <a:t>guruplandirma</a:t>
            </a:r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 = integer = tam </a:t>
            </a:r>
            <a:r>
              <a:rPr lang="en-US" sz="2800" dirty="0" err="1" smtClean="0">
                <a:solidFill>
                  <a:srgbClr val="C00000"/>
                </a:solidFill>
              </a:rPr>
              <a:t>sayi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esit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aralikli</a:t>
            </a:r>
            <a:endParaRPr lang="en-US" sz="2800" dirty="0" smtClean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300" y="2957512"/>
            <a:ext cx="1200151" cy="300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57363" y="3557588"/>
            <a:ext cx="3400425" cy="471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14475" y="3757613"/>
            <a:ext cx="3700463" cy="650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14475" y="4029075"/>
            <a:ext cx="3671888" cy="493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514475" y="2982304"/>
            <a:ext cx="1014413" cy="2752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57499" y="2957512"/>
            <a:ext cx="1600201" cy="326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9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15450" y="2767340"/>
            <a:ext cx="1557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yeni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obje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801100" y="2243138"/>
            <a:ext cx="514350" cy="852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43150" y="2365073"/>
            <a:ext cx="107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faktor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1957388" y="2626683"/>
            <a:ext cx="385762" cy="176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429125" y="2243138"/>
            <a:ext cx="728663" cy="271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343150" y="2778428"/>
            <a:ext cx="385762" cy="317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57600" y="2888293"/>
            <a:ext cx="271463" cy="2076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86450" y="3223014"/>
            <a:ext cx="271463" cy="2076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93044" y="2803551"/>
            <a:ext cx="271463" cy="2076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429250" y="4757738"/>
            <a:ext cx="207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problemsiz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82304" y="2365073"/>
            <a:ext cx="817959" cy="4022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6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2" grpId="0" animBg="1"/>
      <p:bldP spid="13" grpId="0" animBg="1"/>
      <p:bldP spid="16" grpId="0" animBg="1"/>
      <p:bldP spid="17" grpId="0" animBg="1"/>
      <p:bldP spid="18" grpId="0" animBg="1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9062" y="1024265"/>
            <a:ext cx="168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1777068"/>
            <a:ext cx="2043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siralandirma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00375" y="1650206"/>
            <a:ext cx="4000501" cy="764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29086" y="2414588"/>
            <a:ext cx="2686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Faktor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analitik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teknik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29038" y="2833360"/>
            <a:ext cx="342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86626" y="4220378"/>
            <a:ext cx="3128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Standartlastirilmis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cozum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86138" y="3228975"/>
            <a:ext cx="3729038" cy="1557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500188" y="1095702"/>
            <a:ext cx="400050" cy="271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0066" y="1367165"/>
            <a:ext cx="180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fonksiyon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28963" y="1285875"/>
            <a:ext cx="800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63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4" grpId="0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" name="Straight Arrow Connector 3"/>
          <p:cNvCxnSpPr/>
          <p:nvPr/>
        </p:nvCxnSpPr>
        <p:spPr>
          <a:xfrm>
            <a:off x="2371725" y="1614488"/>
            <a:ext cx="4443412" cy="414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43474" y="1074718"/>
            <a:ext cx="1871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Uyum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istatistikleri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57563" y="1551771"/>
            <a:ext cx="1585911" cy="477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28775" y="2714625"/>
            <a:ext cx="1085850" cy="385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07731" y="3502465"/>
            <a:ext cx="850107" cy="2800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593431" y="3430673"/>
            <a:ext cx="964407" cy="2800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22154" y="3100196"/>
            <a:ext cx="971549" cy="2012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793703" y="4500563"/>
            <a:ext cx="864397" cy="505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09290" y="4529138"/>
            <a:ext cx="3221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Ki </a:t>
            </a:r>
            <a:r>
              <a:rPr lang="en-US" sz="2800" dirty="0" err="1" smtClean="0">
                <a:solidFill>
                  <a:srgbClr val="FF0000"/>
                </a:solidFill>
              </a:rPr>
              <a:t>kare</a:t>
            </a:r>
            <a:r>
              <a:rPr lang="en-US" sz="2800" dirty="0" smtClean="0">
                <a:solidFill>
                  <a:srgbClr val="FF0000"/>
                </a:solidFill>
              </a:rPr>
              <a:t> model </a:t>
            </a:r>
            <a:r>
              <a:rPr lang="en-US" sz="2800" dirty="0" err="1" smtClean="0">
                <a:solidFill>
                  <a:srgbClr val="FF0000"/>
                </a:solidFill>
              </a:rPr>
              <a:t>uyum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testi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sonuclari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57838" y="5257800"/>
            <a:ext cx="1400175" cy="10450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958013" y="5156856"/>
            <a:ext cx="700087" cy="543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64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5" grpId="0" animBg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7953" cy="6858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707731" y="3502465"/>
            <a:ext cx="850107" cy="2800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597002" y="3502465"/>
            <a:ext cx="964407" cy="2800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897168" y="3673915"/>
            <a:ext cx="946546" cy="7837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97143" y="4583551"/>
            <a:ext cx="1632345" cy="9457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97168" y="5829299"/>
            <a:ext cx="814389" cy="473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714" y="3760294"/>
            <a:ext cx="1246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&gt; 0.95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43714" y="4902640"/>
            <a:ext cx="16573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76071" y="4666896"/>
            <a:ext cx="1239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&lt; 0.06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72476" y="5829299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???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43714" y="6072188"/>
            <a:ext cx="1246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41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000250" y="1857375"/>
            <a:ext cx="1028700" cy="2143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00250" y="4943475"/>
            <a:ext cx="1028700" cy="13668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00250" y="4000500"/>
            <a:ext cx="1028700" cy="942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00737" y="3729038"/>
            <a:ext cx="1243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Faktor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Yukleri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28950" y="2928937"/>
            <a:ext cx="2886075" cy="1071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028950" y="4419534"/>
            <a:ext cx="2871787" cy="524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57538" y="4657692"/>
            <a:ext cx="2743199" cy="942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86</Words>
  <Application>Microsoft Office PowerPoint</Application>
  <PresentationFormat>Custom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 ile Doğrulayıcı Faktör Analizi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ile DogrulayiciFaktor Analizi</dc:title>
  <dc:creator>s.gurel</dc:creator>
  <cp:lastModifiedBy>burakaydin</cp:lastModifiedBy>
  <cp:revision>21</cp:revision>
  <dcterms:created xsi:type="dcterms:W3CDTF">2016-06-02T14:09:00Z</dcterms:created>
  <dcterms:modified xsi:type="dcterms:W3CDTF">2016-06-03T07:12:29Z</dcterms:modified>
</cp:coreProperties>
</file>