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4"/>
  </p:sldMasterIdLst>
  <p:notesMasterIdLst>
    <p:notesMasterId r:id="rId16"/>
  </p:notesMasterIdLst>
  <p:sldIdLst>
    <p:sldId id="256" r:id="rId5"/>
    <p:sldId id="257" r:id="rId6"/>
    <p:sldId id="261" r:id="rId7"/>
    <p:sldId id="259" r:id="rId8"/>
    <p:sldId id="260" r:id="rId9"/>
    <p:sldId id="262" r:id="rId10"/>
    <p:sldId id="267" r:id="rId11"/>
    <p:sldId id="263" r:id="rId12"/>
    <p:sldId id="266" r:id="rId13"/>
    <p:sldId id="264" r:id="rId14"/>
    <p:sldId id="265" r:id="rId1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F6C"/>
    <a:srgbClr val="E4B3C5"/>
    <a:srgbClr val="EC28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4D7163-52A6-48C2-AF0A-1D644B3E2DD5}" v="14" dt="2024-06-09T07:33:15.4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Relationship Id="rId14" Type="http://schemas.openxmlformats.org/officeDocument/2006/relationships/image" Target="../media/image1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E507244-5C83-4714-9B45-EBE5B88A0F4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98AEB87-57BE-4014-85BE-1DC352196F77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baseline="0"/>
            <a:t>-Biz Kimiz ?</a:t>
          </a:r>
          <a:endParaRPr lang="en-US"/>
        </a:p>
      </dgm:t>
    </dgm:pt>
    <dgm:pt modelId="{2F80EEA2-FE1C-43E1-9D9C-A09249FF2479}" type="parTrans" cxnId="{A47BAB6D-D853-425C-9962-662A316D6F81}">
      <dgm:prSet/>
      <dgm:spPr/>
      <dgm:t>
        <a:bodyPr/>
        <a:lstStyle/>
        <a:p>
          <a:endParaRPr lang="en-US"/>
        </a:p>
      </dgm:t>
    </dgm:pt>
    <dgm:pt modelId="{301A155B-7406-4B5F-9ED4-F1EB3942DA46}" type="sibTrans" cxnId="{A47BAB6D-D853-425C-9962-662A316D6F81}">
      <dgm:prSet/>
      <dgm:spPr/>
      <dgm:t>
        <a:bodyPr/>
        <a:lstStyle/>
        <a:p>
          <a:endParaRPr lang="en-US"/>
        </a:p>
      </dgm:t>
    </dgm:pt>
    <dgm:pt modelId="{0B6FAB2A-7D32-4B6B-A967-D842F009F1F4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baseline="0"/>
            <a:t>-Askıda Yemek Nedir?</a:t>
          </a:r>
          <a:endParaRPr lang="en-US"/>
        </a:p>
      </dgm:t>
    </dgm:pt>
    <dgm:pt modelId="{5F953EAE-0A64-4BBF-B420-FFBBC0A9D359}" type="parTrans" cxnId="{B6959118-3626-40E2-86D5-FB07C0DB5CF1}">
      <dgm:prSet/>
      <dgm:spPr/>
      <dgm:t>
        <a:bodyPr/>
        <a:lstStyle/>
        <a:p>
          <a:endParaRPr lang="en-US"/>
        </a:p>
      </dgm:t>
    </dgm:pt>
    <dgm:pt modelId="{11809000-3496-4F3E-92C6-7E21E3114F76}" type="sibTrans" cxnId="{B6959118-3626-40E2-86D5-FB07C0DB5CF1}">
      <dgm:prSet/>
      <dgm:spPr/>
      <dgm:t>
        <a:bodyPr/>
        <a:lstStyle/>
        <a:p>
          <a:endParaRPr lang="en-US"/>
        </a:p>
      </dgm:t>
    </dgm:pt>
    <dgm:pt modelId="{2B79E8BA-DC8D-4B05-8869-0CB641E4361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baseline="0"/>
            <a:t>-Amacımız</a:t>
          </a:r>
          <a:endParaRPr lang="en-US"/>
        </a:p>
      </dgm:t>
    </dgm:pt>
    <dgm:pt modelId="{33D22F48-6E94-4EC9-9F03-8B5DE22AD30A}" type="parTrans" cxnId="{D94A6709-3AC0-46D8-9AD6-D9CFF0CE3764}">
      <dgm:prSet/>
      <dgm:spPr/>
      <dgm:t>
        <a:bodyPr/>
        <a:lstStyle/>
        <a:p>
          <a:endParaRPr lang="en-US"/>
        </a:p>
      </dgm:t>
    </dgm:pt>
    <dgm:pt modelId="{41DE78BB-7A65-40B1-A6F6-4CB510022CA2}" type="sibTrans" cxnId="{D94A6709-3AC0-46D8-9AD6-D9CFF0CE3764}">
      <dgm:prSet/>
      <dgm:spPr/>
      <dgm:t>
        <a:bodyPr/>
        <a:lstStyle/>
        <a:p>
          <a:endParaRPr lang="en-US"/>
        </a:p>
      </dgm:t>
    </dgm:pt>
    <dgm:pt modelId="{0EE6054A-6FAF-431B-8895-F4B3DFAA9CAA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baseline="0"/>
            <a:t>-Yazılım</a:t>
          </a:r>
          <a:endParaRPr lang="en-US"/>
        </a:p>
      </dgm:t>
    </dgm:pt>
    <dgm:pt modelId="{3A836191-5387-4AA6-980E-51BD6C09D946}" type="parTrans" cxnId="{51F0D7AA-FDB4-44F2-8645-332EF30B776B}">
      <dgm:prSet/>
      <dgm:spPr/>
      <dgm:t>
        <a:bodyPr/>
        <a:lstStyle/>
        <a:p>
          <a:endParaRPr lang="en-US"/>
        </a:p>
      </dgm:t>
    </dgm:pt>
    <dgm:pt modelId="{BC306B67-4335-4616-9751-98A9378947EE}" type="sibTrans" cxnId="{51F0D7AA-FDB4-44F2-8645-332EF30B776B}">
      <dgm:prSet/>
      <dgm:spPr/>
      <dgm:t>
        <a:bodyPr/>
        <a:lstStyle/>
        <a:p>
          <a:endParaRPr lang="en-US"/>
        </a:p>
      </dgm:t>
    </dgm:pt>
    <dgm:pt modelId="{6D1450A4-A26F-4C54-872A-B204C9C3FEBD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baseline="0"/>
            <a:t>-Harita </a:t>
          </a:r>
          <a:endParaRPr lang="en-US"/>
        </a:p>
      </dgm:t>
    </dgm:pt>
    <dgm:pt modelId="{54B3394E-B3D6-4957-A827-C509090AB909}" type="parTrans" cxnId="{D254D959-A832-443D-B441-4B720ACA5236}">
      <dgm:prSet/>
      <dgm:spPr/>
      <dgm:t>
        <a:bodyPr/>
        <a:lstStyle/>
        <a:p>
          <a:endParaRPr lang="en-US"/>
        </a:p>
      </dgm:t>
    </dgm:pt>
    <dgm:pt modelId="{8C7E58C9-3E49-4929-8C21-8D7E72D3757B}" type="sibTrans" cxnId="{D254D959-A832-443D-B441-4B720ACA5236}">
      <dgm:prSet/>
      <dgm:spPr/>
      <dgm:t>
        <a:bodyPr/>
        <a:lstStyle/>
        <a:p>
          <a:endParaRPr lang="en-US"/>
        </a:p>
      </dgm:t>
    </dgm:pt>
    <dgm:pt modelId="{510C7D36-D1AB-402A-B9B1-0E01FBBCBA5B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baseline="0"/>
            <a:t>-Güvenlik</a:t>
          </a:r>
          <a:endParaRPr lang="en-US"/>
        </a:p>
      </dgm:t>
    </dgm:pt>
    <dgm:pt modelId="{D019A87C-40BB-4F6C-996D-FEEAB5D7AC58}" type="parTrans" cxnId="{3FAAEADE-0773-4C20-A8EB-05E261140B12}">
      <dgm:prSet/>
      <dgm:spPr/>
      <dgm:t>
        <a:bodyPr/>
        <a:lstStyle/>
        <a:p>
          <a:endParaRPr lang="en-US"/>
        </a:p>
      </dgm:t>
    </dgm:pt>
    <dgm:pt modelId="{02ADBB23-86DD-439D-AA52-A536BADFD651}" type="sibTrans" cxnId="{3FAAEADE-0773-4C20-A8EB-05E261140B12}">
      <dgm:prSet/>
      <dgm:spPr/>
      <dgm:t>
        <a:bodyPr/>
        <a:lstStyle/>
        <a:p>
          <a:endParaRPr lang="en-US"/>
        </a:p>
      </dgm:t>
    </dgm:pt>
    <dgm:pt modelId="{9AC8EB12-49D5-4A53-932B-33D791326579}">
      <dgm:prSet/>
      <dgm:spPr/>
      <dgm:t>
        <a:bodyPr/>
        <a:lstStyle/>
        <a:p>
          <a:pPr>
            <a:lnSpc>
              <a:spcPct val="100000"/>
            </a:lnSpc>
          </a:pPr>
          <a:r>
            <a:rPr lang="tr-TR" b="1" baseline="0"/>
            <a:t>-Kapanış</a:t>
          </a:r>
          <a:endParaRPr lang="en-US"/>
        </a:p>
      </dgm:t>
    </dgm:pt>
    <dgm:pt modelId="{A6AB2CAF-4DDB-47CE-A7EC-FC0CF785E5AD}" type="parTrans" cxnId="{0D151FBF-CF41-4284-A8A8-C0ECFED2997F}">
      <dgm:prSet/>
      <dgm:spPr/>
      <dgm:t>
        <a:bodyPr/>
        <a:lstStyle/>
        <a:p>
          <a:endParaRPr lang="en-US"/>
        </a:p>
      </dgm:t>
    </dgm:pt>
    <dgm:pt modelId="{B58688D7-238D-48B5-9344-A41B3DF4ECA1}" type="sibTrans" cxnId="{0D151FBF-CF41-4284-A8A8-C0ECFED2997F}">
      <dgm:prSet/>
      <dgm:spPr/>
      <dgm:t>
        <a:bodyPr/>
        <a:lstStyle/>
        <a:p>
          <a:endParaRPr lang="en-US"/>
        </a:p>
      </dgm:t>
    </dgm:pt>
    <dgm:pt modelId="{0CBA121C-C5AC-483A-9788-9DCAAE4583D7}" type="pres">
      <dgm:prSet presAssocID="{DE507244-5C83-4714-9B45-EBE5B88A0F46}" presName="root" presStyleCnt="0">
        <dgm:presLayoutVars>
          <dgm:dir/>
          <dgm:resizeHandles val="exact"/>
        </dgm:presLayoutVars>
      </dgm:prSet>
      <dgm:spPr/>
    </dgm:pt>
    <dgm:pt modelId="{4E3CCC36-8044-47BB-8998-DEFFF0D459E3}" type="pres">
      <dgm:prSet presAssocID="{598AEB87-57BE-4014-85BE-1DC352196F77}" presName="compNode" presStyleCnt="0"/>
      <dgm:spPr/>
    </dgm:pt>
    <dgm:pt modelId="{20EA469B-AEEF-42FD-A17B-B50BF66F93DA}" type="pres">
      <dgm:prSet presAssocID="{598AEB87-57BE-4014-85BE-1DC352196F77}" presName="bgRect" presStyleLbl="bgShp" presStyleIdx="0" presStyleCnt="7"/>
      <dgm:spPr/>
    </dgm:pt>
    <dgm:pt modelId="{60FA750F-9050-437C-A9D8-F3C6E2893C13}" type="pres">
      <dgm:prSet presAssocID="{598AEB87-57BE-4014-85BE-1DC352196F77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ustomer Review"/>
        </a:ext>
      </dgm:extLst>
    </dgm:pt>
    <dgm:pt modelId="{9AE5F43A-41AF-490A-AB2A-01A2C201CD73}" type="pres">
      <dgm:prSet presAssocID="{598AEB87-57BE-4014-85BE-1DC352196F77}" presName="spaceRect" presStyleCnt="0"/>
      <dgm:spPr/>
    </dgm:pt>
    <dgm:pt modelId="{BA9ACBD6-58A1-4744-B974-04F1F920C30D}" type="pres">
      <dgm:prSet presAssocID="{598AEB87-57BE-4014-85BE-1DC352196F77}" presName="parTx" presStyleLbl="revTx" presStyleIdx="0" presStyleCnt="7">
        <dgm:presLayoutVars>
          <dgm:chMax val="0"/>
          <dgm:chPref val="0"/>
        </dgm:presLayoutVars>
      </dgm:prSet>
      <dgm:spPr/>
    </dgm:pt>
    <dgm:pt modelId="{934A76C8-84E9-47DF-AF2D-4F540D25D617}" type="pres">
      <dgm:prSet presAssocID="{301A155B-7406-4B5F-9ED4-F1EB3942DA46}" presName="sibTrans" presStyleCnt="0"/>
      <dgm:spPr/>
    </dgm:pt>
    <dgm:pt modelId="{14074F36-9E76-4D73-85EC-96E3DD70E2D9}" type="pres">
      <dgm:prSet presAssocID="{0B6FAB2A-7D32-4B6B-A967-D842F009F1F4}" presName="compNode" presStyleCnt="0"/>
      <dgm:spPr/>
    </dgm:pt>
    <dgm:pt modelId="{EC41FA2C-0201-4E2A-BC9E-2E1785712022}" type="pres">
      <dgm:prSet presAssocID="{0B6FAB2A-7D32-4B6B-A967-D842F009F1F4}" presName="bgRect" presStyleLbl="bgShp" presStyleIdx="1" presStyleCnt="7"/>
      <dgm:spPr/>
    </dgm:pt>
    <dgm:pt modelId="{EA7DFE16-5DD0-4306-87AB-63C4DCB4AE70}" type="pres">
      <dgm:prSet presAssocID="{0B6FAB2A-7D32-4B6B-A967-D842F009F1F4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able Setting"/>
        </a:ext>
      </dgm:extLst>
    </dgm:pt>
    <dgm:pt modelId="{65B7B404-BFF8-46D7-9AE2-D8CFA299D4CE}" type="pres">
      <dgm:prSet presAssocID="{0B6FAB2A-7D32-4B6B-A967-D842F009F1F4}" presName="spaceRect" presStyleCnt="0"/>
      <dgm:spPr/>
    </dgm:pt>
    <dgm:pt modelId="{07063744-ED0D-473E-B702-A20B12BCD6EF}" type="pres">
      <dgm:prSet presAssocID="{0B6FAB2A-7D32-4B6B-A967-D842F009F1F4}" presName="parTx" presStyleLbl="revTx" presStyleIdx="1" presStyleCnt="7">
        <dgm:presLayoutVars>
          <dgm:chMax val="0"/>
          <dgm:chPref val="0"/>
        </dgm:presLayoutVars>
      </dgm:prSet>
      <dgm:spPr/>
    </dgm:pt>
    <dgm:pt modelId="{9F33940C-CDC0-4E2A-B329-824FA3CC71ED}" type="pres">
      <dgm:prSet presAssocID="{11809000-3496-4F3E-92C6-7E21E3114F76}" presName="sibTrans" presStyleCnt="0"/>
      <dgm:spPr/>
    </dgm:pt>
    <dgm:pt modelId="{7690B8C0-1F8B-4C8D-84CE-E9CA0E97AC01}" type="pres">
      <dgm:prSet presAssocID="{2B79E8BA-DC8D-4B05-8869-0CB641E4361B}" presName="compNode" presStyleCnt="0"/>
      <dgm:spPr/>
    </dgm:pt>
    <dgm:pt modelId="{010A4C9F-0128-4D68-AB76-EBCEEEB0343E}" type="pres">
      <dgm:prSet presAssocID="{2B79E8BA-DC8D-4B05-8869-0CB641E4361B}" presName="bgRect" presStyleLbl="bgShp" presStyleIdx="2" presStyleCnt="7"/>
      <dgm:spPr/>
    </dgm:pt>
    <dgm:pt modelId="{502C48D8-9F86-4147-99AE-EDECFD4A8075}" type="pres">
      <dgm:prSet presAssocID="{2B79E8BA-DC8D-4B05-8869-0CB641E4361B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fetti Ball"/>
        </a:ext>
      </dgm:extLst>
    </dgm:pt>
    <dgm:pt modelId="{31D29E54-50BC-482F-A465-D006573B3D87}" type="pres">
      <dgm:prSet presAssocID="{2B79E8BA-DC8D-4B05-8869-0CB641E4361B}" presName="spaceRect" presStyleCnt="0"/>
      <dgm:spPr/>
    </dgm:pt>
    <dgm:pt modelId="{3C5650AC-7341-458C-9463-D94DF7B4345A}" type="pres">
      <dgm:prSet presAssocID="{2B79E8BA-DC8D-4B05-8869-0CB641E4361B}" presName="parTx" presStyleLbl="revTx" presStyleIdx="2" presStyleCnt="7">
        <dgm:presLayoutVars>
          <dgm:chMax val="0"/>
          <dgm:chPref val="0"/>
        </dgm:presLayoutVars>
      </dgm:prSet>
      <dgm:spPr/>
    </dgm:pt>
    <dgm:pt modelId="{3671F01F-46DF-4497-92EE-9EC763E1187B}" type="pres">
      <dgm:prSet presAssocID="{41DE78BB-7A65-40B1-A6F6-4CB510022CA2}" presName="sibTrans" presStyleCnt="0"/>
      <dgm:spPr/>
    </dgm:pt>
    <dgm:pt modelId="{19914DCA-FFD6-4AFC-A429-E499DB898FA9}" type="pres">
      <dgm:prSet presAssocID="{0EE6054A-6FAF-431B-8895-F4B3DFAA9CAA}" presName="compNode" presStyleCnt="0"/>
      <dgm:spPr/>
    </dgm:pt>
    <dgm:pt modelId="{6CDFCE43-E3F6-4084-A9A8-2688DCFF4B75}" type="pres">
      <dgm:prSet presAssocID="{0EE6054A-6FAF-431B-8895-F4B3DFAA9CAA}" presName="bgRect" presStyleLbl="bgShp" presStyleIdx="3" presStyleCnt="7"/>
      <dgm:spPr/>
    </dgm:pt>
    <dgm:pt modelId="{E3E1D1F2-65CB-44F6-8C5D-AC4D56C74948}" type="pres">
      <dgm:prSet presAssocID="{0EE6054A-6FAF-431B-8895-F4B3DFAA9CAA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ilgisayar"/>
        </a:ext>
      </dgm:extLst>
    </dgm:pt>
    <dgm:pt modelId="{35AB3DFA-DF74-47BA-8D20-7A3D74D408AA}" type="pres">
      <dgm:prSet presAssocID="{0EE6054A-6FAF-431B-8895-F4B3DFAA9CAA}" presName="spaceRect" presStyleCnt="0"/>
      <dgm:spPr/>
    </dgm:pt>
    <dgm:pt modelId="{F448D431-68A1-4765-9ABD-12690C7587BE}" type="pres">
      <dgm:prSet presAssocID="{0EE6054A-6FAF-431B-8895-F4B3DFAA9CAA}" presName="parTx" presStyleLbl="revTx" presStyleIdx="3" presStyleCnt="7">
        <dgm:presLayoutVars>
          <dgm:chMax val="0"/>
          <dgm:chPref val="0"/>
        </dgm:presLayoutVars>
      </dgm:prSet>
      <dgm:spPr/>
    </dgm:pt>
    <dgm:pt modelId="{B392112B-D10D-4D40-A5FA-3C2C4C580342}" type="pres">
      <dgm:prSet presAssocID="{BC306B67-4335-4616-9751-98A9378947EE}" presName="sibTrans" presStyleCnt="0"/>
      <dgm:spPr/>
    </dgm:pt>
    <dgm:pt modelId="{A03B7FAA-EFA8-4AD0-980B-23C9DE32E605}" type="pres">
      <dgm:prSet presAssocID="{6D1450A4-A26F-4C54-872A-B204C9C3FEBD}" presName="compNode" presStyleCnt="0"/>
      <dgm:spPr/>
    </dgm:pt>
    <dgm:pt modelId="{EBADF423-7651-4C73-9C1F-1E4E6BB96A9F}" type="pres">
      <dgm:prSet presAssocID="{6D1450A4-A26F-4C54-872A-B204C9C3FEBD}" presName="bgRect" presStyleLbl="bgShp" presStyleIdx="4" presStyleCnt="7"/>
      <dgm:spPr/>
    </dgm:pt>
    <dgm:pt modelId="{49DF2052-551C-4CA2-B909-5089342A6896}" type="pres">
      <dgm:prSet presAssocID="{6D1450A4-A26F-4C54-872A-B204C9C3FEBD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p with pin"/>
        </a:ext>
      </dgm:extLst>
    </dgm:pt>
    <dgm:pt modelId="{F6B5A0F7-024D-4366-89D5-5078E51F2619}" type="pres">
      <dgm:prSet presAssocID="{6D1450A4-A26F-4C54-872A-B204C9C3FEBD}" presName="spaceRect" presStyleCnt="0"/>
      <dgm:spPr/>
    </dgm:pt>
    <dgm:pt modelId="{E77A3433-6B24-4B90-897F-4C6E33580D88}" type="pres">
      <dgm:prSet presAssocID="{6D1450A4-A26F-4C54-872A-B204C9C3FEBD}" presName="parTx" presStyleLbl="revTx" presStyleIdx="4" presStyleCnt="7">
        <dgm:presLayoutVars>
          <dgm:chMax val="0"/>
          <dgm:chPref val="0"/>
        </dgm:presLayoutVars>
      </dgm:prSet>
      <dgm:spPr/>
    </dgm:pt>
    <dgm:pt modelId="{79F503D4-0B9E-4718-BAF4-8CDB6132825A}" type="pres">
      <dgm:prSet presAssocID="{8C7E58C9-3E49-4929-8C21-8D7E72D3757B}" presName="sibTrans" presStyleCnt="0"/>
      <dgm:spPr/>
    </dgm:pt>
    <dgm:pt modelId="{A5DC7696-324A-4084-A34B-93451AE5E7AD}" type="pres">
      <dgm:prSet presAssocID="{510C7D36-D1AB-402A-B9B1-0E01FBBCBA5B}" presName="compNode" presStyleCnt="0"/>
      <dgm:spPr/>
    </dgm:pt>
    <dgm:pt modelId="{797A4845-4344-4F27-B230-DF067BF6461F}" type="pres">
      <dgm:prSet presAssocID="{510C7D36-D1AB-402A-B9B1-0E01FBBCBA5B}" presName="bgRect" presStyleLbl="bgShp" presStyleIdx="5" presStyleCnt="7"/>
      <dgm:spPr/>
    </dgm:pt>
    <dgm:pt modelId="{8BCD8BBF-E999-4486-81BB-354AEDD6CC2B}" type="pres">
      <dgm:prSet presAssocID="{510C7D36-D1AB-402A-B9B1-0E01FBBCBA5B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Kilitle"/>
        </a:ext>
      </dgm:extLst>
    </dgm:pt>
    <dgm:pt modelId="{BED389E4-A508-4012-A507-B6BA7D756D11}" type="pres">
      <dgm:prSet presAssocID="{510C7D36-D1AB-402A-B9B1-0E01FBBCBA5B}" presName="spaceRect" presStyleCnt="0"/>
      <dgm:spPr/>
    </dgm:pt>
    <dgm:pt modelId="{389F01F2-C6C8-4A70-842D-113CC2846DF1}" type="pres">
      <dgm:prSet presAssocID="{510C7D36-D1AB-402A-B9B1-0E01FBBCBA5B}" presName="parTx" presStyleLbl="revTx" presStyleIdx="5" presStyleCnt="7">
        <dgm:presLayoutVars>
          <dgm:chMax val="0"/>
          <dgm:chPref val="0"/>
        </dgm:presLayoutVars>
      </dgm:prSet>
      <dgm:spPr/>
    </dgm:pt>
    <dgm:pt modelId="{FE8E435C-7C75-459B-959A-60500F37E96F}" type="pres">
      <dgm:prSet presAssocID="{02ADBB23-86DD-439D-AA52-A536BADFD651}" presName="sibTrans" presStyleCnt="0"/>
      <dgm:spPr/>
    </dgm:pt>
    <dgm:pt modelId="{0DF60695-D79A-444B-B84B-3576CC167F04}" type="pres">
      <dgm:prSet presAssocID="{9AC8EB12-49D5-4A53-932B-33D791326579}" presName="compNode" presStyleCnt="0"/>
      <dgm:spPr/>
    </dgm:pt>
    <dgm:pt modelId="{DA498A0F-EAE9-4E5A-8459-9FE58980A783}" type="pres">
      <dgm:prSet presAssocID="{9AC8EB12-49D5-4A53-932B-33D791326579}" presName="bgRect" presStyleLbl="bgShp" presStyleIdx="6" presStyleCnt="7"/>
      <dgm:spPr/>
    </dgm:pt>
    <dgm:pt modelId="{019000C8-9ECF-48D7-B688-704F5E57D417}" type="pres">
      <dgm:prSet presAssocID="{9AC8EB12-49D5-4A53-932B-33D79132657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kalaşma"/>
        </a:ext>
      </dgm:extLst>
    </dgm:pt>
    <dgm:pt modelId="{0EB14D23-5814-4FFE-B137-DB29E3D74280}" type="pres">
      <dgm:prSet presAssocID="{9AC8EB12-49D5-4A53-932B-33D791326579}" presName="spaceRect" presStyleCnt="0"/>
      <dgm:spPr/>
    </dgm:pt>
    <dgm:pt modelId="{97395ACE-391A-472A-93FC-52D4369BAD85}" type="pres">
      <dgm:prSet presAssocID="{9AC8EB12-49D5-4A53-932B-33D79132657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9F9C1608-E836-4996-B8B6-9E80BCBBFE9E}" type="presOf" srcId="{6D1450A4-A26F-4C54-872A-B204C9C3FEBD}" destId="{E77A3433-6B24-4B90-897F-4C6E33580D88}" srcOrd="0" destOrd="0" presId="urn:microsoft.com/office/officeart/2018/2/layout/IconVerticalSolidList"/>
    <dgm:cxn modelId="{D94A6709-3AC0-46D8-9AD6-D9CFF0CE3764}" srcId="{DE507244-5C83-4714-9B45-EBE5B88A0F46}" destId="{2B79E8BA-DC8D-4B05-8869-0CB641E4361B}" srcOrd="2" destOrd="0" parTransId="{33D22F48-6E94-4EC9-9F03-8B5DE22AD30A}" sibTransId="{41DE78BB-7A65-40B1-A6F6-4CB510022CA2}"/>
    <dgm:cxn modelId="{B6959118-3626-40E2-86D5-FB07C0DB5CF1}" srcId="{DE507244-5C83-4714-9B45-EBE5B88A0F46}" destId="{0B6FAB2A-7D32-4B6B-A967-D842F009F1F4}" srcOrd="1" destOrd="0" parTransId="{5F953EAE-0A64-4BBF-B420-FFBBC0A9D359}" sibTransId="{11809000-3496-4F3E-92C6-7E21E3114F76}"/>
    <dgm:cxn modelId="{B755361C-D55E-4C5D-81F0-2407F6C5ADDA}" type="presOf" srcId="{598AEB87-57BE-4014-85BE-1DC352196F77}" destId="{BA9ACBD6-58A1-4744-B974-04F1F920C30D}" srcOrd="0" destOrd="0" presId="urn:microsoft.com/office/officeart/2018/2/layout/IconVerticalSolidList"/>
    <dgm:cxn modelId="{CCD7E02B-AB1E-4ACB-9730-0148C20F2EDC}" type="presOf" srcId="{2B79E8BA-DC8D-4B05-8869-0CB641E4361B}" destId="{3C5650AC-7341-458C-9463-D94DF7B4345A}" srcOrd="0" destOrd="0" presId="urn:microsoft.com/office/officeart/2018/2/layout/IconVerticalSolidList"/>
    <dgm:cxn modelId="{02F03331-E74A-4FA8-B054-B846CA69E538}" type="presOf" srcId="{9AC8EB12-49D5-4A53-932B-33D791326579}" destId="{97395ACE-391A-472A-93FC-52D4369BAD85}" srcOrd="0" destOrd="0" presId="urn:microsoft.com/office/officeart/2018/2/layout/IconVerticalSolidList"/>
    <dgm:cxn modelId="{3529D96B-5C2B-4E6E-9111-61CEF8F8ABB2}" type="presOf" srcId="{0EE6054A-6FAF-431B-8895-F4B3DFAA9CAA}" destId="{F448D431-68A1-4765-9ABD-12690C7587BE}" srcOrd="0" destOrd="0" presId="urn:microsoft.com/office/officeart/2018/2/layout/IconVerticalSolidList"/>
    <dgm:cxn modelId="{A47BAB6D-D853-425C-9962-662A316D6F81}" srcId="{DE507244-5C83-4714-9B45-EBE5B88A0F46}" destId="{598AEB87-57BE-4014-85BE-1DC352196F77}" srcOrd="0" destOrd="0" parTransId="{2F80EEA2-FE1C-43E1-9D9C-A09249FF2479}" sibTransId="{301A155B-7406-4B5F-9ED4-F1EB3942DA46}"/>
    <dgm:cxn modelId="{D254D959-A832-443D-B441-4B720ACA5236}" srcId="{DE507244-5C83-4714-9B45-EBE5B88A0F46}" destId="{6D1450A4-A26F-4C54-872A-B204C9C3FEBD}" srcOrd="4" destOrd="0" parTransId="{54B3394E-B3D6-4957-A827-C509090AB909}" sibTransId="{8C7E58C9-3E49-4929-8C21-8D7E72D3757B}"/>
    <dgm:cxn modelId="{51F0D7AA-FDB4-44F2-8645-332EF30B776B}" srcId="{DE507244-5C83-4714-9B45-EBE5B88A0F46}" destId="{0EE6054A-6FAF-431B-8895-F4B3DFAA9CAA}" srcOrd="3" destOrd="0" parTransId="{3A836191-5387-4AA6-980E-51BD6C09D946}" sibTransId="{BC306B67-4335-4616-9751-98A9378947EE}"/>
    <dgm:cxn modelId="{5E7EA0B7-D9BA-4979-AB8E-681413F2ED79}" type="presOf" srcId="{DE507244-5C83-4714-9B45-EBE5B88A0F46}" destId="{0CBA121C-C5AC-483A-9788-9DCAAE4583D7}" srcOrd="0" destOrd="0" presId="urn:microsoft.com/office/officeart/2018/2/layout/IconVerticalSolidList"/>
    <dgm:cxn modelId="{0D151FBF-CF41-4284-A8A8-C0ECFED2997F}" srcId="{DE507244-5C83-4714-9B45-EBE5B88A0F46}" destId="{9AC8EB12-49D5-4A53-932B-33D791326579}" srcOrd="6" destOrd="0" parTransId="{A6AB2CAF-4DDB-47CE-A7EC-FC0CF785E5AD}" sibTransId="{B58688D7-238D-48B5-9344-A41B3DF4ECA1}"/>
    <dgm:cxn modelId="{3FAAEADE-0773-4C20-A8EB-05E261140B12}" srcId="{DE507244-5C83-4714-9B45-EBE5B88A0F46}" destId="{510C7D36-D1AB-402A-B9B1-0E01FBBCBA5B}" srcOrd="5" destOrd="0" parTransId="{D019A87C-40BB-4F6C-996D-FEEAB5D7AC58}" sibTransId="{02ADBB23-86DD-439D-AA52-A536BADFD651}"/>
    <dgm:cxn modelId="{11F524E7-F4D9-4211-8D04-2B040F89D20C}" type="presOf" srcId="{510C7D36-D1AB-402A-B9B1-0E01FBBCBA5B}" destId="{389F01F2-C6C8-4A70-842D-113CC2846DF1}" srcOrd="0" destOrd="0" presId="urn:microsoft.com/office/officeart/2018/2/layout/IconVerticalSolidList"/>
    <dgm:cxn modelId="{9CD465F3-AC56-48A7-8270-322B3E6419FA}" type="presOf" srcId="{0B6FAB2A-7D32-4B6B-A967-D842F009F1F4}" destId="{07063744-ED0D-473E-B702-A20B12BCD6EF}" srcOrd="0" destOrd="0" presId="urn:microsoft.com/office/officeart/2018/2/layout/IconVerticalSolidList"/>
    <dgm:cxn modelId="{B7A9CCF4-7B76-4AF6-8027-A60F01FFE03F}" type="presParOf" srcId="{0CBA121C-C5AC-483A-9788-9DCAAE4583D7}" destId="{4E3CCC36-8044-47BB-8998-DEFFF0D459E3}" srcOrd="0" destOrd="0" presId="urn:microsoft.com/office/officeart/2018/2/layout/IconVerticalSolidList"/>
    <dgm:cxn modelId="{9DFD52F0-DC29-43BC-88F9-6A6834981A93}" type="presParOf" srcId="{4E3CCC36-8044-47BB-8998-DEFFF0D459E3}" destId="{20EA469B-AEEF-42FD-A17B-B50BF66F93DA}" srcOrd="0" destOrd="0" presId="urn:microsoft.com/office/officeart/2018/2/layout/IconVerticalSolidList"/>
    <dgm:cxn modelId="{0CA6DF65-829F-4C0A-99A1-CED66D7CD345}" type="presParOf" srcId="{4E3CCC36-8044-47BB-8998-DEFFF0D459E3}" destId="{60FA750F-9050-437C-A9D8-F3C6E2893C13}" srcOrd="1" destOrd="0" presId="urn:microsoft.com/office/officeart/2018/2/layout/IconVerticalSolidList"/>
    <dgm:cxn modelId="{1F79F5EC-4ABB-4E3C-AE72-DE411574B62B}" type="presParOf" srcId="{4E3CCC36-8044-47BB-8998-DEFFF0D459E3}" destId="{9AE5F43A-41AF-490A-AB2A-01A2C201CD73}" srcOrd="2" destOrd="0" presId="urn:microsoft.com/office/officeart/2018/2/layout/IconVerticalSolidList"/>
    <dgm:cxn modelId="{F9990D5D-E09F-474D-A91E-B9B56682758C}" type="presParOf" srcId="{4E3CCC36-8044-47BB-8998-DEFFF0D459E3}" destId="{BA9ACBD6-58A1-4744-B974-04F1F920C30D}" srcOrd="3" destOrd="0" presId="urn:microsoft.com/office/officeart/2018/2/layout/IconVerticalSolidList"/>
    <dgm:cxn modelId="{0DD4F573-F38A-47B7-BBA2-E3EBA26CCF5B}" type="presParOf" srcId="{0CBA121C-C5AC-483A-9788-9DCAAE4583D7}" destId="{934A76C8-84E9-47DF-AF2D-4F540D25D617}" srcOrd="1" destOrd="0" presId="urn:microsoft.com/office/officeart/2018/2/layout/IconVerticalSolidList"/>
    <dgm:cxn modelId="{133AE065-7708-48A4-9FAC-6646A27724AA}" type="presParOf" srcId="{0CBA121C-C5AC-483A-9788-9DCAAE4583D7}" destId="{14074F36-9E76-4D73-85EC-96E3DD70E2D9}" srcOrd="2" destOrd="0" presId="urn:microsoft.com/office/officeart/2018/2/layout/IconVerticalSolidList"/>
    <dgm:cxn modelId="{27AE1A04-67C4-476B-AC29-A93599DD2F8F}" type="presParOf" srcId="{14074F36-9E76-4D73-85EC-96E3DD70E2D9}" destId="{EC41FA2C-0201-4E2A-BC9E-2E1785712022}" srcOrd="0" destOrd="0" presId="urn:microsoft.com/office/officeart/2018/2/layout/IconVerticalSolidList"/>
    <dgm:cxn modelId="{313AF729-19D4-456F-9459-55A4AF277B8F}" type="presParOf" srcId="{14074F36-9E76-4D73-85EC-96E3DD70E2D9}" destId="{EA7DFE16-5DD0-4306-87AB-63C4DCB4AE70}" srcOrd="1" destOrd="0" presId="urn:microsoft.com/office/officeart/2018/2/layout/IconVerticalSolidList"/>
    <dgm:cxn modelId="{0CC87010-8B33-470D-87AB-C0E627A8EF8A}" type="presParOf" srcId="{14074F36-9E76-4D73-85EC-96E3DD70E2D9}" destId="{65B7B404-BFF8-46D7-9AE2-D8CFA299D4CE}" srcOrd="2" destOrd="0" presId="urn:microsoft.com/office/officeart/2018/2/layout/IconVerticalSolidList"/>
    <dgm:cxn modelId="{0093428F-6682-42A8-B343-D95C1E666907}" type="presParOf" srcId="{14074F36-9E76-4D73-85EC-96E3DD70E2D9}" destId="{07063744-ED0D-473E-B702-A20B12BCD6EF}" srcOrd="3" destOrd="0" presId="urn:microsoft.com/office/officeart/2018/2/layout/IconVerticalSolidList"/>
    <dgm:cxn modelId="{CAEFEEBA-4804-4B15-90BB-37F8474CC9EC}" type="presParOf" srcId="{0CBA121C-C5AC-483A-9788-9DCAAE4583D7}" destId="{9F33940C-CDC0-4E2A-B329-824FA3CC71ED}" srcOrd="3" destOrd="0" presId="urn:microsoft.com/office/officeart/2018/2/layout/IconVerticalSolidList"/>
    <dgm:cxn modelId="{C2B60E97-2780-48F0-8362-0C960B6E0386}" type="presParOf" srcId="{0CBA121C-C5AC-483A-9788-9DCAAE4583D7}" destId="{7690B8C0-1F8B-4C8D-84CE-E9CA0E97AC01}" srcOrd="4" destOrd="0" presId="urn:microsoft.com/office/officeart/2018/2/layout/IconVerticalSolidList"/>
    <dgm:cxn modelId="{08F10209-3745-46E1-97EA-D4B1F37B8C05}" type="presParOf" srcId="{7690B8C0-1F8B-4C8D-84CE-E9CA0E97AC01}" destId="{010A4C9F-0128-4D68-AB76-EBCEEEB0343E}" srcOrd="0" destOrd="0" presId="urn:microsoft.com/office/officeart/2018/2/layout/IconVerticalSolidList"/>
    <dgm:cxn modelId="{2C1A5A20-2FE5-44A9-8DE8-F9C59B7CE461}" type="presParOf" srcId="{7690B8C0-1F8B-4C8D-84CE-E9CA0E97AC01}" destId="{502C48D8-9F86-4147-99AE-EDECFD4A8075}" srcOrd="1" destOrd="0" presId="urn:microsoft.com/office/officeart/2018/2/layout/IconVerticalSolidList"/>
    <dgm:cxn modelId="{1793E867-4EF6-4A3F-830D-314B2A3B6F87}" type="presParOf" srcId="{7690B8C0-1F8B-4C8D-84CE-E9CA0E97AC01}" destId="{31D29E54-50BC-482F-A465-D006573B3D87}" srcOrd="2" destOrd="0" presId="urn:microsoft.com/office/officeart/2018/2/layout/IconVerticalSolidList"/>
    <dgm:cxn modelId="{008FE809-8EE1-4214-A8D1-2CE82125FC3F}" type="presParOf" srcId="{7690B8C0-1F8B-4C8D-84CE-E9CA0E97AC01}" destId="{3C5650AC-7341-458C-9463-D94DF7B4345A}" srcOrd="3" destOrd="0" presId="urn:microsoft.com/office/officeart/2018/2/layout/IconVerticalSolidList"/>
    <dgm:cxn modelId="{E7CE7059-1BE9-48E2-8C5C-E06C230CD50F}" type="presParOf" srcId="{0CBA121C-C5AC-483A-9788-9DCAAE4583D7}" destId="{3671F01F-46DF-4497-92EE-9EC763E1187B}" srcOrd="5" destOrd="0" presId="urn:microsoft.com/office/officeart/2018/2/layout/IconVerticalSolidList"/>
    <dgm:cxn modelId="{3F8593EB-059D-4884-90CA-4FE1F3AB9E5B}" type="presParOf" srcId="{0CBA121C-C5AC-483A-9788-9DCAAE4583D7}" destId="{19914DCA-FFD6-4AFC-A429-E499DB898FA9}" srcOrd="6" destOrd="0" presId="urn:microsoft.com/office/officeart/2018/2/layout/IconVerticalSolidList"/>
    <dgm:cxn modelId="{2B1B21FE-01DF-4A4B-98B1-29178F4F9140}" type="presParOf" srcId="{19914DCA-FFD6-4AFC-A429-E499DB898FA9}" destId="{6CDFCE43-E3F6-4084-A9A8-2688DCFF4B75}" srcOrd="0" destOrd="0" presId="urn:microsoft.com/office/officeart/2018/2/layout/IconVerticalSolidList"/>
    <dgm:cxn modelId="{64B8A165-AB75-43E7-8CD1-11A91E6B434F}" type="presParOf" srcId="{19914DCA-FFD6-4AFC-A429-E499DB898FA9}" destId="{E3E1D1F2-65CB-44F6-8C5D-AC4D56C74948}" srcOrd="1" destOrd="0" presId="urn:microsoft.com/office/officeart/2018/2/layout/IconVerticalSolidList"/>
    <dgm:cxn modelId="{FE6ADF1F-7670-45CE-A316-8C0AF7D6A9A3}" type="presParOf" srcId="{19914DCA-FFD6-4AFC-A429-E499DB898FA9}" destId="{35AB3DFA-DF74-47BA-8D20-7A3D74D408AA}" srcOrd="2" destOrd="0" presId="urn:microsoft.com/office/officeart/2018/2/layout/IconVerticalSolidList"/>
    <dgm:cxn modelId="{389B7A1B-87B6-4DCF-9E8B-3FAC14F4CA2B}" type="presParOf" srcId="{19914DCA-FFD6-4AFC-A429-E499DB898FA9}" destId="{F448D431-68A1-4765-9ABD-12690C7587BE}" srcOrd="3" destOrd="0" presId="urn:microsoft.com/office/officeart/2018/2/layout/IconVerticalSolidList"/>
    <dgm:cxn modelId="{EC451775-2D06-4F6C-A666-30F447B70B36}" type="presParOf" srcId="{0CBA121C-C5AC-483A-9788-9DCAAE4583D7}" destId="{B392112B-D10D-4D40-A5FA-3C2C4C580342}" srcOrd="7" destOrd="0" presId="urn:microsoft.com/office/officeart/2018/2/layout/IconVerticalSolidList"/>
    <dgm:cxn modelId="{BCB14A82-888C-40FF-9C5D-692B226E7611}" type="presParOf" srcId="{0CBA121C-C5AC-483A-9788-9DCAAE4583D7}" destId="{A03B7FAA-EFA8-4AD0-980B-23C9DE32E605}" srcOrd="8" destOrd="0" presId="urn:microsoft.com/office/officeart/2018/2/layout/IconVerticalSolidList"/>
    <dgm:cxn modelId="{F069E332-9653-460B-9F0D-F0557C42274A}" type="presParOf" srcId="{A03B7FAA-EFA8-4AD0-980B-23C9DE32E605}" destId="{EBADF423-7651-4C73-9C1F-1E4E6BB96A9F}" srcOrd="0" destOrd="0" presId="urn:microsoft.com/office/officeart/2018/2/layout/IconVerticalSolidList"/>
    <dgm:cxn modelId="{ED79CFB2-7D8A-4B4A-B342-8369C549FB62}" type="presParOf" srcId="{A03B7FAA-EFA8-4AD0-980B-23C9DE32E605}" destId="{49DF2052-551C-4CA2-B909-5089342A6896}" srcOrd="1" destOrd="0" presId="urn:microsoft.com/office/officeart/2018/2/layout/IconVerticalSolidList"/>
    <dgm:cxn modelId="{9B48A674-489A-4831-A90E-45FB951EAC29}" type="presParOf" srcId="{A03B7FAA-EFA8-4AD0-980B-23C9DE32E605}" destId="{F6B5A0F7-024D-4366-89D5-5078E51F2619}" srcOrd="2" destOrd="0" presId="urn:microsoft.com/office/officeart/2018/2/layout/IconVerticalSolidList"/>
    <dgm:cxn modelId="{31FC059B-7667-4409-BABF-37D929FFBC97}" type="presParOf" srcId="{A03B7FAA-EFA8-4AD0-980B-23C9DE32E605}" destId="{E77A3433-6B24-4B90-897F-4C6E33580D88}" srcOrd="3" destOrd="0" presId="urn:microsoft.com/office/officeart/2018/2/layout/IconVerticalSolidList"/>
    <dgm:cxn modelId="{F4AE6C93-6EB3-4D42-A789-FA79E9426912}" type="presParOf" srcId="{0CBA121C-C5AC-483A-9788-9DCAAE4583D7}" destId="{79F503D4-0B9E-4718-BAF4-8CDB6132825A}" srcOrd="9" destOrd="0" presId="urn:microsoft.com/office/officeart/2018/2/layout/IconVerticalSolidList"/>
    <dgm:cxn modelId="{C57AE51D-5B22-4664-AC87-77E5B341C780}" type="presParOf" srcId="{0CBA121C-C5AC-483A-9788-9DCAAE4583D7}" destId="{A5DC7696-324A-4084-A34B-93451AE5E7AD}" srcOrd="10" destOrd="0" presId="urn:microsoft.com/office/officeart/2018/2/layout/IconVerticalSolidList"/>
    <dgm:cxn modelId="{4853352B-B87B-4800-A803-AC620C69082B}" type="presParOf" srcId="{A5DC7696-324A-4084-A34B-93451AE5E7AD}" destId="{797A4845-4344-4F27-B230-DF067BF6461F}" srcOrd="0" destOrd="0" presId="urn:microsoft.com/office/officeart/2018/2/layout/IconVerticalSolidList"/>
    <dgm:cxn modelId="{253B46E9-773E-4D6B-BA01-0D30AABFE57B}" type="presParOf" srcId="{A5DC7696-324A-4084-A34B-93451AE5E7AD}" destId="{8BCD8BBF-E999-4486-81BB-354AEDD6CC2B}" srcOrd="1" destOrd="0" presId="urn:microsoft.com/office/officeart/2018/2/layout/IconVerticalSolidList"/>
    <dgm:cxn modelId="{EB5DCB46-38E4-4CE2-9ABB-55E77CDDADF8}" type="presParOf" srcId="{A5DC7696-324A-4084-A34B-93451AE5E7AD}" destId="{BED389E4-A508-4012-A507-B6BA7D756D11}" srcOrd="2" destOrd="0" presId="urn:microsoft.com/office/officeart/2018/2/layout/IconVerticalSolidList"/>
    <dgm:cxn modelId="{F02BF132-C3A4-43F7-B1CC-5314C3859478}" type="presParOf" srcId="{A5DC7696-324A-4084-A34B-93451AE5E7AD}" destId="{389F01F2-C6C8-4A70-842D-113CC2846DF1}" srcOrd="3" destOrd="0" presId="urn:microsoft.com/office/officeart/2018/2/layout/IconVerticalSolidList"/>
    <dgm:cxn modelId="{0F90D85F-A29A-4DDE-BBA0-6618A683AAD1}" type="presParOf" srcId="{0CBA121C-C5AC-483A-9788-9DCAAE4583D7}" destId="{FE8E435C-7C75-459B-959A-60500F37E96F}" srcOrd="11" destOrd="0" presId="urn:microsoft.com/office/officeart/2018/2/layout/IconVerticalSolidList"/>
    <dgm:cxn modelId="{193D0D78-A6DA-4ECB-8CBE-C44C3579FB3C}" type="presParOf" srcId="{0CBA121C-C5AC-483A-9788-9DCAAE4583D7}" destId="{0DF60695-D79A-444B-B84B-3576CC167F04}" srcOrd="12" destOrd="0" presId="urn:microsoft.com/office/officeart/2018/2/layout/IconVerticalSolidList"/>
    <dgm:cxn modelId="{FAA504E2-AF6C-43EE-9378-C1EA74423583}" type="presParOf" srcId="{0DF60695-D79A-444B-B84B-3576CC167F04}" destId="{DA498A0F-EAE9-4E5A-8459-9FE58980A783}" srcOrd="0" destOrd="0" presId="urn:microsoft.com/office/officeart/2018/2/layout/IconVerticalSolidList"/>
    <dgm:cxn modelId="{255D63C4-C65E-46BC-A0CC-2FC22DF19E2C}" type="presParOf" srcId="{0DF60695-D79A-444B-B84B-3576CC167F04}" destId="{019000C8-9ECF-48D7-B688-704F5E57D417}" srcOrd="1" destOrd="0" presId="urn:microsoft.com/office/officeart/2018/2/layout/IconVerticalSolidList"/>
    <dgm:cxn modelId="{D36B3867-7C96-4759-B5D8-DB6DCA566826}" type="presParOf" srcId="{0DF60695-D79A-444B-B84B-3576CC167F04}" destId="{0EB14D23-5814-4FFE-B137-DB29E3D74280}" srcOrd="2" destOrd="0" presId="urn:microsoft.com/office/officeart/2018/2/layout/IconVerticalSolidList"/>
    <dgm:cxn modelId="{9BE31039-477E-494F-8F28-ABE16F67AA8B}" type="presParOf" srcId="{0DF60695-D79A-444B-B84B-3576CC167F04}" destId="{97395ACE-391A-472A-93FC-52D4369BAD8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3156744-06EE-40D8-AE6C-23F1EB986BD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4019000-3920-4E59-A096-8732FB7FCC69}">
      <dgm:prSet/>
      <dgm:spPr/>
      <dgm:t>
        <a:bodyPr/>
        <a:lstStyle/>
        <a:p>
          <a:r>
            <a:rPr lang="tr-TR"/>
            <a:t>CustomTkinter’dan çeşitli widgetları kullanarak birden fazla arayüz tasarladık.</a:t>
          </a:r>
          <a:endParaRPr lang="en-US"/>
        </a:p>
      </dgm:t>
    </dgm:pt>
    <dgm:pt modelId="{AF0FD10E-4B7B-4AA6-94EC-2ACDC6D06182}" type="parTrans" cxnId="{1E153583-9D63-40BE-9B06-B58539173D30}">
      <dgm:prSet/>
      <dgm:spPr/>
      <dgm:t>
        <a:bodyPr/>
        <a:lstStyle/>
        <a:p>
          <a:endParaRPr lang="en-US"/>
        </a:p>
      </dgm:t>
    </dgm:pt>
    <dgm:pt modelId="{A72AF8BC-0D59-4940-9706-CA60FE3731AE}" type="sibTrans" cxnId="{1E153583-9D63-40BE-9B06-B58539173D30}">
      <dgm:prSet/>
      <dgm:spPr/>
      <dgm:t>
        <a:bodyPr/>
        <a:lstStyle/>
        <a:p>
          <a:endParaRPr lang="en-US"/>
        </a:p>
      </dgm:t>
    </dgm:pt>
    <dgm:pt modelId="{2B8A18F0-2146-4671-8B80-38B3E7B383B7}">
      <dgm:prSet/>
      <dgm:spPr/>
      <dgm:t>
        <a:bodyPr/>
        <a:lstStyle/>
        <a:p>
          <a:r>
            <a:rPr lang="tr-TR"/>
            <a:t>Sqlite3 kullandık.</a:t>
          </a:r>
          <a:endParaRPr lang="en-US"/>
        </a:p>
      </dgm:t>
    </dgm:pt>
    <dgm:pt modelId="{AD6C80CC-D561-437F-B0D2-4E7AF48710D8}" type="parTrans" cxnId="{EE3B607C-8004-4D3B-B33E-E034D532BEEA}">
      <dgm:prSet/>
      <dgm:spPr/>
      <dgm:t>
        <a:bodyPr/>
        <a:lstStyle/>
        <a:p>
          <a:endParaRPr lang="en-US"/>
        </a:p>
      </dgm:t>
    </dgm:pt>
    <dgm:pt modelId="{92171897-3990-4DD2-A7C2-A2E6D85F10B4}" type="sibTrans" cxnId="{EE3B607C-8004-4D3B-B33E-E034D532BEEA}">
      <dgm:prSet/>
      <dgm:spPr/>
      <dgm:t>
        <a:bodyPr/>
        <a:lstStyle/>
        <a:p>
          <a:endParaRPr lang="en-US"/>
        </a:p>
      </dgm:t>
    </dgm:pt>
    <dgm:pt modelId="{7DEA29D1-52EB-41AD-9D26-702E63E9584A}">
      <dgm:prSet/>
      <dgm:spPr/>
      <dgm:t>
        <a:bodyPr/>
        <a:lstStyle/>
        <a:p>
          <a:r>
            <a:rPr lang="tr-TR"/>
            <a:t>BackEnd kısmında da Python’dan yararlandık.</a:t>
          </a:r>
          <a:endParaRPr lang="en-US"/>
        </a:p>
      </dgm:t>
    </dgm:pt>
    <dgm:pt modelId="{58E0ED15-3DE2-4327-851F-12247E769AA0}" type="parTrans" cxnId="{837EAF65-75BC-4D50-BC39-8137BF58FFDD}">
      <dgm:prSet/>
      <dgm:spPr/>
      <dgm:t>
        <a:bodyPr/>
        <a:lstStyle/>
        <a:p>
          <a:endParaRPr lang="en-US"/>
        </a:p>
      </dgm:t>
    </dgm:pt>
    <dgm:pt modelId="{482A70F4-A5F0-4682-8A71-EA285F17D62D}" type="sibTrans" cxnId="{837EAF65-75BC-4D50-BC39-8137BF58FFDD}">
      <dgm:prSet/>
      <dgm:spPr/>
      <dgm:t>
        <a:bodyPr/>
        <a:lstStyle/>
        <a:p>
          <a:endParaRPr lang="en-US"/>
        </a:p>
      </dgm:t>
    </dgm:pt>
    <dgm:pt modelId="{B4A65972-CBB8-437B-A3FB-92684664D019}" type="pres">
      <dgm:prSet presAssocID="{B3156744-06EE-40D8-AE6C-23F1EB986BD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129B5C3-3B55-498D-90F0-855E6F9B0D74}" type="pres">
      <dgm:prSet presAssocID="{34019000-3920-4E59-A096-8732FB7FCC69}" presName="hierRoot1" presStyleCnt="0"/>
      <dgm:spPr/>
    </dgm:pt>
    <dgm:pt modelId="{C8BA299F-0F1D-4DBB-BDE1-6464A89E90D8}" type="pres">
      <dgm:prSet presAssocID="{34019000-3920-4E59-A096-8732FB7FCC69}" presName="composite" presStyleCnt="0"/>
      <dgm:spPr/>
    </dgm:pt>
    <dgm:pt modelId="{DE6A6145-D09D-4FF4-826E-789918DC82F6}" type="pres">
      <dgm:prSet presAssocID="{34019000-3920-4E59-A096-8732FB7FCC69}" presName="background" presStyleLbl="node0" presStyleIdx="0" presStyleCnt="3"/>
      <dgm:spPr/>
    </dgm:pt>
    <dgm:pt modelId="{AFBDE1CA-298C-4217-8C84-28914FB820B6}" type="pres">
      <dgm:prSet presAssocID="{34019000-3920-4E59-A096-8732FB7FCC69}" presName="text" presStyleLbl="fgAcc0" presStyleIdx="0" presStyleCnt="3">
        <dgm:presLayoutVars>
          <dgm:chPref val="3"/>
        </dgm:presLayoutVars>
      </dgm:prSet>
      <dgm:spPr/>
    </dgm:pt>
    <dgm:pt modelId="{E9326C76-6BED-49F2-96C2-CF4040BDE287}" type="pres">
      <dgm:prSet presAssocID="{34019000-3920-4E59-A096-8732FB7FCC69}" presName="hierChild2" presStyleCnt="0"/>
      <dgm:spPr/>
    </dgm:pt>
    <dgm:pt modelId="{2C1277DA-92E0-480F-8B9E-BD8397DD565E}" type="pres">
      <dgm:prSet presAssocID="{2B8A18F0-2146-4671-8B80-38B3E7B383B7}" presName="hierRoot1" presStyleCnt="0"/>
      <dgm:spPr/>
    </dgm:pt>
    <dgm:pt modelId="{9F9DD994-A28B-4825-9CCD-AD7D0771AC51}" type="pres">
      <dgm:prSet presAssocID="{2B8A18F0-2146-4671-8B80-38B3E7B383B7}" presName="composite" presStyleCnt="0"/>
      <dgm:spPr/>
    </dgm:pt>
    <dgm:pt modelId="{4CA3AFC0-41EE-42EE-BE42-973F4A0AE29B}" type="pres">
      <dgm:prSet presAssocID="{2B8A18F0-2146-4671-8B80-38B3E7B383B7}" presName="background" presStyleLbl="node0" presStyleIdx="1" presStyleCnt="3"/>
      <dgm:spPr/>
    </dgm:pt>
    <dgm:pt modelId="{DFE44013-9921-45BD-9FE7-D452BB018AC3}" type="pres">
      <dgm:prSet presAssocID="{2B8A18F0-2146-4671-8B80-38B3E7B383B7}" presName="text" presStyleLbl="fgAcc0" presStyleIdx="1" presStyleCnt="3">
        <dgm:presLayoutVars>
          <dgm:chPref val="3"/>
        </dgm:presLayoutVars>
      </dgm:prSet>
      <dgm:spPr/>
    </dgm:pt>
    <dgm:pt modelId="{C8D854B8-29F3-4A34-8B75-E822DC879E35}" type="pres">
      <dgm:prSet presAssocID="{2B8A18F0-2146-4671-8B80-38B3E7B383B7}" presName="hierChild2" presStyleCnt="0"/>
      <dgm:spPr/>
    </dgm:pt>
    <dgm:pt modelId="{AED912BC-E56C-45BA-9D82-76D05AC5484D}" type="pres">
      <dgm:prSet presAssocID="{7DEA29D1-52EB-41AD-9D26-702E63E9584A}" presName="hierRoot1" presStyleCnt="0"/>
      <dgm:spPr/>
    </dgm:pt>
    <dgm:pt modelId="{52E8BDC5-554C-44DF-AD66-480F7E377241}" type="pres">
      <dgm:prSet presAssocID="{7DEA29D1-52EB-41AD-9D26-702E63E9584A}" presName="composite" presStyleCnt="0"/>
      <dgm:spPr/>
    </dgm:pt>
    <dgm:pt modelId="{3CDB07F7-E99C-48D6-B11F-5965FE332CB2}" type="pres">
      <dgm:prSet presAssocID="{7DEA29D1-52EB-41AD-9D26-702E63E9584A}" presName="background" presStyleLbl="node0" presStyleIdx="2" presStyleCnt="3"/>
      <dgm:spPr/>
    </dgm:pt>
    <dgm:pt modelId="{379DBBBD-D3E8-4515-98FB-2EAE0CC7C701}" type="pres">
      <dgm:prSet presAssocID="{7DEA29D1-52EB-41AD-9D26-702E63E9584A}" presName="text" presStyleLbl="fgAcc0" presStyleIdx="2" presStyleCnt="3">
        <dgm:presLayoutVars>
          <dgm:chPref val="3"/>
        </dgm:presLayoutVars>
      </dgm:prSet>
      <dgm:spPr/>
    </dgm:pt>
    <dgm:pt modelId="{C4F08F26-6218-4B95-B36D-6908FAC2005D}" type="pres">
      <dgm:prSet presAssocID="{7DEA29D1-52EB-41AD-9D26-702E63E9584A}" presName="hierChild2" presStyleCnt="0"/>
      <dgm:spPr/>
    </dgm:pt>
  </dgm:ptLst>
  <dgm:cxnLst>
    <dgm:cxn modelId="{9E3A7904-B810-4C79-B2AD-C01253F23EDF}" type="presOf" srcId="{B3156744-06EE-40D8-AE6C-23F1EB986BDA}" destId="{B4A65972-CBB8-437B-A3FB-92684664D019}" srcOrd="0" destOrd="0" presId="urn:microsoft.com/office/officeart/2005/8/layout/hierarchy1"/>
    <dgm:cxn modelId="{DA9D502B-C5CF-4EF5-8482-D8250125ED87}" type="presOf" srcId="{2B8A18F0-2146-4671-8B80-38B3E7B383B7}" destId="{DFE44013-9921-45BD-9FE7-D452BB018AC3}" srcOrd="0" destOrd="0" presId="urn:microsoft.com/office/officeart/2005/8/layout/hierarchy1"/>
    <dgm:cxn modelId="{1E668C3D-E9DA-499A-B13B-DF27F07B4E71}" type="presOf" srcId="{7DEA29D1-52EB-41AD-9D26-702E63E9584A}" destId="{379DBBBD-D3E8-4515-98FB-2EAE0CC7C701}" srcOrd="0" destOrd="0" presId="urn:microsoft.com/office/officeart/2005/8/layout/hierarchy1"/>
    <dgm:cxn modelId="{837EAF65-75BC-4D50-BC39-8137BF58FFDD}" srcId="{B3156744-06EE-40D8-AE6C-23F1EB986BDA}" destId="{7DEA29D1-52EB-41AD-9D26-702E63E9584A}" srcOrd="2" destOrd="0" parTransId="{58E0ED15-3DE2-4327-851F-12247E769AA0}" sibTransId="{482A70F4-A5F0-4682-8A71-EA285F17D62D}"/>
    <dgm:cxn modelId="{EE3B607C-8004-4D3B-B33E-E034D532BEEA}" srcId="{B3156744-06EE-40D8-AE6C-23F1EB986BDA}" destId="{2B8A18F0-2146-4671-8B80-38B3E7B383B7}" srcOrd="1" destOrd="0" parTransId="{AD6C80CC-D561-437F-B0D2-4E7AF48710D8}" sibTransId="{92171897-3990-4DD2-A7C2-A2E6D85F10B4}"/>
    <dgm:cxn modelId="{1E153583-9D63-40BE-9B06-B58539173D30}" srcId="{B3156744-06EE-40D8-AE6C-23F1EB986BDA}" destId="{34019000-3920-4E59-A096-8732FB7FCC69}" srcOrd="0" destOrd="0" parTransId="{AF0FD10E-4B7B-4AA6-94EC-2ACDC6D06182}" sibTransId="{A72AF8BC-0D59-4940-9706-CA60FE3731AE}"/>
    <dgm:cxn modelId="{A38924E8-2F53-4AF2-AEF3-0C4F2B251FC1}" type="presOf" srcId="{34019000-3920-4E59-A096-8732FB7FCC69}" destId="{AFBDE1CA-298C-4217-8C84-28914FB820B6}" srcOrd="0" destOrd="0" presId="urn:microsoft.com/office/officeart/2005/8/layout/hierarchy1"/>
    <dgm:cxn modelId="{DDAF3529-299B-49F5-9768-428CF3105F9C}" type="presParOf" srcId="{B4A65972-CBB8-437B-A3FB-92684664D019}" destId="{4129B5C3-3B55-498D-90F0-855E6F9B0D74}" srcOrd="0" destOrd="0" presId="urn:microsoft.com/office/officeart/2005/8/layout/hierarchy1"/>
    <dgm:cxn modelId="{390B1BBC-B083-4506-A4A8-D8A10FF31106}" type="presParOf" srcId="{4129B5C3-3B55-498D-90F0-855E6F9B0D74}" destId="{C8BA299F-0F1D-4DBB-BDE1-6464A89E90D8}" srcOrd="0" destOrd="0" presId="urn:microsoft.com/office/officeart/2005/8/layout/hierarchy1"/>
    <dgm:cxn modelId="{E9C2FB14-560D-4F96-8136-F1685D87CE48}" type="presParOf" srcId="{C8BA299F-0F1D-4DBB-BDE1-6464A89E90D8}" destId="{DE6A6145-D09D-4FF4-826E-789918DC82F6}" srcOrd="0" destOrd="0" presId="urn:microsoft.com/office/officeart/2005/8/layout/hierarchy1"/>
    <dgm:cxn modelId="{92D6F5EF-E58C-4C4A-9FAC-2429A2853231}" type="presParOf" srcId="{C8BA299F-0F1D-4DBB-BDE1-6464A89E90D8}" destId="{AFBDE1CA-298C-4217-8C84-28914FB820B6}" srcOrd="1" destOrd="0" presId="urn:microsoft.com/office/officeart/2005/8/layout/hierarchy1"/>
    <dgm:cxn modelId="{6ABEBB0B-67E3-4600-83D2-91188B001B39}" type="presParOf" srcId="{4129B5C3-3B55-498D-90F0-855E6F9B0D74}" destId="{E9326C76-6BED-49F2-96C2-CF4040BDE287}" srcOrd="1" destOrd="0" presId="urn:microsoft.com/office/officeart/2005/8/layout/hierarchy1"/>
    <dgm:cxn modelId="{24825FF0-6863-4C73-BF9C-306D0FC41252}" type="presParOf" srcId="{B4A65972-CBB8-437B-A3FB-92684664D019}" destId="{2C1277DA-92E0-480F-8B9E-BD8397DD565E}" srcOrd="1" destOrd="0" presId="urn:microsoft.com/office/officeart/2005/8/layout/hierarchy1"/>
    <dgm:cxn modelId="{DC31E5AA-D71D-48F0-8D5F-355F503A9F89}" type="presParOf" srcId="{2C1277DA-92E0-480F-8B9E-BD8397DD565E}" destId="{9F9DD994-A28B-4825-9CCD-AD7D0771AC51}" srcOrd="0" destOrd="0" presId="urn:microsoft.com/office/officeart/2005/8/layout/hierarchy1"/>
    <dgm:cxn modelId="{C3D170E8-E737-4A62-A361-2F31D7F2F4DC}" type="presParOf" srcId="{9F9DD994-A28B-4825-9CCD-AD7D0771AC51}" destId="{4CA3AFC0-41EE-42EE-BE42-973F4A0AE29B}" srcOrd="0" destOrd="0" presId="urn:microsoft.com/office/officeart/2005/8/layout/hierarchy1"/>
    <dgm:cxn modelId="{DF0EDB2A-8E1C-46A6-B6CE-07AA0368F7F0}" type="presParOf" srcId="{9F9DD994-A28B-4825-9CCD-AD7D0771AC51}" destId="{DFE44013-9921-45BD-9FE7-D452BB018AC3}" srcOrd="1" destOrd="0" presId="urn:microsoft.com/office/officeart/2005/8/layout/hierarchy1"/>
    <dgm:cxn modelId="{30DB54CD-E442-4EA3-A196-48BC9159D00B}" type="presParOf" srcId="{2C1277DA-92E0-480F-8B9E-BD8397DD565E}" destId="{C8D854B8-29F3-4A34-8B75-E822DC879E35}" srcOrd="1" destOrd="0" presId="urn:microsoft.com/office/officeart/2005/8/layout/hierarchy1"/>
    <dgm:cxn modelId="{B17C69C1-7E9E-4B8B-B28A-E8CD932B4609}" type="presParOf" srcId="{B4A65972-CBB8-437B-A3FB-92684664D019}" destId="{AED912BC-E56C-45BA-9D82-76D05AC5484D}" srcOrd="2" destOrd="0" presId="urn:microsoft.com/office/officeart/2005/8/layout/hierarchy1"/>
    <dgm:cxn modelId="{ADFC9F2B-33D8-416E-AF03-59CB4EBA2B70}" type="presParOf" srcId="{AED912BC-E56C-45BA-9D82-76D05AC5484D}" destId="{52E8BDC5-554C-44DF-AD66-480F7E377241}" srcOrd="0" destOrd="0" presId="urn:microsoft.com/office/officeart/2005/8/layout/hierarchy1"/>
    <dgm:cxn modelId="{B151DE99-445E-4C52-9E9D-A24664EDB724}" type="presParOf" srcId="{52E8BDC5-554C-44DF-AD66-480F7E377241}" destId="{3CDB07F7-E99C-48D6-B11F-5965FE332CB2}" srcOrd="0" destOrd="0" presId="urn:microsoft.com/office/officeart/2005/8/layout/hierarchy1"/>
    <dgm:cxn modelId="{31117783-4E07-4BEE-97E4-CA6F209F76EB}" type="presParOf" srcId="{52E8BDC5-554C-44DF-AD66-480F7E377241}" destId="{379DBBBD-D3E8-4515-98FB-2EAE0CC7C701}" srcOrd="1" destOrd="0" presId="urn:microsoft.com/office/officeart/2005/8/layout/hierarchy1"/>
    <dgm:cxn modelId="{6994ECE3-5B5A-4460-9750-A4295D019F10}" type="presParOf" srcId="{AED912BC-E56C-45BA-9D82-76D05AC5484D}" destId="{C4F08F26-6218-4B95-B36D-6908FAC200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A469B-AEEF-42FD-A17B-B50BF66F93DA}">
      <dsp:nvSpPr>
        <dsp:cNvPr id="0" name=""/>
        <dsp:cNvSpPr/>
      </dsp:nvSpPr>
      <dsp:spPr>
        <a:xfrm>
          <a:off x="0" y="355"/>
          <a:ext cx="10464179" cy="4889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FA750F-9050-437C-A9D8-F3C6E2893C13}">
      <dsp:nvSpPr>
        <dsp:cNvPr id="0" name=""/>
        <dsp:cNvSpPr/>
      </dsp:nvSpPr>
      <dsp:spPr>
        <a:xfrm>
          <a:off x="147908" y="110369"/>
          <a:ext cx="268924" cy="2689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A9ACBD6-58A1-4744-B974-04F1F920C30D}">
      <dsp:nvSpPr>
        <dsp:cNvPr id="0" name=""/>
        <dsp:cNvSpPr/>
      </dsp:nvSpPr>
      <dsp:spPr>
        <a:xfrm>
          <a:off x="564740" y="355"/>
          <a:ext cx="9899438" cy="48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8" tIns="51748" rIns="51748" bIns="517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baseline="0"/>
            <a:t>-Biz Kimiz ?</a:t>
          </a:r>
          <a:endParaRPr lang="en-US" sz="1500" kern="1200"/>
        </a:p>
      </dsp:txBody>
      <dsp:txXfrm>
        <a:off x="564740" y="355"/>
        <a:ext cx="9899438" cy="488953"/>
      </dsp:txXfrm>
    </dsp:sp>
    <dsp:sp modelId="{EC41FA2C-0201-4E2A-BC9E-2E1785712022}">
      <dsp:nvSpPr>
        <dsp:cNvPr id="0" name=""/>
        <dsp:cNvSpPr/>
      </dsp:nvSpPr>
      <dsp:spPr>
        <a:xfrm>
          <a:off x="0" y="611546"/>
          <a:ext cx="10464179" cy="4889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7DFE16-5DD0-4306-87AB-63C4DCB4AE70}">
      <dsp:nvSpPr>
        <dsp:cNvPr id="0" name=""/>
        <dsp:cNvSpPr/>
      </dsp:nvSpPr>
      <dsp:spPr>
        <a:xfrm>
          <a:off x="147908" y="721561"/>
          <a:ext cx="268924" cy="2689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063744-ED0D-473E-B702-A20B12BCD6EF}">
      <dsp:nvSpPr>
        <dsp:cNvPr id="0" name=""/>
        <dsp:cNvSpPr/>
      </dsp:nvSpPr>
      <dsp:spPr>
        <a:xfrm>
          <a:off x="564740" y="611546"/>
          <a:ext cx="9899438" cy="48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8" tIns="51748" rIns="51748" bIns="517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baseline="0"/>
            <a:t>-Askıda Yemek Nedir?</a:t>
          </a:r>
          <a:endParaRPr lang="en-US" sz="1500" kern="1200"/>
        </a:p>
      </dsp:txBody>
      <dsp:txXfrm>
        <a:off x="564740" y="611546"/>
        <a:ext cx="9899438" cy="488953"/>
      </dsp:txXfrm>
    </dsp:sp>
    <dsp:sp modelId="{010A4C9F-0128-4D68-AB76-EBCEEEB0343E}">
      <dsp:nvSpPr>
        <dsp:cNvPr id="0" name=""/>
        <dsp:cNvSpPr/>
      </dsp:nvSpPr>
      <dsp:spPr>
        <a:xfrm>
          <a:off x="0" y="1222738"/>
          <a:ext cx="10464179" cy="4889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02C48D8-9F86-4147-99AE-EDECFD4A8075}">
      <dsp:nvSpPr>
        <dsp:cNvPr id="0" name=""/>
        <dsp:cNvSpPr/>
      </dsp:nvSpPr>
      <dsp:spPr>
        <a:xfrm>
          <a:off x="147908" y="1332752"/>
          <a:ext cx="268924" cy="2689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5650AC-7341-458C-9463-D94DF7B4345A}">
      <dsp:nvSpPr>
        <dsp:cNvPr id="0" name=""/>
        <dsp:cNvSpPr/>
      </dsp:nvSpPr>
      <dsp:spPr>
        <a:xfrm>
          <a:off x="564740" y="1222738"/>
          <a:ext cx="9899438" cy="48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8" tIns="51748" rIns="51748" bIns="517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baseline="0"/>
            <a:t>-Amacımız</a:t>
          </a:r>
          <a:endParaRPr lang="en-US" sz="1500" kern="1200"/>
        </a:p>
      </dsp:txBody>
      <dsp:txXfrm>
        <a:off x="564740" y="1222738"/>
        <a:ext cx="9899438" cy="488953"/>
      </dsp:txXfrm>
    </dsp:sp>
    <dsp:sp modelId="{6CDFCE43-E3F6-4084-A9A8-2688DCFF4B75}">
      <dsp:nvSpPr>
        <dsp:cNvPr id="0" name=""/>
        <dsp:cNvSpPr/>
      </dsp:nvSpPr>
      <dsp:spPr>
        <a:xfrm>
          <a:off x="0" y="1833929"/>
          <a:ext cx="10464179" cy="4889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E1D1F2-65CB-44F6-8C5D-AC4D56C74948}">
      <dsp:nvSpPr>
        <dsp:cNvPr id="0" name=""/>
        <dsp:cNvSpPr/>
      </dsp:nvSpPr>
      <dsp:spPr>
        <a:xfrm>
          <a:off x="147908" y="1943943"/>
          <a:ext cx="268924" cy="26892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48D431-68A1-4765-9ABD-12690C7587BE}">
      <dsp:nvSpPr>
        <dsp:cNvPr id="0" name=""/>
        <dsp:cNvSpPr/>
      </dsp:nvSpPr>
      <dsp:spPr>
        <a:xfrm>
          <a:off x="564740" y="1833929"/>
          <a:ext cx="9899438" cy="48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8" tIns="51748" rIns="51748" bIns="517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baseline="0"/>
            <a:t>-Yazılım</a:t>
          </a:r>
          <a:endParaRPr lang="en-US" sz="1500" kern="1200"/>
        </a:p>
      </dsp:txBody>
      <dsp:txXfrm>
        <a:off x="564740" y="1833929"/>
        <a:ext cx="9899438" cy="488953"/>
      </dsp:txXfrm>
    </dsp:sp>
    <dsp:sp modelId="{EBADF423-7651-4C73-9C1F-1E4E6BB96A9F}">
      <dsp:nvSpPr>
        <dsp:cNvPr id="0" name=""/>
        <dsp:cNvSpPr/>
      </dsp:nvSpPr>
      <dsp:spPr>
        <a:xfrm>
          <a:off x="0" y="2445120"/>
          <a:ext cx="10464179" cy="4889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DF2052-551C-4CA2-B909-5089342A6896}">
      <dsp:nvSpPr>
        <dsp:cNvPr id="0" name=""/>
        <dsp:cNvSpPr/>
      </dsp:nvSpPr>
      <dsp:spPr>
        <a:xfrm>
          <a:off x="147908" y="2555135"/>
          <a:ext cx="268924" cy="26892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77A3433-6B24-4B90-897F-4C6E33580D88}">
      <dsp:nvSpPr>
        <dsp:cNvPr id="0" name=""/>
        <dsp:cNvSpPr/>
      </dsp:nvSpPr>
      <dsp:spPr>
        <a:xfrm>
          <a:off x="564740" y="2445120"/>
          <a:ext cx="9899438" cy="48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8" tIns="51748" rIns="51748" bIns="517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baseline="0"/>
            <a:t>-Harita </a:t>
          </a:r>
          <a:endParaRPr lang="en-US" sz="1500" kern="1200"/>
        </a:p>
      </dsp:txBody>
      <dsp:txXfrm>
        <a:off x="564740" y="2445120"/>
        <a:ext cx="9899438" cy="488953"/>
      </dsp:txXfrm>
    </dsp:sp>
    <dsp:sp modelId="{797A4845-4344-4F27-B230-DF067BF6461F}">
      <dsp:nvSpPr>
        <dsp:cNvPr id="0" name=""/>
        <dsp:cNvSpPr/>
      </dsp:nvSpPr>
      <dsp:spPr>
        <a:xfrm>
          <a:off x="0" y="3056312"/>
          <a:ext cx="10464179" cy="4889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CD8BBF-E999-4486-81BB-354AEDD6CC2B}">
      <dsp:nvSpPr>
        <dsp:cNvPr id="0" name=""/>
        <dsp:cNvSpPr/>
      </dsp:nvSpPr>
      <dsp:spPr>
        <a:xfrm>
          <a:off x="147908" y="3166326"/>
          <a:ext cx="268924" cy="268924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9F01F2-C6C8-4A70-842D-113CC2846DF1}">
      <dsp:nvSpPr>
        <dsp:cNvPr id="0" name=""/>
        <dsp:cNvSpPr/>
      </dsp:nvSpPr>
      <dsp:spPr>
        <a:xfrm>
          <a:off x="564740" y="3056312"/>
          <a:ext cx="9899438" cy="48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8" tIns="51748" rIns="51748" bIns="517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baseline="0"/>
            <a:t>-Güvenlik</a:t>
          </a:r>
          <a:endParaRPr lang="en-US" sz="1500" kern="1200"/>
        </a:p>
      </dsp:txBody>
      <dsp:txXfrm>
        <a:off x="564740" y="3056312"/>
        <a:ext cx="9899438" cy="488953"/>
      </dsp:txXfrm>
    </dsp:sp>
    <dsp:sp modelId="{DA498A0F-EAE9-4E5A-8459-9FE58980A783}">
      <dsp:nvSpPr>
        <dsp:cNvPr id="0" name=""/>
        <dsp:cNvSpPr/>
      </dsp:nvSpPr>
      <dsp:spPr>
        <a:xfrm>
          <a:off x="0" y="3667503"/>
          <a:ext cx="10464179" cy="48895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9000C8-9ECF-48D7-B688-704F5E57D417}">
      <dsp:nvSpPr>
        <dsp:cNvPr id="0" name=""/>
        <dsp:cNvSpPr/>
      </dsp:nvSpPr>
      <dsp:spPr>
        <a:xfrm>
          <a:off x="147908" y="3777518"/>
          <a:ext cx="268924" cy="268924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395ACE-391A-472A-93FC-52D4369BAD85}">
      <dsp:nvSpPr>
        <dsp:cNvPr id="0" name=""/>
        <dsp:cNvSpPr/>
      </dsp:nvSpPr>
      <dsp:spPr>
        <a:xfrm>
          <a:off x="564740" y="3667503"/>
          <a:ext cx="9899438" cy="488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1748" tIns="51748" rIns="51748" bIns="51748" numCol="1" spcCol="1270" anchor="ctr" anchorCtr="0">
          <a:noAutofit/>
        </a:bodyPr>
        <a:lstStyle/>
        <a:p>
          <a:pPr marL="0" lvl="0" indent="0" algn="l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500" b="1" kern="1200" baseline="0"/>
            <a:t>-Kapanış</a:t>
          </a:r>
          <a:endParaRPr lang="en-US" sz="1500" kern="1200"/>
        </a:p>
      </dsp:txBody>
      <dsp:txXfrm>
        <a:off x="564740" y="3667503"/>
        <a:ext cx="9899438" cy="48895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E6A6145-D09D-4FF4-826E-789918DC82F6}">
      <dsp:nvSpPr>
        <dsp:cNvPr id="0" name=""/>
        <dsp:cNvSpPr/>
      </dsp:nvSpPr>
      <dsp:spPr>
        <a:xfrm>
          <a:off x="0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BDE1CA-298C-4217-8C84-28914FB820B6}">
      <dsp:nvSpPr>
        <dsp:cNvPr id="0" name=""/>
        <dsp:cNvSpPr/>
      </dsp:nvSpPr>
      <dsp:spPr>
        <a:xfrm>
          <a:off x="307346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CustomTkinter’dan çeşitli widgetları kullanarak birden fazla arayüz tasarladık.</a:t>
          </a:r>
          <a:endParaRPr lang="en-US" sz="1600" kern="1200"/>
        </a:p>
      </dsp:txBody>
      <dsp:txXfrm>
        <a:off x="358792" y="997987"/>
        <a:ext cx="2663226" cy="1653593"/>
      </dsp:txXfrm>
    </dsp:sp>
    <dsp:sp modelId="{4CA3AFC0-41EE-42EE-BE42-973F4A0AE29B}">
      <dsp:nvSpPr>
        <dsp:cNvPr id="0" name=""/>
        <dsp:cNvSpPr/>
      </dsp:nvSpPr>
      <dsp:spPr>
        <a:xfrm>
          <a:off x="3380811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E44013-9921-45BD-9FE7-D452BB018AC3}">
      <dsp:nvSpPr>
        <dsp:cNvPr id="0" name=""/>
        <dsp:cNvSpPr/>
      </dsp:nvSpPr>
      <dsp:spPr>
        <a:xfrm>
          <a:off x="3688157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Sqlite3 kullandık.</a:t>
          </a:r>
          <a:endParaRPr lang="en-US" sz="1600" kern="1200"/>
        </a:p>
      </dsp:txBody>
      <dsp:txXfrm>
        <a:off x="3739603" y="997987"/>
        <a:ext cx="2663226" cy="1653593"/>
      </dsp:txXfrm>
    </dsp:sp>
    <dsp:sp modelId="{3CDB07F7-E99C-48D6-B11F-5965FE332CB2}">
      <dsp:nvSpPr>
        <dsp:cNvPr id="0" name=""/>
        <dsp:cNvSpPr/>
      </dsp:nvSpPr>
      <dsp:spPr>
        <a:xfrm>
          <a:off x="6761622" y="654561"/>
          <a:ext cx="2766118" cy="175648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9DBBBD-D3E8-4515-98FB-2EAE0CC7C701}">
      <dsp:nvSpPr>
        <dsp:cNvPr id="0" name=""/>
        <dsp:cNvSpPr/>
      </dsp:nvSpPr>
      <dsp:spPr>
        <a:xfrm>
          <a:off x="7068968" y="946541"/>
          <a:ext cx="2766118" cy="175648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600" kern="1200"/>
            <a:t>BackEnd kısmında da Python’dan yararlandık.</a:t>
          </a:r>
          <a:endParaRPr lang="en-US" sz="1600" kern="1200"/>
        </a:p>
      </dsp:txBody>
      <dsp:txXfrm>
        <a:off x="7120414" y="997987"/>
        <a:ext cx="2663226" cy="165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9CB4C-9BD9-4E1F-8166-79F884473BDD}" type="datetimeFigureOut">
              <a:rPr lang="tr-TR" smtClean="0"/>
              <a:t>9.06.2024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4665F-CDB1-41FB-9A35-BB25A40A49F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751925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pPr algn="l"/>
            <a:fld id="{933F6BC9-3FFF-4C62-94E1-1882EF9B6F97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pPr algn="l"/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4053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49734-AA01-49E7-A759-CCECD6EE20AD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6192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fld id="{292E73CD-136D-49F0-9192-8B7B483EC68C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9730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C95B1-3005-48C8-ACE4-79ACED72779C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5870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FD334-072B-4F44-A696-2C312E86426F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26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7477B4-EE49-4EBE-BEE3-A97BF0D009AA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599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81DAA-84B0-47C1-820E-5D88D88A0E97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494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666A2-71B7-49FB-A229-0D71E31119B1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70430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96C0A-788A-4056-A9EF-AB92F817D0F9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439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fld id="{31786FD5-5A42-4B28-94F6-B37D8FED01F4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472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fld id="{F630B90A-191B-4CCC-9EE1-DD331DD417BE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72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5322DEF6-A05C-435D-A20B-9A043670290D}" type="datetime1">
              <a:rPr lang="en-US" smtClean="0"/>
              <a:t>6/9/2024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9130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88" r:id="rId4"/>
    <p:sldLayoutId id="2147483689" r:id="rId5"/>
    <p:sldLayoutId id="2147483694" r:id="rId6"/>
    <p:sldLayoutId id="2147483690" r:id="rId7"/>
    <p:sldLayoutId id="2147483691" r:id="rId8"/>
    <p:sldLayoutId id="2147483692" r:id="rId9"/>
    <p:sldLayoutId id="2147483693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burakbagoglu" TargetMode="External"/><Relationship Id="rId3" Type="http://schemas.openxmlformats.org/officeDocument/2006/relationships/image" Target="../media/image17.png"/><Relationship Id="rId7" Type="http://schemas.openxmlformats.org/officeDocument/2006/relationships/hyperlink" Target="https://www.linkedin.com/in/burak-kemal-ba%C4%9Fo%C4%9Flu/" TargetMode="External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Sphcnn" TargetMode="External"/><Relationship Id="rId5" Type="http://schemas.openxmlformats.org/officeDocument/2006/relationships/hyperlink" Target="https://www.linkedin.com/in/batuhanefesipahican" TargetMode="External"/><Relationship Id="rId4" Type="http://schemas.openxmlformats.org/officeDocument/2006/relationships/image" Target="../media/image18.jpg"/><Relationship Id="rId9" Type="http://schemas.openxmlformats.org/officeDocument/2006/relationships/hyperlink" Target="https://www.linkedin.com/in/efe-doruk-kokoz-01a188203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BR4_SrTWbMw?si=vLW0bCfvRceq4ZOi" TargetMode="Externa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CA22F210-7186-4074-94C5-FAD2C2EB15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anlı renk splashvektör arka planı">
            <a:extLst>
              <a:ext uri="{FF2B5EF4-FFF2-40B4-BE49-F238E27FC236}">
                <a16:creationId xmlns:a16="http://schemas.microsoft.com/office/drawing/2014/main" id="{12391595-0836-5CAD-781A-93371C4FBD1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279"/>
          <a:stretch/>
        </p:blipFill>
        <p:spPr>
          <a:xfrm>
            <a:off x="0" y="0"/>
            <a:ext cx="12191980" cy="685800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1C4FED8-D85F-4B52-875F-AB6873B50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68639" cy="6858000"/>
          </a:xfrm>
          <a:prstGeom prst="rect">
            <a:avLst/>
          </a:prstGeom>
          <a:gradFill>
            <a:gsLst>
              <a:gs pos="58000">
                <a:schemeClr val="tx1">
                  <a:alpha val="55000"/>
                </a:schemeClr>
              </a:gs>
              <a:gs pos="33000">
                <a:schemeClr val="tx1">
                  <a:alpha val="40000"/>
                </a:schemeClr>
              </a:gs>
              <a:gs pos="3000">
                <a:schemeClr val="tx1">
                  <a:alpha val="0"/>
                </a:schemeClr>
              </a:gs>
              <a:gs pos="100000">
                <a:schemeClr val="tx1">
                  <a:alpha val="55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45EB570-6EA5-63C3-55CA-61B127147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5663" y="863600"/>
            <a:ext cx="6007100" cy="3366494"/>
          </a:xfrm>
        </p:spPr>
        <p:txBody>
          <a:bodyPr anchor="b"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Askıda yemek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1678644C-3C40-4673-C28F-2EE6EFD193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9536" y="4290191"/>
            <a:ext cx="6074001" cy="1345689"/>
          </a:xfrm>
        </p:spPr>
        <p:txBody>
          <a:bodyPr anchor="t"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Paylaşmanın ve Yardımlaşmanın Dijital hali</a:t>
            </a:r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6C28E5A7-0802-33C6-2C44-C924E195C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504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EB1CCE3-FB1D-471C-9AFE-D20E81E64A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256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27196A0-121B-77D3-3607-A3D64B6D6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Güvenlik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F38E87-6AF8-4488-B608-9FA2F57B4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896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CC3B76D-CC6E-42D0-8666-2A2164AB5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3355896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419903"/>
            <a:ext cx="5789163" cy="3438097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BE9B8BD-472F-4F54-AC9D-101EE34969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871A14F-64B0-4CCE-900E-695C55EFF3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825689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B31E975-51AA-0CBF-C38E-29C5E7A8C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4622" y="3707541"/>
            <a:ext cx="5117253" cy="2505801"/>
          </a:xfrm>
        </p:spPr>
        <p:txBody>
          <a:bodyPr vert="horz" lIns="109728" tIns="109728" rIns="109728" bIns="91440" rtlCol="0" anchor="ctr">
            <a:normAutofit/>
          </a:bodyPr>
          <a:lstStyle/>
          <a:p>
            <a:endParaRPr lang="en-US"/>
          </a:p>
          <a:p>
            <a:r>
              <a:rPr lang="en-US"/>
              <a:t>Güvenlik açıklarının oluşmasını   engellemek için üyelerin şifrelerini SHA-256 algoritmasını kullanarak şifreledik.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FDBC76A-295F-4635-A28D-ADA24F383A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İçerik Yer Tutucusu 6" descr="metin, ekran görüntüsü, yazı tipi içeren bir resim&#10;&#10;Açıklama otomatik olarak oluşturuldu">
            <a:extLst>
              <a:ext uri="{FF2B5EF4-FFF2-40B4-BE49-F238E27FC236}">
                <a16:creationId xmlns:a16="http://schemas.microsoft.com/office/drawing/2014/main" id="{10F1968D-9015-A0C0-1337-E91AACCF9F1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72" b="-1"/>
          <a:stretch/>
        </p:blipFill>
        <p:spPr>
          <a:xfrm>
            <a:off x="6857698" y="10"/>
            <a:ext cx="5334301" cy="6857990"/>
          </a:xfrm>
          <a:prstGeom prst="rect">
            <a:avLst/>
          </a:prstGeom>
        </p:spPr>
      </p:pic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1135EAD4-0122-1E40-4B78-0070DD9E8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7318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Rectangle 10">
            <a:extLst>
              <a:ext uri="{FF2B5EF4-FFF2-40B4-BE49-F238E27FC236}">
                <a16:creationId xmlns:a16="http://schemas.microsoft.com/office/drawing/2014/main" id="{6186DD79-F4CA-4DD7-9C78-AC180665FA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1495508"/>
            <a:ext cx="4426072" cy="436806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3152070-A3E9-716B-6FE9-789CE2060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952825"/>
            <a:ext cx="3411973" cy="3635693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Kapanış</a:t>
            </a:r>
          </a:p>
        </p:txBody>
      </p:sp>
      <p:sp>
        <p:nvSpPr>
          <p:cNvPr id="27" name="Rectangle 12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4426072" cy="151447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14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514475"/>
            <a:ext cx="7765922" cy="435699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16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501324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51" y="5863306"/>
            <a:ext cx="12192001" cy="994694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580746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1983DA-AD0A-7C43-8584-E17244479E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7909" y="1952825"/>
            <a:ext cx="6431173" cy="3635693"/>
          </a:xfrm>
        </p:spPr>
        <p:txBody>
          <a:bodyPr>
            <a:normAutofit/>
          </a:bodyPr>
          <a:lstStyle/>
          <a:p>
            <a:pPr>
              <a:lnSpc>
                <a:spcPct val="130000"/>
              </a:lnSpc>
            </a:pPr>
            <a:endParaRPr lang="tr-TR" sz="1000" dirty="0"/>
          </a:p>
          <a:p>
            <a:pPr>
              <a:lnSpc>
                <a:spcPct val="130000"/>
              </a:lnSpc>
            </a:pPr>
            <a:endParaRPr lang="tr-TR" sz="1000" dirty="0"/>
          </a:p>
          <a:p>
            <a:pPr>
              <a:lnSpc>
                <a:spcPct val="130000"/>
              </a:lnSpc>
            </a:pPr>
            <a:endParaRPr lang="tr-TR" sz="1000" dirty="0"/>
          </a:p>
          <a:p>
            <a:pPr>
              <a:lnSpc>
                <a:spcPct val="130000"/>
              </a:lnSpc>
            </a:pPr>
            <a:endParaRPr lang="tr-TR" sz="1000" dirty="0"/>
          </a:p>
          <a:p>
            <a:pPr>
              <a:lnSpc>
                <a:spcPct val="130000"/>
              </a:lnSpc>
            </a:pPr>
            <a:endParaRPr lang="tr-TR" sz="1000" dirty="0"/>
          </a:p>
          <a:p>
            <a:pPr>
              <a:lnSpc>
                <a:spcPct val="130000"/>
              </a:lnSpc>
            </a:pPr>
            <a:endParaRPr lang="tr-TR" sz="1000" dirty="0"/>
          </a:p>
          <a:p>
            <a:pPr>
              <a:lnSpc>
                <a:spcPct val="130000"/>
              </a:lnSpc>
            </a:pPr>
            <a:endParaRPr lang="tr-TR" sz="1000" dirty="0"/>
          </a:p>
          <a:p>
            <a:pPr>
              <a:lnSpc>
                <a:spcPct val="130000"/>
              </a:lnSpc>
            </a:pPr>
            <a:endParaRPr lang="tr-TR" sz="1000" dirty="0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ADD60B4B-69CC-7D93-03D8-04E6DD860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11</a:t>
            </a:fld>
            <a:endParaRPr lang="en-US"/>
          </a:p>
        </p:txBody>
      </p:sp>
      <p:pic>
        <p:nvPicPr>
          <p:cNvPr id="6" name="Resim 5" descr="el, kişi, şahıs, parmak, çivi içeren bir resim&#10;&#10;Açıklama otomatik olarak oluşturuldu">
            <a:extLst>
              <a:ext uri="{FF2B5EF4-FFF2-40B4-BE49-F238E27FC236}">
                <a16:creationId xmlns:a16="http://schemas.microsoft.com/office/drawing/2014/main" id="{81D6B3C8-3AC9-3793-AF8F-459FEBF06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8842" y="1565332"/>
            <a:ext cx="7763640" cy="4274135"/>
          </a:xfrm>
          <a:prstGeom prst="rect">
            <a:avLst/>
          </a:prstGeom>
        </p:spPr>
      </p:pic>
      <p:sp>
        <p:nvSpPr>
          <p:cNvPr id="7" name="Metin kutusu 6">
            <a:extLst>
              <a:ext uri="{FF2B5EF4-FFF2-40B4-BE49-F238E27FC236}">
                <a16:creationId xmlns:a16="http://schemas.microsoft.com/office/drawing/2014/main" id="{90BFEAB9-251A-B4A7-6BDB-B7DE82CCD2BF}"/>
              </a:ext>
            </a:extLst>
          </p:cNvPr>
          <p:cNvSpPr txBox="1"/>
          <p:nvPr/>
        </p:nvSpPr>
        <p:spPr>
          <a:xfrm>
            <a:off x="-33532" y="6360653"/>
            <a:ext cx="303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 err="1">
                <a:latin typeface="Amasis MT Pro Medium" panose="02040604050005020304" pitchFamily="18" charset="0"/>
              </a:rPr>
              <a:t>Created</a:t>
            </a:r>
            <a:r>
              <a:rPr lang="tr-TR" dirty="0">
                <a:latin typeface="Amasis MT Pro Medium" panose="02040604050005020304" pitchFamily="18" charset="0"/>
              </a:rPr>
              <a:t> </a:t>
            </a:r>
            <a:r>
              <a:rPr lang="tr-TR" dirty="0" err="1">
                <a:latin typeface="Amasis MT Pro Medium" panose="02040604050005020304" pitchFamily="18" charset="0"/>
              </a:rPr>
              <a:t>by</a:t>
            </a:r>
            <a:r>
              <a:rPr lang="tr-TR" dirty="0">
                <a:latin typeface="Amasis MT Pro Medium" panose="02040604050005020304" pitchFamily="18" charset="0"/>
              </a:rPr>
              <a:t> </a:t>
            </a:r>
            <a:r>
              <a:rPr lang="tr-TR" dirty="0" err="1">
                <a:latin typeface="Amasis MT Pro Medium" panose="02040604050005020304" pitchFamily="18" charset="0"/>
              </a:rPr>
              <a:t>Nans</a:t>
            </a:r>
            <a:endParaRPr lang="tr-TR" dirty="0">
              <a:latin typeface="Amasis MT Pro Medium" panose="020406040500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10241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7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9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11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A75C355-C11B-FBDD-F479-35896D7AD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 dirty="0">
                <a:solidFill>
                  <a:schemeClr val="bg1"/>
                </a:solidFill>
              </a:rPr>
              <a:t>İÇERİK</a:t>
            </a:r>
          </a:p>
        </p:txBody>
      </p:sp>
      <p:sp>
        <p:nvSpPr>
          <p:cNvPr id="37" name="Rectangle 13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15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İçerik Yer Tutucusu 2">
            <a:extLst>
              <a:ext uri="{FF2B5EF4-FFF2-40B4-BE49-F238E27FC236}">
                <a16:creationId xmlns:a16="http://schemas.microsoft.com/office/drawing/2014/main" id="{DF87B8ED-119C-399A-1A1B-F0F4FB0D49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06763" y="2391770"/>
          <a:ext cx="10464179" cy="4156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2448287C-2725-2EA4-121E-16875292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20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B043CA7-C54B-9BC8-619F-EBC198E81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Biz Kimiz ?</a:t>
            </a:r>
          </a:p>
        </p:txBody>
      </p:sp>
      <p:pic>
        <p:nvPicPr>
          <p:cNvPr id="5" name="İçerik Yer Tutucusu 4">
            <a:extLst>
              <a:ext uri="{FF2B5EF4-FFF2-40B4-BE49-F238E27FC236}">
                <a16:creationId xmlns:a16="http://schemas.microsoft.com/office/drawing/2014/main" id="{D9AE83C5-1622-C479-F8F7-B4FB0B1B09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04690" y="195264"/>
            <a:ext cx="1960394" cy="2220912"/>
          </a:xfrm>
        </p:spPr>
      </p:pic>
      <p:pic>
        <p:nvPicPr>
          <p:cNvPr id="6" name="İçerik Yer Tutucusu 4" descr="kişi, şahıs, dış mekan, giyim, insan yüzü içeren bir resim&#10;&#10;Açıklama otomatik olarak oluşturuldu">
            <a:extLst>
              <a:ext uri="{FF2B5EF4-FFF2-40B4-BE49-F238E27FC236}">
                <a16:creationId xmlns:a16="http://schemas.microsoft.com/office/drawing/2014/main" id="{6B9DC62F-BD63-0AB3-FB50-D4EFEEEAAC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9155" y="2416176"/>
            <a:ext cx="1960394" cy="2220912"/>
          </a:xfrm>
          <a:prstGeom prst="rect">
            <a:avLst/>
          </a:prstGeom>
        </p:spPr>
      </p:pic>
      <p:pic>
        <p:nvPicPr>
          <p:cNvPr id="7" name="İçerik Yer Tutucusu 4">
            <a:extLst>
              <a:ext uri="{FF2B5EF4-FFF2-40B4-BE49-F238E27FC236}">
                <a16:creationId xmlns:a16="http://schemas.microsoft.com/office/drawing/2014/main" id="{83B93145-E76A-036D-8441-94B6CD53516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9651" y="4637088"/>
            <a:ext cx="1768734" cy="2220912"/>
          </a:xfrm>
          <a:prstGeom prst="rect">
            <a:avLst/>
          </a:prstGeom>
        </p:spPr>
      </p:pic>
      <p:sp>
        <p:nvSpPr>
          <p:cNvPr id="9" name="Metin kutusu 8">
            <a:extLst>
              <a:ext uri="{FF2B5EF4-FFF2-40B4-BE49-F238E27FC236}">
                <a16:creationId xmlns:a16="http://schemas.microsoft.com/office/drawing/2014/main" id="{3F485F5C-5225-2A69-97C2-C14D1E85F9AE}"/>
              </a:ext>
            </a:extLst>
          </p:cNvPr>
          <p:cNvSpPr txBox="1"/>
          <p:nvPr/>
        </p:nvSpPr>
        <p:spPr>
          <a:xfrm>
            <a:off x="7542136" y="274320"/>
            <a:ext cx="395403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BF3F6C"/>
                </a:solidFill>
              </a:rPr>
              <a:t>Batuhan Efe Sipahican</a:t>
            </a:r>
          </a:p>
          <a:p>
            <a:endParaRPr lang="tr-TR" sz="1200" dirty="0"/>
          </a:p>
          <a:p>
            <a:r>
              <a:rPr lang="tr-TR" sz="1200" dirty="0"/>
              <a:t>Eskişehir Osmangazi Üniversitesi Bilgisayar Mühendisliği </a:t>
            </a:r>
          </a:p>
          <a:p>
            <a:endParaRPr lang="tr-TR" sz="1200" dirty="0"/>
          </a:p>
          <a:p>
            <a:r>
              <a:rPr lang="tr-TR" sz="1200" dirty="0"/>
              <a:t>LinkedIn: </a:t>
            </a:r>
            <a:r>
              <a:rPr lang="tr-TR" sz="1200" dirty="0">
                <a:hlinkClick r:id="rId5"/>
              </a:rPr>
              <a:t>https://www.linkedin.com/in/batuhanefesipahican</a:t>
            </a:r>
            <a:endParaRPr lang="tr-TR" sz="1200" dirty="0"/>
          </a:p>
          <a:p>
            <a:r>
              <a:rPr lang="tr-TR" sz="1200" dirty="0"/>
              <a:t>                                         </a:t>
            </a:r>
          </a:p>
          <a:p>
            <a:r>
              <a:rPr lang="tr-TR" sz="1200" dirty="0" err="1"/>
              <a:t>Github</a:t>
            </a:r>
            <a:r>
              <a:rPr lang="tr-TR" sz="1200" dirty="0"/>
              <a:t>: </a:t>
            </a:r>
            <a:r>
              <a:rPr lang="tr-TR" sz="1200" dirty="0">
                <a:hlinkClick r:id="rId6"/>
              </a:rPr>
              <a:t>https://github.com/Sphcnn</a:t>
            </a:r>
            <a:endParaRPr lang="tr-TR" sz="1200" dirty="0"/>
          </a:p>
        </p:txBody>
      </p:sp>
      <p:sp>
        <p:nvSpPr>
          <p:cNvPr id="10" name="Metin kutusu 9">
            <a:extLst>
              <a:ext uri="{FF2B5EF4-FFF2-40B4-BE49-F238E27FC236}">
                <a16:creationId xmlns:a16="http://schemas.microsoft.com/office/drawing/2014/main" id="{20F426D8-CA2F-5B1D-E9EF-463836C2AEFC}"/>
              </a:ext>
            </a:extLst>
          </p:cNvPr>
          <p:cNvSpPr txBox="1"/>
          <p:nvPr/>
        </p:nvSpPr>
        <p:spPr>
          <a:xfrm>
            <a:off x="5304690" y="2679192"/>
            <a:ext cx="381463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BF3F6C"/>
                </a:solidFill>
              </a:rPr>
              <a:t>Burak Kemal </a:t>
            </a:r>
            <a:r>
              <a:rPr lang="tr-TR" sz="1200" dirty="0" err="1">
                <a:solidFill>
                  <a:srgbClr val="BF3F6C"/>
                </a:solidFill>
              </a:rPr>
              <a:t>Bağoğlu</a:t>
            </a:r>
            <a:endParaRPr lang="tr-TR" sz="1200" dirty="0">
              <a:solidFill>
                <a:srgbClr val="BF3F6C"/>
              </a:solidFill>
            </a:endParaRPr>
          </a:p>
          <a:p>
            <a:endParaRPr lang="tr-TR" sz="1200" dirty="0"/>
          </a:p>
          <a:p>
            <a:r>
              <a:rPr lang="tr-TR" sz="1200" dirty="0"/>
              <a:t>Eskişehir Osmangazi Üniversitesi Elektrik Elektronik Mühendisliği</a:t>
            </a:r>
          </a:p>
          <a:p>
            <a:endParaRPr lang="tr-TR" sz="1200" dirty="0"/>
          </a:p>
          <a:p>
            <a:r>
              <a:rPr lang="tr-TR" sz="1200" dirty="0"/>
              <a:t>LinkedIn:  </a:t>
            </a:r>
            <a:r>
              <a:rPr lang="tr-TR" sz="1200" dirty="0">
                <a:hlinkClick r:id="rId7"/>
              </a:rPr>
              <a:t>https://www.linkedin.com/in/burak-kemal-ba%C4%9Fo%C4%9Flu/</a:t>
            </a:r>
            <a:endParaRPr lang="tr-TR" sz="1200" dirty="0"/>
          </a:p>
          <a:p>
            <a:endParaRPr lang="tr-TR" sz="1200" dirty="0"/>
          </a:p>
          <a:p>
            <a:r>
              <a:rPr lang="tr-TR" sz="1200" dirty="0" err="1"/>
              <a:t>Github</a:t>
            </a:r>
            <a:r>
              <a:rPr lang="tr-TR" sz="1200" dirty="0"/>
              <a:t>: </a:t>
            </a:r>
            <a:r>
              <a:rPr lang="tr-TR" sz="1200" dirty="0">
                <a:hlinkClick r:id="rId8"/>
              </a:rPr>
              <a:t>https://github.com/burakbagoglu</a:t>
            </a:r>
            <a:endParaRPr lang="tr-TR" sz="1200" dirty="0"/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id="{2BF7A48B-1554-4879-52D9-27B048C43F1E}"/>
              </a:ext>
            </a:extLst>
          </p:cNvPr>
          <p:cNvSpPr txBox="1"/>
          <p:nvPr/>
        </p:nvSpPr>
        <p:spPr>
          <a:xfrm>
            <a:off x="7964424" y="4846320"/>
            <a:ext cx="3429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1200" dirty="0">
                <a:solidFill>
                  <a:srgbClr val="BF3F6C"/>
                </a:solidFill>
              </a:rPr>
              <a:t>Efe Doruk Kokoz</a:t>
            </a:r>
          </a:p>
          <a:p>
            <a:endParaRPr lang="tr-TR" sz="1200" dirty="0"/>
          </a:p>
          <a:p>
            <a:r>
              <a:rPr lang="tr-TR" sz="1200" dirty="0"/>
              <a:t>Eskişehir Osmangazi Üniversitesi Elektrik Elektronik Mühendisliği</a:t>
            </a:r>
          </a:p>
          <a:p>
            <a:endParaRPr lang="tr-TR" sz="1200" dirty="0"/>
          </a:p>
          <a:p>
            <a:r>
              <a:rPr lang="tr-TR" sz="1200" dirty="0"/>
              <a:t>LinkedIn: </a:t>
            </a:r>
            <a:r>
              <a:rPr lang="tr-TR" sz="1200" dirty="0">
                <a:hlinkClick r:id="rId9"/>
              </a:rPr>
              <a:t>https://www.linkedin.com/in/efe-doruk-kokoz-01a188203/</a:t>
            </a:r>
            <a:endParaRPr lang="tr-TR" sz="1200" dirty="0"/>
          </a:p>
          <a:p>
            <a:endParaRPr lang="tr-TR" sz="1200" dirty="0"/>
          </a:p>
          <a:p>
            <a:endParaRPr lang="tr-TR" sz="1200" dirty="0"/>
          </a:p>
        </p:txBody>
      </p:sp>
      <p:sp>
        <p:nvSpPr>
          <p:cNvPr id="12" name="Slayt Numarası Yer Tutucusu 11">
            <a:extLst>
              <a:ext uri="{FF2B5EF4-FFF2-40B4-BE49-F238E27FC236}">
                <a16:creationId xmlns:a16="http://schemas.microsoft.com/office/drawing/2014/main" id="{49803D67-C060-F5A7-125A-0C05FB76E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919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9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17">
            <a:extLst>
              <a:ext uri="{FF2B5EF4-FFF2-40B4-BE49-F238E27FC236}">
                <a16:creationId xmlns:a16="http://schemas.microsoft.com/office/drawing/2014/main" id="{932FF329-3A87-4F66-BA01-91CD63C81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0"/>
            <a:ext cx="4420926" cy="68381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İçerik Yer Tutucusu 5" descr="yemek, gıda, çerez, atıştırmalık, unlu mamuller, ekmek fırını içeren bir resim&#10;&#10;Açıklama otomatik olarak oluşturuldu">
            <a:extLst>
              <a:ext uri="{FF2B5EF4-FFF2-40B4-BE49-F238E27FC236}">
                <a16:creationId xmlns:a16="http://schemas.microsoft.com/office/drawing/2014/main" id="{3BEC9549-2E39-6CFC-775F-C13E0727923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55" r="21597" b="2"/>
          <a:stretch/>
        </p:blipFill>
        <p:spPr>
          <a:xfrm>
            <a:off x="20" y="719747"/>
            <a:ext cx="4458058" cy="5389675"/>
          </a:xfrm>
          <a:prstGeom prst="rect">
            <a:avLst/>
          </a:prstGeom>
        </p:spPr>
      </p:pic>
      <p:sp>
        <p:nvSpPr>
          <p:cNvPr id="32" name="Rectangle 19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146359"/>
            <a:ext cx="4426072" cy="71164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1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748578"/>
            <a:ext cx="7765922" cy="541903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52E9AC4-751F-7FE4-EC2D-D8D24E86F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472" y="1056362"/>
            <a:ext cx="6627226" cy="1154102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Askıda Yemek Nedir?</a:t>
            </a:r>
          </a:p>
        </p:txBody>
      </p:sp>
      <p:sp>
        <p:nvSpPr>
          <p:cNvPr id="34" name="Rectangle 23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8774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FB3F087-FF05-5E5A-7FE6-92175AE51B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921857" y="2268656"/>
            <a:ext cx="6627226" cy="3505938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lnSpc>
                <a:spcPct val="130000"/>
              </a:lnSpc>
            </a:pPr>
            <a:endParaRPr lang="en-US" sz="1300"/>
          </a:p>
          <a:p>
            <a:pPr>
              <a:lnSpc>
                <a:spcPct val="130000"/>
              </a:lnSpc>
            </a:pPr>
            <a:r>
              <a:rPr lang="en-US" sz="1300"/>
              <a:t>‘’Askıda Ekmek’’ Osmanlı döneminde başlayıp günümüzde hala devam eden, yardımlaşmayı ve dayanışmayı gizli  şekilde sağlayan bir uygulamadır.</a:t>
            </a:r>
          </a:p>
          <a:p>
            <a:pPr>
              <a:lnSpc>
                <a:spcPct val="130000"/>
              </a:lnSpc>
            </a:pPr>
            <a:r>
              <a:rPr lang="en-US" sz="1300"/>
              <a:t>3 ekmek alan kişilerin 1 tanesini askıya asması esasına dayanır.</a:t>
            </a:r>
          </a:p>
          <a:p>
            <a:pPr>
              <a:lnSpc>
                <a:spcPct val="130000"/>
              </a:lnSpc>
            </a:pPr>
            <a:r>
              <a:rPr lang="en-US" sz="1300"/>
              <a:t>Biz de bu güzel uygulamadan esinlenerek ‘’Askıda Yemek’’ uygulamasını geliştirdik.</a:t>
            </a:r>
          </a:p>
          <a:p>
            <a:pPr>
              <a:lnSpc>
                <a:spcPct val="130000"/>
              </a:lnSpc>
            </a:pPr>
            <a:endParaRPr lang="en-US" sz="1300"/>
          </a:p>
          <a:p>
            <a:pPr>
              <a:lnSpc>
                <a:spcPct val="130000"/>
              </a:lnSpc>
            </a:pPr>
            <a:r>
              <a:rPr lang="en-US" sz="1300"/>
              <a:t> </a:t>
            </a:r>
          </a:p>
          <a:p>
            <a:pPr>
              <a:lnSpc>
                <a:spcPct val="130000"/>
              </a:lnSpc>
            </a:pPr>
            <a:endParaRPr lang="en-US" sz="1300"/>
          </a:p>
        </p:txBody>
      </p:sp>
      <p:sp>
        <p:nvSpPr>
          <p:cNvPr id="35" name="Rectangle 25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394069" y="6167615"/>
            <a:ext cx="7794882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7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9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4DD36218-2F94-340F-9410-A321B6EF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716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12F8F1ED-E701-B1C1-9687-9A3320AC2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AMACIMIZ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E5291D9-9A03-7D51-6A6B-8D0CF61D5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70" y="329184"/>
            <a:ext cx="6172412" cy="2779776"/>
          </a:xfrm>
        </p:spPr>
        <p:txBody>
          <a:bodyPr>
            <a:normAutofit fontScale="85000" lnSpcReduction="10000"/>
          </a:bodyPr>
          <a:lstStyle/>
          <a:p>
            <a:r>
              <a:rPr lang="tr-TR" sz="1200"/>
              <a:t>Aşağıdaki tabloda da göreceğiniz üzere zenginin daha zengin fakirin ise daha fakir olduğu bir dönemdeyiz.</a:t>
            </a:r>
          </a:p>
          <a:p>
            <a:r>
              <a:rPr lang="tr-TR" sz="1200"/>
              <a:t>Günümüz ekonomik krizini çözmenin yollarından birinin bu iki katman arasındaki uçurumu azaltmak olduğunu düşünüyoruz ve bunu bağışçıların cebinden net bir para çıkışı olmadan çözmeyi amaçlıyoruz.</a:t>
            </a:r>
          </a:p>
          <a:p>
            <a:r>
              <a:rPr lang="tr-TR" sz="1200"/>
              <a:t>Bağışçılar ihtiyaç fazlası yemeklerini ihtiyaç sahipleriyle paylaşarak kimsenin aç uyumamasını sağlarken israfı da önleyerek kaynak tüketimi açısından da önemli bir adım atmış oluyor. </a:t>
            </a:r>
          </a:p>
          <a:p>
            <a:r>
              <a:rPr lang="tr-TR" sz="1200"/>
              <a:t>Ayrıca uygulamamızın toplumdaki seviye farklarını kapatmasını ve daha yakın bağlar kurmamızı sağlayacağına inanıyoruz.</a:t>
            </a:r>
            <a:endParaRPr lang="tr-TR" sz="1200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9C7B550A-DE54-B2D6-B61E-5BD15C45C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5</a:t>
            </a:fld>
            <a:endParaRPr lang="en-US" dirty="0"/>
          </a:p>
        </p:txBody>
      </p:sp>
      <p:pic>
        <p:nvPicPr>
          <p:cNvPr id="12" name="İçerik Yer Tutucusu 11" descr="metin, çizgi, öykü gelişim çizgisi; kumpas; grafiğini çıkarma, diyagram içeren bir resim&#10;&#10;Açıklama otomatik olarak oluşturuldu">
            <a:extLst>
              <a:ext uri="{FF2B5EF4-FFF2-40B4-BE49-F238E27FC236}">
                <a16:creationId xmlns:a16="http://schemas.microsoft.com/office/drawing/2014/main" id="{CB6590DC-2EAD-8C16-5505-DC2EFFD7DF4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231" y="3537527"/>
            <a:ext cx="7410770" cy="3229033"/>
          </a:xfrm>
        </p:spPr>
      </p:pic>
    </p:spTree>
    <p:extLst>
      <p:ext uri="{BB962C8B-B14F-4D97-AF65-F5344CB8AC3E}">
        <p14:creationId xmlns:p14="http://schemas.microsoft.com/office/powerpoint/2010/main" val="8570102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9">
            <a:extLst>
              <a:ext uri="{FF2B5EF4-FFF2-40B4-BE49-F238E27FC236}">
                <a16:creationId xmlns:a16="http://schemas.microsoft.com/office/drawing/2014/main" id="{72526924-84D3-45FB-A5FE-62D8FCBF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11">
            <a:extLst>
              <a:ext uri="{FF2B5EF4-FFF2-40B4-BE49-F238E27FC236}">
                <a16:creationId xmlns:a16="http://schemas.microsoft.com/office/drawing/2014/main" id="{5C2A6256-1DD0-4E4B-A8B3-9A711B4D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13">
            <a:extLst>
              <a:ext uri="{FF2B5EF4-FFF2-40B4-BE49-F238E27FC236}">
                <a16:creationId xmlns:a16="http://schemas.microsoft.com/office/drawing/2014/main" id="{41760540-185E-4652-BFD2-9B362EF3B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CE869992-2B17-536E-D7EC-EC1D7997F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371" y="1044054"/>
            <a:ext cx="10013709" cy="1030360"/>
          </a:xfrm>
        </p:spPr>
        <p:txBody>
          <a:bodyPr>
            <a:normAutofit/>
          </a:bodyPr>
          <a:lstStyle/>
          <a:p>
            <a:r>
              <a:rPr lang="tr-TR">
                <a:solidFill>
                  <a:schemeClr val="bg1"/>
                </a:solidFill>
              </a:rPr>
              <a:t>Yazılım</a:t>
            </a:r>
          </a:p>
        </p:txBody>
      </p:sp>
      <p:sp>
        <p:nvSpPr>
          <p:cNvPr id="34" name="Rectangle 15">
            <a:extLst>
              <a:ext uri="{FF2B5EF4-FFF2-40B4-BE49-F238E27FC236}">
                <a16:creationId xmlns:a16="http://schemas.microsoft.com/office/drawing/2014/main" id="{729789F4-85C1-41A0-83EB-992E22210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17">
            <a:extLst>
              <a:ext uri="{FF2B5EF4-FFF2-40B4-BE49-F238E27FC236}">
                <a16:creationId xmlns:a16="http://schemas.microsoft.com/office/drawing/2014/main" id="{9D9D367D-6DD2-4A7C-8918-0DCAC29755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EF1F52AC-AEF8-6869-2A72-2BCAC0E01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6</a:t>
            </a:fld>
            <a:endParaRPr lang="en-US"/>
          </a:p>
        </p:txBody>
      </p:sp>
      <p:graphicFrame>
        <p:nvGraphicFramePr>
          <p:cNvPr id="36" name="İçerik Yer Tutucusu 2">
            <a:extLst>
              <a:ext uri="{FF2B5EF4-FFF2-40B4-BE49-F238E27FC236}">
                <a16:creationId xmlns:a16="http://schemas.microsoft.com/office/drawing/2014/main" id="{8D364D29-0CA8-4CC8-AECE-3CC93DC79DC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7415729"/>
              </p:ext>
            </p:extLst>
          </p:nvPr>
        </p:nvGraphicFramePr>
        <p:xfrm>
          <a:off x="1713976" y="2887824"/>
          <a:ext cx="9835087" cy="33575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049532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Numarası Yer Tutucusu 1">
            <a:extLst>
              <a:ext uri="{FF2B5EF4-FFF2-40B4-BE49-F238E27FC236}">
                <a16:creationId xmlns:a16="http://schemas.microsoft.com/office/drawing/2014/main" id="{2045C8D2-CB40-BF71-62C0-9278052E0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779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11">
            <a:extLst>
              <a:ext uri="{FF2B5EF4-FFF2-40B4-BE49-F238E27FC236}">
                <a16:creationId xmlns:a16="http://schemas.microsoft.com/office/drawing/2014/main" id="{0786F82F-1B47-46ED-8EAE-53EF71E59E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13">
            <a:extLst>
              <a:ext uri="{FF2B5EF4-FFF2-40B4-BE49-F238E27FC236}">
                <a16:creationId xmlns:a16="http://schemas.microsoft.com/office/drawing/2014/main" id="{EF1BAF6F-6275-4646-9C59-331B29B955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15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17">
            <a:extLst>
              <a:ext uri="{FF2B5EF4-FFF2-40B4-BE49-F238E27FC236}">
                <a16:creationId xmlns:a16="http://schemas.microsoft.com/office/drawing/2014/main" id="{79855050-A75B-4DD0-9B56-8B1C7722D8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7235" y="758246"/>
            <a:ext cx="4658480" cy="538631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22B292C-9687-8D50-BF35-301BB465D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8" y="1072110"/>
            <a:ext cx="3611029" cy="1862345"/>
          </a:xfrm>
        </p:spPr>
        <p:txBody>
          <a:bodyPr vert="horz" lIns="109728" tIns="109728" rIns="109728" bIns="91440" rtlCol="0" anchor="ctr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600"/>
              <a:t>Harita</a:t>
            </a:r>
          </a:p>
        </p:txBody>
      </p:sp>
      <p:sp>
        <p:nvSpPr>
          <p:cNvPr id="34" name="Rectangle 19">
            <a:extLst>
              <a:ext uri="{FF2B5EF4-FFF2-40B4-BE49-F238E27FC236}">
                <a16:creationId xmlns:a16="http://schemas.microsoft.com/office/drawing/2014/main" id="{2060C0F7-61A6-4E64-A77E-AFBD81127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84060" y="0"/>
            <a:ext cx="7507940" cy="7652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4118F813-677E-1F23-CF94-8DA925BB8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7874" y="2934455"/>
            <a:ext cx="3616073" cy="2840139"/>
          </a:xfrm>
        </p:spPr>
        <p:txBody>
          <a:bodyPr vert="horz" lIns="109728" tIns="109728" rIns="109728" bIns="91440" rtlCol="0" anchor="t">
            <a:normAutofit/>
          </a:bodyPr>
          <a:lstStyle/>
          <a:p>
            <a:pPr>
              <a:spcBef>
                <a:spcPts val="930"/>
              </a:spcBef>
            </a:pPr>
            <a:r>
              <a:rPr lang="en-US" sz="1700"/>
              <a:t>İhtiyaç sahibi kişilerin belirli bir yarıçaplı dairesel alandaki yemek ilanlarını görebileceği , seçebileceği ve seçtikten sonra yol tarifini alabileceği bir sistem düzenlemek istedik.</a:t>
            </a:r>
          </a:p>
        </p:txBody>
      </p:sp>
      <p:pic>
        <p:nvPicPr>
          <p:cNvPr id="7" name="İçerik Yer Tutucusu 6" descr="harita, metin, diyagram, atlas içeren bir resim&#10;&#10;Açıklama otomatik olarak oluşturuldu">
            <a:extLst>
              <a:ext uri="{FF2B5EF4-FFF2-40B4-BE49-F238E27FC236}">
                <a16:creationId xmlns:a16="http://schemas.microsoft.com/office/drawing/2014/main" id="{5AB7DB0C-09C7-0CB6-9569-F5D8B9A70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69" r="19356"/>
          <a:stretch/>
        </p:blipFill>
        <p:spPr>
          <a:xfrm>
            <a:off x="4695713" y="713436"/>
            <a:ext cx="7500472" cy="5431128"/>
          </a:xfrm>
          <a:prstGeom prst="rect">
            <a:avLst/>
          </a:prstGeom>
        </p:spPr>
      </p:pic>
      <p:sp>
        <p:nvSpPr>
          <p:cNvPr id="35" name="Rectangle 21">
            <a:extLst>
              <a:ext uri="{FF2B5EF4-FFF2-40B4-BE49-F238E27FC236}">
                <a16:creationId xmlns:a16="http://schemas.microsoft.com/office/drawing/2014/main" id="{BCF4857D-F003-4CA1-82AB-00900B100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6" y="6144564"/>
            <a:ext cx="4656246" cy="7134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23">
            <a:extLst>
              <a:ext uri="{FF2B5EF4-FFF2-40B4-BE49-F238E27FC236}">
                <a16:creationId xmlns:a16="http://schemas.microsoft.com/office/drawing/2014/main" id="{DB791336-FCAA-4174-9303-B3F374861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715122" y="6167615"/>
            <a:ext cx="747382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25">
            <a:extLst>
              <a:ext uri="{FF2B5EF4-FFF2-40B4-BE49-F238E27FC236}">
                <a16:creationId xmlns:a16="http://schemas.microsoft.com/office/drawing/2014/main" id="{CA212158-300D-44D0-9CCE-472C3F669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8521F4-D44A-42C5-9BDB-5CA255540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6241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E6738EB-6FF0-4AF9-8462-57F4494B88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71343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EA9DFE8-FE75-F827-1236-782017794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 vert="horz" lIns="109728" tIns="109728" rIns="109728" bIns="91440" rtlCol="0" anchor="b">
            <a:normAutofit/>
          </a:bodyPr>
          <a:lstStyle/>
          <a:p>
            <a:pPr>
              <a:spcAft>
                <a:spcPts val="600"/>
              </a:spcAft>
            </a:pPr>
            <a:fld id="{FAEF9944-A4F6-4C59-AEBD-678D6480B8E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9582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8F2FAF1-2AE4-A7A4-25BB-A85F12025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Algoritma Tercihi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D136F45-7097-DC6C-58E4-7DCB3E137A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76669" y="594360"/>
            <a:ext cx="6172412" cy="2103120"/>
          </a:xfrm>
        </p:spPr>
        <p:txBody>
          <a:bodyPr>
            <a:normAutofit lnSpcReduction="10000"/>
          </a:bodyPr>
          <a:lstStyle/>
          <a:p>
            <a:endParaRPr lang="tr-TR"/>
          </a:p>
          <a:p>
            <a:r>
              <a:rPr lang="tr-TR"/>
              <a:t>Haritalama için A* ve Dijkstra’s algoritmaları arasından hata payı biraz daha fazla olmasına rağmen kazandırdığı süreden dolayı A*’ı kullanmayı planladık.</a:t>
            </a:r>
            <a:endParaRPr lang="tr-TR" dirty="0"/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7EE9F590-0BF4-48F9-DCFC-E8A3128052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tr-TR">
                <a:hlinkClick r:id="rId2"/>
              </a:rPr>
              <a:t>https://youtu.be/BR4_SrTWbMw?si=vLW0bCfvRceq4ZOi</a:t>
            </a:r>
            <a:endParaRPr lang="tr-TR"/>
          </a:p>
          <a:p>
            <a:endParaRPr lang="tr-TR" dirty="0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CB77AB3F-818D-446E-76D9-745F53AF8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8694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Belge" ma:contentTypeID="0x010100AF4F837F82A7B7468E6309865E501194" ma:contentTypeVersion="6" ma:contentTypeDescription="Yeni belge oluşturun." ma:contentTypeScope="" ma:versionID="38dfd25fa8016dcb0936d10002f8b704">
  <xsd:schema xmlns:xsd="http://www.w3.org/2001/XMLSchema" xmlns:xs="http://www.w3.org/2001/XMLSchema" xmlns:p="http://schemas.microsoft.com/office/2006/metadata/properties" xmlns:ns3="b4009cd9-9c08-4066-82d5-a04a0cc83845" targetNamespace="http://schemas.microsoft.com/office/2006/metadata/properties" ma:root="true" ma:fieldsID="07bec718c7a888a271870c6d094d3547" ns3:_="">
    <xsd:import namespace="b4009cd9-9c08-4066-82d5-a04a0cc8384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009cd9-9c08-4066-82d5-a04a0cc8384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İçerik Türü"/>
        <xsd:element ref="dc:title" minOccurs="0" maxOccurs="1" ma:index="4" ma:displayName="Başlı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4009cd9-9c08-4066-82d5-a04a0cc83845" xsi:nil="true"/>
  </documentManagement>
</p:properties>
</file>

<file path=customXml/itemProps1.xml><?xml version="1.0" encoding="utf-8"?>
<ds:datastoreItem xmlns:ds="http://schemas.openxmlformats.org/officeDocument/2006/customXml" ds:itemID="{C1D95C97-7DEE-493F-9CD8-E111065F25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7569328-C7D9-4279-A714-23592CAA311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4009cd9-9c08-4066-82d5-a04a0cc8384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D40D747-D769-4A93-AC19-B4BAF6C703B2}">
  <ds:schemaRefs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b4009cd9-9c08-4066-82d5-a04a0cc83845"/>
    <ds:schemaRef ds:uri="http://purl.org/dc/dcmitype/"/>
    <ds:schemaRef ds:uri="http://purl.org/dc/terms/"/>
    <ds:schemaRef ds:uri="http://schemas.openxmlformats.org/package/2006/metadata/core-properties"/>
    <ds:schemaRef ds:uri="http://schemas.microsoft.com/office/2006/metadata/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362</Words>
  <Application>Microsoft Office PowerPoint</Application>
  <PresentationFormat>Geniş ekran</PresentationFormat>
  <Paragraphs>74</Paragraphs>
  <Slides>11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11</vt:i4>
      </vt:variant>
    </vt:vector>
  </HeadingPairs>
  <TitlesOfParts>
    <vt:vector size="16" baseType="lpstr">
      <vt:lpstr>Meiryo</vt:lpstr>
      <vt:lpstr>Amasis MT Pro Medium</vt:lpstr>
      <vt:lpstr>Aptos</vt:lpstr>
      <vt:lpstr>Corbel</vt:lpstr>
      <vt:lpstr>ShojiVTI</vt:lpstr>
      <vt:lpstr>Askıda yemek</vt:lpstr>
      <vt:lpstr>İÇERİK</vt:lpstr>
      <vt:lpstr>Biz Kimiz ?</vt:lpstr>
      <vt:lpstr>Askıda Yemek Nedir?</vt:lpstr>
      <vt:lpstr>AMACIMIZ</vt:lpstr>
      <vt:lpstr>Yazılım</vt:lpstr>
      <vt:lpstr>PowerPoint Sunusu</vt:lpstr>
      <vt:lpstr>Harita</vt:lpstr>
      <vt:lpstr>Algoritma Tercihi</vt:lpstr>
      <vt:lpstr>Güvenlik</vt:lpstr>
      <vt:lpstr>Kapanış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BATUHAN EFE SİPAHİCAN</dc:creator>
  <cp:lastModifiedBy>BATUHAN EFE SİPAHİCAN</cp:lastModifiedBy>
  <cp:revision>2</cp:revision>
  <dcterms:created xsi:type="dcterms:W3CDTF">2024-06-08T22:18:11Z</dcterms:created>
  <dcterms:modified xsi:type="dcterms:W3CDTF">2024-06-09T08:26:52Z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0x010100AF4F837F82A7B7468E6309865E501194</vt:lpwstr>
  </property>
</Properties>
</file>