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AC7A-F0A1-42DC-A668-DDF85C3F2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7E394-401F-4760-935D-E919F5558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0E32E-5193-4D31-BC03-F4872A83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4E6D-33C4-425B-97F7-D3DB9470968C}" type="datetimeFigureOut">
              <a:rPr lang="en-SE" smtClean="0"/>
              <a:t>2020-05-19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300D-BD82-400B-9406-B8D97D22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63392-D59D-42EF-8DCE-8C57CF64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C29C-B52E-4140-AD9F-1E280A05A0D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7616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3B71-550C-43E9-9B56-534299E7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2A999-440E-4D60-A5CB-99276547F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730EB-2ED5-420D-BD80-7487010D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4E6D-33C4-425B-97F7-D3DB9470968C}" type="datetimeFigureOut">
              <a:rPr lang="en-SE" smtClean="0"/>
              <a:t>2020-05-19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7C74D-4487-4D1A-BD88-C09F503C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2985-3EB9-44F5-BA13-F53903D2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C29C-B52E-4140-AD9F-1E280A05A0D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1822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221CA-1CB5-4BE0-A217-5E80DFCA9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A9800-4137-4A88-AE9D-62F16AB38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BFE68-D025-4453-9130-008D80A4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4E6D-33C4-425B-97F7-D3DB9470968C}" type="datetimeFigureOut">
              <a:rPr lang="en-SE" smtClean="0"/>
              <a:t>2020-05-19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B7815-634C-4116-806D-74327A96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DABA7-7625-4589-ADB2-F55D5AC3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C29C-B52E-4140-AD9F-1E280A05A0D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667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5542-86BA-4AA5-98C5-9A43CAF0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9970-F938-4183-B0EF-2DDD557E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815CF-2F85-4E16-9BB5-9747938C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4E6D-33C4-425B-97F7-D3DB9470968C}" type="datetimeFigureOut">
              <a:rPr lang="en-SE" smtClean="0"/>
              <a:t>2020-05-19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8BFEE-B357-4CF8-994B-81812030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BC5D-E311-447E-91BC-F1E4996D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C29C-B52E-4140-AD9F-1E280A05A0D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2927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9E73-C0D0-437C-9BD5-7E9E0C07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3FC55-B51D-4AB2-BBC9-98021381D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E78D5-A752-44FE-B044-1AE09B4C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4E6D-33C4-425B-97F7-D3DB9470968C}" type="datetimeFigureOut">
              <a:rPr lang="en-SE" smtClean="0"/>
              <a:t>2020-05-19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33B32-5A65-4509-A760-AFEBCBCC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6204A-D943-4797-88F6-FE5424D4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C29C-B52E-4140-AD9F-1E280A05A0D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2825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1DDC-A4FA-4414-9A08-7C2CDC80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AD27-76FF-4943-B5DE-3DD686EE9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013EA-513C-4FE1-B3EA-F6D602540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29FED-E119-4C06-B552-E58C0DFE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4E6D-33C4-425B-97F7-D3DB9470968C}" type="datetimeFigureOut">
              <a:rPr lang="en-SE" smtClean="0"/>
              <a:t>2020-05-19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D8796-BA3E-43F3-A32D-BCAA29BC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BDAFC-193C-4AFA-A3E2-EF4A3DE2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C29C-B52E-4140-AD9F-1E280A05A0D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182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6F6B-F60D-4093-9392-E3F28647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8B6FA-CD8D-4930-9ADE-C806232C3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B6E38-D282-4DC8-A2A0-57A458E6F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CE1EE-389B-40DD-BF1B-9B2A47E0A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6BBB3-8857-4D69-895A-8C32D3162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A90D4-EB04-4539-98FB-8F0C3F3D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4E6D-33C4-425B-97F7-D3DB9470968C}" type="datetimeFigureOut">
              <a:rPr lang="en-SE" smtClean="0"/>
              <a:t>2020-05-19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80932-118F-44C4-B74D-7C6A9B2B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621C3-B0C0-472C-BE91-3C084D66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C29C-B52E-4140-AD9F-1E280A05A0D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5668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E675-36BD-48C5-B3D1-DD370971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66D0B-058D-4B20-ABA5-357C2074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4E6D-33C4-425B-97F7-D3DB9470968C}" type="datetimeFigureOut">
              <a:rPr lang="en-SE" smtClean="0"/>
              <a:t>2020-05-19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D1E9A-A3A8-4874-872A-ADE9978F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ADFD3-D37E-45ED-BA94-AFFEEFD8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C29C-B52E-4140-AD9F-1E280A05A0D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2904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A1D42-6538-44FD-BD54-1E6A49C6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4E6D-33C4-425B-97F7-D3DB9470968C}" type="datetimeFigureOut">
              <a:rPr lang="en-SE" smtClean="0"/>
              <a:t>2020-05-19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44F6F-395A-41A5-A3D9-F6B4DDA9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4E4DE-54C3-4A6A-A92D-1AAA13D3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C29C-B52E-4140-AD9F-1E280A05A0D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3359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5405-D922-4CB8-B6DD-D21D553D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56E0-3EAF-4FC3-BAF4-9A460AA4C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AD05A-E22B-4E29-BDDD-73DE41BAD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52B9F-83AE-4DD3-A27D-8744161E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4E6D-33C4-425B-97F7-D3DB9470968C}" type="datetimeFigureOut">
              <a:rPr lang="en-SE" smtClean="0"/>
              <a:t>2020-05-19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2B45B-5F33-489A-91C9-02CAE47B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5E10A-9E45-4EE1-9194-FF356807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C29C-B52E-4140-AD9F-1E280A05A0D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9121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9B16-F062-4056-A2E7-7295F234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EDD32-5C48-4084-A19D-35302BEF5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BD88E-76CD-47F6-923B-45E43F605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61B54-A0AE-4886-95C3-81B4C75A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84E6D-33C4-425B-97F7-D3DB9470968C}" type="datetimeFigureOut">
              <a:rPr lang="en-SE" smtClean="0"/>
              <a:t>2020-05-19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56A32-6A49-4F62-A13A-C36C0FFE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8BEB0-2B4A-47C9-B565-16F706C4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C29C-B52E-4140-AD9F-1E280A05A0D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6118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6B99E-E87F-4A8A-81D0-E53EA76A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C27AA-0AA6-4943-ABAA-8A57F7B62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BB0DD-174D-4540-A027-97B4603AC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84E6D-33C4-425B-97F7-D3DB9470968C}" type="datetimeFigureOut">
              <a:rPr lang="en-SE" smtClean="0"/>
              <a:t>2020-05-19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08E37-1769-40E9-A5E7-433C2F507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E7691-CCE6-499B-8B75-2F579E390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8C29C-B52E-4140-AD9F-1E280A05A0D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7603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3EBE1F-D1EB-4F74-AFC7-5E7B62D7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64"/>
            <a:ext cx="12026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8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jesper oppelstrup</dc:creator>
  <cp:lastModifiedBy>jesper oppelstrup</cp:lastModifiedBy>
  <cp:revision>1</cp:revision>
  <dcterms:created xsi:type="dcterms:W3CDTF">2020-05-18T22:47:39Z</dcterms:created>
  <dcterms:modified xsi:type="dcterms:W3CDTF">2020-05-18T22:48:42Z</dcterms:modified>
</cp:coreProperties>
</file>