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ven Pro" panose="020B0604020202020204" charset="-94"/>
      <p:regular r:id="rId18"/>
      <p:bold r:id="rId19"/>
    </p:embeddedFont>
    <p:embeddedFont>
      <p:font typeface="Nunito" pitchFamily="2" charset="-9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e6e594d1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e6e594d1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e6e594d1c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e6e594d1c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6e594d1c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6e594d1c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e6e594d1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e6e594d1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e6e594d1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e6e594d1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e6e594d1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e6e594d1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e6e594d1c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e6e594d1c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e6e594d1c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e6e594d1c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6e594d1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6e594d1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e6e594d1c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e6e594d1c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598100" y="718791"/>
            <a:ext cx="5947800" cy="14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dirty="0">
                <a:latin typeface="Arial"/>
                <a:ea typeface="Arial"/>
                <a:cs typeface="Arial"/>
                <a:sym typeface="Arial"/>
              </a:rPr>
              <a:t>Data Science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dirty="0">
                <a:latin typeface="Arial"/>
                <a:ea typeface="Arial"/>
                <a:cs typeface="Arial"/>
                <a:sym typeface="Arial"/>
              </a:rPr>
              <a:t>Project Presentation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677412" y="2148891"/>
            <a:ext cx="3789176" cy="598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dirty="0"/>
              <a:t>Topic: Diabetes Prediction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ctrTitle"/>
          </p:nvPr>
        </p:nvSpPr>
        <p:spPr>
          <a:xfrm>
            <a:off x="298950" y="-63175"/>
            <a:ext cx="8291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6 Machine Learning Implementation: Model Selection and Evaluation</a:t>
            </a:r>
            <a:endParaRPr sz="5700"/>
          </a:p>
        </p:txBody>
      </p:sp>
      <p:sp>
        <p:nvSpPr>
          <p:cNvPr id="340" name="Google Shape;340;p22"/>
          <p:cNvSpPr txBox="1">
            <a:spLocks noGrp="1"/>
          </p:cNvSpPr>
          <p:nvPr>
            <p:ph type="subTitle" idx="1"/>
          </p:nvPr>
        </p:nvSpPr>
        <p:spPr>
          <a:xfrm>
            <a:off x="636625" y="1622350"/>
            <a:ext cx="7775700" cy="309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Binary classification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Confusion metrics to evaluate the  algorithms(also shown the precision,recall and f1-scores)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KNN and Logistic Regression algorithms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Best parameters using GridSearchCV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Most impactful features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Correlation matrix with heatmap as feature selection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Increase in model performance</a:t>
            </a:r>
            <a:endParaRPr sz="2000"/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Every feature is included</a:t>
            </a:r>
            <a:endParaRPr sz="2000"/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ctrTitle"/>
          </p:nvPr>
        </p:nvSpPr>
        <p:spPr>
          <a:xfrm>
            <a:off x="823075" y="404800"/>
            <a:ext cx="2982900" cy="7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7 Results</a:t>
            </a:r>
            <a:endParaRPr sz="5700"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"/>
          </p:nvPr>
        </p:nvSpPr>
        <p:spPr>
          <a:xfrm>
            <a:off x="296888" y="1507288"/>
            <a:ext cx="6775500" cy="15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 Combining models with hard voting</a:t>
            </a:r>
            <a:endParaRPr sz="2000"/>
          </a:p>
          <a:p>
            <a:pPr marL="457200" lvl="0" indent="-35560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Most effectives insulin and glucose</a:t>
            </a:r>
            <a:endParaRPr sz="2000"/>
          </a:p>
          <a:p>
            <a:pPr marL="457200" lvl="0" indent="-35560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Least effective pedigree function and blood pressure</a:t>
            </a:r>
            <a:endParaRPr sz="2000"/>
          </a:p>
          <a:p>
            <a:pPr marL="457200" lvl="0" indent="-35560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Combined model has better result.</a:t>
            </a:r>
            <a:endParaRPr sz="2000"/>
          </a:p>
          <a:p>
            <a:pPr marL="0" lvl="0" indent="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/>
          </a:p>
          <a:p>
            <a:pPr marL="0" lvl="0" indent="0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5" y="2846500"/>
            <a:ext cx="6326250" cy="19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/>
          <p:nvPr/>
        </p:nvSpPr>
        <p:spPr>
          <a:xfrm>
            <a:off x="4793725" y="3209525"/>
            <a:ext cx="688176" cy="1504818"/>
          </a:xfrm>
          <a:prstGeom prst="flowChartTermina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001150" y="229650"/>
            <a:ext cx="51417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>
                <a:latin typeface="Arial"/>
                <a:ea typeface="Arial"/>
                <a:cs typeface="Arial"/>
                <a:sym typeface="Arial"/>
              </a:rPr>
              <a:t>Part 1 Project 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344375" y="2208575"/>
            <a:ext cx="5064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Women of prima Indian origin greater than age of 21.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Aim is predicting diabetes with ML algorithm.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Major findings: Correlations between features and outcome.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1572750" y="156700"/>
            <a:ext cx="5998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>
                <a:latin typeface="Arial"/>
                <a:ea typeface="Arial"/>
                <a:cs typeface="Arial"/>
                <a:sym typeface="Arial"/>
              </a:rPr>
              <a:t>Part 2 Dataset Description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229675" y="1405900"/>
            <a:ext cx="47829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768 and 8 features sample at the beginning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1" y="2217250"/>
            <a:ext cx="5124701" cy="25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/>
          <p:nvPr/>
        </p:nvSpPr>
        <p:spPr>
          <a:xfrm>
            <a:off x="4449800" y="2571750"/>
            <a:ext cx="792288" cy="2045304"/>
          </a:xfrm>
          <a:prstGeom prst="flowChartTermina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1158150" y="196275"/>
            <a:ext cx="6827700" cy="7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>
                <a:latin typeface="Arial"/>
                <a:ea typeface="Arial"/>
                <a:cs typeface="Arial"/>
                <a:sym typeface="Arial"/>
              </a:rPr>
              <a:t>Part 2 Basic Descriptive Statistics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47" y="1058137"/>
            <a:ext cx="7301914" cy="20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1019350" y="3164150"/>
            <a:ext cx="72036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matrix, heatmap, boxplot, displot, scatterplot, subplot functions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647 missing value / 10.53%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Boxplot used to display ourliars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ctrTitle"/>
          </p:nvPr>
        </p:nvSpPr>
        <p:spPr>
          <a:xfrm>
            <a:off x="1158150" y="196275"/>
            <a:ext cx="6827700" cy="7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>
                <a:latin typeface="Arial"/>
                <a:ea typeface="Arial"/>
                <a:cs typeface="Arial"/>
                <a:sym typeface="Arial"/>
              </a:rPr>
              <a:t>Part 3 Data Management Process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70200" y="1777425"/>
            <a:ext cx="72036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Excel file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Missing BMIs and Glucoses are dropped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Insulin and SkinThickness filled using KNNimputer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45 Outliers are removed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transformation method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 scaling for KNN classificator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-"/>
            </a:pPr>
            <a:r>
              <a:rPr lang="t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Pipelining for Logistic Regression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/>
          </p:nvPr>
        </p:nvSpPr>
        <p:spPr>
          <a:xfrm>
            <a:off x="1775550" y="-156875"/>
            <a:ext cx="5592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4 Data Visualization</a:t>
            </a:r>
            <a:endParaRPr sz="57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00" y="1325275"/>
            <a:ext cx="4041925" cy="2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1308476"/>
            <a:ext cx="4041925" cy="272500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>
            <a:spLocks noGrp="1"/>
          </p:cNvSpPr>
          <p:nvPr>
            <p:ph type="subTitle" idx="1"/>
          </p:nvPr>
        </p:nvSpPr>
        <p:spPr>
          <a:xfrm>
            <a:off x="755850" y="4244850"/>
            <a:ext cx="7632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Relationship between the pairs of the variables(bivariate graphs)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subTitle" idx="1"/>
          </p:nvPr>
        </p:nvSpPr>
        <p:spPr>
          <a:xfrm>
            <a:off x="738000" y="4213575"/>
            <a:ext cx="76680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Relationship between the pairs of the variables(bivariate graphs)</a:t>
            </a:r>
            <a:endParaRPr sz="2000"/>
          </a:p>
        </p:txBody>
      </p:sp>
      <p:sp>
        <p:nvSpPr>
          <p:cNvPr id="319" name="Google Shape;319;p19"/>
          <p:cNvSpPr txBox="1">
            <a:spLocks noGrp="1"/>
          </p:cNvSpPr>
          <p:nvPr>
            <p:ph type="ctrTitle"/>
          </p:nvPr>
        </p:nvSpPr>
        <p:spPr>
          <a:xfrm>
            <a:off x="1775550" y="-156875"/>
            <a:ext cx="5592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4 Data Visualization</a:t>
            </a:r>
            <a:endParaRPr sz="57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" y="1315650"/>
            <a:ext cx="37528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75" y="1301575"/>
            <a:ext cx="3759700" cy="254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50" y="694775"/>
            <a:ext cx="5765950" cy="4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>
            <a:spLocks noGrp="1"/>
          </p:cNvSpPr>
          <p:nvPr>
            <p:ph type="ctrTitle"/>
          </p:nvPr>
        </p:nvSpPr>
        <p:spPr>
          <a:xfrm>
            <a:off x="1672500" y="-512875"/>
            <a:ext cx="5592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4 Data Visualization</a:t>
            </a:r>
            <a:endParaRPr sz="5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ctrTitle"/>
          </p:nvPr>
        </p:nvSpPr>
        <p:spPr>
          <a:xfrm>
            <a:off x="2020950" y="269250"/>
            <a:ext cx="51021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" sz="3200">
                <a:latin typeface="Calibri"/>
                <a:ea typeface="Calibri"/>
                <a:cs typeface="Calibri"/>
                <a:sym typeface="Calibri"/>
              </a:rPr>
              <a:t>Part 5 Data Analysis</a:t>
            </a:r>
            <a:endParaRPr sz="57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450"/>
            <a:ext cx="4182550" cy="31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350" y="1245450"/>
            <a:ext cx="4504250" cy="3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Ekran Gösterisi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Calibri</vt:lpstr>
      <vt:lpstr>Arial</vt:lpstr>
      <vt:lpstr>Nunito</vt:lpstr>
      <vt:lpstr>Maven Pro</vt:lpstr>
      <vt:lpstr>Momentum</vt:lpstr>
      <vt:lpstr>Data Science Project Presentation</vt:lpstr>
      <vt:lpstr>Part 1 Project Summary</vt:lpstr>
      <vt:lpstr>Part 2 Dataset Description</vt:lpstr>
      <vt:lpstr>Part 2 Basic Descriptive Statistics</vt:lpstr>
      <vt:lpstr>Part 3 Data Management Process</vt:lpstr>
      <vt:lpstr>Part 4 Data Visualization</vt:lpstr>
      <vt:lpstr>Part 4 Data Visualization</vt:lpstr>
      <vt:lpstr>Part 4 Data Visualization</vt:lpstr>
      <vt:lpstr>Part 5 Data Analysis</vt:lpstr>
      <vt:lpstr>Part 6 Machine Learning Implementation: Model Selection and Evaluation</vt:lpstr>
      <vt:lpstr>Part 7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Presentation</dc:title>
  <cp:lastModifiedBy>burak bektas</cp:lastModifiedBy>
  <cp:revision>1</cp:revision>
  <dcterms:modified xsi:type="dcterms:W3CDTF">2022-08-02T20:38:19Z</dcterms:modified>
</cp:coreProperties>
</file>