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DA53-E253-4C23-BB15-94B150367EC2}" type="datetimeFigureOut">
              <a:rPr lang="tr-TR" smtClean="0"/>
              <a:t>30.05.2021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F3D6-32C9-48CB-95CF-DB5EE22E2E0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6885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DA53-E253-4C23-BB15-94B150367EC2}" type="datetimeFigureOut">
              <a:rPr lang="tr-TR" smtClean="0"/>
              <a:t>30.05.2021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F3D6-32C9-48CB-95CF-DB5EE22E2E0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384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DA53-E253-4C23-BB15-94B150367EC2}" type="datetimeFigureOut">
              <a:rPr lang="tr-TR" smtClean="0"/>
              <a:t>30.05.2021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F3D6-32C9-48CB-95CF-DB5EE22E2E0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6751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DA53-E253-4C23-BB15-94B150367EC2}" type="datetimeFigureOut">
              <a:rPr lang="tr-TR" smtClean="0"/>
              <a:t>30.05.2021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F3D6-32C9-48CB-95CF-DB5EE22E2E0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465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DA53-E253-4C23-BB15-94B150367EC2}" type="datetimeFigureOut">
              <a:rPr lang="tr-TR" smtClean="0"/>
              <a:t>30.05.2021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F3D6-32C9-48CB-95CF-DB5EE22E2E0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5769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DA53-E253-4C23-BB15-94B150367EC2}" type="datetimeFigureOut">
              <a:rPr lang="tr-TR" smtClean="0"/>
              <a:t>30.05.2021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F3D6-32C9-48CB-95CF-DB5EE22E2E0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935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DA53-E253-4C23-BB15-94B150367EC2}" type="datetimeFigureOut">
              <a:rPr lang="tr-TR" smtClean="0"/>
              <a:t>30.05.2021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F3D6-32C9-48CB-95CF-DB5EE22E2E0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766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DA53-E253-4C23-BB15-94B150367EC2}" type="datetimeFigureOut">
              <a:rPr lang="tr-TR" smtClean="0"/>
              <a:t>30.05.2021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F3D6-32C9-48CB-95CF-DB5EE22E2E0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1133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DA53-E253-4C23-BB15-94B150367EC2}" type="datetimeFigureOut">
              <a:rPr lang="tr-TR" smtClean="0"/>
              <a:t>30.05.2021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F3D6-32C9-48CB-95CF-DB5EE22E2E0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91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DA53-E253-4C23-BB15-94B150367EC2}" type="datetimeFigureOut">
              <a:rPr lang="tr-TR" smtClean="0"/>
              <a:t>30.05.2021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F3D6-32C9-48CB-95CF-DB5EE22E2E0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630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2DA53-E253-4C23-BB15-94B150367EC2}" type="datetimeFigureOut">
              <a:rPr lang="tr-TR" smtClean="0"/>
              <a:t>30.05.2021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4F3D6-32C9-48CB-95CF-DB5EE22E2E0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738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2DA53-E253-4C23-BB15-94B150367EC2}" type="datetimeFigureOut">
              <a:rPr lang="tr-TR" smtClean="0"/>
              <a:t>30.05.2021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4F3D6-32C9-48CB-95CF-DB5EE22E2E0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96718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433848" y="272357"/>
            <a:ext cx="9144000" cy="2387600"/>
          </a:xfrm>
        </p:spPr>
        <p:txBody>
          <a:bodyPr/>
          <a:lstStyle/>
          <a:p>
            <a:r>
              <a:rPr lang="tr-TR" b="1" dirty="0"/>
              <a:t>Bilgisayar Programlama 1 dersi proje ödevi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433848" y="3061124"/>
            <a:ext cx="9144000" cy="2747247"/>
          </a:xfrm>
        </p:spPr>
        <p:txBody>
          <a:bodyPr>
            <a:normAutofit/>
          </a:bodyPr>
          <a:lstStyle/>
          <a:p>
            <a:r>
              <a:rPr lang="tr-TR" sz="4400" b="1" dirty="0"/>
              <a:t>Otel Rezervasyon sistemi</a:t>
            </a:r>
          </a:p>
          <a:p>
            <a:pPr algn="l"/>
            <a:r>
              <a:rPr lang="tr-TR" dirty="0"/>
              <a:t>Burak Beyazıt 170119021</a:t>
            </a:r>
          </a:p>
          <a:p>
            <a:pPr algn="l"/>
            <a:r>
              <a:rPr lang="tr-TR" dirty="0"/>
              <a:t>Enes Emre Çiçek 170519035	</a:t>
            </a:r>
          </a:p>
          <a:p>
            <a:pPr algn="l"/>
            <a:r>
              <a:rPr lang="tr-TR" dirty="0"/>
              <a:t>Arda Güloğlu 170119023</a:t>
            </a:r>
          </a:p>
        </p:txBody>
      </p:sp>
    </p:spTree>
    <p:extLst>
      <p:ext uri="{BB962C8B-B14F-4D97-AF65-F5344CB8AC3E}">
        <p14:creationId xmlns:p14="http://schemas.microsoft.com/office/powerpoint/2010/main" val="3463929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Kayıt iptal(devamı)</a:t>
            </a:r>
          </a:p>
        </p:txBody>
      </p:sp>
      <p:pic>
        <p:nvPicPr>
          <p:cNvPr id="5122" name="Picture 2" descr="https://cdn.discordapp.com/attachments/846843341919879170/848627125271003186/kayt_iptal_son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03341" y="1825625"/>
            <a:ext cx="538531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176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Teşekkürler.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Github</a:t>
            </a:r>
            <a:r>
              <a:rPr lang="tr-TR" dirty="0"/>
              <a:t> linki:</a:t>
            </a:r>
          </a:p>
          <a:p>
            <a:r>
              <a:rPr lang="tr-TR" dirty="0"/>
              <a:t>https://github.com/burakbeyazit/Programlama1-Proje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85025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Kullandığımız Kütüphaneler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4900" y="2434108"/>
            <a:ext cx="8282199" cy="1659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124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Struct</a:t>
            </a:r>
            <a:r>
              <a:rPr lang="tr-TR" dirty="0"/>
              <a:t> Yapılarımız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6012" y="1853406"/>
            <a:ext cx="74199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502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2762"/>
          </a:xfrm>
        </p:spPr>
        <p:txBody>
          <a:bodyPr>
            <a:normAutofit/>
          </a:bodyPr>
          <a:lstStyle/>
          <a:p>
            <a:r>
              <a:rPr lang="tr-TR" sz="2800" dirty="0"/>
              <a:t>Main Fonksiyonumuz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9260" y="1287888"/>
            <a:ext cx="5705341" cy="494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1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Kayıt sistemi</a:t>
            </a:r>
          </a:p>
        </p:txBody>
      </p:sp>
      <p:pic>
        <p:nvPicPr>
          <p:cNvPr id="1026" name="Picture 2" descr="https://cdn.discordapp.com/attachments/846843341919879170/848626389770698782/kayt_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848" y="1972250"/>
            <a:ext cx="11387654" cy="330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340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Rezervasyon 1</a:t>
            </a:r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5684" y="1475295"/>
            <a:ext cx="4890669" cy="507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695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Rezervasyon(devamı)</a:t>
            </a:r>
          </a:p>
        </p:txBody>
      </p:sp>
      <p:pic>
        <p:nvPicPr>
          <p:cNvPr id="2050" name="Picture 2" descr="https://cdn.discordapp.com/attachments/846843341919879170/848626654279630898/rezervasyon_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49072" y="640080"/>
            <a:ext cx="5737841" cy="570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92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Kayıt gösterme</a:t>
            </a:r>
          </a:p>
        </p:txBody>
      </p:sp>
      <p:pic>
        <p:nvPicPr>
          <p:cNvPr id="3074" name="Picture 2" descr="https://cdn.discordapp.com/attachments/846843341919879170/848626789974540288/kayt_goster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08127" y="1825625"/>
            <a:ext cx="497574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4626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Kayıt iptal</a:t>
            </a:r>
          </a:p>
        </p:txBody>
      </p:sp>
      <p:pic>
        <p:nvPicPr>
          <p:cNvPr id="4098" name="Picture 2" descr="https://cdn.discordapp.com/attachments/846843341919879170/848627000020041758/kayt_iptal_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254" y="1690688"/>
            <a:ext cx="5623491" cy="461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341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57</Words>
  <Application>Microsoft Office PowerPoint</Application>
  <PresentationFormat>Geniş ekran</PresentationFormat>
  <Paragraphs>17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Bilgisayar Programlama 1 dersi proje ödevi</vt:lpstr>
      <vt:lpstr>Kullandığımız Kütüphaneler</vt:lpstr>
      <vt:lpstr>Struct Yapılarımız</vt:lpstr>
      <vt:lpstr>Main Fonksiyonumuz</vt:lpstr>
      <vt:lpstr>Kayıt sistemi</vt:lpstr>
      <vt:lpstr>Rezervasyon 1</vt:lpstr>
      <vt:lpstr>Rezervasyon(devamı)</vt:lpstr>
      <vt:lpstr>Kayıt gösterme</vt:lpstr>
      <vt:lpstr>Kayıt iptal</vt:lpstr>
      <vt:lpstr>Kayıt iptal(devamı)</vt:lpstr>
      <vt:lpstr>Teşekkürler.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Bilgisayar Programlama 1 dersi proje ödevi</dc:title>
  <dc:creator>Asus</dc:creator>
  <cp:lastModifiedBy>Arda Güloğlu</cp:lastModifiedBy>
  <cp:revision>4</cp:revision>
  <dcterms:created xsi:type="dcterms:W3CDTF">2021-05-30T18:15:24Z</dcterms:created>
  <dcterms:modified xsi:type="dcterms:W3CDTF">2021-05-30T18:33:35Z</dcterms:modified>
</cp:coreProperties>
</file>