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7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1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40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287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7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3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93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00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FD0C08-6A78-4EF6-A8BD-FB85691944FD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1F181A-217D-4D27-8737-56222C8A865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0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view.net/forum?id=YicbFdNT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E53A8-BA5D-6284-BC5B-DA05E8CA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525085"/>
            <a:ext cx="10058400" cy="18000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Project Proposal</a:t>
            </a:r>
            <a:br>
              <a:rPr lang="en-US" sz="6000" b="1" dirty="0"/>
            </a:br>
            <a:r>
              <a:rPr lang="en-US" sz="6000" b="1" dirty="0"/>
              <a:t>Presentation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E95055-FB66-BC4B-056B-66CC0341F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BURAK BOZDAĞ - 504211552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F44B238-2C85-B26C-23EC-AA9CE1AF6457}"/>
              </a:ext>
            </a:extLst>
          </p:cNvPr>
          <p:cNvSpPr txBox="1"/>
          <p:nvPr/>
        </p:nvSpPr>
        <p:spPr>
          <a:xfrm>
            <a:off x="1097280" y="156357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/>
              <a:t>BLG 506E –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4274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7DBE28-5763-0F63-DD52-FB2C2114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DB9FE8-77F8-166A-F5A5-2C62CB19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About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Goals and Impacts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172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68D088-31F4-78D3-3126-3A2C96AC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55571-5E4C-B56B-5D6B-BE90DFD9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Classifying Chest X-Ray Images</a:t>
            </a:r>
            <a:r>
              <a:rPr lang="tr-TR" b="1" dirty="0"/>
              <a:t> </a:t>
            </a:r>
            <a:r>
              <a:rPr lang="en-US" b="1" dirty="0"/>
              <a:t>Using CNN and Transformer</a:t>
            </a:r>
            <a:r>
              <a:rPr lang="tr-TR" b="1" dirty="0"/>
              <a:t> </a:t>
            </a:r>
            <a:r>
              <a:rPr lang="en-US" b="1" dirty="0"/>
              <a:t>Based Architectures</a:t>
            </a:r>
            <a:endParaRPr lang="tr-TR" b="1" dirty="0"/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Comparing CNN and transformer models for classifying patients as normal or infected</a:t>
            </a:r>
          </a:p>
        </p:txBody>
      </p:sp>
      <p:pic>
        <p:nvPicPr>
          <p:cNvPr id="4" name="Picture 2" descr="Vision Transformer Explained | Papers With Code">
            <a:extLst>
              <a:ext uri="{FF2B5EF4-FFF2-40B4-BE49-F238E27FC236}">
                <a16:creationId xmlns:a16="http://schemas.microsoft.com/office/drawing/2014/main" id="{AAD013AC-20A2-CD19-8F45-695E4DB0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770" y="3222546"/>
            <a:ext cx="4076910" cy="30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F51E1-D12E-5D66-33FA-27F9F0AFD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57625"/>
            <a:ext cx="5943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153B3F3-E811-3C4F-7FB7-246FE7B846E0}"/>
              </a:ext>
            </a:extLst>
          </p:cNvPr>
          <p:cNvSpPr txBox="1"/>
          <p:nvPr/>
        </p:nvSpPr>
        <p:spPr>
          <a:xfrm>
            <a:off x="3397960" y="3367179"/>
            <a:ext cx="134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77929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EF9B67-D46A-494F-C421-B5EDE465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6C6BB5-0E90-DE1A-D2B3-BBBE13FC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CNN is a </a:t>
            </a:r>
            <a:r>
              <a:rPr lang="tr-TR" dirty="0" err="1"/>
              <a:t>standard</a:t>
            </a:r>
            <a:r>
              <a:rPr lang="tr-TR" dirty="0"/>
              <a:t> in CV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in NLP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</a:t>
            </a:r>
            <a:r>
              <a:rPr lang="en-US" dirty="0"/>
              <a:t>. </a:t>
            </a:r>
            <a:r>
              <a:rPr lang="tr-TR" dirty="0" err="1"/>
              <a:t>Dosovitsky</a:t>
            </a:r>
            <a:r>
              <a:rPr lang="en-US" dirty="0"/>
              <a:t> et al., "An Image is Worth 16x16 Words: Transformers for Image Recognition at Scale",</a:t>
            </a:r>
            <a:r>
              <a:rPr lang="tr-TR" dirty="0"/>
              <a:t> </a:t>
            </a:r>
            <a:r>
              <a:rPr lang="en-US" dirty="0"/>
              <a:t>20</a:t>
            </a:r>
            <a:r>
              <a:rPr lang="tr-TR" dirty="0"/>
              <a:t>21</a:t>
            </a:r>
            <a:r>
              <a:rPr lang="en-US" dirty="0"/>
              <a:t>. Available: </a:t>
            </a:r>
            <a:r>
              <a:rPr lang="en-US" dirty="0">
                <a:hlinkClick r:id="rId2"/>
              </a:rPr>
              <a:t>https://openreview.net/forum?id=YicbFdNTTy</a:t>
            </a:r>
            <a:r>
              <a:rPr lang="en-US" dirty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Transformers applied directly to image patches and pre-trained on large datasets work really</a:t>
            </a:r>
            <a:r>
              <a:rPr lang="tr-TR" dirty="0"/>
              <a:t> </a:t>
            </a:r>
            <a:r>
              <a:rPr lang="en-US" dirty="0"/>
              <a:t>well on image classification.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classifying</a:t>
            </a:r>
            <a:r>
              <a:rPr lang="tr-TR" dirty="0"/>
              <a:t> x-ray </a:t>
            </a:r>
            <a:r>
              <a:rPr lang="tr-TR" dirty="0" err="1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D59F4-FE86-886D-2725-FE16B3B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Goals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Impacts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066A88-D82B-1488-5985-ECB0F8A0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tr-TR" dirty="0" err="1"/>
              <a:t>Classifying</a:t>
            </a:r>
            <a:r>
              <a:rPr lang="tr-TR" dirty="0"/>
              <a:t> </a:t>
            </a:r>
            <a:r>
              <a:rPr lang="tr-TR" dirty="0" err="1"/>
              <a:t>chest</a:t>
            </a:r>
            <a:r>
              <a:rPr lang="tr-TR" dirty="0"/>
              <a:t> x-ray </a:t>
            </a:r>
            <a:r>
              <a:rPr lang="tr-TR" dirty="0" err="1"/>
              <a:t>images</a:t>
            </a:r>
            <a:r>
              <a:rPr lang="tr-TR" dirty="0"/>
              <a:t> as normal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infected</a:t>
            </a:r>
            <a:endParaRPr lang="tr-TR" dirty="0"/>
          </a:p>
          <a:p>
            <a:pPr marL="749808" lvl="1" indent="-457200">
              <a:buFont typeface="+mj-lt"/>
              <a:buAutoNum type="arabicPeriod"/>
            </a:pPr>
            <a:endParaRPr lang="tr-TR" dirty="0"/>
          </a:p>
          <a:p>
            <a:pPr marL="749808" lvl="1" indent="-457200">
              <a:buFont typeface="+mj-lt"/>
              <a:buAutoNum type="arabicPeriod"/>
            </a:pPr>
            <a:r>
              <a:rPr lang="tr-TR" dirty="0" err="1"/>
              <a:t>Comparing</a:t>
            </a:r>
            <a:r>
              <a:rPr lang="tr-TR" dirty="0"/>
              <a:t> CNN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ViT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pPr marL="749808" lvl="1" indent="-457200">
              <a:buFont typeface="+mj-lt"/>
              <a:buAutoNum type="arabicPeriod"/>
            </a:pP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826F70-3FEA-7295-A35F-817B03DF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3857414"/>
            <a:ext cx="56388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7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1A1FA-E15C-DFF8-1CAD-7CCA49AB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Schedule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11EBCE-63A5-5D90-AF58-674971DA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err="1"/>
              <a:t>Initial</a:t>
            </a:r>
            <a:r>
              <a:rPr lang="tr-TR" dirty="0"/>
              <a:t> Planning &amp; Project </a:t>
            </a:r>
            <a:r>
              <a:rPr lang="tr-TR" dirty="0" err="1"/>
              <a:t>Proposal</a:t>
            </a:r>
            <a:endParaRPr lang="tr-TR" dirty="0"/>
          </a:p>
          <a:p>
            <a:pPr marL="749808" lvl="1" indent="-457200">
              <a:buFont typeface="+mj-lt"/>
              <a:buAutoNum type="arabicPeriod"/>
            </a:pPr>
            <a:r>
              <a:rPr lang="tr-TR" dirty="0"/>
              <a:t>Background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planning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Preparing</a:t>
            </a:r>
            <a:r>
              <a:rPr lang="tr-TR" dirty="0"/>
              <a:t> Model</a:t>
            </a:r>
          </a:p>
          <a:p>
            <a:pPr marL="749808" lvl="1" indent="-457200">
              <a:buFont typeface="+mj-lt"/>
              <a:buAutoNum type="arabicPeriod"/>
            </a:pP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Machine Learning Model</a:t>
            </a:r>
          </a:p>
          <a:p>
            <a:pPr marL="749808" lvl="1" indent="-457200">
              <a:buFont typeface="+mj-lt"/>
              <a:buAutoNum type="arabicPeriod"/>
            </a:pPr>
            <a:r>
              <a:rPr lang="tr-TR" dirty="0" err="1"/>
              <a:t>Pre-processing</a:t>
            </a:r>
            <a:endParaRPr lang="tr-TR" dirty="0"/>
          </a:p>
          <a:p>
            <a:pPr marL="749808" lvl="1" indent="-457200">
              <a:buFont typeface="+mj-lt"/>
              <a:buAutoNum type="arabicPeriod"/>
            </a:pP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tuning</a:t>
            </a:r>
            <a:endParaRPr lang="tr-TR" dirty="0"/>
          </a:p>
          <a:p>
            <a:pPr marL="749808" lvl="1" indent="-457200">
              <a:buFont typeface="+mj-lt"/>
              <a:buAutoNum type="arabicPeriod"/>
            </a:pPr>
            <a:r>
              <a:rPr lang="tr-TR" dirty="0"/>
              <a:t>Training-</a:t>
            </a:r>
            <a:r>
              <a:rPr lang="tr-TR" dirty="0" err="1"/>
              <a:t>testing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Final Works</a:t>
            </a:r>
          </a:p>
          <a:p>
            <a:pPr marL="749808" lvl="1" indent="-457200">
              <a:buFont typeface="+mj-lt"/>
              <a:buAutoNum type="arabicPeriod"/>
            </a:pPr>
            <a:r>
              <a:rPr lang="tr-TR" dirty="0" err="1"/>
              <a:t>Results</a:t>
            </a:r>
            <a:endParaRPr lang="tr-TR" dirty="0"/>
          </a:p>
          <a:p>
            <a:pPr marL="749808" lvl="1" indent="-457200">
              <a:buFont typeface="+mj-lt"/>
              <a:buAutoNum type="arabicPeriod"/>
            </a:pPr>
            <a:r>
              <a:rPr lang="tr-TR" dirty="0"/>
              <a:t>Report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847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2B569E-D549-DD96-77A0-D88DA356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8955E8-6694-D71A-EF79-AEDE1AF2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Classifying Chest X-Ray Images Using CNN and Transformer Based Architectures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Classifying</a:t>
            </a:r>
            <a:r>
              <a:rPr lang="tr-TR" dirty="0"/>
              <a:t> </a:t>
            </a:r>
            <a:r>
              <a:rPr lang="tr-TR" dirty="0" err="1"/>
              <a:t>chest</a:t>
            </a:r>
            <a:r>
              <a:rPr lang="tr-TR" dirty="0"/>
              <a:t> x-ray </a:t>
            </a:r>
            <a:r>
              <a:rPr lang="tr-TR" dirty="0" err="1"/>
              <a:t>images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Comparing</a:t>
            </a:r>
            <a:r>
              <a:rPr lang="tr-TR" dirty="0"/>
              <a:t> CNN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Pre-processing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681954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199</Words>
  <Application>Microsoft Office PowerPoint</Application>
  <PresentationFormat>Geniş ekran</PresentationFormat>
  <Paragraphs>45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Geçmişe bakış</vt:lpstr>
      <vt:lpstr>Project Proposal Presentation</vt:lpstr>
      <vt:lpstr>Table of Contents</vt:lpstr>
      <vt:lpstr>About the Project</vt:lpstr>
      <vt:lpstr>Motivation</vt:lpstr>
      <vt:lpstr>Project Goals and Impacts</vt:lpstr>
      <vt:lpstr>Project Schedule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Presentation</dc:title>
  <dc:creator>Burak Bozdağ</dc:creator>
  <cp:lastModifiedBy>Burak Bozdağ</cp:lastModifiedBy>
  <cp:revision>4</cp:revision>
  <dcterms:created xsi:type="dcterms:W3CDTF">2022-11-13T14:00:21Z</dcterms:created>
  <dcterms:modified xsi:type="dcterms:W3CDTF">2022-11-13T16:28:19Z</dcterms:modified>
</cp:coreProperties>
</file>