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FAC007C-6C72-4192-AC43-05C1D2EB979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github.com/burakburuk/javascript-boilerplate" TargetMode="External"/><Relationship Id="rId2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webapplog.com/es6/" TargetMode="External"/><Relationship Id="rId2" Type="http://schemas.openxmlformats.org/officeDocument/2006/relationships/hyperlink" Target="https://derickbailey.com/2017/06/06/3-features-of-es7-and-beyond-that-you-should-be-using-now/" TargetMode="External"/><Relationship Id="rId3" Type="http://schemas.openxmlformats.org/officeDocument/2006/relationships/hyperlink" Target="https://www.npmjs.com/package/axios" TargetMode="External"/><Relationship Id="rId4" Type="http://schemas.openxmlformats.org/officeDocument/2006/relationships/hyperlink" Target="https://www.w3schools.com/" TargetMode="External"/><Relationship Id="rId5" Type="http://schemas.openxmlformats.org/officeDocument/2006/relationships/hyperlink" Target="https://caniuse.com/#search=es6" TargetMode="External"/><Relationship Id="rId6" Type="http://schemas.openxmlformats.org/officeDocument/2006/relationships/hyperlink" Target="https://nodejs.org/en/" TargetMode="External"/><Relationship Id="rId7" Type="http://schemas.openxmlformats.org/officeDocument/2006/relationships/hyperlink" Target="https://developer.mozilla.org/en-US/docs/Web/JavaScript/Reference/Classes" TargetMode="External"/><Relationship Id="rId8" Type="http://schemas.openxmlformats.org/officeDocument/2006/relationships/hyperlink" Target="https://scotch.io/tutorials/setup-a-react-environment-using-webpack-and-babel" TargetMode="External"/><Relationship Id="rId9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reactjs.org/tutorial/tutorial.html" TargetMode="External"/><Relationship Id="rId2" Type="http://schemas.openxmlformats.org/officeDocument/2006/relationships/hyperlink" Target="https://github.com/burakburuk/javascript-boilerplate" TargetMode="External"/><Relationship Id="rId3" Type="http://schemas.openxmlformats.org/officeDocument/2006/relationships/hyperlink" Target="http://www.material-ui.com/#/" TargetMode="External"/><Relationship Id="rId4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Reactjs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207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 is a declarative, efficient, and flexible JavaScript library for building user interfaces.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ReactJS basically is an open-source JavaScript library which is used for building user interfaces specifically for single page applications.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 also allows us to create reusable UI components.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456480" y="3918960"/>
            <a:ext cx="8867520" cy="347616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Updating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update can be caused by changes to props or state. These methods are called when a component is being re-rendered: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componentWillReceiveProps()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shouldComponentUpdate()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componentWillUpdate()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render()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componentDidUpdate()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shouldComponentUpdate()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shouldComponentUpdate() to let React know if a component’s output is not affected by the current change in state or props.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shouldComponentUpdate() is invoked before rendering when new props or state are being received.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Defaults to true.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method is not called for the initial render or when forceUpdate() is used.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Unmounting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method is called when a component is being removed from the DOM: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componentWillUnmount()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Error Handling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method is called when there is an error during rendering, in a lifecycle method, or in the constructor of any child component.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componentDidCatch()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componentDidCatch()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Error boundaries are React components that catch JavaScript errors anywhere in their child component tree, log those errors, and display a fallback UI instead of the component tree that crashed.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Error boundaries catch errors during rendering, in lifecycle methods, and in constructors of the whole tree below them.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methods and properties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Instance Properties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component also provides some other APIs: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setState()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ForceUpdate()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Properties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DefaultProps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displayName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DefaultProps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457200" y="4114800"/>
            <a:ext cx="7955280" cy="199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class CustomButton extends React.Component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// 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CustomButton.defaultProps =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color: 'blue'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TextShape 3"/>
          <p:cNvSpPr txBox="1"/>
          <p:nvPr/>
        </p:nvSpPr>
        <p:spPr>
          <a:xfrm>
            <a:off x="504000" y="1611720"/>
            <a:ext cx="9071640" cy="2320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props.color is not provided, it will be set by default to 'blue'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props.color is set to null, it will remain null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this.props contains the props that were defined by the caller of this component.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particular, this.props.children is a special prop, typically defined by the child tags in the JSX expression rather than in the tag itself.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state contains data specific to this component that may change over time. The state is user-defined, and it should be a plain JavaScript object.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you don’t use it in render(), it shouldn’t be in the state. For example, you can put timer IDs directly on the instance.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Never mutate this.state directly, as calling setState() afterwards may replace the mutation you made. Treat this.state as if it were immutable.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setState()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04000" y="1481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setState() enqueues changes to the component state and tells React that this component and its children need to be re-rendered with the updated state.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Think of setState() as a request rather than an immediate command to update the component.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 does not guarantee that the state changes are applied immediately.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setState() will always lead to a re-render unless shouldComponentUpdate() returns false.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3"/>
          <p:cNvSpPr txBox="1"/>
          <p:nvPr/>
        </p:nvSpPr>
        <p:spPr>
          <a:xfrm>
            <a:off x="822960" y="6035040"/>
            <a:ext cx="7084440" cy="91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this.setState((prevState, props) =&gt;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return {counter: prevState.counter + props.step};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React Js?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Simplicity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Easy to learn (Ironic)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Binding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Testability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 Component Constructor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89200" y="5339520"/>
            <a:ext cx="5220720" cy="183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constructor(props)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super(props);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this.state =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color: props.initialColor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712440" y="1554480"/>
            <a:ext cx="8888760" cy="347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constructor for a React component is called before it is mounted.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constructor is the right place to initialize state.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Just assign an object to this.state; don’t try to call setState() from the constructor.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constructor is also often used to bind event handlers to the class instance.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Material UI Components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651760" y="2194560"/>
            <a:ext cx="4771800" cy="385740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 React App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https://github.com/burakburuk/javascript-boilerplate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Flux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339120" y="1645920"/>
            <a:ext cx="9402840" cy="512064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Redux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Redux has no relation to React.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can write Redux apps with React, Angular, Ember, jQuery, or vanilla JavaScript.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References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https://webapplog.com/es6/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https://derickbailey.com/2017/06/06/3-features-of-es7-and-beyond-that-you-should-be-using-now/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https://www.npmjs.com/package/axios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https://www.w3schools.com/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5"/>
              </a:rPr>
              <a:t>https://caniuse.com/#search=es6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6"/>
              </a:rPr>
              <a:t>https://nodejs.org/en/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7"/>
              </a:rPr>
              <a:t>https://developer.mozilla.org/en-US/docs/Web/JavaScript/Reference/Classes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8"/>
              </a:rPr>
              <a:t>https://scotch.io/tutorials/setup-a-react-environment-using-webpack-and-babel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https://github.com/mui-org/material-ui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References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https://reactjs.org/tutorial/tutorial.html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https://github.com/burakburuk/javascript-boilerplate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http://www.material-ui.com/#/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https://redux.js.org/basics/usage-with-react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JSX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React, instead of using regular JavaScript for templating, it uses JSX.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3"/>
          <p:cNvSpPr txBox="1"/>
          <p:nvPr/>
        </p:nvSpPr>
        <p:spPr>
          <a:xfrm>
            <a:off x="822960" y="3200400"/>
            <a:ext cx="8686800" cy="124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class App1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render(){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return &lt;Greeting firstName="Ben" lastName="Hector" /&gt;;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4"/>
          <p:cNvSpPr txBox="1"/>
          <p:nvPr/>
        </p:nvSpPr>
        <p:spPr>
          <a:xfrm>
            <a:off x="792000" y="4663440"/>
            <a:ext cx="8961120" cy="274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const App = () =&gt;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return 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&lt;div&gt;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&lt;Button kind="primary" onClick={() =&gt; console.log("clicked!")}&gt;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Hello World!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&lt;/Button&gt;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&lt;/div&gt;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Virtual DOM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280160"/>
            <a:ext cx="9071640" cy="228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 creates an in-memory data structure cache which computes the changes made and then updates the browser.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 library only render components which actually change.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057760" y="3566160"/>
            <a:ext cx="5714640" cy="356184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Single-Way data flow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289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Component cannot directly modify any properties but can pass a call back function with help of which we can do modifications.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2618280" y="3962880"/>
            <a:ext cx="4533480" cy="243792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 life cycle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 prefixed with will are called right before something happens.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 prefixed with did are called right after something happens.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 life cycle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-12960" y="1649160"/>
            <a:ext cx="10079640" cy="465660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Mounting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These methods are called when an instance of a component is being created and inserted into the DOM: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constructor()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componentWillMount()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render()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componentDidMount()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componentDidMount()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componentDidMount() is invoked immediately after a component is mounted.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is a good place to instantiate the network request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 a remote endpoint.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Calling setState() in this method will trigger an extra rendering, but it will happen before the browser updates the screen.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2018-03-28T18:57:54Z</dcterms:created>
  <dc:creator/>
  <dc:description/>
  <dc:language>en-US</dc:language>
  <cp:lastModifiedBy/>
  <dcterms:modified xsi:type="dcterms:W3CDTF">2018-04-02T14:13:05Z</dcterms:modified>
  <cp:revision>90</cp:revision>
  <dc:subject/>
  <dc:title/>
</cp:coreProperties>
</file>