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67" d="100"/>
          <a:sy n="67" d="100"/>
        </p:scale>
        <p:origin x="6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Sheet1!$C$1</c:f>
              <c:strCache>
                <c:ptCount val="1"/>
                <c:pt idx="0">
                  <c:v>Backend</c:v>
                </c:pt>
              </c:strCache>
            </c:strRef>
          </c:tx>
          <c:spPr>
            <a:solidFill>
              <a:schemeClr val="accent1"/>
            </a:solidFill>
            <a:ln>
              <a:noFill/>
            </a:ln>
            <a:effectLst/>
          </c:spPr>
          <c:invertIfNegative val="0"/>
          <c:cat>
            <c:strRef>
              <c:f>Sheet1!$A$2:$A$5</c:f>
              <c:strCache>
                <c:ptCount val="4"/>
                <c:pt idx="0">
                  <c:v>AYDIN BULUT</c:v>
                </c:pt>
                <c:pt idx="1">
                  <c:v>EMRE ERIN </c:v>
                </c:pt>
                <c:pt idx="2">
                  <c:v>YUNUS EMRE EMIK</c:v>
                </c:pt>
                <c:pt idx="3">
                  <c:v>BURAKCAN TIMUCIN</c:v>
                </c:pt>
              </c:strCache>
            </c:strRef>
          </c:cat>
          <c:val>
            <c:numRef>
              <c:f>Sheet1!$C$2:$C$5</c:f>
              <c:numCache>
                <c:formatCode>General</c:formatCode>
                <c:ptCount val="4"/>
                <c:pt idx="0">
                  <c:v>10</c:v>
                </c:pt>
                <c:pt idx="1">
                  <c:v>2</c:v>
                </c:pt>
                <c:pt idx="2">
                  <c:v>0</c:v>
                </c:pt>
                <c:pt idx="3">
                  <c:v>0</c:v>
                </c:pt>
              </c:numCache>
            </c:numRef>
          </c:val>
          <c:extLst>
            <c:ext xmlns:c16="http://schemas.microsoft.com/office/drawing/2014/chart" uri="{C3380CC4-5D6E-409C-BE32-E72D297353CC}">
              <c16:uniqueId val="{00000000-1713-47D0-9BA3-7C04DD93C42C}"/>
            </c:ext>
          </c:extLst>
        </c:ser>
        <c:ser>
          <c:idx val="1"/>
          <c:order val="1"/>
          <c:tx>
            <c:strRef>
              <c:f>Sheet1!$D$1</c:f>
              <c:strCache>
                <c:ptCount val="1"/>
                <c:pt idx="0">
                  <c:v>Frontend</c:v>
                </c:pt>
              </c:strCache>
            </c:strRef>
          </c:tx>
          <c:spPr>
            <a:solidFill>
              <a:schemeClr val="accent2"/>
            </a:solidFill>
            <a:ln>
              <a:noFill/>
            </a:ln>
            <a:effectLst/>
          </c:spPr>
          <c:invertIfNegative val="0"/>
          <c:cat>
            <c:strRef>
              <c:f>Sheet1!$A$2:$A$5</c:f>
              <c:strCache>
                <c:ptCount val="4"/>
                <c:pt idx="0">
                  <c:v>AYDIN BULUT</c:v>
                </c:pt>
                <c:pt idx="1">
                  <c:v>EMRE ERIN </c:v>
                </c:pt>
                <c:pt idx="2">
                  <c:v>YUNUS EMRE EMIK</c:v>
                </c:pt>
                <c:pt idx="3">
                  <c:v>BURAKCAN TIMUCIN</c:v>
                </c:pt>
              </c:strCache>
            </c:strRef>
          </c:cat>
          <c:val>
            <c:numRef>
              <c:f>Sheet1!$D$2:$D$5</c:f>
              <c:numCache>
                <c:formatCode>General</c:formatCode>
                <c:ptCount val="4"/>
                <c:pt idx="0">
                  <c:v>0</c:v>
                </c:pt>
                <c:pt idx="1">
                  <c:v>5</c:v>
                </c:pt>
                <c:pt idx="2">
                  <c:v>5</c:v>
                </c:pt>
                <c:pt idx="3">
                  <c:v>10</c:v>
                </c:pt>
              </c:numCache>
            </c:numRef>
          </c:val>
          <c:extLst>
            <c:ext xmlns:c16="http://schemas.microsoft.com/office/drawing/2014/chart" uri="{C3380CC4-5D6E-409C-BE32-E72D297353CC}">
              <c16:uniqueId val="{00000003-1713-47D0-9BA3-7C04DD93C42C}"/>
            </c:ext>
          </c:extLst>
        </c:ser>
        <c:ser>
          <c:idx val="2"/>
          <c:order val="2"/>
          <c:tx>
            <c:strRef>
              <c:f>Sheet1!$E$1</c:f>
              <c:strCache>
                <c:ptCount val="1"/>
                <c:pt idx="0">
                  <c:v>Database</c:v>
                </c:pt>
              </c:strCache>
            </c:strRef>
          </c:tx>
          <c:spPr>
            <a:solidFill>
              <a:schemeClr val="accent3"/>
            </a:solidFill>
            <a:ln>
              <a:noFill/>
            </a:ln>
            <a:effectLst/>
          </c:spPr>
          <c:invertIfNegative val="0"/>
          <c:cat>
            <c:strRef>
              <c:f>Sheet1!$A$2:$A$5</c:f>
              <c:strCache>
                <c:ptCount val="4"/>
                <c:pt idx="0">
                  <c:v>AYDIN BULUT</c:v>
                </c:pt>
                <c:pt idx="1">
                  <c:v>EMRE ERIN </c:v>
                </c:pt>
                <c:pt idx="2">
                  <c:v>YUNUS EMRE EMIK</c:v>
                </c:pt>
                <c:pt idx="3">
                  <c:v>BURAKCAN TIMUCIN</c:v>
                </c:pt>
              </c:strCache>
            </c:strRef>
          </c:cat>
          <c:val>
            <c:numRef>
              <c:f>Sheet1!$E$2:$E$5</c:f>
              <c:numCache>
                <c:formatCode>General</c:formatCode>
                <c:ptCount val="4"/>
                <c:pt idx="0">
                  <c:v>2</c:v>
                </c:pt>
                <c:pt idx="1">
                  <c:v>5</c:v>
                </c:pt>
                <c:pt idx="2">
                  <c:v>0</c:v>
                </c:pt>
                <c:pt idx="3">
                  <c:v>0</c:v>
                </c:pt>
              </c:numCache>
            </c:numRef>
          </c:val>
          <c:extLst>
            <c:ext xmlns:c16="http://schemas.microsoft.com/office/drawing/2014/chart" uri="{C3380CC4-5D6E-409C-BE32-E72D297353CC}">
              <c16:uniqueId val="{00000004-1713-47D0-9BA3-7C04DD93C42C}"/>
            </c:ext>
          </c:extLst>
        </c:ser>
        <c:ser>
          <c:idx val="3"/>
          <c:order val="3"/>
          <c:tx>
            <c:strRef>
              <c:f>Sheet1!$F$1</c:f>
              <c:strCache>
                <c:ptCount val="1"/>
                <c:pt idx="0">
                  <c:v>Resesach</c:v>
                </c:pt>
              </c:strCache>
            </c:strRef>
          </c:tx>
          <c:spPr>
            <a:solidFill>
              <a:schemeClr val="accent4"/>
            </a:solidFill>
            <a:ln>
              <a:noFill/>
            </a:ln>
            <a:effectLst/>
          </c:spPr>
          <c:invertIfNegative val="0"/>
          <c:cat>
            <c:strRef>
              <c:f>Sheet1!$A$2:$A$5</c:f>
              <c:strCache>
                <c:ptCount val="4"/>
                <c:pt idx="0">
                  <c:v>AYDIN BULUT</c:v>
                </c:pt>
                <c:pt idx="1">
                  <c:v>EMRE ERIN </c:v>
                </c:pt>
                <c:pt idx="2">
                  <c:v>YUNUS EMRE EMIK</c:v>
                </c:pt>
                <c:pt idx="3">
                  <c:v>BURAKCAN TIMUCIN</c:v>
                </c:pt>
              </c:strCache>
            </c:strRef>
          </c:cat>
          <c:val>
            <c:numRef>
              <c:f>Sheet1!$F$2:$F$5</c:f>
              <c:numCache>
                <c:formatCode>General</c:formatCode>
                <c:ptCount val="4"/>
                <c:pt idx="0">
                  <c:v>2</c:v>
                </c:pt>
                <c:pt idx="1">
                  <c:v>2</c:v>
                </c:pt>
                <c:pt idx="2">
                  <c:v>7</c:v>
                </c:pt>
                <c:pt idx="3">
                  <c:v>2</c:v>
                </c:pt>
              </c:numCache>
            </c:numRef>
          </c:val>
          <c:extLst>
            <c:ext xmlns:c16="http://schemas.microsoft.com/office/drawing/2014/chart" uri="{C3380CC4-5D6E-409C-BE32-E72D297353CC}">
              <c16:uniqueId val="{00000005-1713-47D0-9BA3-7C04DD93C42C}"/>
            </c:ext>
          </c:extLst>
        </c:ser>
        <c:dLbls>
          <c:showLegendKey val="0"/>
          <c:showVal val="0"/>
          <c:showCatName val="0"/>
          <c:showSerName val="0"/>
          <c:showPercent val="0"/>
          <c:showBubbleSize val="0"/>
        </c:dLbls>
        <c:gapWidth val="182"/>
        <c:axId val="1706089343"/>
        <c:axId val="1706082271"/>
      </c:barChart>
      <c:catAx>
        <c:axId val="1706089343"/>
        <c:scaling>
          <c:orientation val="minMax"/>
        </c:scaling>
        <c:delete val="0"/>
        <c:axPos val="l"/>
        <c:title>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1706082271"/>
        <c:crosses val="autoZero"/>
        <c:auto val="1"/>
        <c:lblAlgn val="ctr"/>
        <c:lblOffset val="100"/>
        <c:noMultiLvlLbl val="0"/>
      </c:catAx>
      <c:valAx>
        <c:axId val="17060822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tr-TR" dirty="0" smtClean="0"/>
                  <a:t>Saat</a:t>
                </a:r>
                <a:endParaRPr lang="tr-TR" dirty="0"/>
              </a:p>
            </c:rich>
          </c:tx>
          <c:layout>
            <c:manualLayout>
              <c:xMode val="edge"/>
              <c:yMode val="edge"/>
              <c:x val="9.0803048657379398E-2"/>
              <c:y val="0.72966491911256459"/>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170608934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70D7F7B-7F79-424F-B893-8E41A366D151}" type="datetimeFigureOut">
              <a:rPr lang="tr-TR" smtClean="0"/>
              <a:t>29.12.2017</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163278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0D7F7B-7F79-424F-B893-8E41A366D151}" type="datetimeFigureOut">
              <a:rPr lang="tr-TR" smtClean="0"/>
              <a:t>29.12.2017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353725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0D7F7B-7F79-424F-B893-8E41A366D151}" type="datetimeFigureOut">
              <a:rPr lang="tr-TR" smtClean="0"/>
              <a:t>29.12.2017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2779430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0D7F7B-7F79-424F-B893-8E41A366D151}" type="datetimeFigureOut">
              <a:rPr lang="tr-TR" smtClean="0"/>
              <a:t>29.12.2017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FFA6943-0C3E-4253-87AC-4EFF70B846A1}"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212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0D7F7B-7F79-424F-B893-8E41A366D151}" type="datetimeFigureOut">
              <a:rPr lang="tr-TR" smtClean="0"/>
              <a:t>29.12.2017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1850060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70D7F7B-7F79-424F-B893-8E41A366D151}" type="datetimeFigureOut">
              <a:rPr lang="tr-TR" smtClean="0"/>
              <a:t>29.12.2017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3488193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70D7F7B-7F79-424F-B893-8E41A366D151}" type="datetimeFigureOut">
              <a:rPr lang="tr-TR" smtClean="0"/>
              <a:t>29.12.2017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1414661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D7F7B-7F79-424F-B893-8E41A366D151}" type="datetimeFigureOut">
              <a:rPr lang="tr-TR" smtClean="0"/>
              <a:t>29.12.2017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23078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D7F7B-7F79-424F-B893-8E41A366D151}" type="datetimeFigureOut">
              <a:rPr lang="tr-TR" smtClean="0"/>
              <a:t>29.12.2017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403372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D7F7B-7F79-424F-B893-8E41A366D151}" type="datetimeFigureOut">
              <a:rPr lang="tr-TR" smtClean="0"/>
              <a:t>29.12.2017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689709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0D7F7B-7F79-424F-B893-8E41A366D151}" type="datetimeFigureOut">
              <a:rPr lang="tr-TR" smtClean="0"/>
              <a:t>29.12.2017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151730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0D7F7B-7F79-424F-B893-8E41A366D151}" type="datetimeFigureOut">
              <a:rPr lang="tr-TR" smtClean="0"/>
              <a:t>29.12.2017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180118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0D7F7B-7F79-424F-B893-8E41A366D151}" type="datetimeFigureOut">
              <a:rPr lang="tr-TR" smtClean="0"/>
              <a:t>29.12.2017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97343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0D7F7B-7F79-424F-B893-8E41A366D151}" type="datetimeFigureOut">
              <a:rPr lang="tr-TR" smtClean="0"/>
              <a:t>29.12.2017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272043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D7F7B-7F79-424F-B893-8E41A366D151}" type="datetimeFigureOut">
              <a:rPr lang="tr-TR" smtClean="0"/>
              <a:t>29.12.2017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171620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0D7F7B-7F79-424F-B893-8E41A366D151}" type="datetimeFigureOut">
              <a:rPr lang="tr-TR" smtClean="0"/>
              <a:t>29.12.2017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58526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0D7F7B-7F79-424F-B893-8E41A366D151}" type="datetimeFigureOut">
              <a:rPr lang="tr-TR" smtClean="0"/>
              <a:t>29.12.2017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FFA6943-0C3E-4253-87AC-4EFF70B846A1}" type="slidenum">
              <a:rPr lang="tr-TR" smtClean="0"/>
              <a:t>‹#›</a:t>
            </a:fld>
            <a:endParaRPr lang="tr-TR"/>
          </a:p>
        </p:txBody>
      </p:sp>
    </p:spTree>
    <p:extLst>
      <p:ext uri="{BB962C8B-B14F-4D97-AF65-F5344CB8AC3E}">
        <p14:creationId xmlns:p14="http://schemas.microsoft.com/office/powerpoint/2010/main" val="2677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0D7F7B-7F79-424F-B893-8E41A366D151}" type="datetimeFigureOut">
              <a:rPr lang="tr-TR" smtClean="0"/>
              <a:t>29.12.2017</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FA6943-0C3E-4253-87AC-4EFF70B846A1}" type="slidenum">
              <a:rPr lang="tr-TR" smtClean="0"/>
              <a:t>‹#›</a:t>
            </a:fld>
            <a:endParaRPr lang="tr-TR"/>
          </a:p>
        </p:txBody>
      </p:sp>
    </p:spTree>
    <p:extLst>
      <p:ext uri="{BB962C8B-B14F-4D97-AF65-F5344CB8AC3E}">
        <p14:creationId xmlns:p14="http://schemas.microsoft.com/office/powerpoint/2010/main" val="1267102547"/>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Bir BİLENE SOR</a:t>
            </a:r>
            <a:endParaRPr lang="tr-TR" dirty="0"/>
          </a:p>
        </p:txBody>
      </p:sp>
      <p:sp>
        <p:nvSpPr>
          <p:cNvPr id="3" name="Subtitle 2"/>
          <p:cNvSpPr>
            <a:spLocks noGrp="1"/>
          </p:cNvSpPr>
          <p:nvPr>
            <p:ph type="subTitle" idx="1"/>
          </p:nvPr>
        </p:nvSpPr>
        <p:spPr/>
        <p:txBody>
          <a:bodyPr/>
          <a:lstStyle/>
          <a:p>
            <a:r>
              <a:rPr lang="tr-TR" dirty="0" smtClean="0"/>
              <a:t>Co-oparate software engineering project</a:t>
            </a:r>
            <a:endParaRPr lang="tr-TR" dirty="0"/>
          </a:p>
        </p:txBody>
      </p:sp>
    </p:spTree>
    <p:extLst>
      <p:ext uri="{BB962C8B-B14F-4D97-AF65-F5344CB8AC3E}">
        <p14:creationId xmlns:p14="http://schemas.microsoft.com/office/powerpoint/2010/main" val="3403437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6-8 saat...</a:t>
            </a:r>
            <a:endParaRPr lang="tr-TR" dirty="0"/>
          </a:p>
        </p:txBody>
      </p:sp>
      <p:sp>
        <p:nvSpPr>
          <p:cNvPr id="3" name="Content Placeholder 2"/>
          <p:cNvSpPr>
            <a:spLocks noGrp="1"/>
          </p:cNvSpPr>
          <p:nvPr>
            <p:ph idx="1"/>
          </p:nvPr>
        </p:nvSpPr>
        <p:spPr/>
        <p:txBody>
          <a:bodyPr/>
          <a:lstStyle/>
          <a:p>
            <a:r>
              <a:rPr lang="tr-TR" dirty="0" smtClean="0"/>
              <a:t>Kullanıcı ekranı tasarımları yapıldı.</a:t>
            </a:r>
          </a:p>
          <a:p>
            <a:r>
              <a:rPr lang="tr-TR" dirty="0" smtClean="0"/>
              <a:t>Token sistemi ile ilgili tasarım değişiklikleri yapıldı.</a:t>
            </a:r>
          </a:p>
          <a:p>
            <a:r>
              <a:rPr lang="tr-TR" dirty="0" smtClean="0"/>
              <a:t>Backend’de API’nın token kısmı yazıldı.</a:t>
            </a:r>
          </a:p>
          <a:p>
            <a:r>
              <a:rPr lang="tr-TR" dirty="0" smtClean="0"/>
              <a:t>Research işlemi yapıldı.</a:t>
            </a:r>
            <a:endParaRPr lang="tr-TR" dirty="0"/>
          </a:p>
        </p:txBody>
      </p:sp>
    </p:spTree>
    <p:extLst>
      <p:ext uri="{BB962C8B-B14F-4D97-AF65-F5344CB8AC3E}">
        <p14:creationId xmlns:p14="http://schemas.microsoft.com/office/powerpoint/2010/main" val="3919204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8-10 saat...</a:t>
            </a:r>
            <a:endParaRPr lang="tr-TR" dirty="0"/>
          </a:p>
        </p:txBody>
      </p:sp>
      <p:sp>
        <p:nvSpPr>
          <p:cNvPr id="3" name="Content Placeholder 2"/>
          <p:cNvSpPr>
            <a:spLocks noGrp="1"/>
          </p:cNvSpPr>
          <p:nvPr>
            <p:ph idx="1"/>
          </p:nvPr>
        </p:nvSpPr>
        <p:spPr/>
        <p:txBody>
          <a:bodyPr/>
          <a:lstStyle/>
          <a:p>
            <a:r>
              <a:rPr lang="tr-TR" dirty="0" smtClean="0"/>
              <a:t>Frontend bölümünde işlerin büyük bir kısmı bitti.</a:t>
            </a:r>
          </a:p>
          <a:p>
            <a:r>
              <a:rPr lang="tr-TR" dirty="0" smtClean="0"/>
              <a:t>Backend bölümünde model sınıfları oluşturuldu</a:t>
            </a:r>
          </a:p>
          <a:p>
            <a:r>
              <a:rPr lang="tr-TR" dirty="0" smtClean="0"/>
              <a:t>Döküman içeriği planlandı.</a:t>
            </a:r>
            <a:endParaRPr lang="tr-TR" dirty="0"/>
          </a:p>
          <a:p>
            <a:endParaRPr lang="tr-TR" dirty="0"/>
          </a:p>
        </p:txBody>
      </p:sp>
    </p:spTree>
    <p:extLst>
      <p:ext uri="{BB962C8B-B14F-4D97-AF65-F5344CB8AC3E}">
        <p14:creationId xmlns:p14="http://schemas.microsoft.com/office/powerpoint/2010/main" val="2891692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10-12 Saat</a:t>
            </a:r>
            <a:endParaRPr lang="tr-TR" dirty="0"/>
          </a:p>
        </p:txBody>
      </p:sp>
      <p:sp>
        <p:nvSpPr>
          <p:cNvPr id="3" name="Content Placeholder 2"/>
          <p:cNvSpPr>
            <a:spLocks noGrp="1"/>
          </p:cNvSpPr>
          <p:nvPr>
            <p:ph idx="1"/>
          </p:nvPr>
        </p:nvSpPr>
        <p:spPr/>
        <p:txBody>
          <a:bodyPr/>
          <a:lstStyle/>
          <a:p>
            <a:r>
              <a:rPr lang="tr-TR" dirty="0" smtClean="0"/>
              <a:t>Web Servisleri ile ilgili son araştırmalar yapıldı.</a:t>
            </a:r>
          </a:p>
          <a:p>
            <a:r>
              <a:rPr lang="tr-TR" dirty="0" smtClean="0"/>
              <a:t>Frontend bölümündeki işler tamamlandı.</a:t>
            </a:r>
          </a:p>
          <a:p>
            <a:r>
              <a:rPr lang="tr-TR" dirty="0" smtClean="0"/>
              <a:t>Backend bölümündeki işlerin büyük bir kısmı yapıldı.</a:t>
            </a:r>
          </a:p>
          <a:p>
            <a:r>
              <a:rPr lang="tr-TR" dirty="0" smtClean="0"/>
              <a:t>Döküman işleminin büyük bir kısmı yapıldı.</a:t>
            </a:r>
            <a:endParaRPr lang="tr-TR" dirty="0"/>
          </a:p>
        </p:txBody>
      </p:sp>
    </p:spTree>
    <p:extLst>
      <p:ext uri="{BB962C8B-B14F-4D97-AF65-F5344CB8AC3E}">
        <p14:creationId xmlns:p14="http://schemas.microsoft.com/office/powerpoint/2010/main" val="3915541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12-14 saat.</a:t>
            </a:r>
            <a:endParaRPr lang="tr-TR" dirty="0"/>
          </a:p>
        </p:txBody>
      </p:sp>
      <p:sp>
        <p:nvSpPr>
          <p:cNvPr id="3" name="Content Placeholder 2"/>
          <p:cNvSpPr>
            <a:spLocks noGrp="1"/>
          </p:cNvSpPr>
          <p:nvPr>
            <p:ph idx="1"/>
          </p:nvPr>
        </p:nvSpPr>
        <p:spPr/>
        <p:txBody>
          <a:bodyPr/>
          <a:lstStyle/>
          <a:p>
            <a:r>
              <a:rPr lang="tr-TR" dirty="0" smtClean="0"/>
              <a:t>Backend kısmı controller sınıflarının tamamlanmasıyla tamamlandı.</a:t>
            </a:r>
          </a:p>
          <a:p>
            <a:r>
              <a:rPr lang="tr-TR" dirty="0" smtClean="0"/>
              <a:t>Test senaryoları oluşturuldu.</a:t>
            </a:r>
          </a:p>
          <a:p>
            <a:r>
              <a:rPr lang="tr-TR" dirty="0" smtClean="0"/>
              <a:t>Test işlemleri yapıldı.</a:t>
            </a:r>
          </a:p>
          <a:p>
            <a:r>
              <a:rPr lang="tr-TR" dirty="0" smtClean="0"/>
              <a:t>Döküman işlemi tamamlandı.</a:t>
            </a:r>
          </a:p>
        </p:txBody>
      </p:sp>
    </p:spTree>
    <p:extLst>
      <p:ext uri="{BB962C8B-B14F-4D97-AF65-F5344CB8AC3E}">
        <p14:creationId xmlns:p14="http://schemas.microsoft.com/office/powerpoint/2010/main" val="43171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Bir bilene sor 	</a:t>
            </a:r>
            <a:endParaRPr lang="tr-TR" dirty="0"/>
          </a:p>
        </p:txBody>
      </p:sp>
      <p:sp>
        <p:nvSpPr>
          <p:cNvPr id="3" name="Content Placeholder 2"/>
          <p:cNvSpPr>
            <a:spLocks noGrp="1"/>
          </p:cNvSpPr>
          <p:nvPr>
            <p:ph idx="1"/>
          </p:nvPr>
        </p:nvSpPr>
        <p:spPr/>
        <p:txBody>
          <a:bodyPr/>
          <a:lstStyle/>
          <a:p>
            <a:pPr marL="0" indent="0">
              <a:buNone/>
            </a:pPr>
            <a:r>
              <a:rPr lang="tr-TR" dirty="0" smtClean="0"/>
              <a:t>    Ortaya çıkan websitesi insanlık tarihinin en popüler aktivitesini farklı bir boyuta getirmekte.Bu aktivite hepimizin günlük hayatında gerçekleştirdiği iletişim.Fakat bizim ortaya çıkardığımız bu iletişim türü farklı bir içeriğe sahip.Her gün edindiğimiz bilgilerin eskilerinden daha gelişmiş versiyonlarına sahip olmamızı sağlamakta.Bu sebeple sorma sorgulamak bu yazılım sürecinde en temel alışkanlığımız oldu.</a:t>
            </a:r>
            <a:endParaRPr lang="tr-TR" dirty="0"/>
          </a:p>
        </p:txBody>
      </p:sp>
    </p:spTree>
    <p:extLst>
      <p:ext uri="{BB962C8B-B14F-4D97-AF65-F5344CB8AC3E}">
        <p14:creationId xmlns:p14="http://schemas.microsoft.com/office/powerpoint/2010/main" val="3399090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3439132"/>
          </a:xfrm>
        </p:spPr>
        <p:txBody>
          <a:bodyPr>
            <a:normAutofit/>
          </a:bodyPr>
          <a:lstStyle/>
          <a:p>
            <a:r>
              <a:rPr lang="tr-TR" sz="7200" dirty="0" smtClean="0"/>
              <a:t>      Teşekkür ederiz</a:t>
            </a:r>
            <a:endParaRPr lang="tr-TR" sz="7200" dirty="0"/>
          </a:p>
        </p:txBody>
      </p:sp>
      <p:sp>
        <p:nvSpPr>
          <p:cNvPr id="3" name="Content Placeholder 2"/>
          <p:cNvSpPr>
            <a:spLocks noGrp="1"/>
          </p:cNvSpPr>
          <p:nvPr>
            <p:ph idx="1"/>
          </p:nvPr>
        </p:nvSpPr>
        <p:spPr>
          <a:xfrm>
            <a:off x="1141412" y="4243387"/>
            <a:ext cx="9905999" cy="1547813"/>
          </a:xfrm>
        </p:spPr>
        <p:txBody>
          <a:bodyPr/>
          <a:lstStyle/>
          <a:p>
            <a:r>
              <a:rPr lang="tr-TR" dirty="0" smtClean="0"/>
              <a:t>Burakcan TİMUÇİN 142804004   Yunus Emre EMİK  152803013</a:t>
            </a:r>
          </a:p>
          <a:p>
            <a:r>
              <a:rPr lang="tr-TR" dirty="0" smtClean="0"/>
              <a:t>Aydın BULUT          172802059   Emre ERİN</a:t>
            </a:r>
            <a:endParaRPr lang="tr-TR" dirty="0"/>
          </a:p>
        </p:txBody>
      </p:sp>
    </p:spTree>
    <p:extLst>
      <p:ext uri="{BB962C8B-B14F-4D97-AF65-F5344CB8AC3E}">
        <p14:creationId xmlns:p14="http://schemas.microsoft.com/office/powerpoint/2010/main" val="1623212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Project introduction</a:t>
            </a:r>
            <a:endParaRPr lang="tr-TR" dirty="0"/>
          </a:p>
        </p:txBody>
      </p:sp>
      <p:sp>
        <p:nvSpPr>
          <p:cNvPr id="3" name="Content Placeholder 2"/>
          <p:cNvSpPr>
            <a:spLocks noGrp="1"/>
          </p:cNvSpPr>
          <p:nvPr>
            <p:ph idx="1"/>
          </p:nvPr>
        </p:nvSpPr>
        <p:spPr/>
        <p:txBody>
          <a:bodyPr/>
          <a:lstStyle/>
          <a:p>
            <a:r>
              <a:rPr lang="tr-TR" dirty="0" smtClean="0"/>
              <a:t>This website </a:t>
            </a:r>
            <a:r>
              <a:rPr lang="en-US" dirty="0" smtClean="0"/>
              <a:t>allows </a:t>
            </a:r>
            <a:r>
              <a:rPr lang="en-US" dirty="0"/>
              <a:t>people to help each other by asking </a:t>
            </a:r>
            <a:r>
              <a:rPr lang="en-US" dirty="0" smtClean="0"/>
              <a:t>questions</a:t>
            </a:r>
            <a:r>
              <a:rPr lang="tr-TR" dirty="0" smtClean="0"/>
              <a:t> and save each experiences.</a:t>
            </a:r>
          </a:p>
          <a:p>
            <a:endParaRPr lang="tr-TR" dirty="0"/>
          </a:p>
          <a:p>
            <a:r>
              <a:rPr lang="tr-TR" dirty="0" smtClean="0"/>
              <a:t> Bu internet sitesi insanların birbirlerine sorular sorarak ve tecrübelerini paylaşarak yardımlaşmasını amaçlar.</a:t>
            </a:r>
          </a:p>
          <a:p>
            <a:endParaRPr lang="tr-TR" dirty="0"/>
          </a:p>
          <a:p>
            <a:endParaRPr lang="tr-TR" dirty="0"/>
          </a:p>
        </p:txBody>
      </p:sp>
    </p:spTree>
    <p:extLst>
      <p:ext uri="{BB962C8B-B14F-4D97-AF65-F5344CB8AC3E}">
        <p14:creationId xmlns:p14="http://schemas.microsoft.com/office/powerpoint/2010/main" val="4198681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technologies</a:t>
            </a:r>
            <a:endParaRPr lang="tr-TR" dirty="0"/>
          </a:p>
        </p:txBody>
      </p:sp>
      <p:sp>
        <p:nvSpPr>
          <p:cNvPr id="3" name="Content Placeholder 2"/>
          <p:cNvSpPr>
            <a:spLocks noGrp="1"/>
          </p:cNvSpPr>
          <p:nvPr>
            <p:ph idx="1"/>
          </p:nvPr>
        </p:nvSpPr>
        <p:spPr/>
        <p:txBody>
          <a:bodyPr/>
          <a:lstStyle/>
          <a:p>
            <a:r>
              <a:rPr lang="tr-TR" dirty="0" smtClean="0"/>
              <a:t>Php(Laravel)</a:t>
            </a:r>
          </a:p>
          <a:p>
            <a:r>
              <a:rPr lang="tr-TR" dirty="0" smtClean="0"/>
              <a:t>JQuery</a:t>
            </a:r>
          </a:p>
          <a:p>
            <a:r>
              <a:rPr lang="tr-TR" dirty="0" smtClean="0"/>
              <a:t>Bootstrap</a:t>
            </a:r>
          </a:p>
          <a:p>
            <a:r>
              <a:rPr lang="tr-TR" dirty="0" smtClean="0"/>
              <a:t>Angular</a:t>
            </a:r>
          </a:p>
          <a:p>
            <a:r>
              <a:rPr lang="tr-TR" dirty="0" smtClean="0"/>
              <a:t>MySQL</a:t>
            </a:r>
            <a:endParaRPr lang="tr-TR" dirty="0"/>
          </a:p>
        </p:txBody>
      </p:sp>
    </p:spTree>
    <p:extLst>
      <p:ext uri="{BB962C8B-B14F-4D97-AF65-F5344CB8AC3E}">
        <p14:creationId xmlns:p14="http://schemas.microsoft.com/office/powerpoint/2010/main" val="2302782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WORK PROCESS</a:t>
            </a:r>
            <a:endParaRPr lang="tr-T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7875131"/>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7927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Bir bilene sor nedir?</a:t>
            </a:r>
            <a:endParaRPr lang="tr-TR" dirty="0"/>
          </a:p>
        </p:txBody>
      </p:sp>
      <p:sp>
        <p:nvSpPr>
          <p:cNvPr id="3" name="Content Placeholder 2"/>
          <p:cNvSpPr>
            <a:spLocks noGrp="1"/>
          </p:cNvSpPr>
          <p:nvPr>
            <p:ph idx="1"/>
          </p:nvPr>
        </p:nvSpPr>
        <p:spPr/>
        <p:txBody>
          <a:bodyPr/>
          <a:lstStyle/>
          <a:p>
            <a:r>
              <a:rPr lang="tr-TR" dirty="0" smtClean="0"/>
              <a:t>Bir Php tabanlı web sitesidir. </a:t>
            </a:r>
          </a:p>
          <a:p>
            <a:r>
              <a:rPr lang="tr-TR" dirty="0" smtClean="0"/>
              <a:t>Forum mantığıyla işler.</a:t>
            </a:r>
          </a:p>
          <a:p>
            <a:r>
              <a:rPr lang="tr-TR" dirty="0" smtClean="0"/>
              <a:t>Beyin fırtınası oluşturur.</a:t>
            </a:r>
          </a:p>
          <a:p>
            <a:r>
              <a:rPr lang="tr-TR" dirty="0" smtClean="0"/>
              <a:t>Tabu düşmanıdır.</a:t>
            </a:r>
          </a:p>
          <a:p>
            <a:endParaRPr lang="tr-TR" dirty="0"/>
          </a:p>
        </p:txBody>
      </p:sp>
    </p:spTree>
    <p:extLst>
      <p:ext uri="{BB962C8B-B14F-4D97-AF65-F5344CB8AC3E}">
        <p14:creationId xmlns:p14="http://schemas.microsoft.com/office/powerpoint/2010/main" val="1287078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410682"/>
          </a:xfrm>
        </p:spPr>
        <p:txBody>
          <a:bodyPr/>
          <a:lstStyle/>
          <a:p>
            <a:r>
              <a:rPr lang="tr-TR" dirty="0" smtClean="0"/>
              <a:t>                  </a:t>
            </a:r>
            <a:r>
              <a:rPr lang="tr-TR" sz="7200" dirty="0" smtClean="0"/>
              <a:t>TEKNİK İÇERİK</a:t>
            </a:r>
            <a:endParaRPr lang="tr-TR" dirty="0"/>
          </a:p>
        </p:txBody>
      </p:sp>
      <p:sp>
        <p:nvSpPr>
          <p:cNvPr id="3" name="Content Placeholder 2"/>
          <p:cNvSpPr>
            <a:spLocks noGrp="1"/>
          </p:cNvSpPr>
          <p:nvPr>
            <p:ph idx="1"/>
          </p:nvPr>
        </p:nvSpPr>
        <p:spPr>
          <a:xfrm>
            <a:off x="1141412" y="5630091"/>
            <a:ext cx="9905999" cy="161109"/>
          </a:xfrm>
        </p:spPr>
        <p:txBody>
          <a:bodyPr>
            <a:normAutofit fontScale="25000" lnSpcReduction="20000"/>
          </a:bodyPr>
          <a:lstStyle/>
          <a:p>
            <a:endParaRPr lang="tr-TR" dirty="0"/>
          </a:p>
        </p:txBody>
      </p:sp>
    </p:spTree>
    <p:extLst>
      <p:ext uri="{BB962C8B-B14F-4D97-AF65-F5344CB8AC3E}">
        <p14:creationId xmlns:p14="http://schemas.microsoft.com/office/powerpoint/2010/main" val="3781415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0-2 SAAT...</a:t>
            </a:r>
            <a:endParaRPr lang="tr-TR" dirty="0"/>
          </a:p>
        </p:txBody>
      </p:sp>
      <p:sp>
        <p:nvSpPr>
          <p:cNvPr id="3" name="Content Placeholder 2"/>
          <p:cNvSpPr>
            <a:spLocks noGrp="1"/>
          </p:cNvSpPr>
          <p:nvPr>
            <p:ph idx="1"/>
          </p:nvPr>
        </p:nvSpPr>
        <p:spPr/>
        <p:txBody>
          <a:bodyPr/>
          <a:lstStyle/>
          <a:p>
            <a:r>
              <a:rPr lang="tr-TR" dirty="0" smtClean="0"/>
              <a:t>Elimizdeki seçeneklerimiz belliydi.Bitirebilmek için bir kategori seçmemiz gerekiyordu.Seçim yapıldı.</a:t>
            </a:r>
          </a:p>
          <a:p>
            <a:r>
              <a:rPr lang="tr-TR" dirty="0" smtClean="0"/>
              <a:t>Hep birlikte isterleri çıkardık.Bunları tasklarda tuttuk.</a:t>
            </a:r>
          </a:p>
          <a:p>
            <a:r>
              <a:rPr lang="tr-TR" dirty="0" smtClean="0"/>
              <a:t>Başlangıç noktası belirlendi ardından yol çizildi.</a:t>
            </a:r>
          </a:p>
          <a:p>
            <a:r>
              <a:rPr lang="tr-TR" dirty="0" smtClean="0"/>
              <a:t>Tasarımsal öğeler tartışıldı.</a:t>
            </a:r>
          </a:p>
          <a:p>
            <a:endParaRPr lang="tr-TR" dirty="0"/>
          </a:p>
        </p:txBody>
      </p:sp>
    </p:spTree>
    <p:extLst>
      <p:ext uri="{BB962C8B-B14F-4D97-AF65-F5344CB8AC3E}">
        <p14:creationId xmlns:p14="http://schemas.microsoft.com/office/powerpoint/2010/main" val="2172576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2-4 Saat...</a:t>
            </a:r>
            <a:endParaRPr lang="tr-TR" dirty="0"/>
          </a:p>
        </p:txBody>
      </p:sp>
      <p:sp>
        <p:nvSpPr>
          <p:cNvPr id="3" name="Content Placeholder 2"/>
          <p:cNvSpPr>
            <a:spLocks noGrp="1"/>
          </p:cNvSpPr>
          <p:nvPr>
            <p:ph idx="1"/>
          </p:nvPr>
        </p:nvSpPr>
        <p:spPr/>
        <p:txBody>
          <a:bodyPr/>
          <a:lstStyle/>
          <a:p>
            <a:r>
              <a:rPr lang="tr-TR" dirty="0" smtClean="0"/>
              <a:t>Frontend kısmındaki ilk yapılar oluşmaya başladı.</a:t>
            </a:r>
          </a:p>
          <a:p>
            <a:r>
              <a:rPr lang="tr-TR" dirty="0" smtClean="0"/>
              <a:t>Bir yandan da database tabloları yazıldı.</a:t>
            </a:r>
          </a:p>
          <a:p>
            <a:r>
              <a:rPr lang="tr-TR" dirty="0" smtClean="0"/>
              <a:t>Backend kısmı için research yapıldı.</a:t>
            </a:r>
          </a:p>
          <a:p>
            <a:r>
              <a:rPr lang="tr-TR" dirty="0" smtClean="0"/>
              <a:t>Database migrations kısmı yazıldı.</a:t>
            </a:r>
          </a:p>
          <a:p>
            <a:r>
              <a:rPr lang="tr-TR" dirty="0" smtClean="0"/>
              <a:t>Sayfa içerikleri belirlendi.</a:t>
            </a:r>
          </a:p>
          <a:p>
            <a:endParaRPr lang="tr-TR" dirty="0" smtClean="0"/>
          </a:p>
        </p:txBody>
      </p:sp>
    </p:spTree>
    <p:extLst>
      <p:ext uri="{BB962C8B-B14F-4D97-AF65-F5344CB8AC3E}">
        <p14:creationId xmlns:p14="http://schemas.microsoft.com/office/powerpoint/2010/main" val="372553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4-6 SAAT...</a:t>
            </a:r>
            <a:endParaRPr lang="tr-TR" dirty="0"/>
          </a:p>
        </p:txBody>
      </p:sp>
      <p:sp>
        <p:nvSpPr>
          <p:cNvPr id="3" name="Content Placeholder 2"/>
          <p:cNvSpPr>
            <a:spLocks noGrp="1"/>
          </p:cNvSpPr>
          <p:nvPr>
            <p:ph idx="1"/>
          </p:nvPr>
        </p:nvSpPr>
        <p:spPr/>
        <p:txBody>
          <a:bodyPr/>
          <a:lstStyle/>
          <a:p>
            <a:r>
              <a:rPr lang="tr-TR" dirty="0" smtClean="0"/>
              <a:t>Sign in ve Log in ekranları tasarlandı.</a:t>
            </a:r>
          </a:p>
          <a:p>
            <a:r>
              <a:rPr lang="tr-TR" dirty="0" smtClean="0"/>
              <a:t>Çerçeveler düzenlendi.</a:t>
            </a:r>
          </a:p>
          <a:p>
            <a:r>
              <a:rPr lang="tr-TR" dirty="0" smtClean="0"/>
              <a:t>Database diyagramlarının son rütuşları yapıldı.</a:t>
            </a:r>
          </a:p>
          <a:p>
            <a:r>
              <a:rPr lang="tr-TR" dirty="0" smtClean="0"/>
              <a:t>Backend’de API’nın bel kemiği (Register,login,etc.) oluşturuldu.</a:t>
            </a:r>
          </a:p>
          <a:p>
            <a:r>
              <a:rPr lang="tr-TR" dirty="0" smtClean="0"/>
              <a:t>Research işlemi yapıldı.</a:t>
            </a:r>
            <a:endParaRPr lang="tr-TR" dirty="0"/>
          </a:p>
        </p:txBody>
      </p:sp>
    </p:spTree>
    <p:extLst>
      <p:ext uri="{BB962C8B-B14F-4D97-AF65-F5344CB8AC3E}">
        <p14:creationId xmlns:p14="http://schemas.microsoft.com/office/powerpoint/2010/main" val="42891334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271</TotalTime>
  <Words>338</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Bir BİLENE SOR</vt:lpstr>
      <vt:lpstr>Project introduction</vt:lpstr>
      <vt:lpstr>technologies</vt:lpstr>
      <vt:lpstr>WORK PROCESS</vt:lpstr>
      <vt:lpstr>Bir bilene sor nedir?</vt:lpstr>
      <vt:lpstr>                  TEKNİK İÇERİK</vt:lpstr>
      <vt:lpstr>0-2 SAAT...</vt:lpstr>
      <vt:lpstr>2-4 Saat...</vt:lpstr>
      <vt:lpstr>4-6 SAAT...</vt:lpstr>
      <vt:lpstr>6-8 saat...</vt:lpstr>
      <vt:lpstr>8-10 saat...</vt:lpstr>
      <vt:lpstr>10-12 Saat</vt:lpstr>
      <vt:lpstr>12-14 saat.</vt:lpstr>
      <vt:lpstr>Bir bilene sor  </vt:lpstr>
      <vt:lpstr>      Teşekkür ederiz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 BİLENE SOR</dc:title>
  <dc:creator>Yunus Emre Emik</dc:creator>
  <cp:lastModifiedBy>Yunus Emre Emik</cp:lastModifiedBy>
  <cp:revision>14</cp:revision>
  <dcterms:created xsi:type="dcterms:W3CDTF">2017-12-29T22:07:23Z</dcterms:created>
  <dcterms:modified xsi:type="dcterms:W3CDTF">2017-12-30T02:39:05Z</dcterms:modified>
</cp:coreProperties>
</file>