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5102E3E-D19D-4368-A0CE-BB3A50602B32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1"/>
            <p14:sldId id="264"/>
            <p14:sldId id="265"/>
            <p14:sldId id="266"/>
            <p14:sldId id="267"/>
            <p14:sldId id="269"/>
            <p14:sldId id="268"/>
            <p14:sldId id="271"/>
          </p14:sldIdLst>
        </p14:section>
        <p14:section name="Başlıksız Bölüm" id="{EEE1D32E-272A-4D70-BC00-C8F0677048C4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#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933B7-1321-492F-AB39-BA2E8C54308B}" type="doc">
      <dgm:prSet loTypeId="urn:microsoft.com/office/officeart/2018/5/layout/IconCircleLabelList" loCatId="icon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DFAF4A6E-A3C6-4BD2-B85D-E2317750EFE7}">
      <dgm:prSet/>
      <dgm:spPr/>
      <dgm:t>
        <a:bodyPr/>
        <a:lstStyle/>
        <a:p>
          <a:r>
            <a:rPr lang="en-US"/>
            <a:t>Java I/O API, dosyalardan ve değişik kaynaklardan input(giriş) almak ve dosyalara ve değişik kaynaklara output yasmak için Java ekibi tarafından geliştirilmiş bir API’dır.</a:t>
          </a:r>
        </a:p>
      </dgm:t>
    </dgm:pt>
    <dgm:pt modelId="{00E0F427-EFAF-46D4-9B2B-D4AE961AA446}" type="parTrans" cxnId="{34DF2266-7474-4EA0-8505-962D0C0F3E06}">
      <dgm:prSet/>
      <dgm:spPr/>
      <dgm:t>
        <a:bodyPr/>
        <a:lstStyle/>
        <a:p>
          <a:endParaRPr lang="en-US"/>
        </a:p>
      </dgm:t>
    </dgm:pt>
    <dgm:pt modelId="{E28EBC68-232A-4522-B353-14DFF8DA4082}" type="sibTrans" cxnId="{34DF2266-7474-4EA0-8505-962D0C0F3E06}">
      <dgm:prSet/>
      <dgm:spPr/>
      <dgm:t>
        <a:bodyPr/>
        <a:lstStyle/>
        <a:p>
          <a:endParaRPr lang="en-US"/>
        </a:p>
      </dgm:t>
    </dgm:pt>
    <dgm:pt modelId="{7424E616-AC65-47FB-8EC3-BAEA9F55039D}">
      <dgm:prSet/>
      <dgm:spPr/>
      <dgm:t>
        <a:bodyPr/>
        <a:lstStyle/>
        <a:p>
          <a:r>
            <a:rPr lang="en-US"/>
            <a:t>Input ve Output işlemlerini hızlandırmak için Java </a:t>
          </a:r>
          <a:r>
            <a:rPr lang="en-US" b="1"/>
            <a:t>streamleri</a:t>
          </a:r>
          <a:r>
            <a:rPr lang="en-US"/>
            <a:t> kullanır. JAVA I/O API’ın içerisinde input ve output işlemleri için onlarca sınıf bulunur.</a:t>
          </a:r>
        </a:p>
      </dgm:t>
    </dgm:pt>
    <dgm:pt modelId="{EB67B155-AA7C-4C8A-AF2C-83EE33F070CA}" type="parTrans" cxnId="{E1AFC12D-DB62-4989-B6CB-A3A601E05AFF}">
      <dgm:prSet/>
      <dgm:spPr/>
      <dgm:t>
        <a:bodyPr/>
        <a:lstStyle/>
        <a:p>
          <a:endParaRPr lang="en-US"/>
        </a:p>
      </dgm:t>
    </dgm:pt>
    <dgm:pt modelId="{6C057022-A83A-4E51-BA19-E3A22FAC1EAB}" type="sibTrans" cxnId="{E1AFC12D-DB62-4989-B6CB-A3A601E05AFF}">
      <dgm:prSet/>
      <dgm:spPr/>
      <dgm:t>
        <a:bodyPr/>
        <a:lstStyle/>
        <a:p>
          <a:endParaRPr lang="en-US"/>
        </a:p>
      </dgm:t>
    </dgm:pt>
    <dgm:pt modelId="{9AA2294B-1C84-4BA0-A3CA-BDF226106FB8}" type="pres">
      <dgm:prSet presAssocID="{4F9933B7-1321-492F-AB39-BA2E8C54308B}" presName="root" presStyleCnt="0">
        <dgm:presLayoutVars>
          <dgm:dir/>
          <dgm:resizeHandles val="exact"/>
        </dgm:presLayoutVars>
      </dgm:prSet>
      <dgm:spPr/>
    </dgm:pt>
    <dgm:pt modelId="{EAB8F21A-3AF9-443C-9E36-16F42293816C}" type="pres">
      <dgm:prSet presAssocID="{DFAF4A6E-A3C6-4BD2-B85D-E2317750EFE7}" presName="compNode" presStyleCnt="0"/>
      <dgm:spPr/>
    </dgm:pt>
    <dgm:pt modelId="{82E3DB73-B6E3-4E53-8025-F82FA6D2991D}" type="pres">
      <dgm:prSet presAssocID="{DFAF4A6E-A3C6-4BD2-B85D-E2317750EFE7}" presName="iconBgRect" presStyleLbl="bgShp" presStyleIdx="0" presStyleCnt="2"/>
      <dgm:spPr/>
    </dgm:pt>
    <dgm:pt modelId="{34E3958D-7641-4771-BE2D-D61182F5F303}" type="pres">
      <dgm:prSet presAssocID="{DFAF4A6E-A3C6-4BD2-B85D-E2317750EF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DDBF5338-6C56-4BE6-BEF8-685AAB388F6B}" type="pres">
      <dgm:prSet presAssocID="{DFAF4A6E-A3C6-4BD2-B85D-E2317750EFE7}" presName="spaceRect" presStyleCnt="0"/>
      <dgm:spPr/>
    </dgm:pt>
    <dgm:pt modelId="{B3C7ED2F-D87D-4A07-8B35-25DBC6334A30}" type="pres">
      <dgm:prSet presAssocID="{DFAF4A6E-A3C6-4BD2-B85D-E2317750EFE7}" presName="textRect" presStyleLbl="revTx" presStyleIdx="0" presStyleCnt="2">
        <dgm:presLayoutVars>
          <dgm:chMax val="1"/>
          <dgm:chPref val="1"/>
        </dgm:presLayoutVars>
      </dgm:prSet>
      <dgm:spPr/>
    </dgm:pt>
    <dgm:pt modelId="{D375AB99-81F2-41ED-9C3E-30F4DF79E98F}" type="pres">
      <dgm:prSet presAssocID="{E28EBC68-232A-4522-B353-14DFF8DA4082}" presName="sibTrans" presStyleCnt="0"/>
      <dgm:spPr/>
    </dgm:pt>
    <dgm:pt modelId="{7842FD3B-4C30-430B-BC54-884A5B6B7CC2}" type="pres">
      <dgm:prSet presAssocID="{7424E616-AC65-47FB-8EC3-BAEA9F55039D}" presName="compNode" presStyleCnt="0"/>
      <dgm:spPr/>
    </dgm:pt>
    <dgm:pt modelId="{0366D448-4080-466A-906C-C408172DC1AB}" type="pres">
      <dgm:prSet presAssocID="{7424E616-AC65-47FB-8EC3-BAEA9F55039D}" presName="iconBgRect" presStyleLbl="bgShp" presStyleIdx="1" presStyleCnt="2"/>
      <dgm:spPr/>
    </dgm:pt>
    <dgm:pt modelId="{170395C4-B383-4040-9227-26182F326015}" type="pres">
      <dgm:prSet presAssocID="{7424E616-AC65-47FB-8EC3-BAEA9F5503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7CC3DDC-88F1-4CA2-949E-1B5848C67E49}" type="pres">
      <dgm:prSet presAssocID="{7424E616-AC65-47FB-8EC3-BAEA9F55039D}" presName="spaceRect" presStyleCnt="0"/>
      <dgm:spPr/>
    </dgm:pt>
    <dgm:pt modelId="{7BDB9BDC-8F47-46F5-B69A-9BF97284757F}" type="pres">
      <dgm:prSet presAssocID="{7424E616-AC65-47FB-8EC3-BAEA9F5503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1AFC12D-DB62-4989-B6CB-A3A601E05AFF}" srcId="{4F9933B7-1321-492F-AB39-BA2E8C54308B}" destId="{7424E616-AC65-47FB-8EC3-BAEA9F55039D}" srcOrd="1" destOrd="0" parTransId="{EB67B155-AA7C-4C8A-AF2C-83EE33F070CA}" sibTransId="{6C057022-A83A-4E51-BA19-E3A22FAC1EAB}"/>
    <dgm:cxn modelId="{34DF2266-7474-4EA0-8505-962D0C0F3E06}" srcId="{4F9933B7-1321-492F-AB39-BA2E8C54308B}" destId="{DFAF4A6E-A3C6-4BD2-B85D-E2317750EFE7}" srcOrd="0" destOrd="0" parTransId="{00E0F427-EFAF-46D4-9B2B-D4AE961AA446}" sibTransId="{E28EBC68-232A-4522-B353-14DFF8DA4082}"/>
    <dgm:cxn modelId="{B89E9E67-E909-4118-BB72-30550E15C0CD}" type="presOf" srcId="{4F9933B7-1321-492F-AB39-BA2E8C54308B}" destId="{9AA2294B-1C84-4BA0-A3CA-BDF226106FB8}" srcOrd="0" destOrd="0" presId="urn:microsoft.com/office/officeart/2018/5/layout/IconCircleLabelList"/>
    <dgm:cxn modelId="{4651E48C-6D89-424A-AD97-69EC1BF4A79D}" type="presOf" srcId="{7424E616-AC65-47FB-8EC3-BAEA9F55039D}" destId="{7BDB9BDC-8F47-46F5-B69A-9BF97284757F}" srcOrd="0" destOrd="0" presId="urn:microsoft.com/office/officeart/2018/5/layout/IconCircleLabelList"/>
    <dgm:cxn modelId="{EF9C35EF-0D84-4B0A-8812-8A98B8E33C66}" type="presOf" srcId="{DFAF4A6E-A3C6-4BD2-B85D-E2317750EFE7}" destId="{B3C7ED2F-D87D-4A07-8B35-25DBC6334A30}" srcOrd="0" destOrd="0" presId="urn:microsoft.com/office/officeart/2018/5/layout/IconCircleLabelList"/>
    <dgm:cxn modelId="{B5092ADC-D79F-4531-8E2C-F96193BDBC05}" type="presParOf" srcId="{9AA2294B-1C84-4BA0-A3CA-BDF226106FB8}" destId="{EAB8F21A-3AF9-443C-9E36-16F42293816C}" srcOrd="0" destOrd="0" presId="urn:microsoft.com/office/officeart/2018/5/layout/IconCircleLabelList"/>
    <dgm:cxn modelId="{0F9C3D47-EA5E-4F7C-A772-EA7A35364A49}" type="presParOf" srcId="{EAB8F21A-3AF9-443C-9E36-16F42293816C}" destId="{82E3DB73-B6E3-4E53-8025-F82FA6D2991D}" srcOrd="0" destOrd="0" presId="urn:microsoft.com/office/officeart/2018/5/layout/IconCircleLabelList"/>
    <dgm:cxn modelId="{89126928-6A22-4CD1-A204-5F781396DE86}" type="presParOf" srcId="{EAB8F21A-3AF9-443C-9E36-16F42293816C}" destId="{34E3958D-7641-4771-BE2D-D61182F5F303}" srcOrd="1" destOrd="0" presId="urn:microsoft.com/office/officeart/2018/5/layout/IconCircleLabelList"/>
    <dgm:cxn modelId="{E0F8C747-9939-4BA5-880C-82B1B4251671}" type="presParOf" srcId="{EAB8F21A-3AF9-443C-9E36-16F42293816C}" destId="{DDBF5338-6C56-4BE6-BEF8-685AAB388F6B}" srcOrd="2" destOrd="0" presId="urn:microsoft.com/office/officeart/2018/5/layout/IconCircleLabelList"/>
    <dgm:cxn modelId="{443576EA-E21D-4D3D-BBC8-8B6B5AA33904}" type="presParOf" srcId="{EAB8F21A-3AF9-443C-9E36-16F42293816C}" destId="{B3C7ED2F-D87D-4A07-8B35-25DBC6334A30}" srcOrd="3" destOrd="0" presId="urn:microsoft.com/office/officeart/2018/5/layout/IconCircleLabelList"/>
    <dgm:cxn modelId="{838B67E3-7297-4986-8FDC-1D8CCF9F5388}" type="presParOf" srcId="{9AA2294B-1C84-4BA0-A3CA-BDF226106FB8}" destId="{D375AB99-81F2-41ED-9C3E-30F4DF79E98F}" srcOrd="1" destOrd="0" presId="urn:microsoft.com/office/officeart/2018/5/layout/IconCircleLabelList"/>
    <dgm:cxn modelId="{6EAA136D-F643-4E3C-96CD-EBDDAA9B76A3}" type="presParOf" srcId="{9AA2294B-1C84-4BA0-A3CA-BDF226106FB8}" destId="{7842FD3B-4C30-430B-BC54-884A5B6B7CC2}" srcOrd="2" destOrd="0" presId="urn:microsoft.com/office/officeart/2018/5/layout/IconCircleLabelList"/>
    <dgm:cxn modelId="{B18F9C11-6E60-4A72-BCD6-AE8EA5C16AE6}" type="presParOf" srcId="{7842FD3B-4C30-430B-BC54-884A5B6B7CC2}" destId="{0366D448-4080-466A-906C-C408172DC1AB}" srcOrd="0" destOrd="0" presId="urn:microsoft.com/office/officeart/2018/5/layout/IconCircleLabelList"/>
    <dgm:cxn modelId="{28AFEED3-A091-449D-8D2F-FFE7BB208F99}" type="presParOf" srcId="{7842FD3B-4C30-430B-BC54-884A5B6B7CC2}" destId="{170395C4-B383-4040-9227-26182F326015}" srcOrd="1" destOrd="0" presId="urn:microsoft.com/office/officeart/2018/5/layout/IconCircleLabelList"/>
    <dgm:cxn modelId="{E2811CD0-033D-485A-8D60-F307A874FF6D}" type="presParOf" srcId="{7842FD3B-4C30-430B-BC54-884A5B6B7CC2}" destId="{87CC3DDC-88F1-4CA2-949E-1B5848C67E49}" srcOrd="2" destOrd="0" presId="urn:microsoft.com/office/officeart/2018/5/layout/IconCircleLabelList"/>
    <dgm:cxn modelId="{999DAF42-2ABC-4603-B66E-646E85D9592C}" type="presParOf" srcId="{7842FD3B-4C30-430B-BC54-884A5B6B7CC2}" destId="{7BDB9BDC-8F47-46F5-B69A-9BF9728475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F1A94-ED1F-42C0-8FBA-3D036D50B1B5}" type="doc">
      <dgm:prSet loTypeId="urn:microsoft.com/office/officeart/2018/2/layout/IconVerticalSolidList" loCatId="icon" qsTypeId="urn:microsoft.com/office/officeart/2005/8/quickstyle/simple1#2" qsCatId="simple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C95CC89C-A6DD-488D-827C-97EAD122B835}">
      <dgm:prSet/>
      <dgm:spPr/>
      <dgm:t>
        <a:bodyPr/>
        <a:lstStyle/>
        <a:p>
          <a:r>
            <a:rPr lang="en-US"/>
            <a:t>Kullanıcıdan alınan inputu dosyaya yazan bir sınıf yazınız.</a:t>
          </a:r>
        </a:p>
      </dgm:t>
    </dgm:pt>
    <dgm:pt modelId="{18A8DE3B-8692-40EF-B69A-D60F83CC476C}" type="parTrans" cxnId="{26A28D62-0578-45D1-BC57-C1A37568B28B}">
      <dgm:prSet/>
      <dgm:spPr/>
      <dgm:t>
        <a:bodyPr/>
        <a:lstStyle/>
        <a:p>
          <a:endParaRPr lang="en-US"/>
        </a:p>
      </dgm:t>
    </dgm:pt>
    <dgm:pt modelId="{F1CF5452-5C96-4824-BC86-075BBB1F6335}" type="sibTrans" cxnId="{26A28D62-0578-45D1-BC57-C1A37568B28B}">
      <dgm:prSet/>
      <dgm:spPr/>
      <dgm:t>
        <a:bodyPr/>
        <a:lstStyle/>
        <a:p>
          <a:endParaRPr lang="en-US"/>
        </a:p>
      </dgm:t>
    </dgm:pt>
    <dgm:pt modelId="{E7827BBE-E040-4719-A6A8-3600E7BD558B}">
      <dgm:prSet/>
      <dgm:spPr/>
      <dgm:t>
        <a:bodyPr/>
        <a:lstStyle/>
        <a:p>
          <a:r>
            <a:rPr lang="en-US"/>
            <a:t>Kullanıcının isterse bu file’ın içeriğini tamamen silmesine izin veriniz.</a:t>
          </a:r>
        </a:p>
      </dgm:t>
    </dgm:pt>
    <dgm:pt modelId="{21D6DDA1-1FFA-46B5-86C3-DD1BA53F015D}" type="parTrans" cxnId="{193C6983-4F40-4127-9004-06681FC7FF9F}">
      <dgm:prSet/>
      <dgm:spPr/>
      <dgm:t>
        <a:bodyPr/>
        <a:lstStyle/>
        <a:p>
          <a:endParaRPr lang="en-US"/>
        </a:p>
      </dgm:t>
    </dgm:pt>
    <dgm:pt modelId="{A748277C-0296-4B35-B0D8-F667A0E2E299}" type="sibTrans" cxnId="{193C6983-4F40-4127-9004-06681FC7FF9F}">
      <dgm:prSet/>
      <dgm:spPr/>
      <dgm:t>
        <a:bodyPr/>
        <a:lstStyle/>
        <a:p>
          <a:endParaRPr lang="en-US"/>
        </a:p>
      </dgm:t>
    </dgm:pt>
    <dgm:pt modelId="{77A5BD46-7788-44B3-8633-B9BF8F4635A1}">
      <dgm:prSet/>
      <dgm:spPr/>
      <dgm:t>
        <a:bodyPr/>
        <a:lstStyle/>
        <a:p>
          <a:r>
            <a:rPr lang="en-US"/>
            <a:t>Bu sınıfı main metodu içerisinde çağırarak kullanınız.</a:t>
          </a:r>
        </a:p>
      </dgm:t>
    </dgm:pt>
    <dgm:pt modelId="{F9ED275E-54E1-4F5A-8F7F-DED97D357564}" type="parTrans" cxnId="{8557FFE7-0D54-4B74-8984-A64DEE729778}">
      <dgm:prSet/>
      <dgm:spPr/>
      <dgm:t>
        <a:bodyPr/>
        <a:lstStyle/>
        <a:p>
          <a:endParaRPr lang="en-US"/>
        </a:p>
      </dgm:t>
    </dgm:pt>
    <dgm:pt modelId="{A55393F9-17D3-43EB-906C-314B9FA70758}" type="sibTrans" cxnId="{8557FFE7-0D54-4B74-8984-A64DEE729778}">
      <dgm:prSet/>
      <dgm:spPr/>
      <dgm:t>
        <a:bodyPr/>
        <a:lstStyle/>
        <a:p>
          <a:endParaRPr lang="en-US"/>
        </a:p>
      </dgm:t>
    </dgm:pt>
    <dgm:pt modelId="{F94851A1-AE9D-488E-8272-BDF21C03D04A}" type="pres">
      <dgm:prSet presAssocID="{8F3F1A94-ED1F-42C0-8FBA-3D036D50B1B5}" presName="root" presStyleCnt="0">
        <dgm:presLayoutVars>
          <dgm:dir/>
          <dgm:resizeHandles val="exact"/>
        </dgm:presLayoutVars>
      </dgm:prSet>
      <dgm:spPr/>
    </dgm:pt>
    <dgm:pt modelId="{F95F3FFD-21A8-4CFD-A7C0-42DDCA8C558D}" type="pres">
      <dgm:prSet presAssocID="{C95CC89C-A6DD-488D-827C-97EAD122B835}" presName="compNode" presStyleCnt="0"/>
      <dgm:spPr/>
    </dgm:pt>
    <dgm:pt modelId="{D35D958B-0927-4536-A482-70EF12B6BB9C}" type="pres">
      <dgm:prSet presAssocID="{C95CC89C-A6DD-488D-827C-97EAD122B835}" presName="bgRect" presStyleLbl="bgShp" presStyleIdx="0" presStyleCnt="3"/>
      <dgm:spPr/>
    </dgm:pt>
    <dgm:pt modelId="{5C82733C-58BA-476F-8241-88340848CDFB}" type="pres">
      <dgm:prSet presAssocID="{C95CC89C-A6DD-488D-827C-97EAD122B8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28612D5-6251-44D1-B3F5-879A0329030F}" type="pres">
      <dgm:prSet presAssocID="{C95CC89C-A6DD-488D-827C-97EAD122B835}" presName="spaceRect" presStyleCnt="0"/>
      <dgm:spPr/>
    </dgm:pt>
    <dgm:pt modelId="{B1307BC9-8439-4F5E-9F8A-1DCD4115868B}" type="pres">
      <dgm:prSet presAssocID="{C95CC89C-A6DD-488D-827C-97EAD122B835}" presName="parTx" presStyleLbl="revTx" presStyleIdx="0" presStyleCnt="3">
        <dgm:presLayoutVars>
          <dgm:chMax val="0"/>
          <dgm:chPref val="0"/>
        </dgm:presLayoutVars>
      </dgm:prSet>
      <dgm:spPr/>
    </dgm:pt>
    <dgm:pt modelId="{A0106CD1-7298-4A8A-958D-76EBE6BCC5D7}" type="pres">
      <dgm:prSet presAssocID="{F1CF5452-5C96-4824-BC86-075BBB1F6335}" presName="sibTrans" presStyleCnt="0"/>
      <dgm:spPr/>
    </dgm:pt>
    <dgm:pt modelId="{ADA25948-539A-4BCB-8554-5F7DC36A8BCA}" type="pres">
      <dgm:prSet presAssocID="{E7827BBE-E040-4719-A6A8-3600E7BD558B}" presName="compNode" presStyleCnt="0"/>
      <dgm:spPr/>
    </dgm:pt>
    <dgm:pt modelId="{1340B68E-C780-4746-B5C2-64A10480D893}" type="pres">
      <dgm:prSet presAssocID="{E7827BBE-E040-4719-A6A8-3600E7BD558B}" presName="bgRect" presStyleLbl="bgShp" presStyleIdx="1" presStyleCnt="3"/>
      <dgm:spPr/>
    </dgm:pt>
    <dgm:pt modelId="{5B53BC1A-B591-42BC-8608-640FDF5A449F}" type="pres">
      <dgm:prSet presAssocID="{E7827BBE-E040-4719-A6A8-3600E7BD55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3A00857-960E-4C8A-AD43-6AAA15363F8B}" type="pres">
      <dgm:prSet presAssocID="{E7827BBE-E040-4719-A6A8-3600E7BD558B}" presName="spaceRect" presStyleCnt="0"/>
      <dgm:spPr/>
    </dgm:pt>
    <dgm:pt modelId="{AB1CBADF-0BCC-4917-AD6E-41CC7D7058E3}" type="pres">
      <dgm:prSet presAssocID="{E7827BBE-E040-4719-A6A8-3600E7BD558B}" presName="parTx" presStyleLbl="revTx" presStyleIdx="1" presStyleCnt="3">
        <dgm:presLayoutVars>
          <dgm:chMax val="0"/>
          <dgm:chPref val="0"/>
        </dgm:presLayoutVars>
      </dgm:prSet>
      <dgm:spPr/>
    </dgm:pt>
    <dgm:pt modelId="{A49FF2B5-C363-4958-8ECE-8C3CCF385C6A}" type="pres">
      <dgm:prSet presAssocID="{A748277C-0296-4B35-B0D8-F667A0E2E299}" presName="sibTrans" presStyleCnt="0"/>
      <dgm:spPr/>
    </dgm:pt>
    <dgm:pt modelId="{DFED217A-7F35-4A5B-81EF-C3A727C97F82}" type="pres">
      <dgm:prSet presAssocID="{77A5BD46-7788-44B3-8633-B9BF8F4635A1}" presName="compNode" presStyleCnt="0"/>
      <dgm:spPr/>
    </dgm:pt>
    <dgm:pt modelId="{A1BB1FC3-7CF2-4EF3-BF8A-EDEC03FBBF8F}" type="pres">
      <dgm:prSet presAssocID="{77A5BD46-7788-44B3-8633-B9BF8F4635A1}" presName="bgRect" presStyleLbl="bgShp" presStyleIdx="2" presStyleCnt="3"/>
      <dgm:spPr/>
    </dgm:pt>
    <dgm:pt modelId="{213F626E-C048-4B4B-A68A-30EDD6F44998}" type="pres">
      <dgm:prSet presAssocID="{77A5BD46-7788-44B3-8633-B9BF8F4635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BD73935E-6638-40A8-9289-74079B3F36CE}" type="pres">
      <dgm:prSet presAssocID="{77A5BD46-7788-44B3-8633-B9BF8F4635A1}" presName="spaceRect" presStyleCnt="0"/>
      <dgm:spPr/>
    </dgm:pt>
    <dgm:pt modelId="{D4CB92FB-10B2-4D09-B2CC-06C692119326}" type="pres">
      <dgm:prSet presAssocID="{77A5BD46-7788-44B3-8633-B9BF8F4635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1CBE1B-C472-4A8F-BED5-AE74D0275B4B}" type="presOf" srcId="{8F3F1A94-ED1F-42C0-8FBA-3D036D50B1B5}" destId="{F94851A1-AE9D-488E-8272-BDF21C03D04A}" srcOrd="0" destOrd="0" presId="urn:microsoft.com/office/officeart/2018/2/layout/IconVerticalSolidList"/>
    <dgm:cxn modelId="{F2F94E32-659F-4557-9AD0-18ACA3E061F2}" type="presOf" srcId="{E7827BBE-E040-4719-A6A8-3600E7BD558B}" destId="{AB1CBADF-0BCC-4917-AD6E-41CC7D7058E3}" srcOrd="0" destOrd="0" presId="urn:microsoft.com/office/officeart/2018/2/layout/IconVerticalSolidList"/>
    <dgm:cxn modelId="{F8C90A40-229D-4064-AD68-C9D0764AE2E4}" type="presOf" srcId="{C95CC89C-A6DD-488D-827C-97EAD122B835}" destId="{B1307BC9-8439-4F5E-9F8A-1DCD4115868B}" srcOrd="0" destOrd="0" presId="urn:microsoft.com/office/officeart/2018/2/layout/IconVerticalSolidList"/>
    <dgm:cxn modelId="{26A28D62-0578-45D1-BC57-C1A37568B28B}" srcId="{8F3F1A94-ED1F-42C0-8FBA-3D036D50B1B5}" destId="{C95CC89C-A6DD-488D-827C-97EAD122B835}" srcOrd="0" destOrd="0" parTransId="{18A8DE3B-8692-40EF-B69A-D60F83CC476C}" sibTransId="{F1CF5452-5C96-4824-BC86-075BBB1F6335}"/>
    <dgm:cxn modelId="{193C6983-4F40-4127-9004-06681FC7FF9F}" srcId="{8F3F1A94-ED1F-42C0-8FBA-3D036D50B1B5}" destId="{E7827BBE-E040-4719-A6A8-3600E7BD558B}" srcOrd="1" destOrd="0" parTransId="{21D6DDA1-1FFA-46B5-86C3-DD1BA53F015D}" sibTransId="{A748277C-0296-4B35-B0D8-F667A0E2E299}"/>
    <dgm:cxn modelId="{8557FFE7-0D54-4B74-8984-A64DEE729778}" srcId="{8F3F1A94-ED1F-42C0-8FBA-3D036D50B1B5}" destId="{77A5BD46-7788-44B3-8633-B9BF8F4635A1}" srcOrd="2" destOrd="0" parTransId="{F9ED275E-54E1-4F5A-8F7F-DED97D357564}" sibTransId="{A55393F9-17D3-43EB-906C-314B9FA70758}"/>
    <dgm:cxn modelId="{B1FA6EF6-6FD5-4995-8246-88B5FA28C7A1}" type="presOf" srcId="{77A5BD46-7788-44B3-8633-B9BF8F4635A1}" destId="{D4CB92FB-10B2-4D09-B2CC-06C692119326}" srcOrd="0" destOrd="0" presId="urn:microsoft.com/office/officeart/2018/2/layout/IconVerticalSolidList"/>
    <dgm:cxn modelId="{E321C9EB-6C05-4394-952C-C0568441AB25}" type="presParOf" srcId="{F94851A1-AE9D-488E-8272-BDF21C03D04A}" destId="{F95F3FFD-21A8-4CFD-A7C0-42DDCA8C558D}" srcOrd="0" destOrd="0" presId="urn:microsoft.com/office/officeart/2018/2/layout/IconVerticalSolidList"/>
    <dgm:cxn modelId="{A2CC65CC-D3A4-442F-94B2-0B45C5ED86C9}" type="presParOf" srcId="{F95F3FFD-21A8-4CFD-A7C0-42DDCA8C558D}" destId="{D35D958B-0927-4536-A482-70EF12B6BB9C}" srcOrd="0" destOrd="0" presId="urn:microsoft.com/office/officeart/2018/2/layout/IconVerticalSolidList"/>
    <dgm:cxn modelId="{22D4EDE6-7E80-411F-A98F-AF3C4DC9F713}" type="presParOf" srcId="{F95F3FFD-21A8-4CFD-A7C0-42DDCA8C558D}" destId="{5C82733C-58BA-476F-8241-88340848CDFB}" srcOrd="1" destOrd="0" presId="urn:microsoft.com/office/officeart/2018/2/layout/IconVerticalSolidList"/>
    <dgm:cxn modelId="{D901A569-2E7B-4C5C-9087-104A1D4B05A1}" type="presParOf" srcId="{F95F3FFD-21A8-4CFD-A7C0-42DDCA8C558D}" destId="{628612D5-6251-44D1-B3F5-879A0329030F}" srcOrd="2" destOrd="0" presId="urn:microsoft.com/office/officeart/2018/2/layout/IconVerticalSolidList"/>
    <dgm:cxn modelId="{37322B65-E743-4EC1-9952-B8045561FB90}" type="presParOf" srcId="{F95F3FFD-21A8-4CFD-A7C0-42DDCA8C558D}" destId="{B1307BC9-8439-4F5E-9F8A-1DCD4115868B}" srcOrd="3" destOrd="0" presId="urn:microsoft.com/office/officeart/2018/2/layout/IconVerticalSolidList"/>
    <dgm:cxn modelId="{25B010B5-F9C7-4852-8347-2DBBCC28A7E2}" type="presParOf" srcId="{F94851A1-AE9D-488E-8272-BDF21C03D04A}" destId="{A0106CD1-7298-4A8A-958D-76EBE6BCC5D7}" srcOrd="1" destOrd="0" presId="urn:microsoft.com/office/officeart/2018/2/layout/IconVerticalSolidList"/>
    <dgm:cxn modelId="{F1D65145-A6DC-4A84-8118-A744EA9ACB85}" type="presParOf" srcId="{F94851A1-AE9D-488E-8272-BDF21C03D04A}" destId="{ADA25948-539A-4BCB-8554-5F7DC36A8BCA}" srcOrd="2" destOrd="0" presId="urn:microsoft.com/office/officeart/2018/2/layout/IconVerticalSolidList"/>
    <dgm:cxn modelId="{FD4451AE-DF1D-439E-BD06-4FE8038308CC}" type="presParOf" srcId="{ADA25948-539A-4BCB-8554-5F7DC36A8BCA}" destId="{1340B68E-C780-4746-B5C2-64A10480D893}" srcOrd="0" destOrd="0" presId="urn:microsoft.com/office/officeart/2018/2/layout/IconVerticalSolidList"/>
    <dgm:cxn modelId="{60FACB9E-1507-4056-8EB0-E8FCAC33BE41}" type="presParOf" srcId="{ADA25948-539A-4BCB-8554-5F7DC36A8BCA}" destId="{5B53BC1A-B591-42BC-8608-640FDF5A449F}" srcOrd="1" destOrd="0" presId="urn:microsoft.com/office/officeart/2018/2/layout/IconVerticalSolidList"/>
    <dgm:cxn modelId="{13886C73-6D82-4027-AB2A-9F76B3F1F62A}" type="presParOf" srcId="{ADA25948-539A-4BCB-8554-5F7DC36A8BCA}" destId="{D3A00857-960E-4C8A-AD43-6AAA15363F8B}" srcOrd="2" destOrd="0" presId="urn:microsoft.com/office/officeart/2018/2/layout/IconVerticalSolidList"/>
    <dgm:cxn modelId="{2D3D51CF-56C4-448E-A42C-09C6C09B91F3}" type="presParOf" srcId="{ADA25948-539A-4BCB-8554-5F7DC36A8BCA}" destId="{AB1CBADF-0BCC-4917-AD6E-41CC7D7058E3}" srcOrd="3" destOrd="0" presId="urn:microsoft.com/office/officeart/2018/2/layout/IconVerticalSolidList"/>
    <dgm:cxn modelId="{E3ADB956-A25D-42D2-B654-AD6F985B019C}" type="presParOf" srcId="{F94851A1-AE9D-488E-8272-BDF21C03D04A}" destId="{A49FF2B5-C363-4958-8ECE-8C3CCF385C6A}" srcOrd="3" destOrd="0" presId="urn:microsoft.com/office/officeart/2018/2/layout/IconVerticalSolidList"/>
    <dgm:cxn modelId="{EE6DFF6E-129A-4408-8DF4-BB3E055D77F3}" type="presParOf" srcId="{F94851A1-AE9D-488E-8272-BDF21C03D04A}" destId="{DFED217A-7F35-4A5B-81EF-C3A727C97F82}" srcOrd="4" destOrd="0" presId="urn:microsoft.com/office/officeart/2018/2/layout/IconVerticalSolidList"/>
    <dgm:cxn modelId="{AF44659F-08AD-4781-A16D-F2F1734F356D}" type="presParOf" srcId="{DFED217A-7F35-4A5B-81EF-C3A727C97F82}" destId="{A1BB1FC3-7CF2-4EF3-BF8A-EDEC03FBBF8F}" srcOrd="0" destOrd="0" presId="urn:microsoft.com/office/officeart/2018/2/layout/IconVerticalSolidList"/>
    <dgm:cxn modelId="{B5DEFF2A-C492-4B35-87E5-7834C6F0447C}" type="presParOf" srcId="{DFED217A-7F35-4A5B-81EF-C3A727C97F82}" destId="{213F626E-C048-4B4B-A68A-30EDD6F44998}" srcOrd="1" destOrd="0" presId="urn:microsoft.com/office/officeart/2018/2/layout/IconVerticalSolidList"/>
    <dgm:cxn modelId="{33CECA77-DDD9-4F71-9C12-B0A91A3DAC63}" type="presParOf" srcId="{DFED217A-7F35-4A5B-81EF-C3A727C97F82}" destId="{BD73935E-6638-40A8-9289-74079B3F36CE}" srcOrd="2" destOrd="0" presId="urn:microsoft.com/office/officeart/2018/2/layout/IconVerticalSolidList"/>
    <dgm:cxn modelId="{EB277338-1E55-458D-9BB4-A0EA219F1EED}" type="presParOf" srcId="{DFED217A-7F35-4A5B-81EF-C3A727C97F82}" destId="{D4CB92FB-10B2-4D09-B2CC-06C6921193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D659C-EF71-4A93-AD2B-E86B87567812}" type="doc">
      <dgm:prSet loTypeId="urn:microsoft.com/office/officeart/2018/2/layout/IconVerticalSolidList" loCatId="icon" qsTypeId="urn:microsoft.com/office/officeart/2005/8/quickstyle/simple1#4" qsCatId="simple" csTypeId="urn:microsoft.com/office/officeart/2005/8/colors/accent2_2#2" csCatId="accent2" phldr="1"/>
      <dgm:spPr/>
      <dgm:t>
        <a:bodyPr/>
        <a:lstStyle/>
        <a:p>
          <a:endParaRPr lang="en-US"/>
        </a:p>
      </dgm:t>
    </dgm:pt>
    <dgm:pt modelId="{035957BE-B04A-4FF5-B4D5-0B31C2D38F13}">
      <dgm:prSet/>
      <dgm:spPr/>
      <dgm:t>
        <a:bodyPr/>
        <a:lstStyle/>
        <a:p>
          <a:r>
            <a:rPr lang="en-US"/>
            <a:t>Transient anahtar kelimesi ile belirlenmiş bir alan Java tarafından serileştirilmez.</a:t>
          </a:r>
        </a:p>
      </dgm:t>
    </dgm:pt>
    <dgm:pt modelId="{15B1572F-49DA-4A6B-9F62-D3C52AB5D1C3}" type="parTrans" cxnId="{1AD074AA-5C6C-4381-BE2D-25BEAB8759F3}">
      <dgm:prSet/>
      <dgm:spPr/>
      <dgm:t>
        <a:bodyPr/>
        <a:lstStyle/>
        <a:p>
          <a:endParaRPr lang="en-US"/>
        </a:p>
      </dgm:t>
    </dgm:pt>
    <dgm:pt modelId="{784307D7-5080-4146-9282-0429701A1B32}" type="sibTrans" cxnId="{1AD074AA-5C6C-4381-BE2D-25BEAB8759F3}">
      <dgm:prSet/>
      <dgm:spPr/>
      <dgm:t>
        <a:bodyPr/>
        <a:lstStyle/>
        <a:p>
          <a:endParaRPr lang="en-US"/>
        </a:p>
      </dgm:t>
    </dgm:pt>
    <dgm:pt modelId="{6C442884-3CD5-4400-9209-EFA92E89F05E}">
      <dgm:prSet/>
      <dgm:spPr/>
      <dgm:t>
        <a:bodyPr/>
        <a:lstStyle/>
        <a:p>
          <a:r>
            <a:rPr lang="en-US"/>
            <a:t>Genelde serileştirilmesi istenmeyen veya serileştirilmesi durumunda dosya boyutunu oldukça arttıran alanlarda bu anahtar kelime kullanılır.</a:t>
          </a:r>
        </a:p>
      </dgm:t>
    </dgm:pt>
    <dgm:pt modelId="{CE2340DD-57E3-4D37-836F-961DA229452D}" type="parTrans" cxnId="{90639769-0988-45B8-9ECD-CED70F5D2AD1}">
      <dgm:prSet/>
      <dgm:spPr/>
      <dgm:t>
        <a:bodyPr/>
        <a:lstStyle/>
        <a:p>
          <a:endParaRPr lang="en-US"/>
        </a:p>
      </dgm:t>
    </dgm:pt>
    <dgm:pt modelId="{38F9CFF9-3603-4296-BBA6-9A731ED293D2}" type="sibTrans" cxnId="{90639769-0988-45B8-9ECD-CED70F5D2AD1}">
      <dgm:prSet/>
      <dgm:spPr/>
      <dgm:t>
        <a:bodyPr/>
        <a:lstStyle/>
        <a:p>
          <a:endParaRPr lang="en-US"/>
        </a:p>
      </dgm:t>
    </dgm:pt>
    <dgm:pt modelId="{842CFCB5-F803-4BAA-8BC2-3FDA8E42494D}" type="pres">
      <dgm:prSet presAssocID="{3BDD659C-EF71-4A93-AD2B-E86B87567812}" presName="root" presStyleCnt="0">
        <dgm:presLayoutVars>
          <dgm:dir/>
          <dgm:resizeHandles val="exact"/>
        </dgm:presLayoutVars>
      </dgm:prSet>
      <dgm:spPr/>
    </dgm:pt>
    <dgm:pt modelId="{38FE1A2C-E66D-4413-A126-85406C6BEB7D}" type="pres">
      <dgm:prSet presAssocID="{035957BE-B04A-4FF5-B4D5-0B31C2D38F13}" presName="compNode" presStyleCnt="0"/>
      <dgm:spPr/>
    </dgm:pt>
    <dgm:pt modelId="{A1B15BB7-6AFB-4074-AEF4-931F14EE3E11}" type="pres">
      <dgm:prSet presAssocID="{035957BE-B04A-4FF5-B4D5-0B31C2D38F13}" presName="bgRect" presStyleLbl="bgShp" presStyleIdx="0" presStyleCnt="2"/>
      <dgm:spPr/>
    </dgm:pt>
    <dgm:pt modelId="{3BA54FF2-A31B-457F-8F9B-3FDA9036BD4C}" type="pres">
      <dgm:prSet presAssocID="{035957BE-B04A-4FF5-B4D5-0B31C2D38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40A4AD8-7AFB-4E14-80B3-30444D6D0A9F}" type="pres">
      <dgm:prSet presAssocID="{035957BE-B04A-4FF5-B4D5-0B31C2D38F13}" presName="spaceRect" presStyleCnt="0"/>
      <dgm:spPr/>
    </dgm:pt>
    <dgm:pt modelId="{745940AA-1953-4AA3-8B05-A63FD43BC73B}" type="pres">
      <dgm:prSet presAssocID="{035957BE-B04A-4FF5-B4D5-0B31C2D38F13}" presName="parTx" presStyleLbl="revTx" presStyleIdx="0" presStyleCnt="2">
        <dgm:presLayoutVars>
          <dgm:chMax val="0"/>
          <dgm:chPref val="0"/>
        </dgm:presLayoutVars>
      </dgm:prSet>
      <dgm:spPr/>
    </dgm:pt>
    <dgm:pt modelId="{86FC1488-97C2-41E0-B285-F0FA634F20EB}" type="pres">
      <dgm:prSet presAssocID="{784307D7-5080-4146-9282-0429701A1B32}" presName="sibTrans" presStyleCnt="0"/>
      <dgm:spPr/>
    </dgm:pt>
    <dgm:pt modelId="{51063350-60C8-45CA-9332-AB77BB57CD79}" type="pres">
      <dgm:prSet presAssocID="{6C442884-3CD5-4400-9209-EFA92E89F05E}" presName="compNode" presStyleCnt="0"/>
      <dgm:spPr/>
    </dgm:pt>
    <dgm:pt modelId="{F327135D-D806-4A75-BE17-89C586A48220}" type="pres">
      <dgm:prSet presAssocID="{6C442884-3CD5-4400-9209-EFA92E89F05E}" presName="bgRect" presStyleLbl="bgShp" presStyleIdx="1" presStyleCnt="2"/>
      <dgm:spPr/>
    </dgm:pt>
    <dgm:pt modelId="{A3E902FA-01A1-42C1-9826-230FFCAFEC2E}" type="pres">
      <dgm:prSet presAssocID="{6C442884-3CD5-4400-9209-EFA92E89F0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235C176-47F8-44EE-A2D5-6040D9DFFC6A}" type="pres">
      <dgm:prSet presAssocID="{6C442884-3CD5-4400-9209-EFA92E89F05E}" presName="spaceRect" presStyleCnt="0"/>
      <dgm:spPr/>
    </dgm:pt>
    <dgm:pt modelId="{3A44C52F-3DB2-4A66-A4BB-9791583A021F}" type="pres">
      <dgm:prSet presAssocID="{6C442884-3CD5-4400-9209-EFA92E89F0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419714-94F1-446A-99D6-C79FD922A8C0}" type="presOf" srcId="{035957BE-B04A-4FF5-B4D5-0B31C2D38F13}" destId="{745940AA-1953-4AA3-8B05-A63FD43BC73B}" srcOrd="0" destOrd="0" presId="urn:microsoft.com/office/officeart/2018/2/layout/IconVerticalSolidList"/>
    <dgm:cxn modelId="{90639769-0988-45B8-9ECD-CED70F5D2AD1}" srcId="{3BDD659C-EF71-4A93-AD2B-E86B87567812}" destId="{6C442884-3CD5-4400-9209-EFA92E89F05E}" srcOrd="1" destOrd="0" parTransId="{CE2340DD-57E3-4D37-836F-961DA229452D}" sibTransId="{38F9CFF9-3603-4296-BBA6-9A731ED293D2}"/>
    <dgm:cxn modelId="{8D60726A-45E4-4F16-863F-F1DCE37FE24B}" type="presOf" srcId="{6C442884-3CD5-4400-9209-EFA92E89F05E}" destId="{3A44C52F-3DB2-4A66-A4BB-9791583A021F}" srcOrd="0" destOrd="0" presId="urn:microsoft.com/office/officeart/2018/2/layout/IconVerticalSolidList"/>
    <dgm:cxn modelId="{E2ABB5A0-C059-4F6D-8743-5A0D4B8456DC}" type="presOf" srcId="{3BDD659C-EF71-4A93-AD2B-E86B87567812}" destId="{842CFCB5-F803-4BAA-8BC2-3FDA8E42494D}" srcOrd="0" destOrd="0" presId="urn:microsoft.com/office/officeart/2018/2/layout/IconVerticalSolidList"/>
    <dgm:cxn modelId="{1AD074AA-5C6C-4381-BE2D-25BEAB8759F3}" srcId="{3BDD659C-EF71-4A93-AD2B-E86B87567812}" destId="{035957BE-B04A-4FF5-B4D5-0B31C2D38F13}" srcOrd="0" destOrd="0" parTransId="{15B1572F-49DA-4A6B-9F62-D3C52AB5D1C3}" sibTransId="{784307D7-5080-4146-9282-0429701A1B32}"/>
    <dgm:cxn modelId="{7C93C9E6-2550-4366-A099-121E0ADE6940}" type="presParOf" srcId="{842CFCB5-F803-4BAA-8BC2-3FDA8E42494D}" destId="{38FE1A2C-E66D-4413-A126-85406C6BEB7D}" srcOrd="0" destOrd="0" presId="urn:microsoft.com/office/officeart/2018/2/layout/IconVerticalSolidList"/>
    <dgm:cxn modelId="{8B2541CB-2EF0-4345-AF86-6CF5F0520867}" type="presParOf" srcId="{38FE1A2C-E66D-4413-A126-85406C6BEB7D}" destId="{A1B15BB7-6AFB-4074-AEF4-931F14EE3E11}" srcOrd="0" destOrd="0" presId="urn:microsoft.com/office/officeart/2018/2/layout/IconVerticalSolidList"/>
    <dgm:cxn modelId="{D078135F-65B1-48E7-BC66-626CBD50512E}" type="presParOf" srcId="{38FE1A2C-E66D-4413-A126-85406C6BEB7D}" destId="{3BA54FF2-A31B-457F-8F9B-3FDA9036BD4C}" srcOrd="1" destOrd="0" presId="urn:microsoft.com/office/officeart/2018/2/layout/IconVerticalSolidList"/>
    <dgm:cxn modelId="{0C7E02A5-16E2-4487-AFE9-B50B2D016910}" type="presParOf" srcId="{38FE1A2C-E66D-4413-A126-85406C6BEB7D}" destId="{440A4AD8-7AFB-4E14-80B3-30444D6D0A9F}" srcOrd="2" destOrd="0" presId="urn:microsoft.com/office/officeart/2018/2/layout/IconVerticalSolidList"/>
    <dgm:cxn modelId="{184937D1-8FF0-4706-81EC-FF4A746808CE}" type="presParOf" srcId="{38FE1A2C-E66D-4413-A126-85406C6BEB7D}" destId="{745940AA-1953-4AA3-8B05-A63FD43BC73B}" srcOrd="3" destOrd="0" presId="urn:microsoft.com/office/officeart/2018/2/layout/IconVerticalSolidList"/>
    <dgm:cxn modelId="{5075FD44-196F-44CA-B1D9-99306DDA1B46}" type="presParOf" srcId="{842CFCB5-F803-4BAA-8BC2-3FDA8E42494D}" destId="{86FC1488-97C2-41E0-B285-F0FA634F20EB}" srcOrd="1" destOrd="0" presId="urn:microsoft.com/office/officeart/2018/2/layout/IconVerticalSolidList"/>
    <dgm:cxn modelId="{7CCF07C1-835E-4DC1-A651-FE5A17043847}" type="presParOf" srcId="{842CFCB5-F803-4BAA-8BC2-3FDA8E42494D}" destId="{51063350-60C8-45CA-9332-AB77BB57CD79}" srcOrd="2" destOrd="0" presId="urn:microsoft.com/office/officeart/2018/2/layout/IconVerticalSolidList"/>
    <dgm:cxn modelId="{489D1BA4-EA43-4190-A4D9-E41F0B96D5F3}" type="presParOf" srcId="{51063350-60C8-45CA-9332-AB77BB57CD79}" destId="{F327135D-D806-4A75-BE17-89C586A48220}" srcOrd="0" destOrd="0" presId="urn:microsoft.com/office/officeart/2018/2/layout/IconVerticalSolidList"/>
    <dgm:cxn modelId="{3B4DF0D9-4229-46DB-B1EC-334747635CBD}" type="presParOf" srcId="{51063350-60C8-45CA-9332-AB77BB57CD79}" destId="{A3E902FA-01A1-42C1-9826-230FFCAFEC2E}" srcOrd="1" destOrd="0" presId="urn:microsoft.com/office/officeart/2018/2/layout/IconVerticalSolidList"/>
    <dgm:cxn modelId="{520632DF-E096-4D9C-A7E0-0959784F648D}" type="presParOf" srcId="{51063350-60C8-45CA-9332-AB77BB57CD79}" destId="{0235C176-47F8-44EE-A2D5-6040D9DFFC6A}" srcOrd="2" destOrd="0" presId="urn:microsoft.com/office/officeart/2018/2/layout/IconVerticalSolidList"/>
    <dgm:cxn modelId="{BAD0C37F-7E79-470B-8916-B90E5F04FBDD}" type="presParOf" srcId="{51063350-60C8-45CA-9332-AB77BB57CD79}" destId="{3A44C52F-3DB2-4A66-A4BB-9791583A02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3DB73-B6E3-4E53-8025-F82FA6D2991D}">
      <dsp:nvSpPr>
        <dsp:cNvPr id="0" name=""/>
        <dsp:cNvSpPr/>
      </dsp:nvSpPr>
      <dsp:spPr>
        <a:xfrm>
          <a:off x="1450472" y="20649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3958D-7641-4771-BE2D-D61182F5F303}">
      <dsp:nvSpPr>
        <dsp:cNvPr id="0" name=""/>
        <dsp:cNvSpPr/>
      </dsp:nvSpPr>
      <dsp:spPr>
        <a:xfrm>
          <a:off x="1881909" y="452087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ED2F-D87D-4A07-8B35-25DBC6334A30}">
      <dsp:nvSpPr>
        <dsp:cNvPr id="0" name=""/>
        <dsp:cNvSpPr/>
      </dsp:nvSpPr>
      <dsp:spPr bwMode="white">
        <a:xfrm>
          <a:off x="803315" y="26756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 I/O API, dosyalardan ve değişik kaynaklardan input(giriş) almak ve dosyalara ve değişik kaynaklara output yasmak için Java ekibi tarafından geliştirilmiş bir API’dır.</a:t>
          </a:r>
        </a:p>
      </dsp:txBody>
      <dsp:txXfrm>
        <a:off x="803315" y="2675650"/>
        <a:ext cx="3318750" cy="720000"/>
      </dsp:txXfrm>
    </dsp:sp>
    <dsp:sp modelId="{0366D448-4080-466A-906C-C408172DC1AB}">
      <dsp:nvSpPr>
        <dsp:cNvPr id="0" name=""/>
        <dsp:cNvSpPr/>
      </dsp:nvSpPr>
      <dsp:spPr>
        <a:xfrm>
          <a:off x="5350003" y="20649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395C4-B383-4040-9227-26182F326015}">
      <dsp:nvSpPr>
        <dsp:cNvPr id="0" name=""/>
        <dsp:cNvSpPr/>
      </dsp:nvSpPr>
      <dsp:spPr>
        <a:xfrm>
          <a:off x="5781440" y="45208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B9BDC-8F47-46F5-B69A-9BF97284757F}">
      <dsp:nvSpPr>
        <dsp:cNvPr id="0" name=""/>
        <dsp:cNvSpPr/>
      </dsp:nvSpPr>
      <dsp:spPr bwMode="white">
        <a:xfrm>
          <a:off x="4702847" y="26756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Input ve Output işlemlerini hızlandırmak için Java </a:t>
          </a:r>
          <a:r>
            <a:rPr lang="en-US" sz="1200" b="1" kern="1200"/>
            <a:t>streamleri</a:t>
          </a:r>
          <a:r>
            <a:rPr lang="en-US" sz="1200" kern="1200"/>
            <a:t> kullanır. JAVA I/O API’ın içerisinde input ve output işlemleri için onlarca sınıf bulunur.</a:t>
          </a:r>
        </a:p>
      </dsp:txBody>
      <dsp:txXfrm>
        <a:off x="4702847" y="2675650"/>
        <a:ext cx="33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D958B-0927-4536-A482-70EF12B6BB9C}">
      <dsp:nvSpPr>
        <dsp:cNvPr id="0" name=""/>
        <dsp:cNvSpPr/>
      </dsp:nvSpPr>
      <dsp:spPr>
        <a:xfrm>
          <a:off x="0" y="417"/>
          <a:ext cx="8824913" cy="975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2733C-58BA-476F-8241-88340848CDFB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07BC9-8439-4F5E-9F8A-1DCD4115868B}">
      <dsp:nvSpPr>
        <dsp:cNvPr id="0" name=""/>
        <dsp:cNvSpPr/>
      </dsp:nvSpPr>
      <dsp:spPr bwMode="white">
        <a:xfrm>
          <a:off x="1127103" y="417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Kullanıcıdan alınan inputu dosyaya yazan bir sınıf yazınız.</a:t>
          </a:r>
        </a:p>
      </dsp:txBody>
      <dsp:txXfrm>
        <a:off x="1127103" y="417"/>
        <a:ext cx="7697809" cy="975847"/>
      </dsp:txXfrm>
    </dsp:sp>
    <dsp:sp modelId="{1340B68E-C780-4746-B5C2-64A10480D893}">
      <dsp:nvSpPr>
        <dsp:cNvPr id="0" name=""/>
        <dsp:cNvSpPr/>
      </dsp:nvSpPr>
      <dsp:spPr>
        <a:xfrm>
          <a:off x="0" y="1220226"/>
          <a:ext cx="8824913" cy="975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3BC1A-B591-42BC-8608-640FDF5A449F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CBADF-0BCC-4917-AD6E-41CC7D7058E3}">
      <dsp:nvSpPr>
        <dsp:cNvPr id="0" name=""/>
        <dsp:cNvSpPr/>
      </dsp:nvSpPr>
      <dsp:spPr bwMode="white">
        <a:xfrm>
          <a:off x="1127103" y="1220226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Kullanıcının isterse bu file’ın içeriğini tamamen silmesine izin veriniz.</a:t>
          </a:r>
        </a:p>
      </dsp:txBody>
      <dsp:txXfrm>
        <a:off x="1127103" y="1220226"/>
        <a:ext cx="7697809" cy="975847"/>
      </dsp:txXfrm>
    </dsp:sp>
    <dsp:sp modelId="{A1BB1FC3-7CF2-4EF3-BF8A-EDEC03FBBF8F}">
      <dsp:nvSpPr>
        <dsp:cNvPr id="0" name=""/>
        <dsp:cNvSpPr/>
      </dsp:nvSpPr>
      <dsp:spPr>
        <a:xfrm>
          <a:off x="0" y="2440035"/>
          <a:ext cx="8824913" cy="975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F626E-C048-4B4B-A68A-30EDD6F44998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B92FB-10B2-4D09-B2CC-06C692119326}">
      <dsp:nvSpPr>
        <dsp:cNvPr id="0" name=""/>
        <dsp:cNvSpPr/>
      </dsp:nvSpPr>
      <dsp:spPr bwMode="white">
        <a:xfrm>
          <a:off x="1127103" y="2440035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 sınıfı main metodu içerisinde çağırarak kullanınız.</a:t>
          </a:r>
        </a:p>
      </dsp:txBody>
      <dsp:txXfrm>
        <a:off x="1127103" y="2440035"/>
        <a:ext cx="7697809" cy="97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15BB7-6AFB-4074-AEF4-931F14EE3E11}">
      <dsp:nvSpPr>
        <dsp:cNvPr id="0" name=""/>
        <dsp:cNvSpPr/>
      </dsp:nvSpPr>
      <dsp:spPr>
        <a:xfrm>
          <a:off x="0" y="555148"/>
          <a:ext cx="8824913" cy="10248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54FF2-A31B-457F-8F9B-3FDA9036BD4C}">
      <dsp:nvSpPr>
        <dsp:cNvPr id="0" name=""/>
        <dsp:cNvSpPr/>
      </dsp:nvSpPr>
      <dsp:spPr>
        <a:xfrm>
          <a:off x="310029" y="785748"/>
          <a:ext cx="563689" cy="563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40AA-1953-4AA3-8B05-A63FD43BC73B}">
      <dsp:nvSpPr>
        <dsp:cNvPr id="0" name=""/>
        <dsp:cNvSpPr/>
      </dsp:nvSpPr>
      <dsp:spPr>
        <a:xfrm>
          <a:off x="1183747" y="555148"/>
          <a:ext cx="7641165" cy="102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Transient anahtar kelimesi ile belirlenmiş bir alan Java tarafından serileştirilmez.</a:t>
          </a:r>
        </a:p>
      </dsp:txBody>
      <dsp:txXfrm>
        <a:off x="1183747" y="555148"/>
        <a:ext cx="7641165" cy="1024890"/>
      </dsp:txXfrm>
    </dsp:sp>
    <dsp:sp modelId="{F327135D-D806-4A75-BE17-89C586A48220}">
      <dsp:nvSpPr>
        <dsp:cNvPr id="0" name=""/>
        <dsp:cNvSpPr/>
      </dsp:nvSpPr>
      <dsp:spPr>
        <a:xfrm>
          <a:off x="0" y="1836261"/>
          <a:ext cx="8824913" cy="10248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902FA-01A1-42C1-9826-230FFCAFEC2E}">
      <dsp:nvSpPr>
        <dsp:cNvPr id="0" name=""/>
        <dsp:cNvSpPr/>
      </dsp:nvSpPr>
      <dsp:spPr>
        <a:xfrm>
          <a:off x="310029" y="2066861"/>
          <a:ext cx="563689" cy="563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4C52F-3DB2-4A66-A4BB-9791583A021F}">
      <dsp:nvSpPr>
        <dsp:cNvPr id="0" name=""/>
        <dsp:cNvSpPr/>
      </dsp:nvSpPr>
      <dsp:spPr>
        <a:xfrm>
          <a:off x="1183747" y="1836261"/>
          <a:ext cx="7641165" cy="102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" tIns="108468" rIns="108468" bIns="108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Genelde serileştirilmesi istenmeyen veya serileştirilmesi durumunda dosya boyutunu oldukça arttıran alanlarda bu anahtar kelime kullanılır.</a:t>
          </a:r>
        </a:p>
      </dsp:txBody>
      <dsp:txXfrm>
        <a:off x="1183747" y="1836261"/>
        <a:ext cx="7641165" cy="1024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1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8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API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Input/Output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Örnek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FileCopying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readFile</a:t>
            </a:r>
            <a:r>
              <a:rPr lang="en-US" dirty="0"/>
              <a:t>()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copyFile</a:t>
            </a:r>
            <a:r>
              <a:rPr lang="en-US" dirty="0"/>
              <a:t>()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</a:t>
            </a:r>
            <a:r>
              <a:rPr lang="en-US" dirty="0" err="1"/>
              <a:t>çağırarak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sefer</a:t>
            </a:r>
            <a:r>
              <a:rPr lang="en-US" dirty="0"/>
              <a:t> </a:t>
            </a:r>
            <a:r>
              <a:rPr lang="en-US" dirty="0" err="1"/>
              <a:t>kopyalayınız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oluşturulmuş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sınıftır</a:t>
            </a:r>
            <a:r>
              <a:rPr lang="en-US" dirty="0"/>
              <a:t>. Bu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constructorları</a:t>
            </a:r>
            <a:r>
              <a:rPr lang="en-US" dirty="0"/>
              <a:t>,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kodlamasının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arabellek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 </a:t>
            </a:r>
            <a:r>
              <a:rPr lang="en-US" dirty="0" err="1"/>
              <a:t>sınırlarda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varsayar</a:t>
            </a:r>
            <a:r>
              <a:rPr lang="en-US" dirty="0"/>
              <a:t>. Bu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özelleştirmek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OutputStreamWriter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oluşturulup</a:t>
            </a:r>
            <a:r>
              <a:rPr lang="en-US" dirty="0"/>
              <a:t> </a:t>
            </a:r>
            <a:r>
              <a:rPr lang="en-US" dirty="0" err="1"/>
              <a:t>oluşturulamayacağı</a:t>
            </a:r>
            <a:r>
              <a:rPr lang="en-US" dirty="0"/>
              <a:t>,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platformlar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FileWriter</a:t>
            </a:r>
            <a:r>
              <a:rPr lang="en-US" dirty="0"/>
              <a:t> (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)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yazılmak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açılmasına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Bu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açıksa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sınıftaki</a:t>
            </a:r>
            <a:r>
              <a:rPr lang="en-US" dirty="0"/>
              <a:t> </a:t>
            </a:r>
            <a:r>
              <a:rPr lang="en-US" dirty="0" err="1"/>
              <a:t>yapıcılar</a:t>
            </a:r>
            <a:r>
              <a:rPr lang="en-US" dirty="0"/>
              <a:t>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FileWriter</a:t>
            </a:r>
            <a:r>
              <a:rPr lang="en-US" dirty="0"/>
              <a:t>,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streamleri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içindir</a:t>
            </a:r>
            <a:r>
              <a:rPr lang="en-US" dirty="0"/>
              <a:t>. Ham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streamleri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Try With Resource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catch </a:t>
            </a:r>
            <a:r>
              <a:rPr lang="en-US" dirty="0" err="1"/>
              <a:t>blokları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işlemlerinde</a:t>
            </a:r>
            <a:r>
              <a:rPr lang="en-US" dirty="0"/>
              <a:t> exception handle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kalabalık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 Java 7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try with resource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Closeable </a:t>
            </a:r>
            <a:r>
              <a:rPr lang="en-US" dirty="0" err="1"/>
              <a:t>interfaceini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classlarda</a:t>
            </a:r>
            <a:r>
              <a:rPr lang="en-US" dirty="0"/>
              <a:t> close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yapmaktadır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245744"/>
            <a:ext cx="6172200" cy="3826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Örnek</a:t>
            </a:r>
            <a:endParaRPr lang="en-US" dirty="0"/>
          </a:p>
        </p:txBody>
      </p:sp>
      <p:graphicFrame>
        <p:nvGraphicFramePr>
          <p:cNvPr id="5" name="İçerik Yer Tutucusu 2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dosyalarını</a:t>
            </a:r>
            <a:r>
              <a:rPr lang="en-US" sz="2000" dirty="0"/>
              <a:t> </a:t>
            </a:r>
            <a:r>
              <a:rPr lang="en-US" sz="2000" dirty="0" err="1"/>
              <a:t>okumak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yardımcı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sınıftır</a:t>
            </a:r>
            <a:r>
              <a:rPr lang="en-US" sz="2000" dirty="0"/>
              <a:t>. Bu </a:t>
            </a:r>
            <a:r>
              <a:rPr lang="en-US" sz="2000" dirty="0" err="1"/>
              <a:t>sınıfın</a:t>
            </a:r>
            <a:r>
              <a:rPr lang="en-US" sz="2000" dirty="0"/>
              <a:t> </a:t>
            </a:r>
            <a:r>
              <a:rPr lang="en-US" sz="2000" dirty="0" err="1"/>
              <a:t>constructorları</a:t>
            </a:r>
            <a:r>
              <a:rPr lang="en-US" sz="2000" dirty="0"/>
              <a:t>, </a:t>
            </a:r>
            <a:r>
              <a:rPr lang="en-US" sz="2000" dirty="0" err="1"/>
              <a:t>varsayılan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kodlamasının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varsayılan</a:t>
            </a:r>
            <a:r>
              <a:rPr lang="en-US" sz="2000" dirty="0"/>
              <a:t> </a:t>
            </a:r>
            <a:r>
              <a:rPr lang="en-US" sz="2000" dirty="0" err="1"/>
              <a:t>bayt</a:t>
            </a:r>
            <a:r>
              <a:rPr lang="en-US" sz="2000" dirty="0"/>
              <a:t> </a:t>
            </a:r>
            <a:r>
              <a:rPr lang="en-US" sz="2000" dirty="0" err="1"/>
              <a:t>arabellek</a:t>
            </a:r>
            <a:r>
              <a:rPr lang="en-US" sz="2000" dirty="0"/>
              <a:t> </a:t>
            </a:r>
            <a:r>
              <a:rPr lang="en-US" sz="2000" dirty="0" err="1"/>
              <a:t>boyutunun</a:t>
            </a:r>
            <a:r>
              <a:rPr lang="en-US" sz="2000" dirty="0"/>
              <a:t> </a:t>
            </a:r>
            <a:r>
              <a:rPr lang="en-US" sz="2000" dirty="0" err="1"/>
              <a:t>uygun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varsayar</a:t>
            </a:r>
            <a:r>
              <a:rPr lang="en-US" sz="2000" dirty="0"/>
              <a:t>. Bu </a:t>
            </a:r>
            <a:r>
              <a:rPr lang="en-US" sz="2000" dirty="0" err="1"/>
              <a:t>değerleri</a:t>
            </a:r>
            <a:r>
              <a:rPr lang="en-US" sz="2000" dirty="0"/>
              <a:t> </a:t>
            </a:r>
            <a:r>
              <a:rPr lang="en-US" sz="2000" dirty="0" err="1"/>
              <a:t>kendiniz</a:t>
            </a:r>
            <a:r>
              <a:rPr lang="en-US" sz="2000" dirty="0"/>
              <a:t> </a:t>
            </a:r>
            <a:r>
              <a:rPr lang="en-US" sz="2000" dirty="0" err="1"/>
              <a:t>belirtmek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FileInputStream</a:t>
            </a:r>
            <a:r>
              <a:rPr lang="en-US" sz="2000" dirty="0"/>
              <a:t>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InputStreamReader</a:t>
            </a:r>
            <a:r>
              <a:rPr lang="en-US" sz="2000" dirty="0"/>
              <a:t> </a:t>
            </a:r>
            <a:r>
              <a:rPr lang="en-US" sz="2000" dirty="0" err="1"/>
              <a:t>oluşturabilirsiniz</a:t>
            </a:r>
            <a:r>
              <a:rPr lang="en-US" sz="2000" dirty="0"/>
              <a:t>. </a:t>
            </a:r>
            <a:r>
              <a:rPr lang="en-US" sz="2000" dirty="0" err="1"/>
              <a:t>FileReader</a:t>
            </a:r>
            <a:r>
              <a:rPr lang="en-US" sz="2000" dirty="0"/>
              <a:t>,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akışlarını</a:t>
            </a:r>
            <a:r>
              <a:rPr lang="en-US" sz="2000" dirty="0"/>
              <a:t> </a:t>
            </a:r>
            <a:r>
              <a:rPr lang="en-US" sz="2000" dirty="0" err="1"/>
              <a:t>okumak</a:t>
            </a:r>
            <a:r>
              <a:rPr lang="en-US" sz="2000" dirty="0"/>
              <a:t> </a:t>
            </a:r>
            <a:r>
              <a:rPr lang="en-US" sz="2000" dirty="0" err="1"/>
              <a:t>içindir</a:t>
            </a:r>
            <a:r>
              <a:rPr lang="en-US" sz="2000" dirty="0"/>
              <a:t>. Ham </a:t>
            </a:r>
            <a:r>
              <a:rPr lang="en-US" sz="2000" dirty="0" err="1"/>
              <a:t>bayt</a:t>
            </a:r>
            <a:r>
              <a:rPr lang="en-US" sz="2000" dirty="0"/>
              <a:t> </a:t>
            </a:r>
            <a:r>
              <a:rPr lang="en-US" sz="2000" dirty="0" err="1"/>
              <a:t>akışlarını</a:t>
            </a:r>
            <a:r>
              <a:rPr lang="en-US" sz="2000" dirty="0"/>
              <a:t> </a:t>
            </a:r>
            <a:r>
              <a:rPr lang="en-US" sz="2000" dirty="0" err="1"/>
              <a:t>okumak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FileInputStream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Karakter</a:t>
            </a:r>
            <a:r>
              <a:rPr lang="en-US" dirty="0"/>
              <a:t> input </a:t>
            </a:r>
            <a:r>
              <a:rPr lang="en-US" dirty="0" err="1"/>
              <a:t>streaminden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okur</a:t>
            </a:r>
            <a:r>
              <a:rPr lang="en-US" dirty="0"/>
              <a:t>, </a:t>
            </a:r>
            <a:r>
              <a:rPr lang="en-US" dirty="0" err="1"/>
              <a:t>karakterlerin</a:t>
            </a:r>
            <a:r>
              <a:rPr lang="en-US" dirty="0"/>
              <a:t>, </a:t>
            </a:r>
            <a:r>
              <a:rPr lang="en-US" dirty="0" err="1"/>
              <a:t>dizilerin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satırların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okunmasını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karakterleri</a:t>
            </a:r>
            <a:r>
              <a:rPr lang="en-US" dirty="0"/>
              <a:t> </a:t>
            </a:r>
            <a:r>
              <a:rPr lang="en-US" dirty="0" err="1"/>
              <a:t>arabelleğe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dirty="0"/>
              <a:t>Tampon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belirtilebilir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Varsayılan</a:t>
            </a:r>
            <a:r>
              <a:rPr lang="en-US" dirty="0"/>
              <a:t>,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yeterince</a:t>
            </a:r>
            <a:r>
              <a:rPr lang="en-US" dirty="0"/>
              <a:t> </a:t>
            </a:r>
            <a:r>
              <a:rPr lang="en-US" dirty="0" err="1"/>
              <a:t>büyüktür</a:t>
            </a:r>
            <a:r>
              <a:rPr lang="en-US" dirty="0"/>
              <a:t>.</a:t>
            </a:r>
          </a:p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Reader'dan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her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, </a:t>
            </a:r>
            <a:r>
              <a:rPr lang="en-US" dirty="0" err="1"/>
              <a:t>temeldeki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streaminden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BufferedReader'ı</a:t>
            </a:r>
            <a:r>
              <a:rPr lang="en-US" dirty="0"/>
              <a:t>, </a:t>
            </a:r>
            <a:r>
              <a:rPr lang="en-US" dirty="0" err="1"/>
              <a:t>FileReaders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InputStreamReaders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read()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Okuyucunun</a:t>
            </a:r>
            <a:r>
              <a:rPr lang="en-US" dirty="0"/>
              <a:t> </a:t>
            </a:r>
            <a:r>
              <a:rPr lang="en-US" dirty="0" err="1"/>
              <a:t>etrafına</a:t>
            </a:r>
            <a:r>
              <a:rPr lang="en-US" dirty="0"/>
              <a:t> </a:t>
            </a:r>
            <a:r>
              <a:rPr lang="en-US" dirty="0" err="1"/>
              <a:t>sarmanız</a:t>
            </a:r>
            <a:r>
              <a:rPr lang="en-US" dirty="0"/>
              <a:t> </a:t>
            </a:r>
            <a:r>
              <a:rPr lang="en-US" dirty="0" err="1"/>
              <a:t>önerilir</a:t>
            </a:r>
            <a:r>
              <a:rPr lang="en-US" dirty="0"/>
              <a:t>.</a:t>
            </a:r>
          </a:p>
          <a:p>
            <a:r>
              <a:rPr lang="en-US" dirty="0" err="1"/>
              <a:t>BufferedReader’da</a:t>
            </a:r>
            <a:r>
              <a:rPr lang="en-US" dirty="0"/>
              <a:t> `new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("foo.in"));` </a:t>
            </a:r>
            <a:r>
              <a:rPr lang="en-US" dirty="0" err="1"/>
              <a:t>girdiyi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dosyadan</a:t>
            </a:r>
            <a:r>
              <a:rPr lang="en-US" dirty="0"/>
              <a:t> </a:t>
            </a:r>
            <a:r>
              <a:rPr lang="en-US" dirty="0" err="1"/>
              <a:t>arabelleğe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Arabelleğe</a:t>
            </a:r>
            <a:r>
              <a:rPr lang="en-US" dirty="0"/>
              <a:t> alma </a:t>
            </a:r>
            <a:r>
              <a:rPr lang="en-US" dirty="0" err="1"/>
              <a:t>olmadan</a:t>
            </a:r>
            <a:r>
              <a:rPr lang="en-US" dirty="0"/>
              <a:t>, her read()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readLine</a:t>
            </a:r>
            <a:r>
              <a:rPr lang="en-US" dirty="0"/>
              <a:t>() </a:t>
            </a:r>
            <a:r>
              <a:rPr lang="en-US" dirty="0" err="1"/>
              <a:t>çağrısı</a:t>
            </a:r>
            <a:r>
              <a:rPr lang="en-US" dirty="0"/>
              <a:t> </a:t>
            </a:r>
            <a:r>
              <a:rPr lang="en-US" dirty="0" err="1"/>
              <a:t>dosyadan</a:t>
            </a:r>
            <a:r>
              <a:rPr lang="en-US" dirty="0"/>
              <a:t> </a:t>
            </a:r>
            <a:r>
              <a:rPr lang="en-US" dirty="0" err="1"/>
              <a:t>baytların</a:t>
            </a:r>
            <a:r>
              <a:rPr lang="en-US" dirty="0"/>
              <a:t> </a:t>
            </a:r>
            <a:r>
              <a:rPr lang="en-US" dirty="0" err="1"/>
              <a:t>okunmasına</a:t>
            </a:r>
            <a:r>
              <a:rPr lang="en-US" dirty="0"/>
              <a:t>, </a:t>
            </a:r>
            <a:r>
              <a:rPr lang="en-US" dirty="0" err="1"/>
              <a:t>karakterlere</a:t>
            </a:r>
            <a:r>
              <a:rPr lang="en-US" dirty="0"/>
              <a:t> </a:t>
            </a:r>
            <a:r>
              <a:rPr lang="en-US" dirty="0" err="1"/>
              <a:t>dönüştürülmesine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döndürülmesine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verimsiz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Karakterlerin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dizilerin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yazılmasını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karakterleri</a:t>
            </a:r>
            <a:r>
              <a:rPr lang="en-US" dirty="0"/>
              <a:t> </a:t>
            </a:r>
            <a:r>
              <a:rPr lang="en-US" dirty="0" err="1"/>
              <a:t>arabelleğe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streamine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.</a:t>
            </a:r>
          </a:p>
          <a:p>
            <a:r>
              <a:rPr lang="en-US" dirty="0"/>
              <a:t>Tampon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belirtilebilir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 </a:t>
            </a:r>
            <a:r>
              <a:rPr lang="en-US" dirty="0" err="1"/>
              <a:t>Varsayılan</a:t>
            </a:r>
            <a:r>
              <a:rPr lang="en-US" dirty="0"/>
              <a:t>,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yeterince</a:t>
            </a:r>
            <a:r>
              <a:rPr lang="en-US" dirty="0"/>
              <a:t> </a:t>
            </a:r>
            <a:r>
              <a:rPr lang="en-US" dirty="0" err="1"/>
              <a:t>büyüktür</a:t>
            </a:r>
            <a:r>
              <a:rPr lang="en-US" dirty="0"/>
              <a:t>.</a:t>
            </a:r>
          </a:p>
          <a:p>
            <a:r>
              <a:rPr lang="en-US" dirty="0" err="1"/>
              <a:t>Metinin</a:t>
            </a:r>
            <a:r>
              <a:rPr lang="en-US" dirty="0"/>
              <a:t> yeni </a:t>
            </a:r>
            <a:r>
              <a:rPr lang="en-US" dirty="0" err="1"/>
              <a:t>satıra</a:t>
            </a:r>
            <a:r>
              <a:rPr lang="en-US" dirty="0"/>
              <a:t> </a:t>
            </a:r>
            <a:r>
              <a:rPr lang="en-US" dirty="0" err="1"/>
              <a:t>geçişi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newLine</a:t>
            </a:r>
            <a:r>
              <a:rPr lang="en-US" dirty="0"/>
              <a:t>()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platformlar</a:t>
            </a:r>
            <a:r>
              <a:rPr lang="en-US" dirty="0"/>
              <a:t> </a:t>
            </a:r>
            <a:r>
              <a:rPr lang="en-US" dirty="0" err="1"/>
              <a:t>satırları</a:t>
            </a:r>
            <a:r>
              <a:rPr lang="en-US" dirty="0"/>
              <a:t> </a:t>
            </a:r>
            <a:r>
              <a:rPr lang="en-US" dirty="0" err="1"/>
              <a:t>sonlandırmak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yeni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karakterini</a:t>
            </a:r>
            <a:r>
              <a:rPr lang="en-US" dirty="0"/>
              <a:t> ('\n') </a:t>
            </a:r>
            <a:r>
              <a:rPr lang="en-US" dirty="0" err="1"/>
              <a:t>kullanmaz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, her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satırını</a:t>
            </a:r>
            <a:r>
              <a:rPr lang="en-US" dirty="0"/>
              <a:t> </a:t>
            </a:r>
            <a:r>
              <a:rPr lang="en-US" dirty="0" err="1"/>
              <a:t>sonlandırmak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çağrılması</a:t>
            </a:r>
            <a:r>
              <a:rPr lang="en-US" dirty="0"/>
              <a:t>, </a:t>
            </a:r>
            <a:r>
              <a:rPr lang="en-US" dirty="0" err="1"/>
              <a:t>doğrudan</a:t>
            </a:r>
            <a:r>
              <a:rPr lang="en-US" dirty="0"/>
              <a:t> yeni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karakteri</a:t>
            </a:r>
            <a:r>
              <a:rPr lang="en-US" dirty="0"/>
              <a:t> </a:t>
            </a:r>
            <a:r>
              <a:rPr lang="en-US" dirty="0" err="1"/>
              <a:t>yazmaya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/>
              <a:t>Bir Writer </a:t>
            </a:r>
            <a:r>
              <a:rPr lang="en-US" dirty="0" err="1"/>
              <a:t>çıktısını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streame</a:t>
            </a:r>
            <a:r>
              <a:rPr lang="en-US" dirty="0"/>
              <a:t> </a:t>
            </a:r>
            <a:r>
              <a:rPr lang="en-US" dirty="0" err="1"/>
              <a:t>çevirip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akışa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gerekmedikçe</a:t>
            </a:r>
            <a:r>
              <a:rPr lang="en-US" dirty="0"/>
              <a:t>, </a:t>
            </a:r>
            <a:r>
              <a:rPr lang="en-US" dirty="0" err="1"/>
              <a:t>FileWriters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OutputStreamWriters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write()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Yazarın</a:t>
            </a:r>
            <a:r>
              <a:rPr lang="en-US" dirty="0"/>
              <a:t> </a:t>
            </a:r>
            <a:r>
              <a:rPr lang="en-US" dirty="0" err="1"/>
              <a:t>etrafına</a:t>
            </a:r>
            <a:r>
              <a:rPr lang="en-US" dirty="0"/>
              <a:t> 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sarmanız</a:t>
            </a:r>
            <a:r>
              <a:rPr lang="en-US" dirty="0"/>
              <a:t> </a:t>
            </a:r>
            <a:r>
              <a:rPr lang="en-US" dirty="0" err="1"/>
              <a:t>önerilir</a:t>
            </a:r>
            <a:r>
              <a:rPr lang="en-US" dirty="0"/>
              <a:t> `new </a:t>
            </a:r>
            <a:r>
              <a:rPr lang="en-US" dirty="0" err="1"/>
              <a:t>PrintWriter</a:t>
            </a:r>
            <a:r>
              <a:rPr lang="en-US" dirty="0"/>
              <a:t>(new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("</a:t>
            </a:r>
            <a:r>
              <a:rPr lang="en-US" dirty="0" err="1"/>
              <a:t>foo.out</a:t>
            </a:r>
            <a:r>
              <a:rPr lang="en-US" dirty="0"/>
              <a:t>")));`</a:t>
            </a:r>
          </a:p>
          <a:p>
            <a:r>
              <a:rPr lang="en-US" dirty="0" err="1"/>
              <a:t>PrintWriter'ın</a:t>
            </a:r>
            <a:r>
              <a:rPr lang="en-US" dirty="0"/>
              <a:t> </a:t>
            </a:r>
            <a:r>
              <a:rPr lang="en-US" dirty="0" err="1"/>
              <a:t>çıktısını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arabelleğe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Arabelleğe</a:t>
            </a:r>
            <a:r>
              <a:rPr lang="en-US" dirty="0"/>
              <a:t> alma </a:t>
            </a:r>
            <a:r>
              <a:rPr lang="en-US" dirty="0" err="1"/>
              <a:t>olmadan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print() </a:t>
            </a:r>
            <a:r>
              <a:rPr lang="en-US" dirty="0" err="1"/>
              <a:t>yönteminin</a:t>
            </a:r>
            <a:r>
              <a:rPr lang="en-US" dirty="0"/>
              <a:t> her </a:t>
            </a:r>
            <a:r>
              <a:rPr lang="en-US" dirty="0" err="1"/>
              <a:t>çağrılması</a:t>
            </a:r>
            <a:r>
              <a:rPr lang="en-US" dirty="0"/>
              <a:t>, </a:t>
            </a:r>
            <a:r>
              <a:rPr lang="en-US" dirty="0" err="1"/>
              <a:t>karakterlerin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yazılacak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baytlara</a:t>
            </a:r>
            <a:r>
              <a:rPr lang="en-US" dirty="0"/>
              <a:t> </a:t>
            </a:r>
            <a:r>
              <a:rPr lang="en-US" dirty="0" err="1"/>
              <a:t>dönüştürülmesine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verimsiz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BufferedWirter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öğrenci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vize1, vize2 </a:t>
            </a:r>
            <a:r>
              <a:rPr lang="en-US" dirty="0" err="1"/>
              <a:t>ve</a:t>
            </a:r>
            <a:r>
              <a:rPr lang="en-US" dirty="0"/>
              <a:t> final </a:t>
            </a:r>
            <a:r>
              <a:rPr lang="en-US" dirty="0" err="1"/>
              <a:t>sınavlarından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notları</a:t>
            </a:r>
            <a:r>
              <a:rPr lang="en-US" dirty="0"/>
              <a:t> </a:t>
            </a:r>
            <a:r>
              <a:rPr lang="en-US" dirty="0" err="1"/>
              <a:t>okuyarak</a:t>
            </a:r>
            <a:r>
              <a:rPr lang="en-US" dirty="0"/>
              <a:t> not </a:t>
            </a:r>
            <a:r>
              <a:rPr lang="en-US" dirty="0" err="1"/>
              <a:t>hesaplamalarını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notu</a:t>
            </a:r>
            <a:r>
              <a:rPr lang="en-US" dirty="0"/>
              <a:t> </a:t>
            </a:r>
            <a:r>
              <a:rPr lang="en-US" dirty="0" err="1"/>
              <a:t>karşılıklarını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  <a:p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vize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notu</a:t>
            </a:r>
            <a:r>
              <a:rPr lang="en-US" dirty="0"/>
              <a:t> %20 Final </a:t>
            </a:r>
            <a:r>
              <a:rPr lang="en-US" dirty="0" err="1"/>
              <a:t>ise</a:t>
            </a:r>
            <a:r>
              <a:rPr lang="en-US" dirty="0"/>
              <a:t> %60 </a:t>
            </a:r>
            <a:r>
              <a:rPr lang="en-US" dirty="0" err="1"/>
              <a:t>etkilemektedir</a:t>
            </a:r>
            <a:r>
              <a:rPr lang="en-US" dirty="0"/>
              <a:t>.</a:t>
            </a:r>
          </a:p>
          <a:p>
            <a:r>
              <a:rPr lang="en-US" dirty="0"/>
              <a:t>55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altı</a:t>
            </a:r>
            <a:r>
              <a:rPr lang="en-US" dirty="0"/>
              <a:t> FF</a:t>
            </a:r>
          </a:p>
          <a:p>
            <a:r>
              <a:rPr lang="en-US" dirty="0"/>
              <a:t>55-60 FD </a:t>
            </a:r>
          </a:p>
          <a:p>
            <a:r>
              <a:rPr lang="en-US" dirty="0"/>
              <a:t>60-65 DD</a:t>
            </a:r>
          </a:p>
          <a:p>
            <a:r>
              <a:rPr lang="en-US" dirty="0"/>
              <a:t>65-70 DC</a:t>
            </a:r>
          </a:p>
          <a:p>
            <a:r>
              <a:rPr lang="en-US" dirty="0"/>
              <a:t>70-75 CB</a:t>
            </a:r>
          </a:p>
          <a:p>
            <a:r>
              <a:rPr lang="en-US" dirty="0"/>
              <a:t>75-80 CB</a:t>
            </a:r>
          </a:p>
          <a:p>
            <a:r>
              <a:rPr lang="en-US" dirty="0"/>
              <a:t>80-85 BB</a:t>
            </a:r>
          </a:p>
          <a:p>
            <a:r>
              <a:rPr lang="en-US" dirty="0"/>
              <a:t>85-90 BA</a:t>
            </a:r>
          </a:p>
          <a:p>
            <a:r>
              <a:rPr lang="en-US" dirty="0"/>
              <a:t>90-100 AA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I/O API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graphicFrame>
        <p:nvGraphicFramePr>
          <p:cNvPr id="5" name="İçerik Yer Tutucusu 2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Serialization API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Serialization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/>
              <a:t>Java, Serialization API </a:t>
            </a:r>
            <a:r>
              <a:rPr lang="en-US" sz="2200" dirty="0" err="1"/>
              <a:t>sayesinde</a:t>
            </a:r>
            <a:r>
              <a:rPr lang="en-US" sz="2200" dirty="0"/>
              <a:t> Serializable </a:t>
            </a:r>
            <a:r>
              <a:rPr lang="en-US" sz="2200" dirty="0" err="1"/>
              <a:t>interfaceini</a:t>
            </a:r>
            <a:r>
              <a:rPr lang="en-US" sz="2200" dirty="0"/>
              <a:t> </a:t>
            </a:r>
            <a:r>
              <a:rPr lang="en-US" sz="2200" dirty="0" err="1"/>
              <a:t>implemente</a:t>
            </a:r>
            <a:r>
              <a:rPr lang="en-US" sz="2200" dirty="0"/>
              <a:t> </a:t>
            </a:r>
            <a:r>
              <a:rPr lang="en-US" sz="2200" dirty="0" err="1"/>
              <a:t>eden</a:t>
            </a:r>
            <a:r>
              <a:rPr lang="en-US" sz="2200" dirty="0"/>
              <a:t> </a:t>
            </a:r>
            <a:r>
              <a:rPr lang="en-US" sz="2200" dirty="0" err="1"/>
              <a:t>classların</a:t>
            </a:r>
            <a:r>
              <a:rPr lang="en-US" sz="2200" dirty="0"/>
              <a:t> </a:t>
            </a:r>
            <a:r>
              <a:rPr lang="en-US" sz="2200" dirty="0" err="1"/>
              <a:t>objelerini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byte </a:t>
            </a:r>
            <a:r>
              <a:rPr lang="en-US" sz="2200" dirty="0" err="1"/>
              <a:t>dizisine</a:t>
            </a:r>
            <a:r>
              <a:rPr lang="en-US" sz="2200" dirty="0"/>
              <a:t> </a:t>
            </a:r>
            <a:r>
              <a:rPr lang="en-US" sz="2200" dirty="0" err="1"/>
              <a:t>dönüştürüp</a:t>
            </a:r>
            <a:r>
              <a:rPr lang="en-US" sz="2200" dirty="0"/>
              <a:t> </a:t>
            </a:r>
            <a:r>
              <a:rPr lang="en-US" sz="2200" dirty="0" err="1"/>
              <a:t>dosyaya</a:t>
            </a:r>
            <a:r>
              <a:rPr lang="en-US" sz="2200" dirty="0"/>
              <a:t> </a:t>
            </a:r>
            <a:r>
              <a:rPr lang="en-US" sz="2200" dirty="0" err="1"/>
              <a:t>kaydetme</a:t>
            </a:r>
            <a:r>
              <a:rPr lang="en-US" sz="2200" dirty="0"/>
              <a:t> </a:t>
            </a:r>
            <a:r>
              <a:rPr lang="en-US" sz="2200" dirty="0" err="1"/>
              <a:t>imkanı</a:t>
            </a:r>
            <a:r>
              <a:rPr lang="en-US" sz="2200" dirty="0"/>
              <a:t> </a:t>
            </a:r>
            <a:r>
              <a:rPr lang="en-US" sz="2200" dirty="0" err="1"/>
              <a:t>verir</a:t>
            </a:r>
            <a:r>
              <a:rPr lang="en-US" sz="2200" dirty="0"/>
              <a:t>. </a:t>
            </a:r>
            <a:r>
              <a:rPr lang="en-US" sz="2200" dirty="0" err="1"/>
              <a:t>Java’da</a:t>
            </a:r>
            <a:r>
              <a:rPr lang="en-US" sz="2200" dirty="0"/>
              <a:t>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işleme</a:t>
            </a:r>
            <a:r>
              <a:rPr lang="en-US" sz="2200" dirty="0"/>
              <a:t> </a:t>
            </a:r>
            <a:r>
              <a:rPr lang="en-US" sz="2200" dirty="0" err="1"/>
              <a:t>objelerin</a:t>
            </a:r>
            <a:r>
              <a:rPr lang="en-US" sz="2200" dirty="0"/>
              <a:t> </a:t>
            </a:r>
            <a:r>
              <a:rPr lang="en-US" sz="2200" dirty="0" err="1"/>
              <a:t>serileştirilmesi</a:t>
            </a:r>
            <a:r>
              <a:rPr lang="en-US" sz="2200" dirty="0"/>
              <a:t> </a:t>
            </a:r>
            <a:r>
              <a:rPr lang="en-US" sz="2200" dirty="0" err="1"/>
              <a:t>yani</a:t>
            </a:r>
            <a:r>
              <a:rPr lang="en-US" sz="2200" dirty="0"/>
              <a:t> serialization </a:t>
            </a:r>
            <a:r>
              <a:rPr lang="en-US" sz="2200" dirty="0" err="1"/>
              <a:t>adı</a:t>
            </a:r>
            <a:r>
              <a:rPr lang="en-US" sz="2200" dirty="0"/>
              <a:t> </a:t>
            </a:r>
            <a:r>
              <a:rPr lang="en-US" sz="2200" dirty="0" err="1"/>
              <a:t>verilir</a:t>
            </a:r>
            <a:r>
              <a:rPr lang="en-US" sz="2200" dirty="0"/>
              <a:t>. </a:t>
            </a:r>
            <a:r>
              <a:rPr lang="en-US" sz="2200" dirty="0" err="1"/>
              <a:t>Sonrasında</a:t>
            </a:r>
            <a:r>
              <a:rPr lang="en-US" sz="2200" dirty="0"/>
              <a:t> </a:t>
            </a:r>
            <a:r>
              <a:rPr lang="en-US" sz="2200" dirty="0" err="1"/>
              <a:t>ise</a:t>
            </a:r>
            <a:r>
              <a:rPr lang="en-US" sz="2200" dirty="0"/>
              <a:t>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objlerei</a:t>
            </a:r>
            <a:r>
              <a:rPr lang="en-US" sz="2200" dirty="0"/>
              <a:t> </a:t>
            </a:r>
            <a:r>
              <a:rPr lang="en-US" sz="2200" dirty="0" err="1"/>
              <a:t>dosyadan</a:t>
            </a:r>
            <a:r>
              <a:rPr lang="en-US" sz="2200" dirty="0"/>
              <a:t> </a:t>
            </a:r>
            <a:r>
              <a:rPr lang="en-US" sz="2200" dirty="0" err="1"/>
              <a:t>okuma</a:t>
            </a:r>
            <a:r>
              <a:rPr lang="en-US" sz="2200" dirty="0"/>
              <a:t> </a:t>
            </a:r>
            <a:r>
              <a:rPr lang="en-US" sz="2200" dirty="0" err="1"/>
              <a:t>işlemine</a:t>
            </a:r>
            <a:r>
              <a:rPr lang="en-US" sz="2200" dirty="0"/>
              <a:t> </a:t>
            </a:r>
            <a:r>
              <a:rPr lang="en-US" sz="2200" dirty="0" err="1"/>
              <a:t>ise</a:t>
            </a:r>
            <a:r>
              <a:rPr lang="en-US" sz="2200" dirty="0"/>
              <a:t> deserialization </a:t>
            </a:r>
            <a:r>
              <a:rPr lang="en-US" sz="2200" dirty="0" err="1"/>
              <a:t>adı</a:t>
            </a:r>
            <a:r>
              <a:rPr lang="en-US" sz="2200" dirty="0"/>
              <a:t> </a:t>
            </a:r>
            <a:r>
              <a:rPr lang="en-US" sz="2200" dirty="0" err="1"/>
              <a:t>verilir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Serialization’ın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statelerini</a:t>
            </a:r>
            <a:r>
              <a:rPr lang="en-US" dirty="0"/>
              <a:t> (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saklamak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serialization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oyunda</a:t>
            </a:r>
            <a:r>
              <a:rPr lang="en-US" dirty="0"/>
              <a:t> </a:t>
            </a:r>
            <a:r>
              <a:rPr lang="en-US" dirty="0" err="1"/>
              <a:t>kaldığımız</a:t>
            </a:r>
            <a:r>
              <a:rPr lang="en-US" dirty="0"/>
              <a:t>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objelerimizi</a:t>
            </a:r>
            <a:r>
              <a:rPr lang="en-US" dirty="0"/>
              <a:t> serialize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deserialize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kaldığımız</a:t>
            </a:r>
            <a:r>
              <a:rPr lang="en-US" dirty="0"/>
              <a:t>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oyuna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</a:t>
            </a:r>
          </a:p>
          <a:p>
            <a:r>
              <a:rPr lang="en-US" dirty="0"/>
              <a:t>2 platform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alışverişini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objelerimizi</a:t>
            </a:r>
            <a:r>
              <a:rPr lang="en-US" dirty="0"/>
              <a:t> </a:t>
            </a:r>
            <a:r>
              <a:rPr lang="en-US" dirty="0" err="1"/>
              <a:t>serileştirip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yapabiliriz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chat </a:t>
            </a:r>
            <a:r>
              <a:rPr lang="en-US" dirty="0" err="1"/>
              <a:t>uygulamasında</a:t>
            </a:r>
            <a:r>
              <a:rPr lang="en-US" dirty="0"/>
              <a:t> </a:t>
            </a:r>
            <a:r>
              <a:rPr lang="en-US" dirty="0" err="1"/>
              <a:t>mesajları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düşünürsek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serileştirme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transfer </a:t>
            </a:r>
            <a:r>
              <a:rPr lang="en-US" dirty="0" err="1"/>
              <a:t>edebiliriz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objenin</a:t>
            </a:r>
            <a:r>
              <a:rPr lang="en-US" dirty="0"/>
              <a:t> </a:t>
            </a:r>
            <a:r>
              <a:rPr lang="en-US" dirty="0" err="1"/>
              <a:t>oluşması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sürüyorsa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objeyi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objeyi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objeyi</a:t>
            </a:r>
            <a:r>
              <a:rPr lang="en-US" dirty="0"/>
              <a:t> serialize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ObjectOutputStream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ObjectOutputStream</a:t>
            </a:r>
            <a:r>
              <a:rPr lang="en-US" dirty="0"/>
              <a:t>, Java </a:t>
            </a:r>
            <a:r>
              <a:rPr lang="en-US" dirty="0" err="1"/>
              <a:t>nesnelerinin</a:t>
            </a:r>
            <a:r>
              <a:rPr lang="en-US" dirty="0"/>
              <a:t> </a:t>
            </a:r>
            <a:r>
              <a:rPr lang="en-US" dirty="0" err="1"/>
              <a:t>ilkel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grafiklerini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OutputStream'e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.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okunabilir</a:t>
            </a:r>
            <a:r>
              <a:rPr lang="en-US" dirty="0"/>
              <a:t> (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).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depolanması</a:t>
            </a:r>
            <a:r>
              <a:rPr lang="en-US" dirty="0"/>
              <a:t>,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gerçekleştirilebilir</a:t>
            </a:r>
            <a:r>
              <a:rPr lang="en-US" dirty="0"/>
              <a:t>.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soket</a:t>
            </a:r>
            <a:r>
              <a:rPr lang="en-US" dirty="0"/>
              <a:t> </a:t>
            </a:r>
            <a:r>
              <a:rPr lang="en-US" dirty="0" err="1"/>
              <a:t>akışıysa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ana </a:t>
            </a:r>
            <a:r>
              <a:rPr lang="en-US" dirty="0" err="1"/>
              <a:t>bilgisayarda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işlemde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.</a:t>
            </a:r>
          </a:p>
          <a:p>
            <a:r>
              <a:rPr lang="en-US" dirty="0" err="1"/>
              <a:t>Akışlara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java.io.Serializable</a:t>
            </a:r>
            <a:r>
              <a:rPr lang="en-US" dirty="0"/>
              <a:t> </a:t>
            </a:r>
            <a:r>
              <a:rPr lang="en-US" dirty="0" err="1"/>
              <a:t>interafeceini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classlar</a:t>
            </a:r>
            <a:r>
              <a:rPr lang="en-US" dirty="0"/>
              <a:t> </a:t>
            </a:r>
            <a:r>
              <a:rPr lang="en-US" dirty="0" err="1"/>
              <a:t>yazılabilir</a:t>
            </a:r>
            <a:r>
              <a:rPr lang="en-US" dirty="0"/>
              <a:t>. Her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getirilebilir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,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imzası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alanlarının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dizilerinin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ilk </a:t>
            </a:r>
            <a:r>
              <a:rPr lang="en-US" dirty="0" err="1"/>
              <a:t>nesnelerden</a:t>
            </a:r>
            <a:r>
              <a:rPr lang="en-US" dirty="0"/>
              <a:t> </a:t>
            </a:r>
            <a:r>
              <a:rPr lang="en-US" dirty="0" err="1"/>
              <a:t>başvurulan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kodlanır</a:t>
            </a:r>
            <a:r>
              <a:rPr lang="en-US" dirty="0"/>
              <a:t>.</a:t>
            </a:r>
          </a:p>
          <a:p>
            <a:r>
              <a:rPr lang="en-US" dirty="0" err="1"/>
              <a:t>WriteObject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, </a:t>
            </a:r>
            <a:r>
              <a:rPr lang="en-US" dirty="0" err="1"/>
              <a:t>akışa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Arrayler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writeObject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r>
              <a:rPr lang="en-US" dirty="0" err="1"/>
              <a:t>Akışa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yazılabilir</a:t>
            </a:r>
            <a:r>
              <a:rPr lang="en-US" dirty="0"/>
              <a:t>.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ObjectInputstream'den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türlerle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yazıldıkları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okunmalıdır</a:t>
            </a:r>
            <a:r>
              <a:rPr lang="en-US" dirty="0"/>
              <a:t>.</a:t>
            </a:r>
          </a:p>
          <a:p>
            <a:r>
              <a:rPr lang="en-US" dirty="0" err="1"/>
              <a:t>İlkel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, </a:t>
            </a:r>
            <a:r>
              <a:rPr lang="en-US" dirty="0" err="1"/>
              <a:t>DataOutput'tan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akışa</a:t>
            </a:r>
            <a:r>
              <a:rPr lang="en-US" dirty="0"/>
              <a:t> da </a:t>
            </a:r>
            <a:r>
              <a:rPr lang="en-US" dirty="0" err="1"/>
              <a:t>yazılabilir</a:t>
            </a:r>
            <a:r>
              <a:rPr lang="en-US" dirty="0"/>
              <a:t>. </a:t>
            </a:r>
            <a:r>
              <a:rPr lang="en-US" dirty="0" err="1"/>
              <a:t>Arrayler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writeUTF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da </a:t>
            </a:r>
            <a:r>
              <a:rPr lang="en-US" dirty="0" err="1"/>
              <a:t>yazılabilir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serileştirme</a:t>
            </a:r>
            <a:r>
              <a:rPr lang="en-US" dirty="0"/>
              <a:t> </a:t>
            </a:r>
            <a:r>
              <a:rPr lang="en-US" dirty="0" err="1"/>
              <a:t>mekanizması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imzasını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alanların</a:t>
            </a:r>
            <a:r>
              <a:rPr lang="en-US" dirty="0"/>
              <a:t>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referanslar</a:t>
            </a:r>
            <a:r>
              <a:rPr lang="en-US" dirty="0"/>
              <a:t> (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hariç</a:t>
            </a:r>
            <a:r>
              <a:rPr lang="en-US" dirty="0"/>
              <a:t>)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de </a:t>
            </a:r>
            <a:r>
              <a:rPr lang="en-US" dirty="0" err="1"/>
              <a:t>yazılmasına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Tek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referanslar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paylaşım</a:t>
            </a:r>
            <a:r>
              <a:rPr lang="en-US" dirty="0"/>
              <a:t> </a:t>
            </a:r>
            <a:r>
              <a:rPr lang="en-US" dirty="0" err="1"/>
              <a:t>mekanizması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kodlanır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grafikleri</a:t>
            </a:r>
            <a:r>
              <a:rPr lang="en-US" dirty="0"/>
              <a:t>, </a:t>
            </a:r>
            <a:r>
              <a:rPr lang="en-US" dirty="0" err="1"/>
              <a:t>orijinalin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zamanki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şekle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döndürülebilir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okunabilen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: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26" y="2418477"/>
            <a:ext cx="9437947" cy="353445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ObjectOutputStream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writeObject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,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readObject</a:t>
            </a:r>
            <a:r>
              <a:rPr lang="en-US" dirty="0"/>
              <a:t> </a:t>
            </a:r>
            <a:r>
              <a:rPr lang="en-US" dirty="0" err="1"/>
              <a:t>yönteminin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yükleyebilmesi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yazmaktan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 </a:t>
            </a:r>
            <a:r>
              <a:rPr lang="en-US" dirty="0" err="1"/>
              <a:t>Yöntemin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sınıflarına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alt </a:t>
            </a:r>
            <a:r>
              <a:rPr lang="en-US" dirty="0" err="1"/>
              <a:t>sınıflarına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durumla</a:t>
            </a:r>
            <a:r>
              <a:rPr lang="en-US" dirty="0"/>
              <a:t> </a:t>
            </a:r>
            <a:r>
              <a:rPr lang="en-US" dirty="0" err="1"/>
              <a:t>ilgilenmesi</a:t>
            </a:r>
            <a:r>
              <a:rPr lang="en-US" dirty="0"/>
              <a:t> </a:t>
            </a:r>
            <a:r>
              <a:rPr lang="en-US" dirty="0" err="1"/>
              <a:t>gerekmez</a:t>
            </a:r>
            <a:r>
              <a:rPr lang="en-US" dirty="0"/>
              <a:t>. Durum, </a:t>
            </a:r>
            <a:r>
              <a:rPr lang="en-US" dirty="0" err="1"/>
              <a:t>writeObject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DataOutput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desteklenen</a:t>
            </a:r>
            <a:r>
              <a:rPr lang="en-US" dirty="0"/>
              <a:t> </a:t>
            </a:r>
            <a:r>
              <a:rPr lang="en-US" dirty="0" err="1"/>
              <a:t>ilkel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öğesine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yazılarak</a:t>
            </a:r>
            <a:r>
              <a:rPr lang="en-US" dirty="0"/>
              <a:t> </a:t>
            </a:r>
            <a:r>
              <a:rPr lang="en-US" dirty="0" err="1"/>
              <a:t>kaydedilir</a:t>
            </a:r>
            <a:r>
              <a:rPr lang="en-US" dirty="0"/>
              <a:t>.</a:t>
            </a:r>
          </a:p>
          <a:p>
            <a:r>
              <a:rPr lang="en-US" dirty="0" err="1"/>
              <a:t>Serileştirme</a:t>
            </a:r>
            <a:r>
              <a:rPr lang="en-US" dirty="0"/>
              <a:t>, </a:t>
            </a:r>
            <a:r>
              <a:rPr lang="en-US" dirty="0" err="1"/>
              <a:t>Java.io.Serializable</a:t>
            </a:r>
            <a:r>
              <a:rPr lang="en-US" dirty="0"/>
              <a:t> </a:t>
            </a:r>
            <a:r>
              <a:rPr lang="en-US" dirty="0" err="1"/>
              <a:t>arabirimini</a:t>
            </a:r>
            <a:r>
              <a:rPr lang="en-US" dirty="0"/>
              <a:t> </a:t>
            </a:r>
            <a:r>
              <a:rPr lang="en-US" dirty="0" err="1"/>
              <a:t>uygulamayan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alanlarını</a:t>
            </a:r>
            <a:r>
              <a:rPr lang="en-US" dirty="0"/>
              <a:t> </a:t>
            </a:r>
            <a:r>
              <a:rPr lang="en-US" dirty="0" err="1"/>
              <a:t>yazmaz</a:t>
            </a:r>
            <a:r>
              <a:rPr lang="en-US" dirty="0"/>
              <a:t>. </a:t>
            </a:r>
            <a:r>
              <a:rPr lang="en-US" dirty="0" err="1"/>
              <a:t>Serileştirilemeyen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alt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serileştirilebilir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,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getirilemeyen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, </a:t>
            </a:r>
            <a:r>
              <a:rPr lang="en-US" dirty="0" err="1"/>
              <a:t>alanlarının</a:t>
            </a:r>
            <a:r>
              <a:rPr lang="en-US" dirty="0"/>
              <a:t> </a:t>
            </a:r>
            <a:r>
              <a:rPr lang="en-US" dirty="0" err="1"/>
              <a:t>başlatılmasına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kurucuya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,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getirilemeyen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kaydetmek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yüklemek</a:t>
            </a:r>
            <a:r>
              <a:rPr lang="en-US" dirty="0"/>
              <a:t> alt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sorumluluğundadır</a:t>
            </a:r>
            <a:r>
              <a:rPr lang="en-US" dirty="0"/>
              <a:t>. Bu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alanlarının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(</a:t>
            </a:r>
            <a:r>
              <a:rPr lang="en-US" dirty="0" err="1"/>
              <a:t>genel</a:t>
            </a:r>
            <a:r>
              <a:rPr lang="en-US" dirty="0"/>
              <a:t>,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korumalı</a:t>
            </a:r>
            <a:r>
              <a:rPr lang="en-US" dirty="0"/>
              <a:t>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yüklemek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kullanılabilecek</a:t>
            </a:r>
            <a:r>
              <a:rPr lang="en-US" dirty="0"/>
              <a:t> get </a:t>
            </a:r>
            <a:r>
              <a:rPr lang="en-US" dirty="0" err="1"/>
              <a:t>ve</a:t>
            </a:r>
            <a:r>
              <a:rPr lang="en-US" dirty="0"/>
              <a:t> set </a:t>
            </a:r>
            <a:r>
              <a:rPr lang="en-US" dirty="0" err="1"/>
              <a:t>yöntemlerinin</a:t>
            </a:r>
            <a:r>
              <a:rPr lang="en-US" dirty="0"/>
              <a:t> </a:t>
            </a:r>
            <a:r>
              <a:rPr lang="en-US" dirty="0" err="1"/>
              <a:t>bulunması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karşılaşılan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durumdur</a:t>
            </a:r>
            <a:r>
              <a:rPr lang="en-US" dirty="0"/>
              <a:t>.</a:t>
            </a:r>
          </a:p>
          <a:p>
            <a:r>
              <a:rPr lang="en-US" dirty="0" err="1"/>
              <a:t>NotSerializableException'ı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writeObject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readObject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uygulanarak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önlenebilir</a:t>
            </a:r>
            <a:r>
              <a:rPr lang="en-US" dirty="0"/>
              <a:t>. Exception, </a:t>
            </a:r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yakalanacak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serileştirme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edecektir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ObjectInputStream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ObjectInputStream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ilkel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.</a:t>
            </a:r>
          </a:p>
          <a:p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ObjectInputStream</a:t>
            </a:r>
            <a:r>
              <a:rPr lang="en-US" dirty="0"/>
              <a:t>, </a:t>
            </a:r>
            <a:r>
              <a:rPr lang="en-US" dirty="0" err="1"/>
              <a:t>sırasıyla</a:t>
            </a:r>
            <a:r>
              <a:rPr lang="en-US" dirty="0"/>
              <a:t>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kullanıldığında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grafikleri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</a:t>
            </a:r>
            <a:r>
              <a:rPr lang="en-US" dirty="0" err="1"/>
              <a:t>depolamaya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. </a:t>
            </a:r>
            <a:r>
              <a:rPr lang="en-US" dirty="0" err="1"/>
              <a:t>ObjectInputStream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getirilen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kurtarmak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kullanımlar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soket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ana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geçirilmesini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argümanları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sıralamayı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sıralamayı</a:t>
            </a:r>
            <a:r>
              <a:rPr lang="en-US" dirty="0"/>
              <a:t> </a:t>
            </a:r>
            <a:r>
              <a:rPr lang="en-US" dirty="0" err="1"/>
              <a:t>kaldırmayı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 err="1"/>
              <a:t>ObjectInputStream</a:t>
            </a:r>
            <a:r>
              <a:rPr lang="en-US" dirty="0"/>
              <a:t>, </a:t>
            </a:r>
            <a:r>
              <a:rPr lang="en-US" dirty="0" err="1"/>
              <a:t>akıştan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grafikteki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türlerinin</a:t>
            </a:r>
            <a:r>
              <a:rPr lang="en-US" dirty="0"/>
              <a:t>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Makinesi'nde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sınıflarla</a:t>
            </a:r>
            <a:r>
              <a:rPr lang="en-US" dirty="0"/>
              <a:t> </a:t>
            </a:r>
            <a:r>
              <a:rPr lang="en-US" dirty="0" err="1"/>
              <a:t>eşleşmesini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mekanizmalar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</a:t>
            </a:r>
          </a:p>
          <a:p>
            <a:r>
              <a:rPr lang="en-US" dirty="0" err="1"/>
              <a:t>Akışlardan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Java.io.Serializable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Java.io.Externalizable</a:t>
            </a:r>
            <a:r>
              <a:rPr lang="en-US" dirty="0"/>
              <a:t> </a:t>
            </a:r>
            <a:r>
              <a:rPr lang="en-US" dirty="0" err="1"/>
              <a:t>arabirimini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okunabilir</a:t>
            </a:r>
            <a:r>
              <a:rPr lang="en-US" dirty="0"/>
              <a:t>.</a:t>
            </a:r>
          </a:p>
          <a:p>
            <a:r>
              <a:rPr lang="en-US" dirty="0" err="1"/>
              <a:t>readObject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, </a:t>
            </a:r>
            <a:r>
              <a:rPr lang="en-US" dirty="0" err="1"/>
              <a:t>akıştan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İstenilen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Java'nın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dökümü</a:t>
            </a:r>
            <a:r>
              <a:rPr lang="en-US" dirty="0"/>
              <a:t> </a:t>
            </a:r>
            <a:r>
              <a:rPr lang="en-US" dirty="0" err="1"/>
              <a:t>kullanılmalıdır</a:t>
            </a:r>
            <a:r>
              <a:rPr lang="en-US" dirty="0"/>
              <a:t>. </a:t>
            </a:r>
            <a:r>
              <a:rPr lang="en-US" dirty="0" err="1"/>
              <a:t>Java'da</a:t>
            </a:r>
            <a:r>
              <a:rPr lang="en-US" dirty="0"/>
              <a:t> </a:t>
            </a:r>
            <a:r>
              <a:rPr lang="en-US" dirty="0" err="1"/>
              <a:t>dizeler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diziler</a:t>
            </a:r>
            <a:r>
              <a:rPr lang="en-US" dirty="0"/>
              <a:t> </a:t>
            </a:r>
            <a:r>
              <a:rPr lang="en-US" dirty="0" err="1"/>
              <a:t>nesnelerdir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serileştirme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Okunduklarında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türe</a:t>
            </a:r>
            <a:r>
              <a:rPr lang="en-US" dirty="0"/>
              <a:t> </a:t>
            </a:r>
            <a:r>
              <a:rPr lang="en-US" dirty="0" err="1"/>
              <a:t>dönüştürülmeleri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İlkel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, </a:t>
            </a:r>
            <a:r>
              <a:rPr lang="en-US" dirty="0" err="1"/>
              <a:t>DataInput'ta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akıştan</a:t>
            </a:r>
            <a:r>
              <a:rPr lang="en-US" dirty="0"/>
              <a:t> </a:t>
            </a:r>
            <a:r>
              <a:rPr lang="en-US" dirty="0" err="1"/>
              <a:t>okunabilir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ObjectInputStream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çıkarma</a:t>
            </a:r>
            <a:r>
              <a:rPr lang="en-US" dirty="0"/>
              <a:t> </a:t>
            </a:r>
            <a:r>
              <a:rPr lang="en-US" dirty="0" err="1"/>
              <a:t>mekanizması</a:t>
            </a:r>
            <a:r>
              <a:rPr lang="en-US" dirty="0"/>
              <a:t>, her </a:t>
            </a:r>
            <a:r>
              <a:rPr lang="en-US" dirty="0" err="1"/>
              <a:t>alanın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,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sırada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değere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.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bildirilen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,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çıkarma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yok </a:t>
            </a:r>
            <a:r>
              <a:rPr lang="en-US" dirty="0" err="1"/>
              <a:t>sayılır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başvurular</a:t>
            </a:r>
            <a:r>
              <a:rPr lang="en-US" dirty="0"/>
              <a:t>,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akıştan</a:t>
            </a:r>
            <a:r>
              <a:rPr lang="en-US" dirty="0"/>
              <a:t> </a:t>
            </a:r>
            <a:r>
              <a:rPr lang="en-US" dirty="0" err="1"/>
              <a:t>okunmasına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grafikleri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paylaşım</a:t>
            </a:r>
            <a:r>
              <a:rPr lang="en-US" dirty="0"/>
              <a:t> </a:t>
            </a:r>
            <a:r>
              <a:rPr lang="en-US" dirty="0" err="1"/>
              <a:t>mekanizması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 Seri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çıkarma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her zaman yeni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tahsis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yazılmasını</a:t>
            </a:r>
            <a:r>
              <a:rPr lang="en-US" dirty="0"/>
              <a:t> </a:t>
            </a:r>
            <a:r>
              <a:rPr lang="en-US" dirty="0" err="1"/>
              <a:t>önler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,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yapıcılarını</a:t>
            </a:r>
            <a:r>
              <a:rPr lang="en-US" dirty="0"/>
              <a:t> </a:t>
            </a:r>
            <a:r>
              <a:rPr lang="en-US" dirty="0" err="1"/>
              <a:t>çalıştırmaya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.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null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başlatılır</a:t>
            </a:r>
            <a:r>
              <a:rPr lang="en-US" dirty="0"/>
              <a:t>. </a:t>
            </a:r>
            <a:r>
              <a:rPr lang="en-US" dirty="0" err="1"/>
              <a:t>Serileştirilemeyen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constructorlar</a:t>
            </a:r>
            <a:r>
              <a:rPr lang="en-US" dirty="0"/>
              <a:t> </a:t>
            </a:r>
            <a:r>
              <a:rPr lang="en-US" dirty="0" err="1"/>
              <a:t>çağrılır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hale </a:t>
            </a:r>
            <a:r>
              <a:rPr lang="en-US" dirty="0" err="1"/>
              <a:t>getirilebilir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, </a:t>
            </a:r>
            <a:r>
              <a:rPr lang="en-US" dirty="0" err="1"/>
              <a:t>Java.lang.object'e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serileştirilebilir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sınıfıyla</a:t>
            </a:r>
            <a:r>
              <a:rPr lang="en-US" dirty="0"/>
              <a:t> </a:t>
            </a:r>
            <a:r>
              <a:rPr lang="en-US" dirty="0" err="1"/>
              <a:t>biten</a:t>
            </a:r>
            <a:r>
              <a:rPr lang="en-US" dirty="0"/>
              <a:t> </a:t>
            </a:r>
            <a:r>
              <a:rPr lang="en-US" dirty="0" err="1"/>
              <a:t>akıştan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200" err="1"/>
              <a:t>ObjectOutputStream</a:t>
            </a:r>
            <a:r>
              <a:rPr lang="en-US" sz="4200"/>
              <a:t> </a:t>
            </a:r>
            <a:r>
              <a:rPr lang="en-US" sz="4200" err="1"/>
              <a:t>ile</a:t>
            </a:r>
            <a:r>
              <a:rPr lang="en-US" sz="4200"/>
              <a:t> serialize </a:t>
            </a:r>
            <a:r>
              <a:rPr lang="en-US" sz="4200" err="1"/>
              <a:t>edilmiş</a:t>
            </a:r>
            <a:r>
              <a:rPr lang="en-US" sz="4200"/>
              <a:t> </a:t>
            </a:r>
            <a:r>
              <a:rPr lang="en-US" sz="4200" err="1"/>
              <a:t>veriyi</a:t>
            </a:r>
            <a:r>
              <a:rPr lang="en-US" sz="4200"/>
              <a:t> deserialize </a:t>
            </a:r>
            <a:r>
              <a:rPr lang="en-US" sz="4200" err="1"/>
              <a:t>etmek</a:t>
            </a:r>
            <a:endParaRPr lang="en-US" sz="4200"/>
          </a:p>
        </p:txBody>
      </p:sp>
      <p:pic>
        <p:nvPicPr>
          <p:cNvPr id="7" name="İçerik Yer Tutucusu 6" descr="metin içeren bir resim&#10;&#10;Açıklama otomatik olarak oluşturuldu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001" y="2603500"/>
            <a:ext cx="7960310" cy="34163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err="1"/>
              <a:t>verilerin</a:t>
            </a:r>
            <a:r>
              <a:rPr lang="en-US" dirty="0"/>
              <a:t> input </a:t>
            </a:r>
            <a:r>
              <a:rPr lang="en-US" dirty="0" err="1"/>
              <a:t>ve</a:t>
            </a:r>
            <a:r>
              <a:rPr lang="en-US" dirty="0"/>
              <a:t> output </a:t>
            </a:r>
            <a:r>
              <a:rPr lang="en-US" dirty="0" err="1"/>
              <a:t>yoluyla</a:t>
            </a:r>
            <a:r>
              <a:rPr lang="en-US" dirty="0"/>
              <a:t> Java </a:t>
            </a:r>
            <a:r>
              <a:rPr lang="en-US" dirty="0" err="1"/>
              <a:t>projelerine</a:t>
            </a:r>
            <a:r>
              <a:rPr lang="en-US" dirty="0"/>
              <a:t> </a:t>
            </a:r>
            <a:r>
              <a:rPr lang="en-US" dirty="0" err="1"/>
              <a:t>aktığı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dizisidir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streamler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byte(1 </a:t>
            </a:r>
            <a:r>
              <a:rPr lang="en-US" dirty="0" err="1"/>
              <a:t>ve</a:t>
            </a:r>
            <a:r>
              <a:rPr lang="en-US" dirty="0"/>
              <a:t> 0)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aktığı</a:t>
            </a:r>
            <a:r>
              <a:rPr lang="en-US" dirty="0"/>
              <a:t> </a:t>
            </a:r>
            <a:r>
              <a:rPr lang="en-US" dirty="0" err="1"/>
              <a:t>yapılardır</a:t>
            </a:r>
            <a:r>
              <a:rPr lang="en-US" dirty="0"/>
              <a:t>.</a:t>
            </a:r>
          </a:p>
          <a:p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streamlerden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tanesini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. Java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3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streame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 err="1"/>
              <a:t>System.out</a:t>
            </a:r>
            <a:r>
              <a:rPr lang="en-US" dirty="0"/>
              <a:t> : Standard output stream.</a:t>
            </a:r>
          </a:p>
          <a:p>
            <a:r>
              <a:rPr lang="en-US" dirty="0" err="1"/>
              <a:t>System.err</a:t>
            </a:r>
            <a:r>
              <a:rPr lang="en-US" dirty="0"/>
              <a:t>: Standard error stream.</a:t>
            </a:r>
          </a:p>
          <a:p>
            <a:r>
              <a:rPr lang="en-US" dirty="0"/>
              <a:t>System.in: Standard input stream.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Transient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Static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Serileştirmek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Transient</a:t>
            </a:r>
          </a:p>
        </p:txBody>
      </p:sp>
      <p:graphicFrame>
        <p:nvGraphicFramePr>
          <p:cNvPr id="5" name="İçerik Yer Tutucusu 2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Static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</a:t>
            </a:r>
            <a:r>
              <a:rPr lang="en-US" dirty="0" err="1"/>
              <a:t>alanlardır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referansa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değillerdir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yüzden</a:t>
            </a:r>
            <a:r>
              <a:rPr lang="en-US" dirty="0"/>
              <a:t> Java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serileştirilmez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Ödev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Detaylar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paylaşılacaktır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Okuma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İşlemleri</a:t>
            </a:r>
            <a:endParaRPr lang="en-US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989" y="2603500"/>
            <a:ext cx="7950334" cy="34163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sockete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aygıta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Stream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(byte </a:t>
            </a:r>
            <a:r>
              <a:rPr lang="en-US" dirty="0" err="1"/>
              <a:t>halinde</a:t>
            </a:r>
            <a:r>
              <a:rPr lang="en-US" dirty="0"/>
              <a:t> 1 </a:t>
            </a:r>
            <a:r>
              <a:rPr lang="en-US" dirty="0" err="1"/>
              <a:t>ve</a:t>
            </a:r>
            <a:r>
              <a:rPr lang="en-US" dirty="0"/>
              <a:t> 0’lar </a:t>
            </a:r>
            <a:r>
              <a:rPr lang="en-US" dirty="0" err="1"/>
              <a:t>ile</a:t>
            </a:r>
            <a:r>
              <a:rPr lang="en-US" dirty="0"/>
              <a:t>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 abstract </a:t>
            </a:r>
            <a:r>
              <a:rPr lang="en-US" dirty="0" err="1"/>
              <a:t>classından</a:t>
            </a:r>
            <a:r>
              <a:rPr lang="en-US" dirty="0"/>
              <a:t> (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) </a:t>
            </a:r>
            <a:r>
              <a:rPr lang="en-US" dirty="0" err="1"/>
              <a:t>türeyen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/>
              <a:t>write() </a:t>
            </a:r>
            <a:r>
              <a:rPr lang="en-US" dirty="0" err="1"/>
              <a:t>metodu</a:t>
            </a:r>
            <a:r>
              <a:rPr lang="en-US" dirty="0"/>
              <a:t>: Belli </a:t>
            </a:r>
            <a:r>
              <a:rPr lang="en-US" dirty="0" err="1"/>
              <a:t>bir</a:t>
            </a:r>
            <a:r>
              <a:rPr lang="en-US" dirty="0"/>
              <a:t> byte </a:t>
            </a:r>
            <a:r>
              <a:rPr lang="en-US" dirty="0" err="1"/>
              <a:t>dizisini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byte’I</a:t>
            </a:r>
            <a:r>
              <a:rPr lang="en-US" dirty="0"/>
              <a:t> </a:t>
            </a:r>
            <a:r>
              <a:rPr lang="en-US" dirty="0" err="1"/>
              <a:t>hedefe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.</a:t>
            </a:r>
          </a:p>
          <a:p>
            <a:r>
              <a:rPr lang="en-US" dirty="0"/>
              <a:t>flush() </a:t>
            </a:r>
            <a:r>
              <a:rPr lang="en-US" dirty="0" err="1"/>
              <a:t>metodu</a:t>
            </a:r>
            <a:r>
              <a:rPr lang="en-US" dirty="0"/>
              <a:t>: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bufferlanmış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hedefe</a:t>
            </a:r>
            <a:r>
              <a:rPr lang="en-US" dirty="0"/>
              <a:t> </a:t>
            </a:r>
            <a:r>
              <a:rPr lang="en-US" dirty="0" err="1"/>
              <a:t>yazılmasını</a:t>
            </a:r>
            <a:r>
              <a:rPr lang="en-US" dirty="0"/>
              <a:t> </a:t>
            </a:r>
            <a:r>
              <a:rPr lang="en-US" dirty="0" err="1"/>
              <a:t>söylemiş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</a:t>
            </a:r>
          </a:p>
          <a:p>
            <a:r>
              <a:rPr lang="en-US" dirty="0"/>
              <a:t>close() </a:t>
            </a:r>
            <a:r>
              <a:rPr lang="en-US" dirty="0" err="1"/>
              <a:t>metodu</a:t>
            </a:r>
            <a:r>
              <a:rPr lang="en-US" dirty="0"/>
              <a:t>: </a:t>
            </a:r>
            <a:r>
              <a:rPr lang="en-US" dirty="0" err="1"/>
              <a:t>OutputStream’I</a:t>
            </a:r>
            <a:r>
              <a:rPr lang="en-US" dirty="0"/>
              <a:t> </a:t>
            </a:r>
            <a:r>
              <a:rPr lang="en-US" dirty="0" err="1"/>
              <a:t>kapatır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Hiyerarşisi</a:t>
            </a:r>
            <a:endParaRPr lang="en-US" dirty="0"/>
          </a:p>
        </p:txBody>
      </p:sp>
      <p:pic>
        <p:nvPicPr>
          <p:cNvPr id="2050" name="Picture 2" descr="Java 8 - Java I/O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4369" y="2603500"/>
            <a:ext cx="6427574" cy="3416300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dosyadan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socketten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aygıttan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Stream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(byte </a:t>
            </a:r>
            <a:r>
              <a:rPr lang="en-US" dirty="0" err="1"/>
              <a:t>halinde</a:t>
            </a:r>
            <a:r>
              <a:rPr lang="en-US" dirty="0"/>
              <a:t> 1 </a:t>
            </a:r>
            <a:r>
              <a:rPr lang="en-US" dirty="0" err="1"/>
              <a:t>ve</a:t>
            </a:r>
            <a:r>
              <a:rPr lang="en-US" dirty="0"/>
              <a:t> 0’lar </a:t>
            </a:r>
            <a:r>
              <a:rPr lang="en-US" dirty="0" err="1"/>
              <a:t>ile</a:t>
            </a:r>
            <a:r>
              <a:rPr lang="en-US" dirty="0"/>
              <a:t>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 abstract </a:t>
            </a:r>
            <a:r>
              <a:rPr lang="en-US" dirty="0" err="1"/>
              <a:t>classından</a:t>
            </a:r>
            <a:r>
              <a:rPr lang="en-US" dirty="0"/>
              <a:t> (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) </a:t>
            </a:r>
            <a:r>
              <a:rPr lang="en-US" dirty="0" err="1"/>
              <a:t>türeyen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/>
              <a:t>read() </a:t>
            </a:r>
            <a:r>
              <a:rPr lang="en-US" dirty="0" err="1"/>
              <a:t>metodu</a:t>
            </a:r>
            <a:r>
              <a:rPr lang="en-US" dirty="0"/>
              <a:t>: </a:t>
            </a:r>
            <a:r>
              <a:rPr lang="en-US" dirty="0" err="1"/>
              <a:t>Kaynaktan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byteı</a:t>
            </a:r>
            <a:r>
              <a:rPr lang="en-US" dirty="0"/>
              <a:t> </a:t>
            </a:r>
            <a:r>
              <a:rPr lang="en-US" dirty="0" err="1"/>
              <a:t>okur</a:t>
            </a:r>
            <a:r>
              <a:rPr lang="en-US" dirty="0"/>
              <a:t>. </a:t>
            </a:r>
            <a:r>
              <a:rPr lang="en-US" dirty="0" err="1"/>
              <a:t>Okuyacak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byte </a:t>
            </a:r>
            <a:r>
              <a:rPr lang="en-US" dirty="0" err="1"/>
              <a:t>yoksa</a:t>
            </a:r>
            <a:r>
              <a:rPr lang="en-US" dirty="0"/>
              <a:t> -1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</a:t>
            </a:r>
          </a:p>
          <a:p>
            <a:r>
              <a:rPr lang="en-US" dirty="0"/>
              <a:t>available() </a:t>
            </a:r>
            <a:r>
              <a:rPr lang="en-US" dirty="0" err="1"/>
              <a:t>metodu</a:t>
            </a:r>
            <a:r>
              <a:rPr lang="en-US" dirty="0"/>
              <a:t>: </a:t>
            </a:r>
            <a:r>
              <a:rPr lang="en-US" dirty="0" err="1"/>
              <a:t>Okunabilecek</a:t>
            </a:r>
            <a:r>
              <a:rPr lang="en-US" dirty="0"/>
              <a:t> byte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</a:t>
            </a:r>
          </a:p>
          <a:p>
            <a:r>
              <a:rPr lang="en-US" dirty="0"/>
              <a:t>close() </a:t>
            </a:r>
            <a:r>
              <a:rPr lang="en-US" dirty="0" err="1"/>
              <a:t>metodu</a:t>
            </a:r>
            <a:r>
              <a:rPr lang="en-US" dirty="0"/>
              <a:t>: </a:t>
            </a:r>
            <a:r>
              <a:rPr lang="en-US" dirty="0" err="1"/>
              <a:t>InputStream’I</a:t>
            </a:r>
            <a:r>
              <a:rPr lang="en-US" dirty="0"/>
              <a:t> </a:t>
            </a:r>
            <a:r>
              <a:rPr lang="en-US" dirty="0" err="1"/>
              <a:t>kapatır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Input </a:t>
            </a:r>
            <a:r>
              <a:rPr lang="en-US" dirty="0" err="1"/>
              <a:t>Strem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Hiyerarşisi</a:t>
            </a:r>
            <a:endParaRPr lang="en-US" dirty="0"/>
          </a:p>
        </p:txBody>
      </p:sp>
      <p:pic>
        <p:nvPicPr>
          <p:cNvPr id="1026" name="Picture 2" descr="Java 8 - Java I/O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4369" y="2603500"/>
            <a:ext cx="642757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okunur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?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Örnekleri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1858</Words>
  <Application>Microsoft Office PowerPoint</Application>
  <PresentationFormat>Geniş ekran</PresentationFormat>
  <Paragraphs>105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İyon Toplantı Odası</vt:lpstr>
      <vt:lpstr>I/O API</vt:lpstr>
      <vt:lpstr>I/O API Nedir?</vt:lpstr>
      <vt:lpstr>Stream Nedir?</vt:lpstr>
      <vt:lpstr>Okuma ve Yazma İşlemleri</vt:lpstr>
      <vt:lpstr>OutputStream</vt:lpstr>
      <vt:lpstr>OutputStream Sınıf Hiyerarşisi</vt:lpstr>
      <vt:lpstr>Input Stream</vt:lpstr>
      <vt:lpstr>Input Strem Sınıf Hiyerarşisi</vt:lpstr>
      <vt:lpstr>Dosya nasıl okunur ve Dosyaya nasıl yazılır?</vt:lpstr>
      <vt:lpstr>Örnek</vt:lpstr>
      <vt:lpstr>FileWriter</vt:lpstr>
      <vt:lpstr>FileWriter Nasıl Kullanılır?</vt:lpstr>
      <vt:lpstr>Try With Resource</vt:lpstr>
      <vt:lpstr>Örnek</vt:lpstr>
      <vt:lpstr>FileReader</vt:lpstr>
      <vt:lpstr>BufferedReader</vt:lpstr>
      <vt:lpstr>BufferedWriter</vt:lpstr>
      <vt:lpstr>FileReader, BufferedReader ve BufferedWirter Nasıl Kullanılır?</vt:lpstr>
      <vt:lpstr>Örnek</vt:lpstr>
      <vt:lpstr>Serialization API</vt:lpstr>
      <vt:lpstr>Serialization Nedir?</vt:lpstr>
      <vt:lpstr>Serialization’ın Avantajları</vt:lpstr>
      <vt:lpstr>ObjectOutputStream</vt:lpstr>
      <vt:lpstr>ObjectInputStream tarafından okunabilen bir nesne yazmak için:</vt:lpstr>
      <vt:lpstr>ObjectOutputStream</vt:lpstr>
      <vt:lpstr>ObjectInputStream</vt:lpstr>
      <vt:lpstr>ObjectInputStream</vt:lpstr>
      <vt:lpstr>ObjectOutputStream ile serialize edilmiş veriyi deserialize etmek</vt:lpstr>
      <vt:lpstr>ObjectInputStream ve ObjectOutputStream nasıl kullanılır?</vt:lpstr>
      <vt:lpstr>Transient Anahtar Kelimesi ve Static Alanları Serileştirmek</vt:lpstr>
      <vt:lpstr>Transient</vt:lpstr>
      <vt:lpstr>Static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12</cp:revision>
  <dcterms:created xsi:type="dcterms:W3CDTF">2022-02-12T14:21:00Z</dcterms:created>
  <dcterms:modified xsi:type="dcterms:W3CDTF">2022-03-11T20:57:04Z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50E11DF4FF484E50A80C09E2223EAF7A</vt:lpwstr>
  </property>
  <property fmtid="{D5CDD505-2E9C-101B-9397-08002B2CF9AE}" pid="3" name="KSOProductBuildVer">
    <vt:lpwstr>1033-11.2.0.11029</vt:lpwstr>
  </property>
</Properties>
</file>