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3" r:id="rId4"/>
    <p:sldId id="258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20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4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6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FBB813-5754-4D90-BAD0-188F7B85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3EBF8-7140-EDFB-E9E1-2482F44A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F5EEA-D745-4C57-FE38-E7574DAD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98958"/>
            <a:ext cx="8946541" cy="5687736"/>
          </a:xfrm>
        </p:spPr>
        <p:txBody>
          <a:bodyPr>
            <a:noAutofit/>
          </a:bodyPr>
          <a:lstStyle/>
          <a:p>
            <a:r>
              <a:rPr lang="en-US" sz="1600" dirty="0"/>
              <a:t>Security </a:t>
            </a:r>
            <a:r>
              <a:rPr lang="en-US" sz="1600" dirty="0" err="1"/>
              <a:t>konfigürasyonlarını</a:t>
            </a:r>
            <a:r>
              <a:rPr lang="en-US" sz="1600" dirty="0"/>
              <a:t> </a:t>
            </a:r>
            <a:r>
              <a:rPr lang="en-US" sz="1600" dirty="0" err="1"/>
              <a:t>configurer</a:t>
            </a:r>
            <a:r>
              <a:rPr lang="en-US" sz="1600" dirty="0"/>
              <a:t> </a:t>
            </a:r>
            <a:r>
              <a:rPr lang="en-US" sz="1600" dirty="0" err="1"/>
              <a:t>metodu</a:t>
            </a:r>
            <a:r>
              <a:rPr lang="en-US" sz="1600" dirty="0"/>
              <a:t>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yapıyoruz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Doğrulamayı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yapacağımız</a:t>
            </a:r>
            <a:r>
              <a:rPr lang="en-US" sz="1600" dirty="0"/>
              <a:t>, </a:t>
            </a:r>
            <a:r>
              <a:rPr lang="en-US" sz="1600" dirty="0" err="1"/>
              <a:t>eğer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vermek</a:t>
            </a:r>
            <a:r>
              <a:rPr lang="en-US" sz="1600" dirty="0"/>
              <a:t> </a:t>
            </a:r>
            <a:r>
              <a:rPr lang="en-US" sz="1600" dirty="0" err="1"/>
              <a:t>istiyorsak</a:t>
            </a:r>
            <a:r>
              <a:rPr lang="en-US" sz="1600" dirty="0"/>
              <a:t> ki </a:t>
            </a:r>
            <a:r>
              <a:rPr lang="en-US" sz="1600" dirty="0" err="1"/>
              <a:t>bizim</a:t>
            </a:r>
            <a:r>
              <a:rPr lang="en-US" sz="1600" dirty="0"/>
              <a:t> </a:t>
            </a:r>
            <a:r>
              <a:rPr lang="en-US" sz="1600" dirty="0" err="1"/>
              <a:t>uygulamamızda</a:t>
            </a:r>
            <a:r>
              <a:rPr lang="en-US" sz="1600" dirty="0"/>
              <a:t> /auth/ </a:t>
            </a:r>
            <a:r>
              <a:rPr lang="en-US" sz="1600" dirty="0" err="1"/>
              <a:t>yolunda</a:t>
            </a:r>
            <a:r>
              <a:rPr lang="en-US" sz="1600" dirty="0"/>
              <a:t> </a:t>
            </a:r>
            <a:r>
              <a:rPr lang="en-US" sz="1600" dirty="0" err="1"/>
              <a:t>isteklerin</a:t>
            </a:r>
            <a:r>
              <a:rPr lang="en-US" sz="1600" dirty="0"/>
              <a:t> </a:t>
            </a:r>
            <a:r>
              <a:rPr lang="en-US" sz="1600" dirty="0" err="1"/>
              <a:t>reddedilmemesi</a:t>
            </a:r>
            <a:r>
              <a:rPr lang="en-US" sz="1600" dirty="0"/>
              <a:t> her </a:t>
            </a:r>
            <a:r>
              <a:rPr lang="en-US" sz="1600" dirty="0" err="1"/>
              <a:t>halükarda</a:t>
            </a:r>
            <a:r>
              <a:rPr lang="en-US" sz="1600" dirty="0"/>
              <a:t> </a:t>
            </a:r>
            <a:r>
              <a:rPr lang="en-US" sz="1600" dirty="0" err="1"/>
              <a:t>izim</a:t>
            </a:r>
            <a:r>
              <a:rPr lang="en-US" sz="1600" dirty="0"/>
              <a:t> </a:t>
            </a:r>
            <a:r>
              <a:rPr lang="en-US" sz="1600" dirty="0" err="1"/>
              <a:t>verilmesini</a:t>
            </a:r>
            <a:r>
              <a:rPr lang="en-US" sz="1600" dirty="0"/>
              <a:t> </a:t>
            </a:r>
            <a:r>
              <a:rPr lang="en-US" sz="1600" dirty="0" err="1"/>
              <a:t>istedik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Yine</a:t>
            </a:r>
            <a:r>
              <a:rPr lang="en-US" sz="1600" dirty="0"/>
              <a:t> </a:t>
            </a:r>
            <a:r>
              <a:rPr lang="en-US" sz="1600" dirty="0" err="1"/>
              <a:t>uygulamamızda</a:t>
            </a:r>
            <a:r>
              <a:rPr lang="en-US" sz="1600" dirty="0"/>
              <a:t> .</a:t>
            </a:r>
            <a:r>
              <a:rPr lang="en-US" sz="1600" dirty="0" err="1"/>
              <a:t>sessionManagement</a:t>
            </a:r>
            <a:r>
              <a:rPr lang="en-US" sz="1600" dirty="0"/>
              <a:t>().</a:t>
            </a:r>
            <a:r>
              <a:rPr lang="en-US" sz="1600" dirty="0" err="1"/>
              <a:t>sessionCreationPolicy</a:t>
            </a:r>
            <a:r>
              <a:rPr lang="en-US" sz="1600" dirty="0"/>
              <a:t>(</a:t>
            </a:r>
            <a:r>
              <a:rPr lang="en-US" sz="1600" dirty="0" err="1"/>
              <a:t>SessionCreationPolicy.STATELESS</a:t>
            </a:r>
            <a:r>
              <a:rPr lang="en-US" sz="1600" dirty="0"/>
              <a:t>) </a:t>
            </a:r>
            <a:r>
              <a:rPr lang="en-US" sz="1600" dirty="0" err="1"/>
              <a:t>kullanarak</a:t>
            </a:r>
            <a:r>
              <a:rPr lang="en-US" sz="1600" dirty="0"/>
              <a:t> Spring Security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HttpSession</a:t>
            </a:r>
            <a:r>
              <a:rPr lang="en-US" sz="1600" dirty="0"/>
              <a:t> </a:t>
            </a:r>
            <a:r>
              <a:rPr lang="en-US" sz="1600" dirty="0" err="1"/>
              <a:t>oluşturulmamasını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bunun</a:t>
            </a:r>
            <a:r>
              <a:rPr lang="en-US" sz="1600" dirty="0"/>
              <a:t> security </a:t>
            </a:r>
            <a:r>
              <a:rPr lang="en-US" sz="1600" dirty="0" err="1"/>
              <a:t>context'e</a:t>
            </a:r>
            <a:r>
              <a:rPr lang="en-US" sz="1600" dirty="0"/>
              <a:t> </a:t>
            </a:r>
            <a:r>
              <a:rPr lang="en-US" sz="1600" dirty="0" err="1"/>
              <a:t>asla</a:t>
            </a:r>
            <a:r>
              <a:rPr lang="en-US" sz="1600" dirty="0"/>
              <a:t> </a:t>
            </a:r>
            <a:r>
              <a:rPr lang="en-US" sz="1600" dirty="0" err="1"/>
              <a:t>dahil</a:t>
            </a:r>
            <a:r>
              <a:rPr lang="en-US" sz="1600" dirty="0"/>
              <a:t> </a:t>
            </a:r>
            <a:r>
              <a:rPr lang="en-US" sz="1600" dirty="0" err="1"/>
              <a:t>edilmemesi</a:t>
            </a:r>
            <a:r>
              <a:rPr lang="en-US" sz="1600" dirty="0"/>
              <a:t> </a:t>
            </a:r>
            <a:r>
              <a:rPr lang="en-US" sz="1600" dirty="0" err="1"/>
              <a:t>gerektiğini</a:t>
            </a:r>
            <a:r>
              <a:rPr lang="en-US" sz="1600" dirty="0"/>
              <a:t> </a:t>
            </a:r>
            <a:r>
              <a:rPr lang="en-US" sz="1600" dirty="0" err="1"/>
              <a:t>bildirdik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Sonrasında</a:t>
            </a:r>
            <a:r>
              <a:rPr lang="en-US" sz="1600" dirty="0"/>
              <a:t> </a:t>
            </a:r>
            <a:r>
              <a:rPr lang="en-US" sz="1600" dirty="0" err="1"/>
              <a:t>filtreleyecek</a:t>
            </a:r>
            <a:r>
              <a:rPr lang="en-US" sz="1600" dirty="0"/>
              <a:t> </a:t>
            </a:r>
            <a:r>
              <a:rPr lang="en-US" sz="1600" dirty="0" err="1"/>
              <a:t>class'ın</a:t>
            </a:r>
            <a:r>
              <a:rPr lang="en-US" sz="1600" dirty="0"/>
              <a:t> </a:t>
            </a:r>
            <a:r>
              <a:rPr lang="en-US" sz="1600" dirty="0" err="1"/>
              <a:t>hangisi</a:t>
            </a:r>
            <a:r>
              <a:rPr lang="en-US" sz="1600" dirty="0"/>
              <a:t>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belirten</a:t>
            </a:r>
            <a:r>
              <a:rPr lang="en-US" sz="1600" dirty="0"/>
              <a:t> </a:t>
            </a:r>
            <a:r>
              <a:rPr lang="en-US" sz="1600" dirty="0" err="1"/>
              <a:t>addFilterBefor</a:t>
            </a:r>
            <a:r>
              <a:rPr lang="en-US" sz="1600" dirty="0"/>
              <a:t> </a:t>
            </a:r>
            <a:r>
              <a:rPr lang="en-US" sz="1600" dirty="0" err="1"/>
              <a:t>metodunu</a:t>
            </a:r>
            <a:r>
              <a:rPr lang="en-US" sz="1600" dirty="0"/>
              <a:t> </a:t>
            </a:r>
            <a:r>
              <a:rPr lang="en-US" sz="1600" dirty="0" err="1"/>
              <a:t>kullanıyoruz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@Override</a:t>
            </a:r>
          </a:p>
          <a:p>
            <a:pPr marL="457200" lvl="1" indent="0">
              <a:buNone/>
            </a:pPr>
            <a:r>
              <a:rPr lang="en-US" sz="1600" dirty="0"/>
              <a:t>    protected void configure(</a:t>
            </a:r>
            <a:r>
              <a:rPr lang="en-US" sz="1600" dirty="0" err="1"/>
              <a:t>HttpSecurity</a:t>
            </a:r>
            <a:r>
              <a:rPr lang="en-US" sz="1600" dirty="0"/>
              <a:t> http) throws Exception {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http.csrf</a:t>
            </a:r>
            <a:r>
              <a:rPr lang="en-US" sz="1600" dirty="0"/>
              <a:t>().disable()            .</a:t>
            </a:r>
            <a:r>
              <a:rPr lang="en-US" sz="1600" dirty="0" err="1"/>
              <a:t>authorizeRequests</a:t>
            </a:r>
            <a:r>
              <a:rPr lang="en-US" sz="1600" dirty="0"/>
              <a:t>().</a:t>
            </a:r>
            <a:r>
              <a:rPr lang="en-US" sz="1600" dirty="0" err="1"/>
              <a:t>antMatchers</a:t>
            </a:r>
            <a:r>
              <a:rPr lang="en-US" sz="1600" dirty="0"/>
              <a:t>("/auth/**").</a:t>
            </a:r>
            <a:r>
              <a:rPr lang="en-US" sz="1600" dirty="0" err="1"/>
              <a:t>permitAll</a:t>
            </a:r>
            <a:r>
              <a:rPr lang="en-US" sz="1600" dirty="0"/>
              <a:t>().</a:t>
            </a:r>
            <a:r>
              <a:rPr lang="en-US" sz="1600" dirty="0" err="1"/>
              <a:t>anyRequest</a:t>
            </a:r>
            <a:r>
              <a:rPr lang="en-US" sz="1600" dirty="0"/>
              <a:t>().authenticated()             .and().</a:t>
            </a:r>
            <a:r>
              <a:rPr lang="en-US" sz="1600" dirty="0" err="1"/>
              <a:t>sessionManagement</a:t>
            </a:r>
            <a:r>
              <a:rPr lang="en-US" sz="1600" dirty="0"/>
              <a:t>().</a:t>
            </a:r>
            <a:r>
              <a:rPr lang="en-US" sz="1600" dirty="0" err="1"/>
              <a:t>sessionCreationPolicy</a:t>
            </a:r>
            <a:r>
              <a:rPr lang="en-US" sz="1600" dirty="0"/>
              <a:t>(</a:t>
            </a:r>
            <a:r>
              <a:rPr lang="en-US" sz="1600" dirty="0" err="1"/>
              <a:t>SessionCreationPolicy.STATELESS</a:t>
            </a:r>
            <a:r>
              <a:rPr lang="en-US" sz="1600" dirty="0"/>
              <a:t>).and().headers().</a:t>
            </a:r>
            <a:r>
              <a:rPr lang="en-US" sz="1600" dirty="0" err="1"/>
              <a:t>frameOptions</a:t>
            </a:r>
            <a:r>
              <a:rPr lang="en-US" sz="1600" dirty="0"/>
              <a:t>().</a:t>
            </a:r>
            <a:r>
              <a:rPr lang="en-US" sz="1600" dirty="0" err="1"/>
              <a:t>sameOrigin</a:t>
            </a:r>
            <a:r>
              <a:rPr lang="en-US" sz="1600" dirty="0"/>
              <a:t>();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http.addFilterBefore</a:t>
            </a:r>
            <a:r>
              <a:rPr lang="en-US" sz="1600" dirty="0"/>
              <a:t>(</a:t>
            </a:r>
            <a:r>
              <a:rPr lang="en-US" sz="1600" dirty="0" err="1"/>
              <a:t>jwtTokenFilter</a:t>
            </a:r>
            <a:r>
              <a:rPr lang="en-US" sz="1600" dirty="0"/>
              <a:t>, </a:t>
            </a:r>
            <a:r>
              <a:rPr lang="en-US" sz="1600" dirty="0" err="1"/>
              <a:t>UsernamePasswordAuthenticationFilter.class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431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62373-9BFD-8C10-1DF2-176DE951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E7030-F224-EAAD-EC49-2C2254EB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SpringSecurityTrainerConfiguration</a:t>
            </a:r>
            <a:r>
              <a:rPr lang="en-US" dirty="0"/>
              <a:t> </a:t>
            </a:r>
            <a:r>
              <a:rPr lang="en-US" dirty="0" err="1"/>
              <a:t>classında</a:t>
            </a:r>
            <a:r>
              <a:rPr lang="en-US" dirty="0"/>
              <a:t> configure </a:t>
            </a:r>
            <a:r>
              <a:rPr lang="en-US" dirty="0" err="1"/>
              <a:t>metodunun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HttpSecurity</a:t>
            </a:r>
            <a:r>
              <a:rPr lang="en-US" dirty="0"/>
              <a:t> </a:t>
            </a:r>
            <a:r>
              <a:rPr lang="en-US" dirty="0" err="1"/>
              <a:t>argümanına</a:t>
            </a:r>
            <a:r>
              <a:rPr lang="en-US" dirty="0"/>
              <a:t> </a:t>
            </a:r>
            <a:r>
              <a:rPr lang="en-US" dirty="0" err="1"/>
              <a:t>eklemiş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filter </a:t>
            </a:r>
            <a:r>
              <a:rPr lang="en-US" dirty="0" err="1"/>
              <a:t>class'ı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classı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</a:t>
            </a:r>
          </a:p>
          <a:p>
            <a:r>
              <a:rPr lang="en-US" dirty="0"/>
              <a:t>Bu class </a:t>
            </a:r>
            <a:r>
              <a:rPr lang="en-US" dirty="0" err="1"/>
              <a:t>OncePerRequestFilter</a:t>
            </a:r>
            <a:r>
              <a:rPr lang="en-US" dirty="0"/>
              <a:t> </a:t>
            </a:r>
            <a:r>
              <a:rPr lang="en-US" dirty="0" err="1"/>
              <a:t>classını</a:t>
            </a:r>
            <a:r>
              <a:rPr lang="en-US" dirty="0"/>
              <a:t> extend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classtır</a:t>
            </a:r>
            <a:r>
              <a:rPr lang="en-US" dirty="0"/>
              <a:t>.</a:t>
            </a:r>
          </a:p>
          <a:p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controller'a</a:t>
            </a:r>
            <a:r>
              <a:rPr lang="en-US" dirty="0"/>
              <a:t> </a:t>
            </a:r>
            <a:r>
              <a:rPr lang="en-US" dirty="0" err="1"/>
              <a:t>gitmeden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OncePerRequestFilter’ın</a:t>
            </a:r>
            <a:r>
              <a:rPr lang="en-US" dirty="0"/>
              <a:t> </a:t>
            </a:r>
            <a:r>
              <a:rPr lang="en-US" dirty="0" err="1"/>
              <a:t>doFilterInternal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override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Gelen</a:t>
            </a:r>
            <a:r>
              <a:rPr lang="en-US" dirty="0"/>
              <a:t> her </a:t>
            </a:r>
            <a:r>
              <a:rPr lang="en-US" dirty="0" err="1"/>
              <a:t>istek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metodda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işlemlerden</a:t>
            </a:r>
            <a:r>
              <a:rPr lang="en-US" dirty="0"/>
              <a:t> </a:t>
            </a:r>
            <a:r>
              <a:rPr lang="en-US" dirty="0" err="1"/>
              <a:t>geçmektedir</a:t>
            </a:r>
            <a:r>
              <a:rPr lang="en-US" dirty="0"/>
              <a:t>.</a:t>
            </a:r>
          </a:p>
          <a:p>
            <a:r>
              <a:rPr lang="en-US" dirty="0"/>
              <a:t>@Component: Spring </a:t>
            </a:r>
            <a:r>
              <a:rPr lang="en-US" dirty="0" err="1"/>
              <a:t>Context'e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class'dan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bean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</a:t>
            </a:r>
          </a:p>
          <a:p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JWT’yi</a:t>
            </a:r>
            <a:r>
              <a:rPr lang="en-US" dirty="0"/>
              <a:t> decode, encode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toker</a:t>
            </a:r>
            <a:r>
              <a:rPr lang="en-US" dirty="0"/>
              <a:t> </a:t>
            </a:r>
            <a:r>
              <a:rPr lang="en-US" dirty="0" err="1"/>
              <a:t>managerını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@Autowired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JwtTokenFilter</a:t>
            </a:r>
            <a:r>
              <a:rPr lang="en-US" dirty="0"/>
              <a:t>(</a:t>
            </a:r>
            <a:r>
              <a:rPr lang="en-US" dirty="0" err="1"/>
              <a:t>TokenManager</a:t>
            </a:r>
            <a:r>
              <a:rPr lang="en-US" dirty="0"/>
              <a:t> </a:t>
            </a:r>
            <a:r>
              <a:rPr lang="en-US" dirty="0" err="1"/>
              <a:t>tokenManager</a:t>
            </a:r>
            <a:r>
              <a:rPr lang="en-US" dirty="0"/>
              <a:t>, </a:t>
            </a:r>
            <a:r>
              <a:rPr lang="en-US" dirty="0" err="1"/>
              <a:t>UserDetailService</a:t>
            </a:r>
            <a:r>
              <a:rPr lang="en-US" dirty="0"/>
              <a:t> </a:t>
            </a:r>
            <a:r>
              <a:rPr lang="en-US" dirty="0" err="1"/>
              <a:t>userDetailService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this.tokenManager</a:t>
            </a:r>
            <a:r>
              <a:rPr lang="en-US" dirty="0"/>
              <a:t> = </a:t>
            </a:r>
            <a:r>
              <a:rPr lang="en-US" dirty="0" err="1"/>
              <a:t>tokenManager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this.userDetailService</a:t>
            </a:r>
            <a:r>
              <a:rPr lang="en-US" dirty="0"/>
              <a:t> = </a:t>
            </a:r>
            <a:r>
              <a:rPr lang="en-US" dirty="0" err="1"/>
              <a:t>userDetailService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578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F5B743-235E-F27D-24C5-AC5CD5C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24AB62-A15F-9F2B-843C-CB34CE87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Gelen</a:t>
            </a:r>
            <a:r>
              <a:rPr lang="en-US" dirty="0"/>
              <a:t> her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karşılayan</a:t>
            </a:r>
            <a:r>
              <a:rPr lang="en-US" dirty="0"/>
              <a:t> </a:t>
            </a:r>
            <a:r>
              <a:rPr lang="en-US" dirty="0" err="1"/>
              <a:t>metodumuzu</a:t>
            </a:r>
            <a:r>
              <a:rPr lang="en-US" dirty="0"/>
              <a:t> </a:t>
            </a:r>
            <a:r>
              <a:rPr lang="en-US" dirty="0" err="1"/>
              <a:t>yazalım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@Override</a:t>
            </a:r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doFilterInternal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HttpServletResponse</a:t>
            </a:r>
            <a:r>
              <a:rPr lang="en-US" dirty="0"/>
              <a:t> </a:t>
            </a:r>
            <a:r>
              <a:rPr lang="en-US" dirty="0" err="1"/>
              <a:t>httpServletResponse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FilterChain</a:t>
            </a:r>
            <a:r>
              <a:rPr lang="en-US" dirty="0"/>
              <a:t> </a:t>
            </a:r>
            <a:r>
              <a:rPr lang="en-US" dirty="0" err="1"/>
              <a:t>filterChain</a:t>
            </a:r>
            <a:r>
              <a:rPr lang="en-US" dirty="0"/>
              <a:t>)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final String </a:t>
            </a:r>
            <a:r>
              <a:rPr lang="en-US" dirty="0" err="1"/>
              <a:t>tokenCore</a:t>
            </a:r>
            <a:r>
              <a:rPr lang="en-US" dirty="0"/>
              <a:t> = </a:t>
            </a:r>
            <a:r>
              <a:rPr lang="en-US" dirty="0" err="1"/>
              <a:t>httpServletRequest.getHeader</a:t>
            </a:r>
            <a:r>
              <a:rPr lang="en-US" dirty="0"/>
              <a:t>("Authorization");</a:t>
            </a:r>
          </a:p>
          <a:p>
            <a:pPr marL="457200" lvl="1" indent="0">
              <a:buNone/>
            </a:pPr>
            <a:r>
              <a:rPr lang="en-US" dirty="0"/>
              <a:t>        String token = null;</a:t>
            </a:r>
          </a:p>
          <a:p>
            <a:pPr marL="457200" lvl="1" indent="0">
              <a:buNone/>
            </a:pPr>
            <a:r>
              <a:rPr lang="en-US" dirty="0"/>
              <a:t>        String username = null;</a:t>
            </a:r>
          </a:p>
          <a:p>
            <a:pPr marL="457200" lvl="1" indent="0">
              <a:buNone/>
            </a:pPr>
            <a:r>
              <a:rPr lang="en-US" dirty="0"/>
              <a:t>        if (</a:t>
            </a:r>
            <a:r>
              <a:rPr lang="en-US" dirty="0" err="1"/>
              <a:t>tokenCore</a:t>
            </a:r>
            <a:r>
              <a:rPr lang="en-US" dirty="0"/>
              <a:t> != null &amp;&amp; </a:t>
            </a:r>
            <a:r>
              <a:rPr lang="en-US" dirty="0" err="1"/>
              <a:t>tokenCore.contains</a:t>
            </a:r>
            <a:r>
              <a:rPr lang="en-US" dirty="0"/>
              <a:t>("Bearer") &amp;&amp; </a:t>
            </a:r>
            <a:r>
              <a:rPr lang="en-US" dirty="0" err="1"/>
              <a:t>tokenCore.split</a:t>
            </a:r>
            <a:r>
              <a:rPr lang="en-US" dirty="0"/>
              <a:t>(" ").length &gt; 1) {</a:t>
            </a:r>
          </a:p>
          <a:p>
            <a:pPr marL="457200" lvl="1" indent="0">
              <a:buNone/>
            </a:pPr>
            <a:r>
              <a:rPr lang="en-US" dirty="0"/>
              <a:t>            token = </a:t>
            </a:r>
            <a:r>
              <a:rPr lang="en-US" dirty="0" err="1"/>
              <a:t>tokenCore.split</a:t>
            </a:r>
            <a:r>
              <a:rPr lang="en-US" dirty="0"/>
              <a:t>(" ")[1];</a:t>
            </a:r>
          </a:p>
          <a:p>
            <a:pPr marL="457200" lvl="1" indent="0">
              <a:buNone/>
            </a:pPr>
            <a:r>
              <a:rPr lang="en-US" dirty="0"/>
              <a:t>            try {</a:t>
            </a:r>
          </a:p>
          <a:p>
            <a:pPr marL="457200" lvl="1" indent="0">
              <a:buNone/>
            </a:pPr>
            <a:r>
              <a:rPr lang="en-US" dirty="0"/>
              <a:t>                username = </a:t>
            </a:r>
            <a:r>
              <a:rPr lang="en-US" dirty="0" err="1"/>
              <a:t>tokenManager.getUserFromToken</a:t>
            </a:r>
            <a:r>
              <a:rPr lang="en-US" dirty="0"/>
              <a:t>(token);</a:t>
            </a:r>
          </a:p>
          <a:p>
            <a:pPr marL="457200" lvl="1" indent="0">
              <a:buNone/>
            </a:pPr>
            <a:r>
              <a:rPr lang="en-US" dirty="0"/>
              <a:t>            } catch (Exception e) {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logger.error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            }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if (token != null &amp;&amp; username != null &amp;&amp;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getAuthentication</a:t>
            </a:r>
            <a:r>
              <a:rPr lang="en-US" dirty="0"/>
              <a:t>() == null) {</a:t>
            </a:r>
          </a:p>
          <a:p>
            <a:pPr marL="457200" lvl="1" indent="0">
              <a:buNone/>
            </a:pPr>
            <a:r>
              <a:rPr lang="en-US" dirty="0"/>
              <a:t>            if (</a:t>
            </a:r>
            <a:r>
              <a:rPr lang="en-US" dirty="0" err="1"/>
              <a:t>tokenManager.hasTokenValid</a:t>
            </a:r>
            <a:r>
              <a:rPr lang="en-US" dirty="0"/>
              <a:t>(token)) {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UserDetails</a:t>
            </a:r>
            <a:r>
              <a:rPr lang="en-US" dirty="0"/>
              <a:t> user = </a:t>
            </a:r>
            <a:r>
              <a:rPr lang="en-US" dirty="0" err="1"/>
              <a:t>this.userDetailService.loadUserByUsername</a:t>
            </a:r>
            <a:r>
              <a:rPr lang="en-US" dirty="0"/>
              <a:t>(username);</a:t>
            </a:r>
          </a:p>
          <a:p>
            <a:pPr marL="457200" lvl="1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Objects.nonNull</a:t>
            </a:r>
            <a:r>
              <a:rPr lang="en-US" dirty="0"/>
              <a:t>(user)) {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UsernamePasswordAuthenticationToken</a:t>
            </a:r>
            <a:r>
              <a:rPr lang="en-US" dirty="0"/>
              <a:t> </a:t>
            </a:r>
            <a:r>
              <a:rPr lang="en-US" dirty="0" err="1"/>
              <a:t>authenticationToken</a:t>
            </a:r>
            <a:r>
              <a:rPr lang="en-US" dirty="0"/>
              <a:t> = new </a:t>
            </a:r>
            <a:r>
              <a:rPr lang="en-US" dirty="0" err="1"/>
              <a:t>UsernamePasswordAuthenticationToken</a:t>
            </a:r>
            <a:r>
              <a:rPr lang="en-US" dirty="0"/>
              <a:t>(user,</a:t>
            </a:r>
          </a:p>
          <a:p>
            <a:pPr marL="457200" lvl="1" indent="0">
              <a:buNone/>
            </a:pPr>
            <a:r>
              <a:rPr lang="en-US" dirty="0"/>
              <a:t>                            null,</a:t>
            </a:r>
          </a:p>
          <a:p>
            <a:pPr marL="457200" lvl="1" indent="0">
              <a:buNone/>
            </a:pPr>
            <a:r>
              <a:rPr lang="en-US" dirty="0"/>
              <a:t>                            new </a:t>
            </a:r>
            <a:r>
              <a:rPr lang="en-US" dirty="0" err="1"/>
              <a:t>ArrayList</a:t>
            </a:r>
            <a:r>
              <a:rPr lang="en-US" dirty="0"/>
              <a:t>&lt;&gt;());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authenticationToken.setDetails</a:t>
            </a:r>
            <a:r>
              <a:rPr lang="en-US" dirty="0"/>
              <a:t>(new </a:t>
            </a:r>
            <a:r>
              <a:rPr lang="en-US" dirty="0" err="1"/>
              <a:t>WebAuthenticationDetailsSource</a:t>
            </a:r>
            <a:r>
              <a:rPr lang="en-US" dirty="0"/>
              <a:t>().</a:t>
            </a:r>
            <a:r>
              <a:rPr lang="en-US" dirty="0" err="1"/>
              <a:t>buildDetails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));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setAuthentication</a:t>
            </a:r>
            <a:r>
              <a:rPr lang="en-US" dirty="0"/>
              <a:t>(</a:t>
            </a:r>
            <a:r>
              <a:rPr lang="en-US" dirty="0" err="1"/>
              <a:t>authenticationToken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        }</a:t>
            </a:r>
          </a:p>
          <a:p>
            <a:pPr marL="457200" lvl="1" indent="0">
              <a:buNone/>
            </a:pPr>
            <a:r>
              <a:rPr lang="en-US" dirty="0"/>
              <a:t>            }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filterChain.doFilter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69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978D3-9D52-C1DC-973A-F7C50DC1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E40537-F5CD-3186-304C-8B31E33B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yazmış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final String </a:t>
            </a:r>
            <a:r>
              <a:rPr lang="en-US" dirty="0" err="1"/>
              <a:t>tokenCore</a:t>
            </a:r>
            <a:r>
              <a:rPr lang="en-US" dirty="0"/>
              <a:t> = </a:t>
            </a:r>
            <a:r>
              <a:rPr lang="en-US" dirty="0" err="1"/>
              <a:t>httpServletRequest.getHeader</a:t>
            </a:r>
            <a:r>
              <a:rPr lang="en-US" dirty="0"/>
              <a:t>("Authorization");</a:t>
            </a:r>
          </a:p>
          <a:p>
            <a:pPr marL="457200" lvl="1" indent="0">
              <a:buNone/>
            </a:pPr>
            <a:r>
              <a:rPr lang="en-US" dirty="0"/>
              <a:t>        String token = null;</a:t>
            </a:r>
          </a:p>
          <a:p>
            <a:pPr marL="457200" lvl="1" indent="0">
              <a:buNone/>
            </a:pPr>
            <a:r>
              <a:rPr lang="en-US" dirty="0"/>
              <a:t>        String username = null;</a:t>
            </a:r>
          </a:p>
          <a:p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istekten</a:t>
            </a:r>
            <a:r>
              <a:rPr lang="en-US" dirty="0"/>
              <a:t> </a:t>
            </a:r>
            <a:r>
              <a:rPr lang="en-US" dirty="0" err="1"/>
              <a:t>token'ı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header'dan</a:t>
            </a:r>
            <a:r>
              <a:rPr lang="en-US" dirty="0"/>
              <a:t> </a:t>
            </a:r>
            <a:r>
              <a:rPr lang="en-US" dirty="0" err="1"/>
              <a:t>Authorization'ı</a:t>
            </a:r>
            <a:r>
              <a:rPr lang="en-US" dirty="0"/>
              <a:t> </a:t>
            </a:r>
            <a:r>
              <a:rPr lang="en-US" dirty="0" err="1"/>
              <a:t>istiyoruz</a:t>
            </a:r>
            <a:r>
              <a:rPr lang="en-US" dirty="0"/>
              <a:t>.</a:t>
            </a:r>
          </a:p>
          <a:p>
            <a:r>
              <a:rPr lang="en-US" dirty="0" err="1"/>
              <a:t>Eğer</a:t>
            </a:r>
            <a:r>
              <a:rPr lang="en-US" dirty="0"/>
              <a:t> token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token'ın</a:t>
            </a:r>
            <a:r>
              <a:rPr lang="en-US" dirty="0"/>
              <a:t> core </a:t>
            </a:r>
            <a:r>
              <a:rPr lang="en-US" dirty="0" err="1"/>
              <a:t>hali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"Bearer eyJhbGciOiJIUzUxMiJ9.eyJzdWIiOiJidXJhayIsImlzcyI6ImJ1cmF      rZ3VsLmNvbS50ciIsImlhdCI6MTYwMTEyOTIxMiwiZXhwIjoxNjAxMTI5NTEyfQ.1yu2aMoY6iL2HPDrz2PhkYpmV3Cp3x39HxMyWTNHj89xmh7XYE-a7ZJt9tCnSLRlNaxZfKoJOgsO4q0tYLd0Jg" </a:t>
            </a:r>
            <a:r>
              <a:rPr lang="en-US" dirty="0" err="1"/>
              <a:t>stringine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string </a:t>
            </a:r>
            <a:r>
              <a:rPr lang="en-US" dirty="0" err="1"/>
              <a:t>gelecektiryoksa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null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12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1288CA-5293-B98B-4F6A-50476DA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27B0CA-A348-6040-F20C-515045A9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(</a:t>
            </a:r>
            <a:r>
              <a:rPr lang="en-US" dirty="0" err="1"/>
              <a:t>tokenCore</a:t>
            </a:r>
            <a:r>
              <a:rPr lang="en-US" dirty="0"/>
              <a:t> != null &amp;&amp; </a:t>
            </a:r>
            <a:r>
              <a:rPr lang="en-US" dirty="0" err="1"/>
              <a:t>tokenCore.contains</a:t>
            </a:r>
            <a:r>
              <a:rPr lang="en-US" dirty="0"/>
              <a:t>("Bearer") &amp;&amp; </a:t>
            </a:r>
            <a:r>
              <a:rPr lang="en-US" dirty="0" err="1"/>
              <a:t>tokenCore.split</a:t>
            </a:r>
            <a:r>
              <a:rPr lang="en-US" dirty="0"/>
              <a:t>(" ").length &gt;1) {</a:t>
            </a:r>
          </a:p>
          <a:p>
            <a:pPr marL="457200" lvl="1" indent="0">
              <a:buNone/>
            </a:pPr>
            <a:r>
              <a:rPr lang="en-US" dirty="0"/>
              <a:t>            token = </a:t>
            </a:r>
            <a:r>
              <a:rPr lang="en-US" dirty="0" err="1"/>
              <a:t>tokenCore.split</a:t>
            </a:r>
            <a:r>
              <a:rPr lang="en-US" dirty="0"/>
              <a:t>(" ")[1];</a:t>
            </a:r>
          </a:p>
          <a:p>
            <a:pPr marL="457200" lvl="1" indent="0">
              <a:buNone/>
            </a:pPr>
            <a:r>
              <a:rPr lang="en-US" dirty="0"/>
              <a:t>            try {</a:t>
            </a:r>
          </a:p>
          <a:p>
            <a:pPr marL="457200" lvl="1" indent="0">
              <a:buNone/>
            </a:pPr>
            <a:r>
              <a:rPr lang="en-US" dirty="0"/>
              <a:t>                username = </a:t>
            </a:r>
            <a:r>
              <a:rPr lang="en-US" dirty="0" err="1"/>
              <a:t>tokenManager.getUserFromToken</a:t>
            </a:r>
            <a:r>
              <a:rPr lang="en-US" dirty="0"/>
              <a:t>(token);</a:t>
            </a:r>
          </a:p>
          <a:p>
            <a:pPr marL="457200" lvl="1" indent="0">
              <a:buNone/>
            </a:pPr>
            <a:r>
              <a:rPr lang="en-US" dirty="0"/>
              <a:t>            } catch (Exception e) {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logger.error</a:t>
            </a:r>
            <a:r>
              <a:rPr lang="en-US" dirty="0"/>
              <a:t>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            }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token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Bearer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atarak</a:t>
            </a:r>
            <a:r>
              <a:rPr lang="en-US" dirty="0"/>
              <a:t> token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alıyoruz</a:t>
            </a:r>
            <a:r>
              <a:rPr lang="en-US" dirty="0"/>
              <a:t>.</a:t>
            </a:r>
          </a:p>
          <a:p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tokenManager'dan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token'ın</a:t>
            </a:r>
            <a:r>
              <a:rPr lang="en-US" dirty="0"/>
              <a:t> </a:t>
            </a:r>
            <a:r>
              <a:rPr lang="en-US" dirty="0" err="1"/>
              <a:t>username'ini</a:t>
            </a:r>
            <a:r>
              <a:rPr lang="en-US" dirty="0"/>
              <a:t> ne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/>
              <a:t>istiyoruz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username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gelmiyorsa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token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tokendır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if </a:t>
            </a:r>
            <a:r>
              <a:rPr lang="en-US" dirty="0" err="1"/>
              <a:t>bloğuna</a:t>
            </a:r>
            <a:r>
              <a:rPr lang="en-US" dirty="0"/>
              <a:t> </a:t>
            </a:r>
            <a:r>
              <a:rPr lang="en-US" dirty="0" err="1"/>
              <a:t>girmeyecek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spring security </a:t>
            </a:r>
            <a:r>
              <a:rPr lang="en-US" dirty="0" err="1"/>
              <a:t>context'e</a:t>
            </a:r>
            <a:r>
              <a:rPr lang="en-US" dirty="0"/>
              <a:t> authenticate </a:t>
            </a:r>
            <a:r>
              <a:rPr lang="en-US" dirty="0" err="1"/>
              <a:t>olamayacaktır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loglayarak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0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0C4FF-6553-0397-4976-70E60FFE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116AD-C71D-ABBA-1378-03BD5A99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Token </a:t>
            </a:r>
            <a:r>
              <a:rPr lang="en-US" dirty="0" err="1"/>
              <a:t>ve</a:t>
            </a:r>
            <a:r>
              <a:rPr lang="en-US" dirty="0"/>
              <a:t> username </a:t>
            </a:r>
            <a:r>
              <a:rPr lang="en-US" dirty="0" err="1"/>
              <a:t>değişkenlerinin</a:t>
            </a:r>
            <a:r>
              <a:rPr lang="en-US" dirty="0"/>
              <a:t> null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Context'in</a:t>
            </a:r>
            <a:r>
              <a:rPr lang="en-US" dirty="0"/>
              <a:t> authenticate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kontol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authenticate </a:t>
            </a:r>
            <a:r>
              <a:rPr lang="en-US" dirty="0" err="1"/>
              <a:t>olunmamışsa</a:t>
            </a:r>
            <a:r>
              <a:rPr lang="en-US" dirty="0"/>
              <a:t> </a:t>
            </a:r>
            <a:r>
              <a:rPr lang="en-US" dirty="0" err="1"/>
              <a:t>token'ın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 Token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UsernamePasswordAuthenticationToken’I</a:t>
            </a:r>
            <a:r>
              <a:rPr lang="en-US" dirty="0"/>
              <a:t> username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context'e</a:t>
            </a:r>
            <a:r>
              <a:rPr lang="en-US" dirty="0"/>
              <a:t> </a:t>
            </a:r>
            <a:r>
              <a:rPr lang="en-US" dirty="0" err="1"/>
              <a:t>authentication'ı</a:t>
            </a:r>
            <a:r>
              <a:rPr lang="en-US" dirty="0"/>
              <a:t> </a:t>
            </a:r>
            <a:r>
              <a:rPr lang="en-US" dirty="0" err="1"/>
              <a:t>setliyoruz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if (token != null &amp;&amp; username != null &amp;&amp;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getAuthentication</a:t>
            </a:r>
            <a:r>
              <a:rPr lang="en-US" dirty="0"/>
              <a:t>() == null) {</a:t>
            </a:r>
          </a:p>
          <a:p>
            <a:pPr marL="457200" lvl="1" indent="0">
              <a:buNone/>
            </a:pPr>
            <a:r>
              <a:rPr lang="en-US" dirty="0"/>
              <a:t>            if (</a:t>
            </a:r>
            <a:r>
              <a:rPr lang="en-US" dirty="0" err="1"/>
              <a:t>tokenManager.hasTokenValid</a:t>
            </a:r>
            <a:r>
              <a:rPr lang="en-US" dirty="0"/>
              <a:t>(token)) {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UserDetails</a:t>
            </a:r>
            <a:r>
              <a:rPr lang="en-US" dirty="0"/>
              <a:t> user = </a:t>
            </a:r>
            <a:r>
              <a:rPr lang="en-US" dirty="0" err="1"/>
              <a:t>this.userDetailService.loadUserByUsername</a:t>
            </a:r>
            <a:r>
              <a:rPr lang="en-US" dirty="0"/>
              <a:t>(username);</a:t>
            </a:r>
          </a:p>
          <a:p>
            <a:pPr marL="457200" lvl="1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Objects.nonNull</a:t>
            </a:r>
            <a:r>
              <a:rPr lang="en-US" dirty="0"/>
              <a:t>(user)) {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UsernamePasswordAuthenticationToken</a:t>
            </a:r>
            <a:r>
              <a:rPr lang="en-US" dirty="0"/>
              <a:t> </a:t>
            </a:r>
            <a:r>
              <a:rPr lang="en-US" dirty="0" err="1"/>
              <a:t>authenticationToken</a:t>
            </a:r>
            <a:r>
              <a:rPr lang="en-US" dirty="0"/>
              <a:t> = new </a:t>
            </a:r>
            <a:r>
              <a:rPr lang="en-US" dirty="0" err="1"/>
              <a:t>UsernamePasswordAuthenticationToken</a:t>
            </a:r>
            <a:r>
              <a:rPr lang="en-US" dirty="0"/>
              <a:t>(user,</a:t>
            </a:r>
          </a:p>
          <a:p>
            <a:pPr marL="457200" lvl="1" indent="0">
              <a:buNone/>
            </a:pPr>
            <a:r>
              <a:rPr lang="en-US" dirty="0"/>
              <a:t>                            null,</a:t>
            </a:r>
          </a:p>
          <a:p>
            <a:pPr marL="457200" lvl="1" indent="0">
              <a:buNone/>
            </a:pPr>
            <a:r>
              <a:rPr lang="en-US" dirty="0"/>
              <a:t>                            new </a:t>
            </a:r>
            <a:r>
              <a:rPr lang="en-US" dirty="0" err="1"/>
              <a:t>ArrayList</a:t>
            </a:r>
            <a:r>
              <a:rPr lang="en-US" dirty="0"/>
              <a:t>&lt;&gt;());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authenticationToken.setDetails</a:t>
            </a:r>
            <a:r>
              <a:rPr lang="en-US" dirty="0"/>
              <a:t>(new </a:t>
            </a:r>
            <a:r>
              <a:rPr lang="en-US" dirty="0" err="1"/>
              <a:t>WebAuthenticationDetailsSource</a:t>
            </a:r>
            <a:r>
              <a:rPr lang="en-US" dirty="0"/>
              <a:t>().</a:t>
            </a:r>
            <a:r>
              <a:rPr lang="en-US" dirty="0" err="1"/>
              <a:t>buildDetails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));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SecurityContextHolder.getContext</a:t>
            </a:r>
            <a:r>
              <a:rPr lang="en-US" dirty="0"/>
              <a:t>().</a:t>
            </a:r>
            <a:r>
              <a:rPr lang="en-US" dirty="0" err="1"/>
              <a:t>setAuthentication</a:t>
            </a:r>
            <a:r>
              <a:rPr lang="en-US" dirty="0"/>
              <a:t>(</a:t>
            </a:r>
            <a:r>
              <a:rPr lang="en-US" dirty="0" err="1"/>
              <a:t>authenticationToken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        }</a:t>
            </a:r>
          </a:p>
          <a:p>
            <a:pPr marL="457200" lvl="1" indent="0">
              <a:buNone/>
            </a:pPr>
            <a:r>
              <a:rPr lang="en-US" dirty="0"/>
              <a:t>            }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591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9776CD-3844-CCE7-D5A2-B0C3AEB8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4697DA-837E-744D-CD4A-E913906B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Filter chain of responsibility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kalıbını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etmesini</a:t>
            </a:r>
            <a:r>
              <a:rPr lang="en-US" dirty="0"/>
              <a:t> </a:t>
            </a:r>
            <a:r>
              <a:rPr lang="en-US" dirty="0" err="1"/>
              <a:t>sağlıyoruz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filterChain.doFilter</a:t>
            </a:r>
            <a:r>
              <a:rPr lang="en-US" dirty="0"/>
              <a:t>(</a:t>
            </a:r>
            <a:r>
              <a:rPr lang="en-US" dirty="0" err="1"/>
              <a:t>httpServletRequest,httpServletResponse</a:t>
            </a:r>
            <a:r>
              <a:rPr lang="en-US" dirty="0"/>
              <a:t>);</a:t>
            </a:r>
          </a:p>
          <a:p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bkz</a:t>
            </a:r>
            <a:r>
              <a:rPr lang="en-US" dirty="0"/>
              <a:t>:</a:t>
            </a:r>
          </a:p>
          <a:p>
            <a:r>
              <a:rPr lang="en-US" dirty="0"/>
              <a:t> https://github.com/yusufyilmazfr/tasarim-desenleri-turkce-kaynak/tree/master/chain-of-responsibility/java</a:t>
            </a:r>
          </a:p>
          <a:p>
            <a:r>
              <a:rPr lang="en-US" dirty="0"/>
              <a:t>https://www.mehmetcemyucel.com/2014/chain-of-responsibility-design-pattern/</a:t>
            </a:r>
          </a:p>
        </p:txBody>
      </p:sp>
    </p:spTree>
    <p:extLst>
      <p:ext uri="{BB962C8B-B14F-4D97-AF65-F5344CB8AC3E}">
        <p14:creationId xmlns:p14="http://schemas.microsoft.com/office/powerpoint/2010/main" val="283959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0F603-E604-92E5-0BBA-81DE94F8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UserDetailService</a:t>
            </a:r>
            <a:r>
              <a:rPr lang="en-US" dirty="0"/>
              <a:t>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C3C506-9C85-CA7D-2548-51143F35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UserDetailsService</a:t>
            </a:r>
            <a:r>
              <a:rPr lang="en-US" dirty="0"/>
              <a:t> </a:t>
            </a:r>
            <a:r>
              <a:rPr lang="en-US" dirty="0" err="1"/>
              <a:t>arabirimi</a:t>
            </a:r>
            <a:r>
              <a:rPr lang="en-US" dirty="0"/>
              <a:t>, </a:t>
            </a:r>
            <a:r>
              <a:rPr lang="en-US" dirty="0" err="1"/>
              <a:t>kullanıcıyla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Spring'in</a:t>
            </a:r>
            <a:r>
              <a:rPr lang="en-US" dirty="0"/>
              <a:t> </a:t>
            </a:r>
            <a:r>
              <a:rPr lang="en-US" dirty="0" err="1"/>
              <a:t>AuthenticationProvider'ı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kullanıcıyla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override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loadByUserName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@Component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UserDetailService</a:t>
            </a:r>
            <a:r>
              <a:rPr lang="en-US" dirty="0"/>
              <a:t> implements </a:t>
            </a:r>
            <a:r>
              <a:rPr lang="en-US" dirty="0" err="1"/>
              <a:t>UserDetailsService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@Autowired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UserDetailService</a:t>
            </a:r>
            <a:r>
              <a:rPr lang="en-US" dirty="0"/>
              <a:t>(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dirty="0" err="1"/>
              <a:t>userRepository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this.userRepository</a:t>
            </a:r>
            <a:r>
              <a:rPr lang="en-US" dirty="0"/>
              <a:t> = </a:t>
            </a:r>
            <a:r>
              <a:rPr lang="en-US" dirty="0" err="1"/>
              <a:t>userRepository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dirty="0" err="1"/>
              <a:t>userRepository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@Override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UserDetails</a:t>
            </a:r>
            <a:r>
              <a:rPr lang="en-US" dirty="0"/>
              <a:t> </a:t>
            </a:r>
            <a:r>
              <a:rPr lang="en-US" dirty="0" err="1"/>
              <a:t>loadUserByUsername</a:t>
            </a:r>
            <a:r>
              <a:rPr lang="en-US" dirty="0"/>
              <a:t>(String username) throws </a:t>
            </a:r>
            <a:r>
              <a:rPr lang="en-US" dirty="0" err="1"/>
              <a:t>UsernameNotFoundException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dirty="0" err="1"/>
              <a:t>userRepository.findByUsername</a:t>
            </a:r>
            <a:r>
              <a:rPr lang="en-US" dirty="0"/>
              <a:t>(username);</a:t>
            </a:r>
          </a:p>
          <a:p>
            <a:pPr marL="457200" lvl="1" indent="0">
              <a:buNone/>
            </a:pPr>
            <a:r>
              <a:rPr lang="en-US" dirty="0"/>
              <a:t>        if (user == null) {</a:t>
            </a:r>
          </a:p>
          <a:p>
            <a:pPr marL="457200" lvl="1" indent="0">
              <a:buNone/>
            </a:pPr>
            <a:r>
              <a:rPr lang="en-US" dirty="0"/>
              <a:t>            throw new </a:t>
            </a:r>
            <a:r>
              <a:rPr lang="en-US" dirty="0" err="1"/>
              <a:t>UsernameNotFoundException</a:t>
            </a:r>
            <a:r>
              <a:rPr lang="en-US" dirty="0"/>
              <a:t>(username + " is not found.");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UserPrincipal</a:t>
            </a:r>
            <a:r>
              <a:rPr lang="en-US" dirty="0"/>
              <a:t>(user);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40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FBE387-31C5-BD98-E96F-0C5D15B4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UserPrincipal</a:t>
            </a:r>
            <a:r>
              <a:rPr lang="en-US" dirty="0"/>
              <a:t>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F2AB31-407A-8ED4-C83B-659438C3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Spring security user </a:t>
            </a:r>
            <a:r>
              <a:rPr lang="en-US" dirty="0" err="1"/>
              <a:t>authentication'ı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UserDetails</a:t>
            </a:r>
            <a:r>
              <a:rPr lang="en-US" dirty="0"/>
              <a:t> </a:t>
            </a:r>
            <a:r>
              <a:rPr lang="en-US" dirty="0" err="1"/>
              <a:t>interface'ini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class'a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UserDetails'ı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metodlarını</a:t>
            </a:r>
            <a:r>
              <a:rPr lang="en-US" dirty="0"/>
              <a:t> override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71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810792-3F33-5584-C197-B0D9C1D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</a:t>
            </a:r>
            <a:r>
              <a:rPr lang="en-US" dirty="0" err="1"/>
              <a:t>İşlemleri</a:t>
            </a:r>
            <a:r>
              <a:rPr lang="en-US" dirty="0"/>
              <a:t> </a:t>
            </a:r>
            <a:r>
              <a:rPr lang="en-US" dirty="0" err="1"/>
              <a:t>İçin</a:t>
            </a:r>
            <a:r>
              <a:rPr lang="en-US" dirty="0"/>
              <a:t> </a:t>
            </a:r>
            <a:r>
              <a:rPr lang="en-US" dirty="0" err="1"/>
              <a:t>Controllerların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52ED9-4003-9EB6-2037-A8A0B496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rest </a:t>
            </a:r>
            <a:r>
              <a:rPr lang="en-US" dirty="0" err="1"/>
              <a:t>endpointleri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hale </a:t>
            </a:r>
            <a:r>
              <a:rPr lang="en-US" dirty="0" err="1"/>
              <a:t>getireceğiz</a:t>
            </a:r>
            <a:r>
              <a:rPr lang="en-US" dirty="0"/>
              <a:t>.</a:t>
            </a:r>
          </a:p>
          <a:p>
            <a:r>
              <a:rPr lang="en-US" dirty="0" err="1"/>
              <a:t>İçerisinde</a:t>
            </a:r>
            <a:r>
              <a:rPr lang="en-US" dirty="0"/>
              <a:t> login </a:t>
            </a:r>
            <a:r>
              <a:rPr lang="en-US" dirty="0" err="1"/>
              <a:t>ve</a:t>
            </a:r>
            <a:r>
              <a:rPr lang="en-US" dirty="0"/>
              <a:t> signup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metodumuz</a:t>
            </a:r>
            <a:r>
              <a:rPr lang="en-US" dirty="0"/>
              <a:t> </a:t>
            </a:r>
            <a:r>
              <a:rPr lang="en-US" dirty="0" err="1"/>
              <a:t>bulunacak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9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3C1B1D-9886-7AAD-962D-9BB5E8D9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2619AB-3631-A69D-D04E-C914CFD9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Projemizde</a:t>
            </a:r>
            <a:r>
              <a:rPr lang="en-US" dirty="0"/>
              <a:t> Spring Security </a:t>
            </a:r>
            <a:r>
              <a:rPr lang="en-US" dirty="0" err="1"/>
              <a:t>implementasyonu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eklememiz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ekleyelim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&lt;!-- JWT </a:t>
            </a:r>
            <a:r>
              <a:rPr lang="en-US" dirty="0" err="1"/>
              <a:t>token'ı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implementasyonları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--&gt;</a:t>
            </a:r>
          </a:p>
          <a:p>
            <a:pPr marL="457200" lvl="1" indent="0">
              <a:buNone/>
            </a:pPr>
            <a:r>
              <a:rPr lang="en-US" dirty="0"/>
              <a:t>        &lt;dependency&gt;</a:t>
            </a:r>
          </a:p>
          <a:p>
            <a:pPr marL="457200" lvl="1" indent="0">
              <a:buNone/>
            </a:pPr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io.jsonwebtoken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jjwt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    &lt;version&gt;0.9.1&lt;/version&gt;</a:t>
            </a:r>
          </a:p>
          <a:p>
            <a:pPr marL="457200" lvl="1" indent="0">
              <a:buNone/>
            </a:pPr>
            <a:r>
              <a:rPr lang="en-US" dirty="0"/>
              <a:t>        &lt;/dependency&gt;</a:t>
            </a:r>
          </a:p>
          <a:p>
            <a:pPr marL="457200" lvl="1" indent="0">
              <a:buNone/>
            </a:pPr>
            <a:r>
              <a:rPr lang="en-US" dirty="0"/>
              <a:t>&lt;!--Security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bağımlılığı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.--&gt;</a:t>
            </a:r>
          </a:p>
          <a:p>
            <a:pPr marL="457200" lvl="1" indent="0">
              <a:buNone/>
            </a:pPr>
            <a:r>
              <a:rPr lang="en-US" dirty="0"/>
              <a:t>        &lt;dependency&gt;</a:t>
            </a:r>
          </a:p>
          <a:p>
            <a:pPr marL="457200" lvl="1" indent="0">
              <a:buNone/>
            </a:pPr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&gt;spring-boot-starter-security&lt;/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4345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533F52-AB8E-EAB9-5E47-4F8D0DA36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3F25D271-C160-398A-BF09-BBE5EB575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5CB13E-1DCE-F9DA-E038-8AFBC18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C66DB-B488-F3E3-2735-4BCAA612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https://jwt.io/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JSON Web </a:t>
            </a:r>
            <a:r>
              <a:rPr lang="en-US" dirty="0" err="1"/>
              <a:t>Token’ın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1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4734A-090B-E86E-980D-1A445D7E7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Token Manager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84D7299-B594-8520-C437-D17AA6934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İçerisinde</a:t>
            </a:r>
            <a:r>
              <a:rPr lang="en-US" dirty="0"/>
              <a:t> token </a:t>
            </a:r>
            <a:r>
              <a:rPr lang="en-US" dirty="0" err="1"/>
              <a:t>oluşturacak</a:t>
            </a:r>
            <a:r>
              <a:rPr lang="en-US" dirty="0"/>
              <a:t>, </a:t>
            </a:r>
            <a:r>
              <a:rPr lang="en-US" dirty="0" err="1"/>
              <a:t>tokenın</a:t>
            </a:r>
            <a:r>
              <a:rPr lang="en-US" dirty="0"/>
              <a:t> </a:t>
            </a:r>
            <a:r>
              <a:rPr lang="en-US" dirty="0" err="1"/>
              <a:t>geçerliliğini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, token </a:t>
            </a:r>
            <a:r>
              <a:rPr lang="en-US" dirty="0" err="1"/>
              <a:t>içerisinden</a:t>
            </a:r>
            <a:r>
              <a:rPr lang="en-US" dirty="0"/>
              <a:t> username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alacak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token expire </a:t>
            </a:r>
            <a:r>
              <a:rPr lang="en-US" dirty="0" err="1"/>
              <a:t>olmuş</a:t>
            </a:r>
            <a:r>
              <a:rPr lang="en-US" dirty="0"/>
              <a:t> mu </a:t>
            </a:r>
            <a:r>
              <a:rPr lang="en-US" dirty="0" err="1"/>
              <a:t>olmamış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yazmamız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00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ADD333-5778-BC16-A6F4-981E515A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BDE9D4-2097-8C20-C2EA-C90AD6C6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security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konfigürasyonların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Spring </a:t>
            </a:r>
            <a:r>
              <a:rPr lang="en-US" dirty="0" err="1"/>
              <a:t>Security'nin</a:t>
            </a:r>
            <a:r>
              <a:rPr lang="en-US" dirty="0"/>
              <a:t> </a:t>
            </a:r>
            <a:r>
              <a:rPr lang="en-US" dirty="0" err="1"/>
              <a:t>WebSecurityConfigurerAdapter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extend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.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adına</a:t>
            </a:r>
            <a:r>
              <a:rPr lang="en-US" dirty="0"/>
              <a:t> (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user role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propertie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class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yapıyoruz</a:t>
            </a:r>
            <a:r>
              <a:rPr lang="en-US" dirty="0"/>
              <a:t>.</a:t>
            </a:r>
          </a:p>
          <a:p>
            <a:r>
              <a:rPr lang="en-US" dirty="0"/>
              <a:t>@Configuration: Spring </a:t>
            </a:r>
            <a:r>
              <a:rPr lang="en-US" dirty="0" err="1"/>
              <a:t>Bean'e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</a:t>
            </a:r>
          </a:p>
          <a:p>
            <a:r>
              <a:rPr lang="en-US" dirty="0"/>
              <a:t>@EnableWebSecurity: Oto </a:t>
            </a:r>
            <a:r>
              <a:rPr lang="en-US" dirty="0" err="1"/>
              <a:t>konfigürasyonu</a:t>
            </a:r>
            <a:r>
              <a:rPr lang="en-US" dirty="0"/>
              <a:t> </a:t>
            </a:r>
            <a:r>
              <a:rPr lang="en-US" dirty="0" err="1"/>
              <a:t>etkisiz</a:t>
            </a:r>
            <a:r>
              <a:rPr lang="en-US" dirty="0"/>
              <a:t> hale </a:t>
            </a:r>
            <a:r>
              <a:rPr lang="en-US" dirty="0" err="1"/>
              <a:t>getirebilmek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springSecurityFilterChain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servlet </a:t>
            </a:r>
            <a:r>
              <a:rPr lang="en-US" dirty="0" err="1"/>
              <a:t>filter'ı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isteklerin</a:t>
            </a:r>
            <a:r>
              <a:rPr lang="en-US" dirty="0"/>
              <a:t> </a:t>
            </a:r>
            <a:r>
              <a:rPr lang="en-US" dirty="0" err="1"/>
              <a:t>filtrelenmesini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authetication</a:t>
            </a:r>
            <a:r>
              <a:rPr lang="en-US" dirty="0"/>
              <a:t> authorization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 https://docs.spring.io/spring-security/site/docs/4.0.1.RELEASE/reference/html/jc.html#hello-web-security-java-configuration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0843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859519-7BA5-B32F-D5D2-1D631CC4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86158E-7CB4-E4C4-F1A8-6C84C7EB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@EnableGlobalMethodSecurity(prePostEnabled = true): 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bazında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@EnableGlobalMethodSecurity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</a:t>
            </a:r>
            <a:r>
              <a:rPr lang="en-US" dirty="0" err="1"/>
              <a:t>metodlara</a:t>
            </a:r>
            <a:r>
              <a:rPr lang="en-US" dirty="0"/>
              <a:t> @Secured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o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role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koşturacağı</a:t>
            </a:r>
            <a:r>
              <a:rPr lang="en-US" dirty="0"/>
              <a:t> </a:t>
            </a:r>
            <a:r>
              <a:rPr lang="en-US" dirty="0" err="1"/>
              <a:t>belirtilebilir</a:t>
            </a:r>
            <a:r>
              <a:rPr lang="en-US" dirty="0"/>
              <a:t>.</a:t>
            </a:r>
          </a:p>
          <a:p>
            <a:r>
              <a:rPr lang="en-US" dirty="0" err="1"/>
              <a:t>prePostEnabled</a:t>
            </a:r>
            <a:r>
              <a:rPr lang="en-US" dirty="0"/>
              <a:t> = true </a:t>
            </a:r>
            <a:r>
              <a:rPr lang="en-US" dirty="0" err="1"/>
              <a:t>vererek</a:t>
            </a:r>
            <a:r>
              <a:rPr lang="en-US" dirty="0"/>
              <a:t> @Secured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metoddan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@Pre... </a:t>
            </a:r>
            <a:r>
              <a:rPr lang="en-US" dirty="0" err="1"/>
              <a:t>ve</a:t>
            </a:r>
            <a:r>
              <a:rPr lang="en-US" dirty="0"/>
              <a:t> @Post... </a:t>
            </a:r>
            <a:r>
              <a:rPr lang="en-US" dirty="0" err="1"/>
              <a:t>anotasyonları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constructor </a:t>
            </a:r>
            <a:r>
              <a:rPr lang="en-US" dirty="0" err="1"/>
              <a:t>vasıtasıyla</a:t>
            </a:r>
            <a:r>
              <a:rPr lang="en-US" dirty="0"/>
              <a:t> inject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err="1"/>
              <a:t>SpringSecurityTrainerConfiguration</a:t>
            </a:r>
            <a:r>
              <a:rPr lang="en-US" dirty="0"/>
              <a:t>(</a:t>
            </a:r>
            <a:r>
              <a:rPr lang="en-US" dirty="0" err="1"/>
              <a:t>JwtTokenFilter</a:t>
            </a:r>
            <a:r>
              <a:rPr lang="en-US" dirty="0"/>
              <a:t> </a:t>
            </a:r>
            <a:r>
              <a:rPr lang="en-US" dirty="0" err="1"/>
              <a:t>jwtTokenFilter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</a:t>
            </a:r>
            <a:r>
              <a:rPr lang="en-US" dirty="0" err="1"/>
              <a:t>UserDetailService</a:t>
            </a:r>
            <a:r>
              <a:rPr lang="en-US" dirty="0"/>
              <a:t> </a:t>
            </a:r>
            <a:r>
              <a:rPr lang="en-US" dirty="0" err="1"/>
              <a:t>userDetailService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this.jwtTokenFilter</a:t>
            </a:r>
            <a:r>
              <a:rPr lang="en-US" dirty="0"/>
              <a:t>=</a:t>
            </a:r>
            <a:r>
              <a:rPr lang="en-US" dirty="0" err="1"/>
              <a:t>jwtTokenFilter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this.userDetailService</a:t>
            </a:r>
            <a:r>
              <a:rPr lang="en-US" dirty="0"/>
              <a:t>=</a:t>
            </a:r>
            <a:r>
              <a:rPr lang="en-US" dirty="0" err="1"/>
              <a:t>userDetailService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0927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737F93-1CD2-6B04-90DD-4954C2BD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D55C80-7F60-BEA7-A3C5-96B119E6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@Override</a:t>
            </a:r>
          </a:p>
          <a:p>
            <a:pPr marL="457200" lvl="1" indent="0">
              <a:buNone/>
            </a:pPr>
            <a:r>
              <a:rPr lang="en-US" dirty="0"/>
              <a:t>    public void configure(</a:t>
            </a:r>
            <a:r>
              <a:rPr lang="en-US" dirty="0" err="1"/>
              <a:t>AuthenticationManagerBuilder</a:t>
            </a:r>
            <a:r>
              <a:rPr lang="en-US" dirty="0"/>
              <a:t> </a:t>
            </a:r>
            <a:r>
              <a:rPr lang="en-US" dirty="0" err="1"/>
              <a:t>authenticationManagerBuilder</a:t>
            </a:r>
            <a:r>
              <a:rPr lang="en-US" dirty="0"/>
              <a:t>) throws Exception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authenticationManagerBuilder.userDetailsService</a:t>
            </a:r>
            <a:r>
              <a:rPr lang="en-US" dirty="0"/>
              <a:t>(</a:t>
            </a:r>
            <a:r>
              <a:rPr lang="en-US" dirty="0" err="1"/>
              <a:t>userDetailService</a:t>
            </a:r>
            <a:r>
              <a:rPr lang="en-US" dirty="0"/>
              <a:t>).</a:t>
            </a:r>
            <a:r>
              <a:rPr lang="en-US" dirty="0" err="1"/>
              <a:t>passwordEncoder</a:t>
            </a:r>
            <a:r>
              <a:rPr lang="en-US" dirty="0"/>
              <a:t>(</a:t>
            </a:r>
            <a:r>
              <a:rPr lang="en-US" dirty="0" err="1"/>
              <a:t>getPasswordEncoder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r>
              <a:rPr lang="en-US" dirty="0" err="1"/>
              <a:t>AuthenticationManager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userDetailService</a:t>
            </a:r>
            <a:r>
              <a:rPr lang="en-US" dirty="0"/>
              <a:t>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yazmış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UserDetailService</a:t>
            </a:r>
            <a:r>
              <a:rPr lang="en-US" dirty="0"/>
              <a:t> </a:t>
            </a:r>
            <a:r>
              <a:rPr lang="en-US" dirty="0" err="1"/>
              <a:t>interface'ini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classımızı</a:t>
            </a:r>
            <a:r>
              <a:rPr lang="en-US" dirty="0"/>
              <a:t> </a:t>
            </a:r>
            <a:r>
              <a:rPr lang="en-US" dirty="0" err="1"/>
              <a:t>tanıtarak</a:t>
            </a:r>
            <a:r>
              <a:rPr lang="en-US" dirty="0"/>
              <a:t> </a:t>
            </a:r>
            <a:r>
              <a:rPr lang="en-US" dirty="0" err="1"/>
              <a:t>authentication'ı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sağlıyoruz</a:t>
            </a:r>
            <a:r>
              <a:rPr lang="en-US" dirty="0"/>
              <a:t>. Tabi son </a:t>
            </a:r>
            <a:r>
              <a:rPr lang="en-US" dirty="0" err="1"/>
              <a:t>olarak</a:t>
            </a:r>
            <a:r>
              <a:rPr lang="en-US" dirty="0"/>
              <a:t> password encode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class'ı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builder'a</a:t>
            </a:r>
            <a:r>
              <a:rPr lang="en-US" dirty="0"/>
              <a:t> </a:t>
            </a:r>
            <a:r>
              <a:rPr lang="en-US" dirty="0" err="1"/>
              <a:t>veriyoruz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76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1BA89-6C27-2AFC-52C0-8F50B9C8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DCB8A-0FB3-6314-29BC-1A0DAC54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AuthenticationManager'ı</a:t>
            </a:r>
            <a:r>
              <a:rPr lang="en-US" dirty="0"/>
              <a:t> spring </a:t>
            </a:r>
            <a:r>
              <a:rPr lang="en-US" dirty="0" err="1"/>
              <a:t>context'e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return </a:t>
            </a:r>
            <a:r>
              <a:rPr lang="en-US" dirty="0" err="1"/>
              <a:t>ederek</a:t>
            </a:r>
            <a:r>
              <a:rPr lang="en-US" dirty="0"/>
              <a:t> bean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@Bean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AuthenticationManager</a:t>
            </a:r>
            <a:r>
              <a:rPr lang="en-US" dirty="0"/>
              <a:t> </a:t>
            </a:r>
            <a:r>
              <a:rPr lang="en-US" dirty="0" err="1"/>
              <a:t>authenticationManagerInit</a:t>
            </a:r>
            <a:r>
              <a:rPr lang="en-US" dirty="0"/>
              <a:t>() throws Exception {</a:t>
            </a:r>
          </a:p>
          <a:p>
            <a:pPr marL="457200" lvl="1" indent="0">
              <a:buNone/>
            </a:pPr>
            <a:r>
              <a:rPr lang="en-US" dirty="0"/>
              <a:t>        return </a:t>
            </a:r>
            <a:r>
              <a:rPr lang="en-US" dirty="0" err="1"/>
              <a:t>super.authenticationManagerBean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r>
              <a:rPr lang="en-US" dirty="0"/>
              <a:t>Encoder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class'ı</a:t>
            </a:r>
            <a:r>
              <a:rPr lang="en-US" dirty="0"/>
              <a:t> spring </a:t>
            </a:r>
            <a:r>
              <a:rPr lang="en-US" dirty="0" err="1"/>
              <a:t>context'e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retun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bean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@Bean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BCryptPasswordEncoder</a:t>
            </a:r>
            <a:r>
              <a:rPr lang="en-US" dirty="0"/>
              <a:t> </a:t>
            </a:r>
            <a:r>
              <a:rPr lang="en-US" dirty="0" err="1"/>
              <a:t>getPasswordEncoder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BCryptPasswordEncoder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305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1575</Words>
  <Application>Microsoft Office PowerPoint</Application>
  <PresentationFormat>Geniş ekran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İyon</vt:lpstr>
      <vt:lpstr>Spring Security</vt:lpstr>
      <vt:lpstr>Projeye Eklenmesi Gereken Bağımlılıklar</vt:lpstr>
      <vt:lpstr>User Sınıfının Hazırlanması</vt:lpstr>
      <vt:lpstr>JSON Web Token Nedir?</vt:lpstr>
      <vt:lpstr>Token Manager Sınıfının Hazırlanması</vt:lpstr>
      <vt:lpstr>Konfigürasyonun Hazırlanması</vt:lpstr>
      <vt:lpstr>Konfigürasyonun Hazırlanması</vt:lpstr>
      <vt:lpstr>Konfigürasyonun Hazırlanması</vt:lpstr>
      <vt:lpstr>Konfigürasyonun Hazırlanması</vt:lpstr>
      <vt:lpstr>Konfigürasyonun Hazırlanması</vt:lpstr>
      <vt:lpstr>Filter Sınıfının Hazırlanması</vt:lpstr>
      <vt:lpstr>Filter Sınıfının Hazırlanması</vt:lpstr>
      <vt:lpstr>Filter Sınıfının Hazırlanması</vt:lpstr>
      <vt:lpstr>Filter Sınıfının Hazırlanması</vt:lpstr>
      <vt:lpstr>Filter Sınıfının Hazırlanması</vt:lpstr>
      <vt:lpstr>Filter Sınıfının Hazırlanması</vt:lpstr>
      <vt:lpstr>UserDetailService Sınıfının Hazırlanması</vt:lpstr>
      <vt:lpstr>UserPrincipal Sınıfının Hazırlanması</vt:lpstr>
      <vt:lpstr>Authentication İşlemleri İçin Controllerların Hazırlanması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15</cp:revision>
  <dcterms:created xsi:type="dcterms:W3CDTF">2022-02-12T14:21:12Z</dcterms:created>
  <dcterms:modified xsi:type="dcterms:W3CDTF">2022-08-28T10:47:15Z</dcterms:modified>
</cp:coreProperties>
</file>