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1431-2630-4B82-8601-032FE273AD2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1931-19CE-4CFE-923B-848574744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9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3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Web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9525A-9B6E-4BE2-8CF5-1D431AD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6D99B-0840-43FB-89A2-6FC6024A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terimlerin</a:t>
            </a:r>
            <a:r>
              <a:rPr lang="en-US" dirty="0"/>
              <a:t> ne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geldiğini</a:t>
            </a:r>
            <a:r>
              <a:rPr lang="en-US" dirty="0"/>
              <a:t> </a:t>
            </a:r>
            <a:r>
              <a:rPr lang="en-US" dirty="0" err="1"/>
              <a:t>bildiğimize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tasarlayabiliriz</a:t>
            </a:r>
            <a:r>
              <a:rPr lang="en-US" dirty="0"/>
              <a:t>. </a:t>
            </a:r>
            <a:r>
              <a:rPr lang="en-US" dirty="0" err="1"/>
              <a:t>Katmanlarımızı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Controller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(DTO) </a:t>
            </a:r>
            <a:r>
              <a:rPr lang="en-US" dirty="0" err="1"/>
              <a:t>işlemelidir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katmanı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(DTO) web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döndürebilir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Repository </a:t>
            </a:r>
            <a:r>
              <a:rPr lang="en-US" dirty="0" err="1"/>
              <a:t>katmanı</a:t>
            </a:r>
            <a:r>
              <a:rPr lang="en-US" dirty="0"/>
              <a:t>, </a:t>
            </a:r>
            <a:r>
              <a:rPr lang="en-US" dirty="0" err="1"/>
              <a:t>Entityleri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entityleri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döndürür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soruyu</a:t>
            </a:r>
            <a:r>
              <a:rPr lang="en-US" dirty="0"/>
              <a:t> </a:t>
            </a:r>
            <a:r>
              <a:rPr lang="en-US" dirty="0" err="1"/>
              <a:t>gündeme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: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nesnelerine</a:t>
            </a:r>
            <a:r>
              <a:rPr lang="en-US" dirty="0"/>
              <a:t> (DTO) </a:t>
            </a:r>
            <a:r>
              <a:rPr lang="en-US" dirty="0" err="1"/>
              <a:t>ihtiyacımız</a:t>
            </a:r>
            <a:r>
              <a:rPr lang="en-US" dirty="0"/>
              <a:t> var </a:t>
            </a:r>
            <a:r>
              <a:rPr lang="en-US" dirty="0" err="1"/>
              <a:t>mı</a:t>
            </a:r>
            <a:r>
              <a:rPr lang="en-US" dirty="0"/>
              <a:t>?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Entityleri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Valueları</a:t>
            </a:r>
            <a:r>
              <a:rPr lang="en-US" dirty="0"/>
              <a:t> web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döndüremiyoruz</a:t>
            </a:r>
            <a:r>
              <a:rPr lang="en-US" dirty="0"/>
              <a:t>? Bunun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Domain,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ilgilendirmektedir</a:t>
            </a:r>
            <a:r>
              <a:rPr lang="en-US" dirty="0"/>
              <a:t>. Bu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açarsak</a:t>
            </a:r>
            <a:r>
              <a:rPr lang="en-US" dirty="0"/>
              <a:t>,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kullanacaklarını</a:t>
            </a:r>
            <a:r>
              <a:rPr lang="en-US" dirty="0"/>
              <a:t> </a:t>
            </a:r>
            <a:r>
              <a:rPr lang="en-US" dirty="0" err="1"/>
              <a:t>bilmeleri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müşterileri</a:t>
            </a:r>
            <a:r>
              <a:rPr lang="en-US" dirty="0"/>
              <a:t> </a:t>
            </a:r>
            <a:r>
              <a:rPr lang="en-US" dirty="0" err="1"/>
              <a:t>kendilerine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şeylerle</a:t>
            </a:r>
            <a:r>
              <a:rPr lang="en-US" dirty="0"/>
              <a:t> </a:t>
            </a:r>
            <a:r>
              <a:rPr lang="en-US" dirty="0" err="1"/>
              <a:t>ilgilenmek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kalacaktır</a:t>
            </a:r>
            <a:r>
              <a:rPr lang="en-US" dirty="0"/>
              <a:t>. </a:t>
            </a:r>
            <a:r>
              <a:rPr lang="en-US" dirty="0" err="1"/>
              <a:t>DTO'ları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clientlarından</a:t>
            </a:r>
            <a:r>
              <a:rPr lang="en-US" dirty="0"/>
              <a:t> </a:t>
            </a:r>
            <a:r>
              <a:rPr lang="en-US" dirty="0" err="1"/>
              <a:t>gizleyebilir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temiz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API </a:t>
            </a:r>
            <a:r>
              <a:rPr lang="en-US" dirty="0" err="1"/>
              <a:t>sağlayabiliriz</a:t>
            </a:r>
            <a:r>
              <a:rPr lang="en-US" dirty="0"/>
              <a:t>. Domain </a:t>
            </a:r>
            <a:r>
              <a:rPr lang="en-US" dirty="0" err="1"/>
              <a:t>modelimizi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açarsak</a:t>
            </a:r>
            <a:r>
              <a:rPr lang="en-US" dirty="0"/>
              <a:t>,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üzerlerinde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Domain </a:t>
            </a:r>
            <a:r>
              <a:rPr lang="en-US" dirty="0" err="1"/>
              <a:t>Modellerini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biz </a:t>
            </a:r>
            <a:r>
              <a:rPr lang="en-US" dirty="0" err="1"/>
              <a:t>değiştirebilmeliyiz</a:t>
            </a:r>
            <a:r>
              <a:rPr lang="en-US" dirty="0"/>
              <a:t>. </a:t>
            </a:r>
            <a:r>
              <a:rPr lang="en-US" dirty="0" err="1"/>
              <a:t>DTO'ları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, </a:t>
            </a:r>
            <a:r>
              <a:rPr lang="en-US" dirty="0" err="1"/>
              <a:t>DTO’dan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biz </a:t>
            </a:r>
            <a:r>
              <a:rPr lang="en-US" dirty="0" err="1"/>
              <a:t>istersek</a:t>
            </a:r>
            <a:r>
              <a:rPr lang="en-US" dirty="0"/>
              <a:t> Domain </a:t>
            </a:r>
            <a:r>
              <a:rPr lang="en-US" dirty="0" err="1"/>
              <a:t>modelimize</a:t>
            </a:r>
            <a:r>
              <a:rPr lang="en-US" dirty="0"/>
              <a:t> </a:t>
            </a:r>
            <a:r>
              <a:rPr lang="en-US" dirty="0" err="1"/>
              <a:t>setleriz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7B0095-6E26-4654-B63C-30E9281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C4933-CEB0-4823-8DE2-B3E06C41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1169"/>
          </a:xfrm>
        </p:spPr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Spring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nihai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414B3C-259E-48CD-9CD9-BEE09A42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743994"/>
            <a:ext cx="7896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F9720E3-63DF-41BE-B16F-7D91F6D73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Mimarinin</a:t>
            </a:r>
            <a:r>
              <a:rPr lang="en-US" dirty="0"/>
              <a:t>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Sütunu</a:t>
            </a:r>
            <a:endParaRPr lang="en-US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0CCB6C8F-AE8C-4C88-830F-FD9D19D4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79D749-EE8E-43A3-BB4F-D168E8C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Separation of Concerns (SoC) Principle (</a:t>
            </a:r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</a:t>
            </a:r>
            <a:r>
              <a:rPr lang="en-US" dirty="0" err="1"/>
              <a:t>Presibi</a:t>
            </a:r>
            <a:r>
              <a:rPr lang="en-US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CDD567-33A4-44FA-B817-01F32A32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Ayrılığı</a:t>
            </a:r>
            <a:r>
              <a:rPr lang="en-US" dirty="0"/>
              <a:t> (SoC) </a:t>
            </a:r>
            <a:r>
              <a:rPr lang="en-US" dirty="0" err="1"/>
              <a:t>ilkesi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(SoC),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programını</a:t>
            </a:r>
            <a:r>
              <a:rPr lang="en-US" dirty="0"/>
              <a:t> her </a:t>
            </a:r>
            <a:r>
              <a:rPr lang="en-US" dirty="0" err="1"/>
              <a:t>bölümün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alacağı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bölümlere</a:t>
            </a:r>
            <a:r>
              <a:rPr lang="en-US" dirty="0"/>
              <a:t> </a:t>
            </a:r>
            <a:r>
              <a:rPr lang="en-US" dirty="0" err="1"/>
              <a:t>ayırmaya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ilkesidir</a:t>
            </a:r>
            <a:r>
              <a:rPr lang="en-US" dirty="0"/>
              <a:t>.</a:t>
            </a:r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buradan</a:t>
            </a:r>
            <a:r>
              <a:rPr lang="en-US" dirty="0"/>
              <a:t> </a:t>
            </a:r>
            <a:r>
              <a:rPr lang="en-US" dirty="0" err="1"/>
              <a:t>anlamamız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İlgilenmemiz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“</a:t>
            </a:r>
            <a:r>
              <a:rPr lang="en-US" dirty="0" err="1"/>
              <a:t>ilgiler</a:t>
            </a:r>
            <a:r>
              <a:rPr lang="en-US" dirty="0"/>
              <a:t>" </a:t>
            </a:r>
            <a:r>
              <a:rPr lang="en-US" dirty="0" err="1"/>
              <a:t>tanımlanmalıdır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 </a:t>
            </a:r>
            <a:r>
              <a:rPr lang="en-US" dirty="0" err="1"/>
              <a:t>ilgilerin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alınacağı</a:t>
            </a:r>
            <a:r>
              <a:rPr lang="en-US" dirty="0"/>
              <a:t> </a:t>
            </a:r>
            <a:r>
              <a:rPr lang="en-US" dirty="0" err="1"/>
              <a:t>belirlenmelidir</a:t>
            </a:r>
            <a:r>
              <a:rPr lang="en-US" dirty="0"/>
              <a:t>.</a:t>
            </a:r>
          </a:p>
          <a:p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ilke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belirlememize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7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40EB0-428A-4600-9D9C-028AC2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200"/>
              <a:t>The Keep It Simple Stupid (KISS) Principle (</a:t>
            </a:r>
            <a:r>
              <a:rPr lang="en-US" sz="4200" err="1"/>
              <a:t>Olabilecek</a:t>
            </a:r>
            <a:r>
              <a:rPr lang="en-US" sz="4200"/>
              <a:t> </a:t>
            </a:r>
            <a:r>
              <a:rPr lang="en-US" sz="4200" err="1"/>
              <a:t>En</a:t>
            </a:r>
            <a:r>
              <a:rPr lang="en-US" sz="4200"/>
              <a:t> Basit </a:t>
            </a:r>
            <a:r>
              <a:rPr lang="en-US" sz="4200" err="1"/>
              <a:t>Halde</a:t>
            </a:r>
            <a:r>
              <a:rPr lang="en-US" sz="4200"/>
              <a:t> Tut </a:t>
            </a:r>
            <a:r>
              <a:rPr lang="en-US" sz="4200" err="1"/>
              <a:t>Prensibi</a:t>
            </a:r>
            <a:r>
              <a:rPr lang="en-US" sz="420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D17BD-8A36-4668-ACAE-D539056D1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Basit </a:t>
            </a:r>
            <a:r>
              <a:rPr lang="en-US" dirty="0" err="1"/>
              <a:t>Haliyle</a:t>
            </a:r>
            <a:r>
              <a:rPr lang="en-US" dirty="0"/>
              <a:t> Tut </a:t>
            </a:r>
            <a:r>
              <a:rPr lang="en-US" dirty="0" err="1"/>
              <a:t>Prensibi</a:t>
            </a:r>
            <a:r>
              <a:rPr lang="en-US" dirty="0"/>
              <a:t> (KISS)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Çoğu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, </a:t>
            </a:r>
            <a:r>
              <a:rPr lang="en-US" sz="2000" dirty="0" err="1"/>
              <a:t>karmaşık</a:t>
            </a:r>
            <a:r>
              <a:rPr lang="en-US" sz="2000" dirty="0"/>
              <a:t> hale </a:t>
            </a:r>
            <a:r>
              <a:rPr lang="en-US" sz="2000" dirty="0" err="1"/>
              <a:t>getirilmek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basit</a:t>
            </a:r>
            <a:r>
              <a:rPr lang="en-US" sz="2000" dirty="0"/>
              <a:t> </a:t>
            </a:r>
            <a:r>
              <a:rPr lang="en-US" sz="2000" dirty="0" err="1"/>
              <a:t>tutulursa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iyi</a:t>
            </a:r>
            <a:r>
              <a:rPr lang="en-US" sz="2000" dirty="0"/>
              <a:t> </a:t>
            </a:r>
            <a:r>
              <a:rPr lang="en-US" sz="2000" dirty="0" err="1"/>
              <a:t>sonucu</a:t>
            </a:r>
            <a:r>
              <a:rPr lang="en-US" sz="2000" dirty="0"/>
              <a:t> </a:t>
            </a:r>
            <a:r>
              <a:rPr lang="en-US" sz="2000" dirty="0" err="1"/>
              <a:t>verir</a:t>
            </a:r>
            <a:r>
              <a:rPr lang="en-US" sz="2000" dirty="0"/>
              <a:t>;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nedenle</a:t>
            </a:r>
            <a:r>
              <a:rPr lang="en-US" sz="2000" dirty="0"/>
              <a:t> </a:t>
            </a:r>
            <a:r>
              <a:rPr lang="en-US" sz="2000" dirty="0" err="1"/>
              <a:t>tasarımda</a:t>
            </a:r>
            <a:r>
              <a:rPr lang="en-US" sz="2000" dirty="0"/>
              <a:t> </a:t>
            </a:r>
            <a:r>
              <a:rPr lang="en-US" sz="2000" dirty="0" err="1"/>
              <a:t>basitlik</a:t>
            </a:r>
            <a:r>
              <a:rPr lang="en-US" sz="2000" dirty="0"/>
              <a:t> </a:t>
            </a:r>
            <a:r>
              <a:rPr lang="en-US" sz="2000" dirty="0" err="1"/>
              <a:t>kilit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hedef</a:t>
            </a:r>
            <a:r>
              <a:rPr lang="en-US" sz="2000" dirty="0"/>
              <a:t> </a:t>
            </a:r>
            <a:r>
              <a:rPr lang="en-US" sz="2000" dirty="0" err="1"/>
              <a:t>olmalı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gereksiz</a:t>
            </a:r>
            <a:r>
              <a:rPr lang="en-US" sz="2000" dirty="0"/>
              <a:t> </a:t>
            </a:r>
            <a:r>
              <a:rPr lang="en-US" sz="2000" dirty="0" err="1"/>
              <a:t>karmaşıklıktan</a:t>
            </a:r>
            <a:r>
              <a:rPr lang="en-US" sz="2000" dirty="0"/>
              <a:t> </a:t>
            </a:r>
            <a:r>
              <a:rPr lang="en-US" sz="2000" dirty="0" err="1"/>
              <a:t>kaçınılmalıdır</a:t>
            </a:r>
            <a:r>
              <a:rPr lang="en-US" sz="2000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ilke</a:t>
            </a:r>
            <a:r>
              <a:rPr lang="en-US" dirty="0"/>
              <a:t> </a:t>
            </a:r>
            <a:r>
              <a:rPr lang="en-US" dirty="0" err="1"/>
              <a:t>mantığın</a:t>
            </a:r>
            <a:r>
              <a:rPr lang="en-US" dirty="0"/>
              <a:t> </a:t>
            </a:r>
            <a:r>
              <a:rPr lang="en-US" dirty="0" err="1"/>
              <a:t>sesidir</a:t>
            </a:r>
            <a:r>
              <a:rPr lang="en-US" dirty="0"/>
              <a:t>. Bize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 </a:t>
            </a:r>
            <a:r>
              <a:rPr lang="en-US" dirty="0" err="1"/>
              <a:t>oluşturursak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maliyetin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hatırlatır</a:t>
            </a:r>
            <a:r>
              <a:rPr lang="en-US" dirty="0"/>
              <a:t>.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yandaki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olmamalıyız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ource: Geek And Poke: Footprints - Licensed under CC 3.0">
            <a:extLst>
              <a:ext uri="{FF2B5EF4-FFF2-40B4-BE49-F238E27FC236}">
                <a16:creationId xmlns:a16="http://schemas.microsoft.com/office/drawing/2014/main" id="{315ACCB7-0DC5-4ED0-B8E4-8A01CCF0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95" y="1825625"/>
            <a:ext cx="361161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065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40EB0-428A-4600-9D9C-028AC2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200"/>
              <a:t>The Keep It Simple Stupid (KISS) Principle (</a:t>
            </a:r>
            <a:r>
              <a:rPr lang="en-US" sz="4200" err="1"/>
              <a:t>Olabilecek</a:t>
            </a:r>
            <a:r>
              <a:rPr lang="en-US" sz="4200"/>
              <a:t> </a:t>
            </a:r>
            <a:r>
              <a:rPr lang="en-US" sz="4200" err="1"/>
              <a:t>En</a:t>
            </a:r>
            <a:r>
              <a:rPr lang="en-US" sz="4200"/>
              <a:t> Basit </a:t>
            </a:r>
            <a:r>
              <a:rPr lang="en-US" sz="4200" err="1"/>
              <a:t>Halde</a:t>
            </a:r>
            <a:r>
              <a:rPr lang="en-US" sz="4200"/>
              <a:t> Tut </a:t>
            </a:r>
            <a:r>
              <a:rPr lang="en-US" sz="4200" err="1"/>
              <a:t>Prensibi</a:t>
            </a:r>
            <a:r>
              <a:rPr lang="en-US" sz="420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D17BD-8A36-4668-ACAE-D539056D1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Bence </a:t>
            </a:r>
            <a:r>
              <a:rPr lang="en-US" dirty="0" err="1"/>
              <a:t>burada</a:t>
            </a:r>
            <a:r>
              <a:rPr lang="en-US" dirty="0"/>
              <a:t> John, Judy, Marc </a:t>
            </a:r>
            <a:r>
              <a:rPr lang="en-US" dirty="0" err="1"/>
              <a:t>ve</a:t>
            </a:r>
            <a:r>
              <a:rPr lang="en-US" dirty="0"/>
              <a:t> David SoC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> </a:t>
            </a:r>
            <a:r>
              <a:rPr lang="en-US" dirty="0" err="1"/>
              <a:t>isterken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düşünmüşler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neyin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bulmanın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. Bu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/>
              <a:t>.</a:t>
            </a:r>
          </a:p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dezavantajlar</a:t>
            </a:r>
            <a:r>
              <a:rPr lang="en-US" dirty="0"/>
              <a:t> </a:t>
            </a:r>
            <a:r>
              <a:rPr lang="en-US" dirty="0" err="1"/>
              <a:t>neler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zorlaşır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yazmaktan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neyi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ekleyeceğinizi</a:t>
            </a:r>
            <a:r>
              <a:rPr lang="en-US" dirty="0"/>
              <a:t> </a:t>
            </a:r>
            <a:r>
              <a:rPr lang="en-US" dirty="0" err="1"/>
              <a:t>düşünmeye</a:t>
            </a:r>
            <a:r>
              <a:rPr lang="en-US" dirty="0"/>
              <a:t> zaman </a:t>
            </a:r>
            <a:r>
              <a:rPr lang="en-US" dirty="0" err="1"/>
              <a:t>harcarsınız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bakımını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zorlaşır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kimse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anlamayacaktır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çıktığında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nerelerin</a:t>
            </a:r>
            <a:r>
              <a:rPr lang="en-US" dirty="0"/>
              <a:t> </a:t>
            </a:r>
            <a:r>
              <a:rPr lang="en-US" dirty="0" err="1"/>
              <a:t>düzeltileceğini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sürecektir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ource: Geek And Poke: Footprints - Licensed under CC 3.0">
            <a:extLst>
              <a:ext uri="{FF2B5EF4-FFF2-40B4-BE49-F238E27FC236}">
                <a16:creationId xmlns:a16="http://schemas.microsoft.com/office/drawing/2014/main" id="{315ACCB7-0DC5-4ED0-B8E4-8A01CCF0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95" y="1825625"/>
            <a:ext cx="361161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192B377-2B63-4A57-936F-1695998A7530}"/>
              </a:ext>
            </a:extLst>
          </p:cNvPr>
          <p:cNvSpPr txBox="1"/>
          <p:nvPr/>
        </p:nvSpPr>
        <p:spPr>
          <a:xfrm>
            <a:off x="3797710" y="5992297"/>
            <a:ext cx="459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Peki</a:t>
            </a:r>
            <a:r>
              <a:rPr lang="en-US" dirty="0"/>
              <a:t>,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0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2117F9C-2AC8-4021-B2F1-57F4175A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261" y="1484799"/>
            <a:ext cx="5903478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058BD6F-0383-4CD1-9CD0-98A589BC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52" y="3157199"/>
            <a:ext cx="4493896" cy="3335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5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6A78E-A815-4C24-BE7D-7893E22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ACDB7-307A-4159-A886-61F002AC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düşünürsek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"</a:t>
            </a:r>
            <a:r>
              <a:rPr lang="en-US" dirty="0" err="1"/>
              <a:t>endişelere</a:t>
            </a:r>
            <a:r>
              <a:rPr lang="en-US" dirty="0"/>
              <a:t>"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fark </a:t>
            </a:r>
            <a:r>
              <a:rPr lang="en-US" dirty="0" err="1"/>
              <a:t>ederiz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girdisini</a:t>
            </a:r>
            <a:r>
              <a:rPr lang="en-US" dirty="0"/>
              <a:t> </a:t>
            </a:r>
            <a:r>
              <a:rPr lang="en-US" dirty="0" err="1"/>
              <a:t>işlemesi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yanıtı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makul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mekanizmasına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Bir transaction management </a:t>
            </a:r>
            <a:r>
              <a:rPr lang="en-US" dirty="0" err="1"/>
              <a:t>stratejisine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var.</a:t>
            </a:r>
          </a:p>
          <a:p>
            <a:pPr lvl="1"/>
            <a:r>
              <a:rPr lang="en-US" dirty="0"/>
              <a:t>Hem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hem de </a:t>
            </a:r>
            <a:r>
              <a:rPr lang="en-US" dirty="0" err="1"/>
              <a:t>yetkilendirmeyi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geçirmesi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kaynaklarla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47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74A99A-5793-4CBA-BCD7-69281F8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E1029-BBCE-4708-8AFE-6EEA794E4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endişeleri</a:t>
            </a:r>
            <a:r>
              <a:rPr lang="en-US" sz="1600" dirty="0"/>
              <a:t> "</a:t>
            </a:r>
            <a:r>
              <a:rPr lang="en-US" sz="1600" dirty="0" err="1"/>
              <a:t>sadece</a:t>
            </a:r>
            <a:r>
              <a:rPr lang="en-US" sz="1600" dirty="0"/>
              <a:t>" </a:t>
            </a:r>
            <a:r>
              <a:rPr lang="en-US" sz="1600" dirty="0" err="1"/>
              <a:t>üç</a:t>
            </a:r>
            <a:r>
              <a:rPr lang="en-US" sz="1600" dirty="0"/>
              <a:t> </a:t>
            </a:r>
            <a:r>
              <a:rPr lang="en-US" sz="1600" dirty="0" err="1"/>
              <a:t>katman</a:t>
            </a:r>
            <a:r>
              <a:rPr lang="en-US" sz="1600" dirty="0"/>
              <a:t> </a:t>
            </a:r>
            <a:r>
              <a:rPr lang="en-US" sz="1600" dirty="0" err="1"/>
              <a:t>kullanarak</a:t>
            </a:r>
            <a:r>
              <a:rPr lang="en-US" sz="1600" dirty="0"/>
              <a:t> </a:t>
            </a:r>
            <a:r>
              <a:rPr lang="en-US" sz="1600" dirty="0" err="1"/>
              <a:t>yerine</a:t>
            </a:r>
            <a:r>
              <a:rPr lang="en-US" sz="1600" dirty="0"/>
              <a:t> </a:t>
            </a:r>
            <a:r>
              <a:rPr lang="en-US" sz="1600" dirty="0" err="1"/>
              <a:t>getirebiliriz</a:t>
            </a:r>
            <a:r>
              <a:rPr lang="en-US" sz="1600" dirty="0"/>
              <a:t>. Bu </a:t>
            </a:r>
            <a:r>
              <a:rPr lang="en-US" sz="1600" dirty="0" err="1"/>
              <a:t>katmanlar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Web </a:t>
            </a:r>
            <a:r>
              <a:rPr lang="en-US" sz="1600" b="1" dirty="0" err="1"/>
              <a:t>Katmanı</a:t>
            </a:r>
            <a:r>
              <a:rPr lang="en-US" sz="1600" b="1" dirty="0"/>
              <a:t>: </a:t>
            </a:r>
            <a:r>
              <a:rPr lang="en-US" sz="1600" dirty="0"/>
              <a:t>Web </a:t>
            </a:r>
            <a:r>
              <a:rPr lang="en-US" sz="1600" dirty="0" err="1"/>
              <a:t>katmanı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web </a:t>
            </a:r>
            <a:r>
              <a:rPr lang="en-US" sz="1600" dirty="0" err="1"/>
              <a:t>uygulamasının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katmanıdır</a:t>
            </a:r>
            <a:r>
              <a:rPr lang="en-US" sz="1600" dirty="0"/>
              <a:t>.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girdisini</a:t>
            </a:r>
            <a:r>
              <a:rPr lang="en-US" sz="1600" dirty="0"/>
              <a:t> </a:t>
            </a:r>
            <a:r>
              <a:rPr lang="en-US" sz="1600" dirty="0" err="1"/>
              <a:t>işlemekten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doğru</a:t>
            </a:r>
            <a:r>
              <a:rPr lang="en-US" sz="1600" dirty="0"/>
              <a:t> </a:t>
            </a:r>
            <a:r>
              <a:rPr lang="en-US" sz="1600" dirty="0" err="1"/>
              <a:t>yanıtı</a:t>
            </a:r>
            <a:r>
              <a:rPr lang="en-US" sz="1600" dirty="0"/>
              <a:t> </a:t>
            </a:r>
            <a:r>
              <a:rPr lang="en-US" sz="1600" dirty="0" err="1"/>
              <a:t>kullanıcıya</a:t>
            </a:r>
            <a:r>
              <a:rPr lang="en-US" sz="1600" dirty="0"/>
              <a:t> </a:t>
            </a:r>
            <a:r>
              <a:rPr lang="en-US" sz="1600" dirty="0" err="1"/>
              <a:t>geri</a:t>
            </a:r>
            <a:r>
              <a:rPr lang="en-US" sz="1600" dirty="0"/>
              <a:t> </a:t>
            </a:r>
            <a:r>
              <a:rPr lang="en-US" sz="1600" dirty="0" err="1"/>
              <a:t>döndürmekten</a:t>
            </a:r>
            <a:r>
              <a:rPr lang="en-US" sz="1600" dirty="0"/>
              <a:t> </a:t>
            </a:r>
            <a:r>
              <a:rPr lang="en-US" sz="1600" dirty="0" err="1"/>
              <a:t>sorumludur</a:t>
            </a:r>
            <a:r>
              <a:rPr lang="en-US" sz="1600" dirty="0"/>
              <a:t>. Web </a:t>
            </a:r>
            <a:r>
              <a:rPr lang="en-US" sz="1600" dirty="0" err="1"/>
              <a:t>katmanı</a:t>
            </a:r>
            <a:r>
              <a:rPr lang="en-US" sz="1600" dirty="0"/>
              <a:t>,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katmanlar</a:t>
            </a:r>
            <a:r>
              <a:rPr lang="en-US" sz="1600" dirty="0"/>
              <a:t>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oluşturulan</a:t>
            </a:r>
            <a:r>
              <a:rPr lang="en-US" sz="1600" dirty="0"/>
              <a:t> </a:t>
            </a:r>
            <a:r>
              <a:rPr lang="en-US" sz="1600" dirty="0" err="1"/>
              <a:t>istisnaları</a:t>
            </a:r>
            <a:r>
              <a:rPr lang="en-US" sz="1600" dirty="0"/>
              <a:t> da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almalıdır</a:t>
            </a:r>
            <a:r>
              <a:rPr lang="en-US" sz="1600" dirty="0"/>
              <a:t>. Web </a:t>
            </a:r>
            <a:r>
              <a:rPr lang="en-US" sz="1600" dirty="0" err="1"/>
              <a:t>katmanı</a:t>
            </a:r>
            <a:r>
              <a:rPr lang="en-US" sz="1600" dirty="0"/>
              <a:t>, </a:t>
            </a:r>
            <a:r>
              <a:rPr lang="en-US" sz="1600" dirty="0" err="1"/>
              <a:t>uygulamamızın</a:t>
            </a:r>
            <a:r>
              <a:rPr lang="en-US" sz="1600" dirty="0"/>
              <a:t> </a:t>
            </a:r>
            <a:r>
              <a:rPr lang="en-US" sz="1600" dirty="0" err="1"/>
              <a:t>giriş</a:t>
            </a:r>
            <a:r>
              <a:rPr lang="en-US" sz="1600" dirty="0"/>
              <a:t> </a:t>
            </a:r>
            <a:r>
              <a:rPr lang="en-US" sz="1600" dirty="0" err="1"/>
              <a:t>noktası</a:t>
            </a:r>
            <a:r>
              <a:rPr lang="en-US" sz="1600" dirty="0"/>
              <a:t> </a:t>
            </a:r>
            <a:r>
              <a:rPr lang="en-US" sz="1600" dirty="0" err="1"/>
              <a:t>olduğundan</a:t>
            </a:r>
            <a:r>
              <a:rPr lang="en-US" sz="1600" dirty="0"/>
              <a:t>, </a:t>
            </a:r>
            <a:r>
              <a:rPr lang="en-US" sz="1600" dirty="0" err="1"/>
              <a:t>kimlik</a:t>
            </a:r>
            <a:r>
              <a:rPr lang="en-US" sz="1600" dirty="0"/>
              <a:t> </a:t>
            </a:r>
            <a:r>
              <a:rPr lang="en-US" sz="1600" dirty="0" err="1"/>
              <a:t>doğrulamaya</a:t>
            </a:r>
            <a:r>
              <a:rPr lang="en-US" sz="1600" dirty="0"/>
              <a:t> </a:t>
            </a:r>
            <a:r>
              <a:rPr lang="en-US" sz="1600" dirty="0" err="1"/>
              <a:t>özen</a:t>
            </a:r>
            <a:r>
              <a:rPr lang="en-US" sz="1600" dirty="0"/>
              <a:t> </a:t>
            </a:r>
            <a:r>
              <a:rPr lang="en-US" sz="1600" dirty="0" err="1"/>
              <a:t>göstermeli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yetkisiz</a:t>
            </a:r>
            <a:r>
              <a:rPr lang="en-US" sz="1600" dirty="0"/>
              <a:t> </a:t>
            </a:r>
            <a:r>
              <a:rPr lang="en-US" sz="1600" dirty="0" err="1"/>
              <a:t>kullanıcılara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ilk </a:t>
            </a:r>
            <a:r>
              <a:rPr lang="en-US" sz="1600" dirty="0" err="1"/>
              <a:t>savunma</a:t>
            </a:r>
            <a:r>
              <a:rPr lang="en-US" sz="1600" dirty="0"/>
              <a:t> </a:t>
            </a:r>
            <a:r>
              <a:rPr lang="en-US" sz="1600" dirty="0" err="1"/>
              <a:t>hattı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hareket</a:t>
            </a:r>
            <a:r>
              <a:rPr lang="en-US" sz="1600" dirty="0"/>
              <a:t> </a:t>
            </a:r>
            <a:r>
              <a:rPr lang="en-US" sz="1600" dirty="0" err="1"/>
              <a:t>etmelidir</a:t>
            </a:r>
            <a:r>
              <a:rPr lang="en-US" sz="1600" dirty="0"/>
              <a:t>. Spring </a:t>
            </a:r>
            <a:r>
              <a:rPr lang="en-US" sz="1600" dirty="0" err="1"/>
              <a:t>uygulamalarında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katman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/>
                </a:solidFill>
              </a:rPr>
              <a:t>@Controller </a:t>
            </a:r>
            <a:r>
              <a:rPr lang="en-US" sz="1600" dirty="0"/>
              <a:t>yada </a:t>
            </a:r>
            <a:r>
              <a:rPr lang="en-US" sz="1600" dirty="0">
                <a:solidFill>
                  <a:schemeClr val="accent5"/>
                </a:solidFill>
              </a:rPr>
              <a:t>@RestController </a:t>
            </a:r>
            <a:r>
              <a:rPr lang="en-US" sz="1600" dirty="0" err="1"/>
              <a:t>anotasyonu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işaretlenir</a:t>
            </a:r>
            <a:r>
              <a:rPr lang="en-US" sz="1600" dirty="0"/>
              <a:t>.</a:t>
            </a:r>
          </a:p>
          <a:p>
            <a:pPr lvl="1"/>
            <a:r>
              <a:rPr lang="en-US" sz="1600" b="1" dirty="0" err="1"/>
              <a:t>Servis</a:t>
            </a:r>
            <a:r>
              <a:rPr lang="en-US" sz="1600" b="1" dirty="0"/>
              <a:t> </a:t>
            </a:r>
            <a:r>
              <a:rPr lang="en-US" sz="1600" b="1" dirty="0" err="1"/>
              <a:t>Katmanı</a:t>
            </a:r>
            <a:r>
              <a:rPr lang="en-US" sz="1600" b="1" dirty="0"/>
              <a:t>: </a:t>
            </a:r>
            <a:r>
              <a:rPr lang="en-US" sz="1600" dirty="0" err="1"/>
              <a:t>Servis</a:t>
            </a:r>
            <a:r>
              <a:rPr lang="en-US" sz="1600" dirty="0"/>
              <a:t> </a:t>
            </a:r>
            <a:r>
              <a:rPr lang="en-US" sz="1600" dirty="0" err="1"/>
              <a:t>katmanı</a:t>
            </a:r>
            <a:r>
              <a:rPr lang="en-US" sz="1600" dirty="0"/>
              <a:t>, web </a:t>
            </a:r>
            <a:r>
              <a:rPr lang="en-US" sz="1600" dirty="0" err="1"/>
              <a:t>katmanının</a:t>
            </a:r>
            <a:r>
              <a:rPr lang="en-US" sz="1600" dirty="0"/>
              <a:t> </a:t>
            </a:r>
            <a:r>
              <a:rPr lang="en-US" sz="1600" dirty="0" err="1"/>
              <a:t>altında</a:t>
            </a:r>
            <a:r>
              <a:rPr lang="en-US" sz="1600" dirty="0"/>
              <a:t> </a:t>
            </a:r>
            <a:r>
              <a:rPr lang="en-US" sz="1600" dirty="0" err="1"/>
              <a:t>bulunur</a:t>
            </a:r>
            <a:r>
              <a:rPr lang="en-US" sz="1600" dirty="0"/>
              <a:t>. Web </a:t>
            </a:r>
            <a:r>
              <a:rPr lang="en-US" sz="1600" dirty="0" err="1"/>
              <a:t>katmanından</a:t>
            </a:r>
            <a:r>
              <a:rPr lang="en-US" sz="1600" dirty="0"/>
              <a:t> </a:t>
            </a:r>
            <a:r>
              <a:rPr lang="en-US" sz="1600" dirty="0" err="1"/>
              <a:t>almış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işleri</a:t>
            </a:r>
            <a:r>
              <a:rPr lang="en-US" sz="1600" dirty="0"/>
              <a:t> </a:t>
            </a:r>
            <a:r>
              <a:rPr lang="en-US" sz="1600" dirty="0" err="1"/>
              <a:t>yerine</a:t>
            </a:r>
            <a:r>
              <a:rPr lang="en-US" sz="1600" dirty="0"/>
              <a:t> </a:t>
            </a:r>
            <a:r>
              <a:rPr lang="en-US" sz="1600" dirty="0" err="1"/>
              <a:t>getirir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web </a:t>
            </a:r>
            <a:r>
              <a:rPr lang="en-US" sz="1600" dirty="0" err="1"/>
              <a:t>katmanına</a:t>
            </a:r>
            <a:r>
              <a:rPr lang="en-US" sz="1600" dirty="0"/>
              <a:t> </a:t>
            </a:r>
            <a:r>
              <a:rPr lang="en-US" sz="1600" dirty="0" err="1"/>
              <a:t>cevabı</a:t>
            </a:r>
            <a:r>
              <a:rPr lang="en-US" sz="1600" dirty="0"/>
              <a:t> </a:t>
            </a:r>
            <a:r>
              <a:rPr lang="en-US" sz="1600" dirty="0" err="1"/>
              <a:t>gönderir</a:t>
            </a:r>
            <a:r>
              <a:rPr lang="en-US" sz="1600" dirty="0"/>
              <a:t>. </a:t>
            </a:r>
            <a:r>
              <a:rPr lang="en-US" sz="1600" dirty="0" err="1"/>
              <a:t>Burada</a:t>
            </a:r>
            <a:r>
              <a:rPr lang="en-US" sz="1600" dirty="0"/>
              <a:t> business </a:t>
            </a:r>
            <a:r>
              <a:rPr lang="en-US" sz="1600" dirty="0" err="1"/>
              <a:t>logicler</a:t>
            </a:r>
            <a:r>
              <a:rPr lang="en-US" sz="1600" dirty="0"/>
              <a:t> </a:t>
            </a:r>
            <a:r>
              <a:rPr lang="en-US" sz="1600" dirty="0" err="1"/>
              <a:t>bulunmalıdır</a:t>
            </a:r>
            <a:r>
              <a:rPr lang="en-US" sz="1600" dirty="0"/>
              <a:t>. Spring </a:t>
            </a:r>
            <a:r>
              <a:rPr lang="en-US" sz="1600" dirty="0" err="1"/>
              <a:t>uygulamalarında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katman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/>
                </a:solidFill>
              </a:rPr>
              <a:t>@Service </a:t>
            </a:r>
            <a:r>
              <a:rPr lang="en-US" sz="1600" dirty="0" err="1"/>
              <a:t>anotasyonu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işaretlenir</a:t>
            </a:r>
            <a:r>
              <a:rPr lang="en-US" sz="1600" dirty="0"/>
              <a:t>.</a:t>
            </a:r>
          </a:p>
          <a:p>
            <a:pPr lvl="1"/>
            <a:r>
              <a:rPr lang="en-US" sz="1600" b="1" dirty="0"/>
              <a:t>Repository </a:t>
            </a:r>
            <a:r>
              <a:rPr lang="en-US" sz="1600" b="1" dirty="0" err="1"/>
              <a:t>Katmanı</a:t>
            </a:r>
            <a:r>
              <a:rPr lang="en-US" sz="1600" b="1" dirty="0"/>
              <a:t>: </a:t>
            </a:r>
            <a:r>
              <a:rPr lang="en-US" sz="1600" dirty="0"/>
              <a:t>Bir web </a:t>
            </a:r>
            <a:r>
              <a:rPr lang="en-US" sz="1600" dirty="0" err="1"/>
              <a:t>uygulamasının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alt </a:t>
            </a:r>
            <a:r>
              <a:rPr lang="en-US" sz="1600" dirty="0" err="1"/>
              <a:t>katmanıdır</a:t>
            </a:r>
            <a:r>
              <a:rPr lang="en-US" sz="1600" dirty="0"/>
              <a:t>. </a:t>
            </a:r>
            <a:r>
              <a:rPr lang="en-US" sz="1600" dirty="0" err="1"/>
              <a:t>Kullanılan</a:t>
            </a:r>
            <a:r>
              <a:rPr lang="en-US" sz="1600" dirty="0"/>
              <a:t> database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iletişim</a:t>
            </a:r>
            <a:r>
              <a:rPr lang="en-US" sz="1600" dirty="0"/>
              <a:t> </a:t>
            </a:r>
            <a:r>
              <a:rPr lang="en-US" sz="1600" dirty="0" err="1"/>
              <a:t>kurmaktan</a:t>
            </a:r>
            <a:r>
              <a:rPr lang="en-US" sz="1600" dirty="0"/>
              <a:t> </a:t>
            </a:r>
            <a:r>
              <a:rPr lang="en-US" sz="1600" dirty="0" err="1"/>
              <a:t>sorumludur</a:t>
            </a:r>
            <a:r>
              <a:rPr lang="en-US" sz="1600" dirty="0"/>
              <a:t>. Spring </a:t>
            </a:r>
            <a:r>
              <a:rPr lang="en-US" sz="1600" dirty="0" err="1"/>
              <a:t>uygulamalarında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katman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/>
                </a:solidFill>
              </a:rPr>
              <a:t>@Repository </a:t>
            </a:r>
            <a:r>
              <a:rPr lang="en-US" sz="1600" dirty="0" err="1"/>
              <a:t>anotasyonu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işaretlenir</a:t>
            </a:r>
            <a:r>
              <a:rPr lang="en-US" sz="1600" dirty="0"/>
              <a:t>.</a:t>
            </a:r>
          </a:p>
        </p:txBody>
      </p:sp>
      <p:pic>
        <p:nvPicPr>
          <p:cNvPr id="2050" name="Picture 2" descr="spring-web-application-layers">
            <a:extLst>
              <a:ext uri="{FF2B5EF4-FFF2-40B4-BE49-F238E27FC236}">
                <a16:creationId xmlns:a16="http://schemas.microsoft.com/office/drawing/2014/main" id="{72DA1F13-0717-4FD0-B916-774607A1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77625"/>
            <a:ext cx="5181600" cy="384733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107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9750D6C2-17B3-46E3-A99B-1033F82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D720CD-79D9-4075-8EDA-2E21A8E2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(DTO) </a:t>
            </a:r>
            <a:r>
              <a:rPr lang="en-US" dirty="0" err="1"/>
              <a:t>ve</a:t>
            </a:r>
            <a:r>
              <a:rPr lang="en-US" dirty="0"/>
              <a:t>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terimlerle</a:t>
            </a:r>
            <a:r>
              <a:rPr lang="en-US" dirty="0"/>
              <a:t> </a:t>
            </a:r>
            <a:r>
              <a:rPr lang="en-US" dirty="0" err="1"/>
              <a:t>karşılaştığımız</a:t>
            </a:r>
            <a:r>
              <a:rPr lang="en-US" dirty="0"/>
              <a:t> </a:t>
            </a:r>
            <a:r>
              <a:rPr lang="en-US" dirty="0" err="1"/>
              <a:t>aşamadır</a:t>
            </a:r>
            <a:r>
              <a:rPr lang="en-US" dirty="0"/>
              <a:t>. Bu </a:t>
            </a:r>
            <a:r>
              <a:rPr lang="en-US" dirty="0" err="1"/>
              <a:t>terimlerin</a:t>
            </a:r>
            <a:r>
              <a:rPr lang="en-US" dirty="0"/>
              <a:t> </a:t>
            </a:r>
            <a:r>
              <a:rPr lang="en-US" dirty="0" err="1"/>
              <a:t>açıklaması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(DTO),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container’ı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Bir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Bir domain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uygulamamız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ihtiyaçlarımız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. Bu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Entitylerimiz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kaydedilmemesi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tutacağımız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da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Bir Entity,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değişmeden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id’si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. DAO(Data Transfer Object)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Veri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Objesi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71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124</TotalTime>
  <Words>958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Spring Boot Web Uygulama Mimarisi</vt:lpstr>
      <vt:lpstr>İyi Bir Mimarinin İki Temel Sütunu</vt:lpstr>
      <vt:lpstr>The Separation of Concerns (SoC) Principle (İlgilerin Ayrılması Presibi)</vt:lpstr>
      <vt:lpstr>The Keep It Simple Stupid (KISS) Principle (Olabilecek En Basit Halde Tut Prensibi)</vt:lpstr>
      <vt:lpstr>The Keep It Simple Stupid (KISS) Principle (Olabilecek En Basit Halde Tut Prensibi)</vt:lpstr>
      <vt:lpstr>Üç Katman Mimarisi</vt:lpstr>
      <vt:lpstr>Üç Katman Mimarisi Nedir?</vt:lpstr>
      <vt:lpstr>Üç Katman Mimarisi Nedir?</vt:lpstr>
      <vt:lpstr>Üç Katman Mimarisi Nedir?</vt:lpstr>
      <vt:lpstr>Üç Katman Mimarisi Nedir?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5</cp:revision>
  <dcterms:created xsi:type="dcterms:W3CDTF">2022-02-12T14:21:12Z</dcterms:created>
  <dcterms:modified xsi:type="dcterms:W3CDTF">2022-06-17T19:20:11Z</dcterms:modified>
</cp:coreProperties>
</file>