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/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dbc.postgresql.org/download/postgresql-42.3.5.j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DBC - Persistence Services | openHA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09" y="851544"/>
            <a:ext cx="1978382" cy="31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11300" y="4088229"/>
            <a:ext cx="9169400" cy="4196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Database Connectivity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listelemek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dolaşmak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next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first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last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previous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absolute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metotlara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sütunlarında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getVeriTipi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sütun-adı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sütün-sırası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türlüdür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sz="1300" dirty="0" err="1"/>
              <a:t>ResultSet</a:t>
            </a:r>
            <a:r>
              <a:rPr lang="en-US" sz="1300" dirty="0"/>
              <a:t> </a:t>
            </a:r>
            <a:r>
              <a:rPr lang="en-US" sz="1300" dirty="0" err="1"/>
              <a:t>resultSet</a:t>
            </a:r>
            <a:r>
              <a:rPr lang="en-US" sz="1300" dirty="0"/>
              <a:t> = </a:t>
            </a:r>
            <a:r>
              <a:rPr lang="en-US" sz="1300" dirty="0" err="1"/>
              <a:t>statement.executeQuery</a:t>
            </a:r>
            <a:r>
              <a:rPr lang="en-US" sz="1300" dirty="0"/>
              <a:t>("SELECT * FROM person");</a:t>
            </a: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int id;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String name;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String surname;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String </a:t>
            </a:r>
            <a:r>
              <a:rPr lang="en-US" sz="1300" dirty="0" err="1"/>
              <a:t>eposta</a:t>
            </a:r>
            <a:r>
              <a:rPr lang="en-US" sz="1300" dirty="0"/>
              <a:t>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while (</a:t>
            </a:r>
            <a:r>
              <a:rPr lang="en-US" sz="1300" dirty="0" err="1"/>
              <a:t>resultSet.next</a:t>
            </a:r>
            <a:r>
              <a:rPr lang="en-US" sz="1300" dirty="0"/>
              <a:t>()) {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id= </a:t>
            </a:r>
            <a:r>
              <a:rPr lang="en-US" sz="1300" dirty="0" err="1"/>
              <a:t>resultSet.getInt</a:t>
            </a:r>
            <a:r>
              <a:rPr lang="en-US" sz="1300" dirty="0"/>
              <a:t>(1);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name = </a:t>
            </a:r>
            <a:r>
              <a:rPr lang="en-US" sz="1300" dirty="0" err="1"/>
              <a:t>resultSet.getString</a:t>
            </a:r>
            <a:r>
              <a:rPr lang="en-US" sz="1300" dirty="0"/>
              <a:t>(2);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surname = </a:t>
            </a:r>
            <a:r>
              <a:rPr lang="en-US" sz="1300" dirty="0" err="1"/>
              <a:t>resultSet.getString</a:t>
            </a:r>
            <a:r>
              <a:rPr lang="en-US" sz="1300" dirty="0"/>
              <a:t>("</a:t>
            </a:r>
            <a:r>
              <a:rPr lang="en-US" sz="1300" dirty="0" err="1"/>
              <a:t>kisi_soyadi</a:t>
            </a:r>
            <a:r>
              <a:rPr lang="en-US" sz="1300" dirty="0"/>
              <a:t>");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</a:t>
            </a:r>
            <a:r>
              <a:rPr lang="en-US" sz="1300" dirty="0" err="1"/>
              <a:t>eposta</a:t>
            </a:r>
            <a:r>
              <a:rPr lang="en-US" sz="1300" dirty="0"/>
              <a:t> = </a:t>
            </a:r>
            <a:r>
              <a:rPr lang="en-US" sz="1300" dirty="0" err="1"/>
              <a:t>resultSet.getString</a:t>
            </a:r>
            <a:r>
              <a:rPr lang="en-US" sz="1300" dirty="0"/>
              <a:t>(4);</a:t>
            </a: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</a:t>
            </a:r>
            <a:r>
              <a:rPr lang="en-US" sz="1300" dirty="0" err="1"/>
              <a:t>System.out.println</a:t>
            </a:r>
            <a:r>
              <a:rPr lang="en-US" sz="1300" dirty="0"/>
              <a:t>(id + " " + name + " " + surname + ", " + </a:t>
            </a:r>
            <a:r>
              <a:rPr lang="en-US" sz="1300" dirty="0" err="1"/>
              <a:t>eposta</a:t>
            </a:r>
            <a:r>
              <a:rPr lang="en-US" sz="1300" dirty="0"/>
              <a:t>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 err="1"/>
              <a:t>Soru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Dvdrental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actor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ekleyen</a:t>
            </a:r>
            <a:r>
              <a:rPr lang="en-US" dirty="0"/>
              <a:t>, </a:t>
            </a:r>
            <a:r>
              <a:rPr lang="en-US" dirty="0" err="1"/>
              <a:t>güncelleyen</a:t>
            </a:r>
            <a:r>
              <a:rPr lang="en-US" dirty="0"/>
              <a:t>, </a:t>
            </a:r>
            <a:r>
              <a:rPr lang="en-US" dirty="0" err="1"/>
              <a:t>silen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listeleyen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 </a:t>
            </a:r>
            <a:r>
              <a:rPr lang="en-US" dirty="0" err="1"/>
              <a:t>Dışardan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almasına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JDBC (Java </a:t>
            </a:r>
            <a:r>
              <a:rPr lang="en-US" dirty="0" err="1"/>
              <a:t>DataBase</a:t>
            </a:r>
            <a:r>
              <a:rPr lang="en-US" dirty="0"/>
              <a:t> Connectivity) PostgreSQL, Oracle, MS SQL Server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bağlanmak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çekme</a:t>
            </a:r>
            <a:r>
              <a:rPr lang="en-US" dirty="0"/>
              <a:t>, </a:t>
            </a:r>
            <a:r>
              <a:rPr lang="en-US" dirty="0" err="1"/>
              <a:t>listeleme</a:t>
            </a:r>
            <a:r>
              <a:rPr lang="en-US" dirty="0"/>
              <a:t>,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silme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SQL </a:t>
            </a:r>
            <a:r>
              <a:rPr lang="en-US" dirty="0" err="1"/>
              <a:t>sorgularını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API’dır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JDBC API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“</a:t>
            </a:r>
            <a:r>
              <a:rPr lang="en-US" dirty="0" err="1"/>
              <a:t>java.sql</a:t>
            </a:r>
            <a:r>
              <a:rPr lang="en-US" dirty="0"/>
              <a:t>” </a:t>
            </a:r>
            <a:r>
              <a:rPr lang="en-US" dirty="0" err="1"/>
              <a:t>paketinde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JDBC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veritabanından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SQL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Örneğin</a:t>
            </a:r>
            <a:r>
              <a:rPr lang="en-US" dirty="0"/>
              <a:t>; PostgreSQL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</a:t>
            </a:r>
            <a:r>
              <a:rPr lang="en-US" dirty="0" err="1"/>
              <a:t>listesi</a:t>
            </a:r>
            <a:r>
              <a:rPr lang="en-US" dirty="0"/>
              <a:t> Oracle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taşınıp</a:t>
            </a:r>
            <a:r>
              <a:rPr lang="en-US" dirty="0"/>
              <a:t> </a:t>
            </a:r>
            <a:r>
              <a:rPr lang="en-US" dirty="0" err="1"/>
              <a:t>oradan</a:t>
            </a:r>
            <a:r>
              <a:rPr lang="en-US" dirty="0"/>
              <a:t> </a:t>
            </a:r>
            <a:r>
              <a:rPr lang="en-US" dirty="0" err="1"/>
              <a:t>alınmak</a:t>
            </a:r>
            <a:r>
              <a:rPr lang="en-US" dirty="0"/>
              <a:t> </a:t>
            </a:r>
            <a:r>
              <a:rPr lang="en-US" dirty="0" err="1"/>
              <a:t>istendiğinde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cümlesinin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API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sürücünün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r>
              <a:rPr lang="en-US" dirty="0"/>
              <a:t>, SQL </a:t>
            </a:r>
            <a:r>
              <a:rPr lang="en-US" dirty="0" err="1"/>
              <a:t>sorgusunun</a:t>
            </a:r>
            <a:r>
              <a:rPr lang="en-US" dirty="0"/>
              <a:t> </a:t>
            </a:r>
            <a:r>
              <a:rPr lang="en-US" dirty="0" err="1"/>
              <a:t>gönderilmesi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adımlarından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sürücüsünün</a:t>
            </a:r>
            <a:r>
              <a:rPr lang="en-US" dirty="0"/>
              <a:t> </a:t>
            </a:r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PostgreSQL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>
                <a:hlinkClick r:id="rId1"/>
              </a:rPr>
              <a:t>https://jdbc.postgresql.org/download/postgresql-42.3.5.jar</a:t>
            </a:r>
            <a:r>
              <a:rPr lang="en-US" dirty="0"/>
              <a:t>  </a:t>
            </a:r>
            <a:r>
              <a:rPr lang="en-US" dirty="0" err="1"/>
              <a:t>adresinden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driver </a:t>
            </a:r>
            <a:r>
              <a:rPr lang="en-US" dirty="0" err="1"/>
              <a:t>indirilebilir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yorumlayıcısına</a:t>
            </a:r>
            <a:r>
              <a:rPr lang="en-US" dirty="0"/>
              <a:t> jar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, IDE </a:t>
            </a:r>
            <a:r>
              <a:rPr lang="en-US" dirty="0" err="1"/>
              <a:t>arayüzünde</a:t>
            </a:r>
            <a:r>
              <a:rPr lang="en-US" dirty="0"/>
              <a:t> libraries </a:t>
            </a:r>
            <a:r>
              <a:rPr lang="en-US" dirty="0" err="1"/>
              <a:t>bölümüne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Maven (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değineceğiz</a:t>
            </a:r>
            <a:r>
              <a:rPr lang="en-US" dirty="0"/>
              <a:t>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yöneticilerinin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DriverManager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getConnection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getConnection</a:t>
            </a:r>
            <a:r>
              <a:rPr lang="en-US" dirty="0"/>
              <a:t>(String </a:t>
            </a:r>
            <a:r>
              <a:rPr lang="en-US" dirty="0" err="1"/>
              <a:t>url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 err="1"/>
              <a:t>getConnection</a:t>
            </a:r>
            <a:r>
              <a:rPr lang="en-US" dirty="0"/>
              <a:t>(String </a:t>
            </a:r>
            <a:r>
              <a:rPr lang="en-US" dirty="0" err="1"/>
              <a:t>url</a:t>
            </a:r>
            <a:r>
              <a:rPr lang="en-US" dirty="0"/>
              <a:t>, Properties info);</a:t>
            </a:r>
            <a:endParaRPr lang="en-US" dirty="0"/>
          </a:p>
          <a:p>
            <a:pPr lvl="1"/>
            <a:r>
              <a:rPr lang="en-US" dirty="0" err="1"/>
              <a:t>getConnection</a:t>
            </a:r>
            <a:r>
              <a:rPr lang="en-US" dirty="0"/>
              <a:t>(String </a:t>
            </a:r>
            <a:r>
              <a:rPr lang="en-US" dirty="0" err="1"/>
              <a:t>url</a:t>
            </a:r>
            <a:r>
              <a:rPr lang="en-US" dirty="0"/>
              <a:t>, String user, String password);</a:t>
            </a:r>
            <a:endParaRPr lang="en-US" dirty="0"/>
          </a:p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bağlantısında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cümlesi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PostgreSQL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sistemlerine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cümlesi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jdbc:postgresql</a:t>
            </a:r>
            <a:r>
              <a:rPr lang="en-US" dirty="0"/>
              <a:t>://localhost:5432/</a:t>
            </a:r>
            <a:r>
              <a:rPr lang="en-US" dirty="0" err="1"/>
              <a:t>dvdrental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DriverManager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getConnection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err="1"/>
              <a:t>interfaceini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Statement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PreparedStatement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interfacelerini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Statement </a:t>
            </a:r>
            <a:r>
              <a:rPr lang="en-US" dirty="0" err="1"/>
              <a:t>statement</a:t>
            </a:r>
            <a:r>
              <a:rPr lang="en-US" dirty="0"/>
              <a:t> = </a:t>
            </a:r>
            <a:r>
              <a:rPr lang="en-US" dirty="0" err="1"/>
              <a:t>connection.createStatement</a:t>
            </a:r>
            <a:r>
              <a:rPr lang="en-US" dirty="0"/>
              <a:t>();</a:t>
            </a:r>
            <a:endParaRPr lang="en-US" dirty="0"/>
          </a:p>
          <a:p>
            <a:pPr lvl="1"/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preparedStatement</a:t>
            </a:r>
            <a:r>
              <a:rPr lang="en-US" dirty="0"/>
              <a:t> = </a:t>
            </a:r>
            <a:r>
              <a:rPr lang="en-US" dirty="0" err="1"/>
              <a:t>connection.prepareStatement</a:t>
            </a:r>
            <a:r>
              <a:rPr lang="en-US" dirty="0"/>
              <a:t>("</a:t>
            </a:r>
            <a:r>
              <a:rPr lang="en-US" dirty="0" err="1"/>
              <a:t>sql-sorgusu</a:t>
            </a:r>
            <a:r>
              <a:rPr lang="en-US" dirty="0"/>
              <a:t>");</a:t>
            </a:r>
            <a:endParaRPr lang="en-US" dirty="0"/>
          </a:p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bittikten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close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bağlantının</a:t>
            </a:r>
            <a:r>
              <a:rPr lang="en-US" dirty="0"/>
              <a:t> </a:t>
            </a:r>
            <a:r>
              <a:rPr lang="en-US" dirty="0" err="1"/>
              <a:t>kapatılması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connection.close</a:t>
            </a:r>
            <a:r>
              <a:rPr lang="en-US" dirty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</a:t>
            </a:r>
            <a:r>
              <a:rPr lang="en-US" dirty="0" err="1"/>
              <a:t>interface’i</a:t>
            </a:r>
            <a:r>
              <a:rPr lang="en-US" dirty="0"/>
              <a:t> SQL </a:t>
            </a:r>
            <a:r>
              <a:rPr lang="en-US" dirty="0" err="1"/>
              <a:t>komutlarını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statement.execute</a:t>
            </a:r>
            <a:r>
              <a:rPr lang="en-US" dirty="0"/>
              <a:t>("</a:t>
            </a:r>
            <a:r>
              <a:rPr lang="en-US" dirty="0" err="1"/>
              <a:t>sql-sorgusu</a:t>
            </a:r>
            <a:r>
              <a:rPr lang="en-US" dirty="0"/>
              <a:t>");</a:t>
            </a:r>
            <a:endParaRPr lang="en-US" dirty="0"/>
          </a:p>
          <a:p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true,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(update, delete)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false </a:t>
            </a:r>
            <a:r>
              <a:rPr lang="en-US" dirty="0" err="1"/>
              <a:t>döndür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türüne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metotlarla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statement.getResultSet</a:t>
            </a:r>
            <a:r>
              <a:rPr lang="en-US" dirty="0"/>
              <a:t>();</a:t>
            </a:r>
            <a:endParaRPr lang="en-US" dirty="0"/>
          </a:p>
          <a:p>
            <a:pPr lvl="1"/>
            <a:r>
              <a:rPr lang="en-US" dirty="0" err="1"/>
              <a:t>statement.getMoreResults</a:t>
            </a:r>
            <a:r>
              <a:rPr lang="en-US" dirty="0"/>
              <a:t>();</a:t>
            </a:r>
            <a:endParaRPr lang="en-US" dirty="0"/>
          </a:p>
          <a:p>
            <a:pPr lvl="1"/>
            <a:r>
              <a:rPr lang="en-US" dirty="0" err="1"/>
              <a:t>statement.getUpdateCount</a:t>
            </a:r>
            <a:r>
              <a:rPr lang="en-US" dirty="0"/>
              <a:t>();</a:t>
            </a:r>
            <a:endParaRPr lang="en-US" dirty="0"/>
          </a:p>
          <a:p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çekme</a:t>
            </a:r>
            <a:r>
              <a:rPr lang="en-US" dirty="0"/>
              <a:t>(SELECT)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listeme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executeQuery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statement.executeQuery</a:t>
            </a:r>
            <a:r>
              <a:rPr lang="en-US" dirty="0"/>
              <a:t>("</a:t>
            </a:r>
            <a:r>
              <a:rPr lang="en-US" dirty="0" err="1"/>
              <a:t>sql-sorgusu</a:t>
            </a:r>
            <a:r>
              <a:rPr lang="en-US" dirty="0"/>
              <a:t>");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eklenen</a:t>
            </a:r>
            <a:r>
              <a:rPr lang="en-US" dirty="0"/>
              <a:t>, </a:t>
            </a:r>
            <a:r>
              <a:rPr lang="en-US" dirty="0" err="1"/>
              <a:t>güncellenen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silinen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executeUpdate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statement.executeUpdate</a:t>
            </a:r>
            <a:r>
              <a:rPr lang="en-US" dirty="0"/>
              <a:t>("</a:t>
            </a:r>
            <a:r>
              <a:rPr lang="en-US" dirty="0" err="1"/>
              <a:t>sql-sorgusu</a:t>
            </a:r>
            <a:r>
              <a:rPr lang="en-US" dirty="0"/>
              <a:t>");</a:t>
            </a:r>
            <a:endParaRPr lang="en-US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fazla-toplu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executeBatch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statement.executeBatch</a:t>
            </a:r>
            <a:r>
              <a:rPr lang="en-US" dirty="0"/>
              <a:t>();</a:t>
            </a:r>
            <a:endParaRPr lang="en-US" dirty="0"/>
          </a:p>
          <a:p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kullanabilmek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komutların</a:t>
            </a:r>
            <a:r>
              <a:rPr lang="en-US" dirty="0"/>
              <a:t> </a:t>
            </a:r>
            <a:r>
              <a:rPr lang="en-US" dirty="0" err="1"/>
              <a:t>addBatch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statement.addBatch</a:t>
            </a:r>
            <a:r>
              <a:rPr lang="en-US" dirty="0"/>
              <a:t>(“sorgu-1");</a:t>
            </a:r>
            <a:endParaRPr lang="en-US" dirty="0"/>
          </a:p>
          <a:p>
            <a:pPr lvl="1"/>
            <a:r>
              <a:rPr lang="en-US" dirty="0" err="1"/>
              <a:t>statement.addBatch</a:t>
            </a:r>
            <a:r>
              <a:rPr lang="en-US" dirty="0"/>
              <a:t>("sorgu-2");</a:t>
            </a:r>
            <a:endParaRPr lang="en-US" dirty="0"/>
          </a:p>
          <a:p>
            <a:pPr lvl="1"/>
            <a:r>
              <a:rPr lang="en-US" dirty="0" err="1"/>
              <a:t>statement.addBatch</a:t>
            </a:r>
            <a:r>
              <a:rPr lang="en-US" dirty="0"/>
              <a:t>("sorgu-3");</a:t>
            </a:r>
            <a:endParaRPr lang="en-US" dirty="0"/>
          </a:p>
          <a:p>
            <a:pPr lvl="1"/>
            <a:r>
              <a:rPr lang="en-US" dirty="0" err="1"/>
              <a:t>statement.executeBatch</a:t>
            </a:r>
            <a:r>
              <a:rPr lang="en-US" dirty="0"/>
              <a:t>();</a:t>
            </a:r>
            <a:endParaRPr lang="en-US" dirty="0"/>
          </a:p>
          <a:p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bittikten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close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kapatılarak</a:t>
            </a:r>
            <a:r>
              <a:rPr lang="en-US" dirty="0"/>
              <a:t>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interface’i</a:t>
            </a:r>
            <a:r>
              <a:rPr lang="en-US" dirty="0"/>
              <a:t> SQL </a:t>
            </a:r>
            <a:r>
              <a:rPr lang="en-US" dirty="0" err="1"/>
              <a:t>sorgularını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Statement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Statement </a:t>
            </a:r>
            <a:r>
              <a:rPr lang="en-US" dirty="0" err="1"/>
              <a:t>interface’inde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interface’inin</a:t>
            </a:r>
            <a:r>
              <a:rPr lang="en-US" dirty="0"/>
              <a:t> Statement </a:t>
            </a:r>
            <a:r>
              <a:rPr lang="en-US" dirty="0" err="1"/>
              <a:t>arayüzünden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sorgularının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preparedStatement</a:t>
            </a:r>
            <a:r>
              <a:rPr lang="en-US" dirty="0"/>
              <a:t> = </a:t>
            </a:r>
            <a:r>
              <a:rPr lang="en-US" dirty="0" err="1"/>
              <a:t>connection.prepareStatement</a:t>
            </a:r>
            <a:r>
              <a:rPr lang="en-US" dirty="0"/>
              <a:t>("</a:t>
            </a:r>
            <a:r>
              <a:rPr lang="en-US" dirty="0" err="1"/>
              <a:t>sql-sorgusu</a:t>
            </a:r>
            <a:r>
              <a:rPr lang="en-US" dirty="0"/>
              <a:t>");</a:t>
            </a:r>
            <a:endParaRPr lang="en-US" dirty="0"/>
          </a:p>
          <a:p>
            <a:r>
              <a:rPr lang="en-US" dirty="0"/>
              <a:t>Interface SQL </a:t>
            </a:r>
            <a:r>
              <a:rPr lang="en-US" dirty="0" err="1"/>
              <a:t>sorgularında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alanlara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setVeriTipi</a:t>
            </a:r>
            <a:r>
              <a:rPr lang="en-US" dirty="0">
                <a:solidFill>
                  <a:schemeClr val="accent5"/>
                </a:solidFill>
              </a:rPr>
              <a:t>(int, </a:t>
            </a:r>
            <a:r>
              <a:rPr lang="en-US" dirty="0" err="1">
                <a:solidFill>
                  <a:schemeClr val="accent5"/>
                </a:solidFill>
              </a:rPr>
              <a:t>veriTipi</a:t>
            </a:r>
            <a:r>
              <a:rPr lang="en-US" dirty="0">
                <a:solidFill>
                  <a:schemeClr val="accent5"/>
                </a:solidFill>
              </a:rPr>
              <a:t>) </a:t>
            </a:r>
            <a:r>
              <a:rPr lang="en-US" dirty="0" err="1"/>
              <a:t>metotlarına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"INSERT INTO person(name, surname, </a:t>
            </a:r>
            <a:r>
              <a:rPr lang="en-US" dirty="0" err="1"/>
              <a:t>eposta</a:t>
            </a:r>
            <a:r>
              <a:rPr lang="en-US" dirty="0"/>
              <a:t>) VALUES(?, ?, ?)";</a:t>
            </a:r>
            <a:endParaRPr lang="en-US" dirty="0"/>
          </a:p>
          <a:p>
            <a:pPr lvl="1"/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preparedStatement</a:t>
            </a:r>
            <a:r>
              <a:rPr lang="en-US" dirty="0"/>
              <a:t> = </a:t>
            </a:r>
            <a:r>
              <a:rPr lang="en-US" dirty="0" err="1"/>
              <a:t>connection.prepareStatement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 err="1"/>
              <a:t>preparedStatement.setString</a:t>
            </a:r>
            <a:r>
              <a:rPr lang="en-US" dirty="0"/>
              <a:t>(1, “John");</a:t>
            </a:r>
            <a:endParaRPr lang="en-US" dirty="0"/>
          </a:p>
          <a:p>
            <a:pPr lvl="1"/>
            <a:r>
              <a:rPr lang="en-US" dirty="0" err="1"/>
              <a:t>preparedStatement.setString</a:t>
            </a:r>
            <a:r>
              <a:rPr lang="en-US" dirty="0"/>
              <a:t>(2, “Doe");</a:t>
            </a:r>
            <a:endParaRPr lang="en-US" dirty="0"/>
          </a:p>
          <a:p>
            <a:pPr lvl="1"/>
            <a:r>
              <a:rPr lang="en-US" dirty="0" err="1"/>
              <a:t>preparedStatement.setString</a:t>
            </a:r>
            <a:r>
              <a:rPr lang="en-US" dirty="0"/>
              <a:t>(3, “john.doe@bilgeadamakademi.com");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atandıktan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türüne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execute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executeUpdate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executeQuery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çalıştırılır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preparedStatement.execute</a:t>
            </a:r>
            <a:r>
              <a:rPr lang="en-US" dirty="0"/>
              <a:t>();</a:t>
            </a:r>
            <a:endParaRPr lang="en-US" dirty="0"/>
          </a:p>
          <a:p>
            <a:pPr lvl="1"/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preparedStatement.executeQuery</a:t>
            </a:r>
            <a:r>
              <a:rPr lang="en-US" dirty="0"/>
              <a:t>();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preparedStatement.executeUpdate</a:t>
            </a:r>
            <a:r>
              <a:rPr lang="en-US" dirty="0"/>
              <a:t>();</a:t>
            </a:r>
            <a:endParaRPr lang="en-US" dirty="0"/>
          </a:p>
          <a:p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alanlara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çalıştırılır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preparedStatement.setString</a:t>
            </a:r>
            <a:r>
              <a:rPr lang="en-US" dirty="0"/>
              <a:t>(1, “John");</a:t>
            </a:r>
            <a:endParaRPr lang="en-US" dirty="0"/>
          </a:p>
          <a:p>
            <a:pPr lvl="1"/>
            <a:r>
              <a:rPr lang="en-US" dirty="0" err="1"/>
              <a:t>preparedStatement.setString</a:t>
            </a:r>
            <a:r>
              <a:rPr lang="en-US" dirty="0"/>
              <a:t>(2, “Doe");</a:t>
            </a:r>
            <a:endParaRPr lang="en-US" dirty="0"/>
          </a:p>
          <a:p>
            <a:pPr lvl="1"/>
            <a:r>
              <a:rPr lang="en-US" dirty="0" err="1"/>
              <a:t>preparedStatement.setString</a:t>
            </a:r>
            <a:r>
              <a:rPr lang="en-US" dirty="0"/>
              <a:t>(3, “john.doe@bilgeadamakademi.com");</a:t>
            </a:r>
            <a:endParaRPr lang="en-US" dirty="0"/>
          </a:p>
          <a:p>
            <a:pPr lvl="1"/>
            <a:r>
              <a:rPr lang="en-US" dirty="0" err="1"/>
              <a:t>preparedStatement.executeUpdate</a:t>
            </a:r>
            <a:r>
              <a:rPr lang="en-US" dirty="0"/>
              <a:t>();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5601</Words>
  <Application>WPS Presentation</Application>
  <PresentationFormat>Geniş ekran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Gill Sans Nova</vt:lpstr>
      <vt:lpstr>Microsoft YaHei</vt:lpstr>
      <vt:lpstr>Arial Unicode MS</vt:lpstr>
      <vt:lpstr>Tema1</vt:lpstr>
      <vt:lpstr>PowerPoint 演示文稿</vt:lpstr>
      <vt:lpstr>JDBC Nedir?</vt:lpstr>
      <vt:lpstr>JDBC Kullanımı</vt:lpstr>
      <vt:lpstr>Veritabanı Bağlantısı</vt:lpstr>
      <vt:lpstr>Veritabanı Bağlantısı</vt:lpstr>
      <vt:lpstr>Statement</vt:lpstr>
      <vt:lpstr>Statement</vt:lpstr>
      <vt:lpstr>PreparedStatement</vt:lpstr>
      <vt:lpstr>PreparedStatement</vt:lpstr>
      <vt:lpstr>ResultSet</vt:lpstr>
      <vt:lpstr>Soru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</cp:lastModifiedBy>
  <cp:revision>7</cp:revision>
  <dcterms:created xsi:type="dcterms:W3CDTF">2022-02-12T14:21:00Z</dcterms:created>
  <dcterms:modified xsi:type="dcterms:W3CDTF">2022-05-14T22:30:05Z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4AB59FEAB4E948D68658C44D841A5E48</vt:lpwstr>
  </property>
  <property fmtid="{D5CDD505-2E9C-101B-9397-08002B2CF9AE}" pid="3" name="KSOProductBuildVer">
    <vt:lpwstr>1033-11.2.0.11130</vt:lpwstr>
  </property>
</Properties>
</file>