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3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8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95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2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3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55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44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8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3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4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2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0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3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5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7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SubQuery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ADC44-7CA0-45DE-AA10-10641866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01FD5F-89C3-444F-A965-EB103FDB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Helvetica" panose="020B0604020202020204" pitchFamily="34" charset="0"/>
              </a:rPr>
              <a:t>Aşağıdaki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durumlarda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bir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alt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sorgu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(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subquery</a:t>
            </a:r>
            <a:r>
              <a:rPr lang="tr-TR" dirty="0">
                <a:latin typeface="Helvetica" panose="020B0604020202020204" pitchFamily="34" charset="0"/>
              </a:rPr>
              <a:t>)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oluşabilir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:</a:t>
            </a:r>
            <a:endParaRPr lang="tr-TR" b="0" i="0" dirty="0">
              <a:effectLst/>
              <a:latin typeface="Helvetica" panose="020B0604020202020204" pitchFamily="34" charset="0"/>
            </a:endParaRPr>
          </a:p>
          <a:p>
            <a:pPr algn="l">
              <a:buFontTx/>
              <a:buChar char="-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Bir SELECT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yan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tümcesi</a:t>
            </a:r>
            <a:endParaRPr lang="tr-TR" b="0" i="0" dirty="0">
              <a:effectLst/>
              <a:latin typeface="Helvetica" panose="020B0604020202020204" pitchFamily="34" charset="0"/>
            </a:endParaRPr>
          </a:p>
          <a:p>
            <a:pPr marL="0" indent="0" algn="l">
              <a:buNone/>
            </a:pPr>
            <a:r>
              <a:rPr lang="tr-TR" dirty="0">
                <a:latin typeface="Helvetica" panose="020B0604020202020204" pitchFamily="34" charset="0"/>
              </a:rPr>
              <a:t>-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FROM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yan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tümcesi</a:t>
            </a:r>
            <a:endParaRPr lang="tr-TR" b="0" i="0" dirty="0">
              <a:effectLst/>
              <a:latin typeface="Helvetica" panose="020B0604020202020204" pitchFamily="34" charset="0"/>
            </a:endParaRPr>
          </a:p>
          <a:p>
            <a:pPr algn="l">
              <a:buFontTx/>
              <a:buChar char="-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WHERE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yan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tümcesi</a:t>
            </a:r>
            <a:endParaRPr lang="tr-TR" b="0" i="0" dirty="0">
              <a:effectLst/>
              <a:latin typeface="Helvetica" panose="020B0604020202020204" pitchFamily="34" charset="0"/>
            </a:endParaRPr>
          </a:p>
          <a:p>
            <a:r>
              <a:rPr lang="tr-TR" dirty="0"/>
              <a:t>Alt sorgu bir SELECT, INSERT, UPDATE veya DELETE ifadesinin içine veya başka bir alt sorgunun içine yerleştirilebilir.</a:t>
            </a:r>
          </a:p>
          <a:p>
            <a:r>
              <a:rPr lang="tr-TR" dirty="0"/>
              <a:t>Bir alt sorgu genellikle başka bir SQL SELECT ifadesinin WHERE Cümlesi içine eklenir.</a:t>
            </a:r>
          </a:p>
        </p:txBody>
      </p:sp>
    </p:spTree>
    <p:extLst>
      <p:ext uri="{BB962C8B-B14F-4D97-AF65-F5344CB8AC3E}">
        <p14:creationId xmlns:p14="http://schemas.microsoft.com/office/powerpoint/2010/main" val="199513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A11066-7F1B-497B-967C-A79F418F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D5DCE2-EC61-4597-AF1F-31A6C8A53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Karşılaştırma operatörü  olarak &gt;, &lt; veya = </a:t>
            </a:r>
            <a:r>
              <a:rPr lang="tr-TR" dirty="0" err="1"/>
              <a:t>kullanabilirsiniz.Fakat</a:t>
            </a:r>
            <a:r>
              <a:rPr lang="tr-TR" dirty="0"/>
              <a:t> çok satırlı bir operatör kullanmak isterseniz (IN,ALL,ANY) gibi </a:t>
            </a:r>
            <a:r>
              <a:rPr lang="tr-TR" dirty="0" err="1"/>
              <a:t>subquery</a:t>
            </a:r>
            <a:r>
              <a:rPr lang="tr-TR" dirty="0"/>
              <a:t> kullanabilirsiniz.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8F94024-BBA4-4094-85CD-6C0E1C52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65" y="3532639"/>
            <a:ext cx="49625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8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3107E5-50C8-469A-A211-02C1D437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E7836A-1F6B-4A61-9710-0E5FD27DD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dirty="0">
                <a:solidFill>
                  <a:srgbClr val="273239"/>
                </a:solidFill>
                <a:latin typeface="urw-din"/>
              </a:rPr>
              <a:t>ANY ve ALL komutları bir WHERE veya HAVING ifadeleri ile kullanılır. ANY komutu, alt sorgu değerinden herhangi biri koşulu karşılıyorsa </a:t>
            </a:r>
            <a:r>
              <a:rPr lang="tr-TR" dirty="0" err="1">
                <a:solidFill>
                  <a:srgbClr val="273239"/>
                </a:solidFill>
                <a:latin typeface="urw-din"/>
              </a:rPr>
              <a:t>true</a:t>
            </a:r>
            <a:r>
              <a:rPr lang="tr-TR" dirty="0">
                <a:solidFill>
                  <a:srgbClr val="273239"/>
                </a:solidFill>
                <a:latin typeface="urw-din"/>
              </a:rPr>
              <a:t> döndürür.</a:t>
            </a:r>
          </a:p>
          <a:p>
            <a:pPr algn="l"/>
            <a:r>
              <a:rPr lang="tr-TR" dirty="0">
                <a:solidFill>
                  <a:srgbClr val="273239"/>
                </a:solidFill>
                <a:latin typeface="urw-din"/>
              </a:rPr>
              <a:t>ALL operatörü, tüm alt sorgu değerleri koşulu karşılıyorsa </a:t>
            </a:r>
            <a:r>
              <a:rPr lang="tr-TR" dirty="0" err="1">
                <a:solidFill>
                  <a:srgbClr val="273239"/>
                </a:solidFill>
                <a:latin typeface="urw-din"/>
              </a:rPr>
              <a:t>true</a:t>
            </a:r>
            <a:r>
              <a:rPr lang="tr-TR" dirty="0">
                <a:solidFill>
                  <a:srgbClr val="273239"/>
                </a:solidFill>
                <a:latin typeface="urw-din"/>
              </a:rPr>
              <a:t> döndürür.</a:t>
            </a:r>
          </a:p>
          <a:p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LL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/ANY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operatörleri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(=, !=, &lt;, &gt;, &gt;=, &lt;=)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operatörleri ile kullanılır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623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B5FF0F-D2CB-4613-A029-9AE1BB53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539A19-D95F-4FAC-B826-72368F1E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film_category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category_id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category_id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tr-TR" altLang="tr-T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film_id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ALL 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tr-TR" altLang="tr-T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film_id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kumimoji="0" lang="tr-TR" altLang="tr-T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9325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</TotalTime>
  <Words>206</Words>
  <Application>Microsoft Office PowerPoint</Application>
  <PresentationFormat>Geniş ekran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Consolas</vt:lpstr>
      <vt:lpstr>Helvetica</vt:lpstr>
      <vt:lpstr>urw-din</vt:lpstr>
      <vt:lpstr>Wingdings 3</vt:lpstr>
      <vt:lpstr>İyon Toplantı Odası</vt:lpstr>
      <vt:lpstr>SubQuery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burak</dc:creator>
  <cp:lastModifiedBy>Burak Duman (BilgeAdam Akademi)</cp:lastModifiedBy>
  <cp:revision>3</cp:revision>
  <dcterms:created xsi:type="dcterms:W3CDTF">2022-05-20T17:32:17Z</dcterms:created>
  <dcterms:modified xsi:type="dcterms:W3CDTF">2022-05-20T19:36:44Z</dcterms:modified>
</cp:coreProperties>
</file>