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2" r:id="rId4"/>
    <p:sldId id="261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4CC"/>
    <a:srgbClr val="03136A"/>
    <a:srgbClr val="35759D"/>
    <a:srgbClr val="35B19D"/>
    <a:srgbClr val="000000"/>
    <a:srgbClr val="FFFF00"/>
    <a:srgbClr val="B3D3EA"/>
    <a:srgbClr val="78A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923" autoAdjust="0"/>
    <p:restoredTop sz="95596" autoAdjust="0"/>
  </p:normalViewPr>
  <p:slideViewPr>
    <p:cSldViewPr>
      <p:cViewPr varScale="1">
        <p:scale>
          <a:sx n="84" d="100"/>
          <a:sy n="84" d="100"/>
        </p:scale>
        <p:origin x="-15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D34640-E902-4FCF-9E56-D97082AB06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7DC5F-A6CC-4586-ADD6-4538BC7863D0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Presented</a:t>
            </a:r>
            <a:r>
              <a:rPr lang="tr-TR" dirty="0"/>
              <a:t>:</a:t>
            </a:r>
            <a:r>
              <a:rPr lang="tr-TR" dirty="0" smtClean="0"/>
              <a:t>Burak ELHAMAN</a:t>
            </a:r>
            <a:endParaRPr lang="en-US" dirty="0"/>
          </a:p>
          <a:p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Combinatorial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Firt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</a:t>
            </a:r>
            <a:r>
              <a:rPr lang="tr-TR" dirty="0" err="1" smtClean="0"/>
              <a:t>prepare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 smtClean="0"/>
              <a:t> of </a:t>
            </a:r>
            <a:r>
              <a:rPr lang="tr-TR" dirty="0" err="1" smtClean="0"/>
              <a:t>truth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5" name="4 Resim" descr="https://www.geeksforgeeks.org/wp-content/uploads/ttbcd.png"/>
          <p:cNvPicPr/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071670" y="2857496"/>
            <a:ext cx="4976223" cy="300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5725" y="808038"/>
            <a:ext cx="8686800" cy="1620830"/>
          </a:xfrm>
        </p:spPr>
        <p:txBody>
          <a:bodyPr/>
          <a:lstStyle/>
          <a:p>
            <a:r>
              <a:rPr lang="tr-TR" dirty="0" smtClean="0"/>
              <a:t>                </a:t>
            </a:r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3200" dirty="0" err="1" smtClean="0"/>
              <a:t>Karnaugh</a:t>
            </a:r>
            <a:r>
              <a:rPr lang="tr-TR" sz="3200" dirty="0" smtClean="0"/>
              <a:t> </a:t>
            </a:r>
            <a:r>
              <a:rPr lang="tr-TR" sz="3200" dirty="0" err="1" smtClean="0"/>
              <a:t>map</a:t>
            </a:r>
            <a:endParaRPr lang="tr-TR" sz="3200" dirty="0"/>
          </a:p>
        </p:txBody>
      </p:sp>
      <p:pic>
        <p:nvPicPr>
          <p:cNvPr id="5122" name="Picture 2" descr="C:\Users\User\Desktop\PROJECT\TASK PART-1\table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643182"/>
            <a:ext cx="4321175" cy="381000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643181"/>
            <a:ext cx="4357718" cy="380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Gate</a:t>
            </a:r>
            <a:endParaRPr lang="tr-TR" dirty="0" smtClean="0"/>
          </a:p>
          <a:p>
            <a:pPr>
              <a:buNone/>
            </a:pPr>
            <a:r>
              <a:rPr lang="tr-TR" dirty="0" err="1" smtClean="0"/>
              <a:t>realization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3 Resim" descr="C:\Users\User\Desktop\PROJECT\DEVRE 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000240"/>
            <a:ext cx="5048277" cy="461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pic>
        <p:nvPicPr>
          <p:cNvPr id="4" name="3 Resim" descr="C:\Users\User\Desktop\PROJECT\en yeni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357430"/>
            <a:ext cx="6626407" cy="1709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868" y="4429132"/>
            <a:ext cx="210312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Verilog</a:t>
            </a:r>
            <a:endParaRPr lang="tr-TR" dirty="0" smtClean="0"/>
          </a:p>
          <a:p>
            <a:pPr>
              <a:buNone/>
            </a:pPr>
            <a:r>
              <a:rPr lang="tr-TR" dirty="0" err="1" smtClean="0"/>
              <a:t>code</a:t>
            </a:r>
            <a:endParaRPr lang="tr-T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571612"/>
            <a:ext cx="32670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Conclusion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In</a:t>
            </a:r>
            <a:r>
              <a:rPr lang="tr-TR" dirty="0" smtClean="0"/>
              <a:t> general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saw</a:t>
            </a:r>
            <a:r>
              <a:rPr lang="tr-TR" dirty="0" smtClean="0"/>
              <a:t> </a:t>
            </a:r>
            <a:r>
              <a:rPr lang="tr-TR" dirty="0" err="1" smtClean="0"/>
              <a:t>stage</a:t>
            </a:r>
            <a:r>
              <a:rPr lang="tr-TR" dirty="0" smtClean="0"/>
              <a:t> of </a:t>
            </a:r>
            <a:r>
              <a:rPr lang="tr-TR" dirty="0" err="1" smtClean="0"/>
              <a:t>prepare</a:t>
            </a:r>
            <a:r>
              <a:rPr lang="tr-TR" dirty="0" smtClean="0"/>
              <a:t> </a:t>
            </a:r>
            <a:r>
              <a:rPr lang="tr-TR" dirty="0" err="1" smtClean="0"/>
              <a:t>logic</a:t>
            </a:r>
            <a:r>
              <a:rPr lang="tr-TR" dirty="0" smtClean="0"/>
              <a:t> device</a:t>
            </a:r>
            <a:endParaRPr lang="tr-TR" dirty="0" smtClean="0"/>
          </a:p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projects</a:t>
            </a:r>
            <a:r>
              <a:rPr lang="tr-TR" dirty="0" smtClean="0"/>
              <a:t> I </a:t>
            </a:r>
            <a:r>
              <a:rPr lang="tr-TR" dirty="0" err="1" smtClean="0"/>
              <a:t>remembered</a:t>
            </a:r>
            <a:r>
              <a:rPr lang="tr-TR" dirty="0" smtClean="0"/>
              <a:t> </a:t>
            </a:r>
            <a:r>
              <a:rPr lang="tr-TR" dirty="0" err="1" smtClean="0"/>
              <a:t>Verilog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stages</a:t>
            </a:r>
            <a:r>
              <a:rPr lang="tr-TR" dirty="0" smtClean="0"/>
              <a:t> of </a:t>
            </a:r>
            <a:r>
              <a:rPr lang="tr-TR" dirty="0" err="1" smtClean="0"/>
              <a:t>prepare</a:t>
            </a:r>
            <a:r>
              <a:rPr lang="tr-TR" dirty="0" smtClean="0"/>
              <a:t> </a:t>
            </a:r>
            <a:r>
              <a:rPr lang="tr-TR" dirty="0" err="1" smtClean="0"/>
              <a:t>logic</a:t>
            </a:r>
            <a:r>
              <a:rPr lang="tr-TR" dirty="0" smtClean="0"/>
              <a:t> device  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Titles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FPGA</a:t>
            </a:r>
          </a:p>
          <a:p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 smtClean="0"/>
          </a:p>
          <a:p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 smtClean="0"/>
          </a:p>
          <a:p>
            <a:r>
              <a:rPr lang="tr-TR" dirty="0" err="1" smtClean="0"/>
              <a:t>Conclusion</a:t>
            </a:r>
            <a:r>
              <a:rPr lang="tr-TR" dirty="0" smtClean="0"/>
              <a:t> 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FPGA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066800" y="1785926"/>
            <a:ext cx="7315200" cy="4462474"/>
          </a:xfrm>
        </p:spPr>
        <p:txBody>
          <a:bodyPr/>
          <a:lstStyle/>
          <a:p>
            <a:r>
              <a:rPr lang="tr-TR" dirty="0" smtClean="0"/>
              <a:t>FPGA is </a:t>
            </a: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 </a:t>
            </a:r>
            <a:r>
              <a:rPr lang="tr-TR" dirty="0" err="1" smtClean="0"/>
              <a:t>Programmable</a:t>
            </a:r>
            <a:r>
              <a:rPr lang="tr-TR" dirty="0" smtClean="0"/>
              <a:t> </a:t>
            </a:r>
            <a:r>
              <a:rPr lang="tr-TR" dirty="0" err="1" smtClean="0"/>
              <a:t>Gate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endParaRPr lang="tr-TR" dirty="0" smtClean="0"/>
          </a:p>
          <a:p>
            <a:r>
              <a:rPr lang="tr-TR" dirty="0" smtClean="0"/>
              <a:t>FPGA can </a:t>
            </a:r>
            <a:r>
              <a:rPr lang="tr-TR" dirty="0" err="1" smtClean="0"/>
              <a:t>operate</a:t>
            </a:r>
            <a:r>
              <a:rPr lang="tr-TR" dirty="0" smtClean="0"/>
              <a:t> at </a:t>
            </a:r>
            <a:r>
              <a:rPr lang="tr-TR" dirty="0" err="1" smtClean="0"/>
              <a:t>high</a:t>
            </a:r>
            <a:r>
              <a:rPr lang="tr-TR" dirty="0" smtClean="0"/>
              <a:t> </a:t>
            </a:r>
            <a:r>
              <a:rPr lang="tr-TR" dirty="0" err="1" smtClean="0"/>
              <a:t>frequencies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has a </a:t>
            </a:r>
            <a:r>
              <a:rPr lang="tr-TR" dirty="0" err="1" smtClean="0"/>
              <a:t>parallel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endParaRPr lang="tr-TR" dirty="0" smtClean="0"/>
          </a:p>
          <a:p>
            <a:r>
              <a:rPr lang="tr-TR" dirty="0" smtClean="0"/>
              <a:t>FPGA </a:t>
            </a:r>
            <a:r>
              <a:rPr lang="tr-TR" dirty="0" smtClean="0"/>
              <a:t>has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programmable</a:t>
            </a:r>
            <a:r>
              <a:rPr lang="tr-TR" dirty="0" smtClean="0"/>
              <a:t> </a:t>
            </a:r>
            <a:r>
              <a:rPr lang="tr-TR" dirty="0" err="1" smtClean="0"/>
              <a:t>species</a:t>
            </a:r>
            <a:r>
              <a:rPr lang="tr-TR" dirty="0" smtClean="0"/>
              <a:t> HDL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Block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r>
              <a:rPr lang="tr-TR" dirty="0" smtClean="0"/>
              <a:t>, HDL </a:t>
            </a:r>
            <a:r>
              <a:rPr lang="tr-TR" dirty="0" smtClean="0"/>
              <a:t>has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option</a:t>
            </a:r>
            <a:r>
              <a:rPr lang="tr-TR" dirty="0" smtClean="0"/>
              <a:t> </a:t>
            </a:r>
            <a:r>
              <a:rPr lang="tr-TR" dirty="0" err="1" smtClean="0"/>
              <a:t>Verilog</a:t>
            </a:r>
            <a:r>
              <a:rPr lang="tr-TR" dirty="0" smtClean="0"/>
              <a:t> HDL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smtClean="0"/>
              <a:t>VHDL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err="1" smtClean="0"/>
              <a:t>Introduction</a:t>
            </a:r>
            <a:endParaRPr lang="tr-TR" dirty="0" smtClean="0"/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3 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4 </a:t>
            </a:r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prepared</a:t>
            </a:r>
            <a:r>
              <a:rPr lang="tr-TR" dirty="0" smtClean="0"/>
              <a:t> </a:t>
            </a:r>
            <a:r>
              <a:rPr lang="tr-TR" dirty="0" err="1" smtClean="0"/>
              <a:t>logic</a:t>
            </a:r>
            <a:r>
              <a:rPr lang="tr-TR" dirty="0" smtClean="0"/>
              <a:t> device </a:t>
            </a:r>
            <a:r>
              <a:rPr lang="tr-TR" dirty="0" err="1" smtClean="0"/>
              <a:t>for</a:t>
            </a:r>
            <a:r>
              <a:rPr lang="tr-TR" dirty="0" smtClean="0"/>
              <a:t> “2 </a:t>
            </a:r>
            <a:r>
              <a:rPr lang="tr-TR" dirty="0" err="1" smtClean="0"/>
              <a:t>from</a:t>
            </a:r>
            <a:r>
              <a:rPr lang="tr-TR" dirty="0" smtClean="0"/>
              <a:t> 4”</a:t>
            </a:r>
          </a:p>
          <a:p>
            <a:r>
              <a:rPr lang="tr-TR" dirty="0" smtClean="0"/>
              <a:t>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‘1’</a:t>
            </a:r>
          </a:p>
          <a:p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outputs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Table</a:t>
            </a:r>
            <a:r>
              <a:rPr lang="tr-TR" dirty="0" smtClean="0"/>
              <a:t> of </a:t>
            </a:r>
            <a:r>
              <a:rPr lang="tr-TR" dirty="0" err="1" smtClean="0"/>
              <a:t>truth</a:t>
            </a:r>
            <a:endParaRPr lang="tr-TR" dirty="0"/>
          </a:p>
        </p:txBody>
      </p:sp>
      <p:pic>
        <p:nvPicPr>
          <p:cNvPr id="2050" name="Picture 2" descr="C:\Users\User\Desktop\PROJECT\TASK PART-1\table of trut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714620"/>
            <a:ext cx="4233575" cy="3429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Karnaugh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endParaRPr lang="tr-TR" dirty="0"/>
          </a:p>
        </p:txBody>
      </p:sp>
      <p:pic>
        <p:nvPicPr>
          <p:cNvPr id="1026" name="Picture 2" descr="C:\Users\User\Desktop\PROJECT\TASK PART-1\optimiz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928934"/>
            <a:ext cx="3988622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Gate</a:t>
            </a:r>
            <a:endParaRPr lang="tr-TR" dirty="0" smtClean="0"/>
          </a:p>
          <a:p>
            <a:pPr>
              <a:buNone/>
            </a:pPr>
            <a:r>
              <a:rPr lang="tr-TR" dirty="0" err="1" smtClean="0"/>
              <a:t>r</a:t>
            </a:r>
            <a:r>
              <a:rPr lang="tr-TR" dirty="0" err="1" smtClean="0"/>
              <a:t>ealization</a:t>
            </a:r>
            <a:endParaRPr lang="tr-TR" dirty="0" smtClean="0"/>
          </a:p>
          <a:p>
            <a:pPr>
              <a:buNone/>
            </a:pPr>
            <a:r>
              <a:rPr lang="tr-TR" dirty="0" err="1" smtClean="0"/>
              <a:t>a</a:t>
            </a:r>
            <a:r>
              <a:rPr lang="tr-TR" dirty="0" err="1" smtClean="0"/>
              <a:t>nd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endParaRPr lang="tr-TR" dirty="0"/>
          </a:p>
        </p:txBody>
      </p:sp>
      <p:pic>
        <p:nvPicPr>
          <p:cNvPr id="3074" name="Picture 2" descr="C:\Users\User\Desktop\PROJECT\TASK PART-1\gate realiz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857364"/>
            <a:ext cx="5072098" cy="4711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Verilog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/>
          </a:p>
        </p:txBody>
      </p:sp>
      <p:pic>
        <p:nvPicPr>
          <p:cNvPr id="4098" name="Picture 2" descr="C:\Users\User\Desktop\PROJECT\TASK PART-1\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143116"/>
            <a:ext cx="3300413" cy="4008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err="1" smtClean="0"/>
              <a:t>Introduction</a:t>
            </a:r>
            <a:endParaRPr lang="tr-TR" dirty="0" smtClean="0"/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prepared</a:t>
            </a:r>
            <a:r>
              <a:rPr lang="tr-TR" dirty="0" smtClean="0"/>
              <a:t> </a:t>
            </a:r>
            <a:r>
              <a:rPr lang="tr-TR" dirty="0" err="1" smtClean="0"/>
              <a:t>decoder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7 </a:t>
            </a:r>
            <a:r>
              <a:rPr lang="tr-TR" dirty="0" err="1" smtClean="0"/>
              <a:t>segment</a:t>
            </a:r>
            <a:r>
              <a:rPr lang="tr-TR" dirty="0" smtClean="0"/>
              <a:t> </a:t>
            </a:r>
            <a:r>
              <a:rPr lang="tr-TR" dirty="0" err="1" smtClean="0"/>
              <a:t>display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BCD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binary</a:t>
            </a:r>
            <a:endParaRPr lang="tr-TR" dirty="0" smtClean="0"/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four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seven </a:t>
            </a:r>
            <a:r>
              <a:rPr lang="tr-TR" dirty="0" err="1" smtClean="0"/>
              <a:t>output</a:t>
            </a:r>
            <a:endParaRPr lang="tr-TR" dirty="0" smtClean="0"/>
          </a:p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show</a:t>
            </a:r>
            <a:r>
              <a:rPr lang="tr-TR" dirty="0" smtClean="0"/>
              <a:t> us </a:t>
            </a:r>
            <a:r>
              <a:rPr lang="tr-TR" dirty="0" err="1" smtClean="0"/>
              <a:t>from</a:t>
            </a:r>
            <a:r>
              <a:rPr lang="tr-TR" dirty="0" smtClean="0"/>
              <a:t> 0 </a:t>
            </a:r>
            <a:r>
              <a:rPr lang="tr-TR" dirty="0" err="1" smtClean="0"/>
              <a:t>to</a:t>
            </a:r>
            <a:r>
              <a:rPr lang="tr-TR" dirty="0" smtClean="0"/>
              <a:t>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.project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1.project</Template>
  <TotalTime>107</TotalTime>
  <Words>174</Words>
  <Application>Microsoft Office PowerPoint</Application>
  <PresentationFormat>Ekran Gösterisi (4:3)</PresentationFormat>
  <Paragraphs>45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1.project</vt:lpstr>
      <vt:lpstr>Combinatorial</vt:lpstr>
      <vt:lpstr>Titles</vt:lpstr>
      <vt:lpstr>FPGA</vt:lpstr>
      <vt:lpstr>First project</vt:lpstr>
      <vt:lpstr>First project</vt:lpstr>
      <vt:lpstr>First project</vt:lpstr>
      <vt:lpstr>First project</vt:lpstr>
      <vt:lpstr>First project</vt:lpstr>
      <vt:lpstr>Second project</vt:lpstr>
      <vt:lpstr>Second project</vt:lpstr>
      <vt:lpstr>                Second project Karnaugh map</vt:lpstr>
      <vt:lpstr>Second project</vt:lpstr>
      <vt:lpstr>Second project</vt:lpstr>
      <vt:lpstr>Second project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Combinatorial</dc:title>
  <dc:creator>User</dc:creator>
  <cp:lastModifiedBy>User</cp:lastModifiedBy>
  <cp:revision>11</cp:revision>
  <dcterms:created xsi:type="dcterms:W3CDTF">2019-06-18T17:53:41Z</dcterms:created>
  <dcterms:modified xsi:type="dcterms:W3CDTF">2019-06-18T23:26:32Z</dcterms:modified>
</cp:coreProperties>
</file>